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42"/>
  </p:notesMasterIdLst>
  <p:sldIdLst>
    <p:sldId id="256" r:id="rId2"/>
    <p:sldId id="258" r:id="rId3"/>
    <p:sldId id="259" r:id="rId4"/>
    <p:sldId id="260" r:id="rId5"/>
    <p:sldId id="261" r:id="rId6"/>
    <p:sldId id="262" r:id="rId7"/>
    <p:sldId id="305" r:id="rId8"/>
    <p:sldId id="263" r:id="rId9"/>
    <p:sldId id="303" r:id="rId10"/>
    <p:sldId id="264" r:id="rId11"/>
    <p:sldId id="304" r:id="rId12"/>
    <p:sldId id="306" r:id="rId13"/>
    <p:sldId id="265" r:id="rId14"/>
    <p:sldId id="266" r:id="rId15"/>
    <p:sldId id="267" r:id="rId16"/>
    <p:sldId id="268" r:id="rId17"/>
    <p:sldId id="299" r:id="rId18"/>
    <p:sldId id="269" r:id="rId19"/>
    <p:sldId id="270" r:id="rId20"/>
    <p:sldId id="271" r:id="rId21"/>
    <p:sldId id="272" r:id="rId22"/>
    <p:sldId id="273" r:id="rId23"/>
    <p:sldId id="274" r:id="rId24"/>
    <p:sldId id="275" r:id="rId25"/>
    <p:sldId id="302" r:id="rId26"/>
    <p:sldId id="276" r:id="rId27"/>
    <p:sldId id="277" r:id="rId28"/>
    <p:sldId id="278" r:id="rId29"/>
    <p:sldId id="279" r:id="rId30"/>
    <p:sldId id="280" r:id="rId31"/>
    <p:sldId id="281" r:id="rId32"/>
    <p:sldId id="300" r:id="rId33"/>
    <p:sldId id="301" r:id="rId34"/>
    <p:sldId id="282" r:id="rId35"/>
    <p:sldId id="283" r:id="rId36"/>
    <p:sldId id="307" r:id="rId37"/>
    <p:sldId id="308" r:id="rId38"/>
    <p:sldId id="310" r:id="rId39"/>
    <p:sldId id="311" r:id="rId40"/>
    <p:sldId id="312" r:id="rId41"/>
  </p:sldIdLst>
  <p:sldSz cx="9144000" cy="5143500" type="screen16x9"/>
  <p:notesSz cx="6858000" cy="9144000"/>
  <p:embeddedFontLst>
    <p:embeddedFont>
      <p:font typeface="Arial Black" panose="020B0A04020102020204" pitchFamily="34" charset="0"/>
      <p:bold r:id="rId43"/>
    </p:embeddedFont>
    <p:embeddedFont>
      <p:font typeface="Bungee" panose="020B0604020202020204" charset="0"/>
      <p:regular r:id="rId44"/>
    </p:embeddedFont>
    <p:embeddedFont>
      <p:font typeface="Lato" panose="020F0502020204030203" pitchFamily="34" charset="0"/>
      <p:regular r:id="rId45"/>
      <p:bold r:id="rId46"/>
      <p:italic r:id="rId47"/>
      <p:boldItalic r:id="rId48"/>
    </p:embeddedFont>
    <p:embeddedFont>
      <p:font typeface="Nunito ExtraBold" pitchFamily="2" charset="0"/>
      <p:bold r:id="rId49"/>
      <p:boldItalic r:id="rId50"/>
    </p:embeddedFont>
    <p:embeddedFont>
      <p:font typeface="Open Sans" panose="020B0606030504020204" pitchFamily="34" charset="0"/>
      <p:regular r:id="rId51"/>
      <p:bold r:id="rId52"/>
      <p:italic r:id="rId53"/>
      <p:boldItalic r:id="rId54"/>
    </p:embeddedFont>
    <p:embeddedFont>
      <p:font typeface="Poppins" panose="00000500000000000000" pitchFamily="2" charset="0"/>
      <p:regular r:id="rId55"/>
      <p:bold r:id="rId56"/>
      <p:italic r:id="rId57"/>
      <p:boldItalic r:id="rId58"/>
    </p:embeddedFont>
    <p:embeddedFont>
      <p:font typeface="Poppins ExtraBold" panose="00000900000000000000" pitchFamily="2" charset="0"/>
      <p:bold r:id="rId59"/>
      <p:boldItalic r:id="rId60"/>
    </p:embeddedFont>
    <p:embeddedFont>
      <p:font typeface="Poppins SemiBold" panose="00000700000000000000" pitchFamily="2" charset="0"/>
      <p:regular r:id="rId61"/>
      <p:bold r:id="rId62"/>
      <p:italic r:id="rId63"/>
      <p:boldItalic r:id="rId64"/>
    </p:embeddedFont>
    <p:embeddedFont>
      <p:font typeface="PT Sans" panose="020B0503020203020204" pitchFamily="34" charset="0"/>
      <p:regular r:id="rId65"/>
      <p:bold r:id="rId66"/>
      <p:italic r:id="rId67"/>
      <p:boldItalic r:id="rId68"/>
    </p:embeddedFont>
    <p:embeddedFont>
      <p:font typeface="Roboto" panose="02000000000000000000" pitchFamily="2"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B44D"/>
    <a:srgbClr val="FBD396"/>
    <a:srgbClr val="BB3F7C"/>
    <a:srgbClr val="FCDBAA"/>
    <a:srgbClr val="D88C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34681A3-F8E2-42DD-8474-8773DAABAC49}">
  <a:tblStyle styleId="{534681A3-F8E2-42DD-8474-8773DAABAC4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cSldViewPr>
  </p:slideViewPr>
  <p:notesTextViewPr>
    <p:cViewPr>
      <p:scale>
        <a:sx n="1" d="1"/>
        <a:sy n="1" d="1"/>
      </p:scale>
      <p:origin x="0" y="0"/>
    </p:cViewPr>
  </p:notesTextViewPr>
  <p:sorterViewPr>
    <p:cViewPr>
      <p:scale>
        <a:sx n="46" d="100"/>
        <a:sy n="4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notesMaster" Target="notesMasters/notesMaster1.xml"/><Relationship Id="rId47" Type="http://schemas.openxmlformats.org/officeDocument/2006/relationships/font" Target="fonts/font5.fntdata"/><Relationship Id="rId63" Type="http://schemas.openxmlformats.org/officeDocument/2006/relationships/font" Target="fonts/font21.fntdata"/><Relationship Id="rId68" Type="http://schemas.openxmlformats.org/officeDocument/2006/relationships/font" Target="fonts/font26.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font" Target="fonts/font24.fntdata"/><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19.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font" Target="fonts/font22.fntdata"/><Relationship Id="rId69" Type="http://schemas.openxmlformats.org/officeDocument/2006/relationships/font" Target="fonts/font27.fntdata"/><Relationship Id="rId8" Type="http://schemas.openxmlformats.org/officeDocument/2006/relationships/slide" Target="slides/slide7.xml"/><Relationship Id="rId51" Type="http://schemas.openxmlformats.org/officeDocument/2006/relationships/font" Target="fonts/font9.fntdata"/><Relationship Id="rId72" Type="http://schemas.openxmlformats.org/officeDocument/2006/relationships/font" Target="fonts/font3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font" Target="fonts/font17.fntdata"/><Relationship Id="rId67" Type="http://schemas.openxmlformats.org/officeDocument/2006/relationships/font" Target="fonts/font2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font" Target="fonts/font20.fntdata"/><Relationship Id="rId70" Type="http://schemas.openxmlformats.org/officeDocument/2006/relationships/font" Target="fonts/font28.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font" Target="fonts/font23.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8.fntdata"/><Relationship Id="rId55" Type="http://schemas.openxmlformats.org/officeDocument/2006/relationships/font" Target="fonts/font13.fntdata"/><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2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0729116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184233f2bd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184233f2bd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399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2fdd734ed_0_370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e2fdd734ed_0_370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658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e5c69f57f7_0_15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e5c69f57f7_0_15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7847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1237964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e5c69f57f7_0_1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e5c69f57f7_0_1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8791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r>
              <a:rPr lang="es-PE" dirty="0"/>
              <a:t>plantillaspower-point.com</a:t>
            </a:r>
          </a:p>
        </p:txBody>
      </p:sp>
    </p:spTree>
    <p:extLst>
      <p:ext uri="{BB962C8B-B14F-4D97-AF65-F5344CB8AC3E}">
        <p14:creationId xmlns:p14="http://schemas.microsoft.com/office/powerpoint/2010/main" val="1106507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bd6c00e730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bd6c00e730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3899083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1184233f2b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1184233f2b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4278477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e522e8b8fc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e522e8b8fc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5563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1195f4cc7a5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1195f4cc7a5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88006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e5bba171c6_2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e5bba171c6_2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1657901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168d036017_18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1168d036017_18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49117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99f2f57a71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99f2f57a71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8109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bd6c00e73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bd6c00e73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25829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2582448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bd6c00e730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bd6c00e730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9621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e2fdd734ed_0_37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e2fdd734ed_0_37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93732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bd6c00e730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bd6c00e730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1567615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99f2f57a71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99f2f57a71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94199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f3a430f8ee_3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f3a430f8ee_3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3811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bd6c00e730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bd6c00e73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2432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2489575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168d036017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168d036017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1907844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99f2f57a71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99f2f57a71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16431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e5c69f57f7_0_2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e5c69f57f7_0_2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13150833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e5c69f57f7_0_2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e5c69f57f7_0_2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96601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e5c69f57f7_0_2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e5c69f57f7_0_2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1108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168d036017_28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168d036017_2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529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3727516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e2fdd734ed_0_370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e2fdd734ed_0_370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4684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e5d0636a99_2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e5d0636a99_2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1991971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e5c69f57f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e5c69f57f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49516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PE" dirty="0"/>
              <a:t>plantillaspower-point.com</a:t>
            </a:r>
          </a:p>
        </p:txBody>
      </p:sp>
    </p:spTree>
    <p:extLst>
      <p:ext uri="{BB962C8B-B14F-4D97-AF65-F5344CB8AC3E}">
        <p14:creationId xmlns:p14="http://schemas.microsoft.com/office/powerpoint/2010/main" val="4048887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53450" y="1767862"/>
            <a:ext cx="3910500" cy="1857300"/>
          </a:xfrm>
          <a:prstGeom prst="rect">
            <a:avLst/>
          </a:prstGeom>
        </p:spPr>
        <p:txBody>
          <a:bodyPr spcFirstLastPara="1" wrap="square" lIns="91425" tIns="91425" rIns="91425" bIns="91425" anchor="b" anchorCtr="0">
            <a:noAutofit/>
          </a:bodyPr>
          <a:lstStyle>
            <a:lvl1pPr lvl="0" algn="r">
              <a:lnSpc>
                <a:spcPct val="95000"/>
              </a:lnSpc>
              <a:spcBef>
                <a:spcPts val="0"/>
              </a:spcBef>
              <a:spcAft>
                <a:spcPts val="0"/>
              </a:spcAft>
              <a:buClr>
                <a:srgbClr val="191919"/>
              </a:buClr>
              <a:buSzPts val="5200"/>
              <a:buNone/>
              <a:defRPr sz="4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653536" y="3820119"/>
            <a:ext cx="3910500" cy="396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42"/>
        <p:cNvGrpSpPr/>
        <p:nvPr/>
      </p:nvGrpSpPr>
      <p:grpSpPr>
        <a:xfrm>
          <a:off x="0" y="0"/>
          <a:ext cx="0" cy="0"/>
          <a:chOff x="0" y="0"/>
          <a:chExt cx="0" cy="0"/>
        </a:xfrm>
      </p:grpSpPr>
      <p:sp>
        <p:nvSpPr>
          <p:cNvPr id="43" name="Google Shape;43;p13"/>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4" name="Google Shape;44;p13"/>
          <p:cNvSpPr txBox="1">
            <a:spLocks noGrp="1"/>
          </p:cNvSpPr>
          <p:nvPr>
            <p:ph type="title" idx="2"/>
          </p:nvPr>
        </p:nvSpPr>
        <p:spPr>
          <a:xfrm>
            <a:off x="1972675" y="1682850"/>
            <a:ext cx="1985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5" name="Google Shape;45;p13"/>
          <p:cNvSpPr txBox="1">
            <a:spLocks noGrp="1"/>
          </p:cNvSpPr>
          <p:nvPr>
            <p:ph type="subTitle" idx="1"/>
          </p:nvPr>
        </p:nvSpPr>
        <p:spPr>
          <a:xfrm>
            <a:off x="1972675" y="2315972"/>
            <a:ext cx="25521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1600"/>
              </a:spcBef>
              <a:spcAft>
                <a:spcPts val="0"/>
              </a:spcAft>
              <a:buClr>
                <a:schemeClr val="dk1"/>
              </a:buClr>
              <a:buSzPts val="1400"/>
              <a:buNone/>
              <a:defRPr>
                <a:solidFill>
                  <a:schemeClr val="dk1"/>
                </a:solidFill>
              </a:defRPr>
            </a:lvl3pPr>
            <a:lvl4pPr lvl="3" algn="ctr" rtl="0">
              <a:lnSpc>
                <a:spcPct val="100000"/>
              </a:lnSpc>
              <a:spcBef>
                <a:spcPts val="1600"/>
              </a:spcBef>
              <a:spcAft>
                <a:spcPts val="0"/>
              </a:spcAft>
              <a:buClr>
                <a:schemeClr val="dk1"/>
              </a:buClr>
              <a:buSzPts val="1400"/>
              <a:buNone/>
              <a:defRPr>
                <a:solidFill>
                  <a:schemeClr val="dk1"/>
                </a:solidFill>
              </a:defRPr>
            </a:lvl4pPr>
            <a:lvl5pPr lvl="4" algn="ctr" rtl="0">
              <a:lnSpc>
                <a:spcPct val="100000"/>
              </a:lnSpc>
              <a:spcBef>
                <a:spcPts val="1600"/>
              </a:spcBef>
              <a:spcAft>
                <a:spcPts val="0"/>
              </a:spcAft>
              <a:buClr>
                <a:schemeClr val="dk1"/>
              </a:buClr>
              <a:buSzPts val="1400"/>
              <a:buNone/>
              <a:defRPr>
                <a:solidFill>
                  <a:schemeClr val="dk1"/>
                </a:solidFill>
              </a:defRPr>
            </a:lvl5pPr>
            <a:lvl6pPr lvl="5" algn="ctr" rtl="0">
              <a:lnSpc>
                <a:spcPct val="100000"/>
              </a:lnSpc>
              <a:spcBef>
                <a:spcPts val="1600"/>
              </a:spcBef>
              <a:spcAft>
                <a:spcPts val="0"/>
              </a:spcAft>
              <a:buClr>
                <a:schemeClr val="dk1"/>
              </a:buClr>
              <a:buSzPts val="1400"/>
              <a:buNone/>
              <a:defRPr>
                <a:solidFill>
                  <a:schemeClr val="dk1"/>
                </a:solidFill>
              </a:defRPr>
            </a:lvl6pPr>
            <a:lvl7pPr lvl="6" algn="ctr" rtl="0">
              <a:lnSpc>
                <a:spcPct val="100000"/>
              </a:lnSpc>
              <a:spcBef>
                <a:spcPts val="1600"/>
              </a:spcBef>
              <a:spcAft>
                <a:spcPts val="0"/>
              </a:spcAft>
              <a:buClr>
                <a:schemeClr val="dk1"/>
              </a:buClr>
              <a:buSzPts val="1400"/>
              <a:buNone/>
              <a:defRPr>
                <a:solidFill>
                  <a:schemeClr val="dk1"/>
                </a:solidFill>
              </a:defRPr>
            </a:lvl7pPr>
            <a:lvl8pPr lvl="7" algn="ctr" rtl="0">
              <a:lnSpc>
                <a:spcPct val="100000"/>
              </a:lnSpc>
              <a:spcBef>
                <a:spcPts val="1600"/>
              </a:spcBef>
              <a:spcAft>
                <a:spcPts val="0"/>
              </a:spcAft>
              <a:buClr>
                <a:schemeClr val="dk1"/>
              </a:buClr>
              <a:buSzPts val="1400"/>
              <a:buNone/>
              <a:defRPr>
                <a:solidFill>
                  <a:schemeClr val="dk1"/>
                </a:solidFill>
              </a:defRPr>
            </a:lvl8pPr>
            <a:lvl9pPr lvl="8" algn="ctr" rtl="0">
              <a:lnSpc>
                <a:spcPct val="100000"/>
              </a:lnSpc>
              <a:spcBef>
                <a:spcPts val="1600"/>
              </a:spcBef>
              <a:spcAft>
                <a:spcPts val="1600"/>
              </a:spcAft>
              <a:buClr>
                <a:schemeClr val="dk1"/>
              </a:buClr>
              <a:buSzPts val="1400"/>
              <a:buNone/>
              <a:defRPr>
                <a:solidFill>
                  <a:schemeClr val="dk1"/>
                </a:solidFill>
              </a:defRPr>
            </a:lvl9pPr>
          </a:lstStyle>
          <a:p>
            <a:endParaRPr/>
          </a:p>
        </p:txBody>
      </p:sp>
      <p:sp>
        <p:nvSpPr>
          <p:cNvPr id="46" name="Google Shape;46;p13"/>
          <p:cNvSpPr txBox="1">
            <a:spLocks noGrp="1"/>
          </p:cNvSpPr>
          <p:nvPr>
            <p:ph type="title" idx="3" hasCustomPrompt="1"/>
          </p:nvPr>
        </p:nvSpPr>
        <p:spPr>
          <a:xfrm>
            <a:off x="582650" y="1667500"/>
            <a:ext cx="13899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54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rPr dirty="0"/>
              <a:t>xx%</a:t>
            </a:r>
          </a:p>
        </p:txBody>
      </p:sp>
      <p:sp>
        <p:nvSpPr>
          <p:cNvPr id="47" name="Google Shape;47;p13"/>
          <p:cNvSpPr txBox="1">
            <a:spLocks noGrp="1"/>
          </p:cNvSpPr>
          <p:nvPr>
            <p:ph type="title" idx="4"/>
          </p:nvPr>
        </p:nvSpPr>
        <p:spPr>
          <a:xfrm>
            <a:off x="5875350" y="1682850"/>
            <a:ext cx="1985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8" name="Google Shape;48;p13"/>
          <p:cNvSpPr txBox="1">
            <a:spLocks noGrp="1"/>
          </p:cNvSpPr>
          <p:nvPr>
            <p:ph type="subTitle" idx="5"/>
          </p:nvPr>
        </p:nvSpPr>
        <p:spPr>
          <a:xfrm>
            <a:off x="5875350" y="2315972"/>
            <a:ext cx="25521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1600"/>
              </a:spcBef>
              <a:spcAft>
                <a:spcPts val="0"/>
              </a:spcAft>
              <a:buClr>
                <a:schemeClr val="dk1"/>
              </a:buClr>
              <a:buSzPts val="1400"/>
              <a:buNone/>
              <a:defRPr>
                <a:solidFill>
                  <a:schemeClr val="dk1"/>
                </a:solidFill>
              </a:defRPr>
            </a:lvl3pPr>
            <a:lvl4pPr lvl="3" algn="ctr" rtl="0">
              <a:lnSpc>
                <a:spcPct val="100000"/>
              </a:lnSpc>
              <a:spcBef>
                <a:spcPts val="1600"/>
              </a:spcBef>
              <a:spcAft>
                <a:spcPts val="0"/>
              </a:spcAft>
              <a:buClr>
                <a:schemeClr val="dk1"/>
              </a:buClr>
              <a:buSzPts val="1400"/>
              <a:buNone/>
              <a:defRPr>
                <a:solidFill>
                  <a:schemeClr val="dk1"/>
                </a:solidFill>
              </a:defRPr>
            </a:lvl4pPr>
            <a:lvl5pPr lvl="4" algn="ctr" rtl="0">
              <a:lnSpc>
                <a:spcPct val="100000"/>
              </a:lnSpc>
              <a:spcBef>
                <a:spcPts val="1600"/>
              </a:spcBef>
              <a:spcAft>
                <a:spcPts val="0"/>
              </a:spcAft>
              <a:buClr>
                <a:schemeClr val="dk1"/>
              </a:buClr>
              <a:buSzPts val="1400"/>
              <a:buNone/>
              <a:defRPr>
                <a:solidFill>
                  <a:schemeClr val="dk1"/>
                </a:solidFill>
              </a:defRPr>
            </a:lvl5pPr>
            <a:lvl6pPr lvl="5" algn="ctr" rtl="0">
              <a:lnSpc>
                <a:spcPct val="100000"/>
              </a:lnSpc>
              <a:spcBef>
                <a:spcPts val="1600"/>
              </a:spcBef>
              <a:spcAft>
                <a:spcPts val="0"/>
              </a:spcAft>
              <a:buClr>
                <a:schemeClr val="dk1"/>
              </a:buClr>
              <a:buSzPts val="1400"/>
              <a:buNone/>
              <a:defRPr>
                <a:solidFill>
                  <a:schemeClr val="dk1"/>
                </a:solidFill>
              </a:defRPr>
            </a:lvl6pPr>
            <a:lvl7pPr lvl="6" algn="ctr" rtl="0">
              <a:lnSpc>
                <a:spcPct val="100000"/>
              </a:lnSpc>
              <a:spcBef>
                <a:spcPts val="1600"/>
              </a:spcBef>
              <a:spcAft>
                <a:spcPts val="0"/>
              </a:spcAft>
              <a:buClr>
                <a:schemeClr val="dk1"/>
              </a:buClr>
              <a:buSzPts val="1400"/>
              <a:buNone/>
              <a:defRPr>
                <a:solidFill>
                  <a:schemeClr val="dk1"/>
                </a:solidFill>
              </a:defRPr>
            </a:lvl7pPr>
            <a:lvl8pPr lvl="7" algn="ctr" rtl="0">
              <a:lnSpc>
                <a:spcPct val="100000"/>
              </a:lnSpc>
              <a:spcBef>
                <a:spcPts val="1600"/>
              </a:spcBef>
              <a:spcAft>
                <a:spcPts val="0"/>
              </a:spcAft>
              <a:buClr>
                <a:schemeClr val="dk1"/>
              </a:buClr>
              <a:buSzPts val="1400"/>
              <a:buNone/>
              <a:defRPr>
                <a:solidFill>
                  <a:schemeClr val="dk1"/>
                </a:solidFill>
              </a:defRPr>
            </a:lvl8pPr>
            <a:lvl9pPr lvl="8" algn="ctr" rtl="0">
              <a:lnSpc>
                <a:spcPct val="100000"/>
              </a:lnSpc>
              <a:spcBef>
                <a:spcPts val="1600"/>
              </a:spcBef>
              <a:spcAft>
                <a:spcPts val="1600"/>
              </a:spcAft>
              <a:buClr>
                <a:schemeClr val="dk1"/>
              </a:buClr>
              <a:buSzPts val="1400"/>
              <a:buNone/>
              <a:defRPr>
                <a:solidFill>
                  <a:schemeClr val="dk1"/>
                </a:solidFill>
              </a:defRPr>
            </a:lvl9pPr>
          </a:lstStyle>
          <a:p>
            <a:endParaRPr/>
          </a:p>
        </p:txBody>
      </p:sp>
      <p:sp>
        <p:nvSpPr>
          <p:cNvPr id="49" name="Google Shape;49;p13"/>
          <p:cNvSpPr txBox="1">
            <a:spLocks noGrp="1"/>
          </p:cNvSpPr>
          <p:nvPr>
            <p:ph type="title" idx="6" hasCustomPrompt="1"/>
          </p:nvPr>
        </p:nvSpPr>
        <p:spPr>
          <a:xfrm>
            <a:off x="4485425" y="1667500"/>
            <a:ext cx="13899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54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0" name="Google Shape;50;p13"/>
          <p:cNvSpPr txBox="1">
            <a:spLocks noGrp="1"/>
          </p:cNvSpPr>
          <p:nvPr>
            <p:ph type="title" idx="7"/>
          </p:nvPr>
        </p:nvSpPr>
        <p:spPr>
          <a:xfrm>
            <a:off x="1972675" y="3314221"/>
            <a:ext cx="1985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1" name="Google Shape;51;p13"/>
          <p:cNvSpPr txBox="1">
            <a:spLocks noGrp="1"/>
          </p:cNvSpPr>
          <p:nvPr>
            <p:ph type="subTitle" idx="8"/>
          </p:nvPr>
        </p:nvSpPr>
        <p:spPr>
          <a:xfrm>
            <a:off x="1972675" y="3947343"/>
            <a:ext cx="25521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1600"/>
              </a:spcBef>
              <a:spcAft>
                <a:spcPts val="0"/>
              </a:spcAft>
              <a:buClr>
                <a:schemeClr val="dk1"/>
              </a:buClr>
              <a:buSzPts val="1400"/>
              <a:buNone/>
              <a:defRPr>
                <a:solidFill>
                  <a:schemeClr val="dk1"/>
                </a:solidFill>
              </a:defRPr>
            </a:lvl3pPr>
            <a:lvl4pPr lvl="3" algn="ctr" rtl="0">
              <a:lnSpc>
                <a:spcPct val="100000"/>
              </a:lnSpc>
              <a:spcBef>
                <a:spcPts val="1600"/>
              </a:spcBef>
              <a:spcAft>
                <a:spcPts val="0"/>
              </a:spcAft>
              <a:buClr>
                <a:schemeClr val="dk1"/>
              </a:buClr>
              <a:buSzPts val="1400"/>
              <a:buNone/>
              <a:defRPr>
                <a:solidFill>
                  <a:schemeClr val="dk1"/>
                </a:solidFill>
              </a:defRPr>
            </a:lvl4pPr>
            <a:lvl5pPr lvl="4" algn="ctr" rtl="0">
              <a:lnSpc>
                <a:spcPct val="100000"/>
              </a:lnSpc>
              <a:spcBef>
                <a:spcPts val="1600"/>
              </a:spcBef>
              <a:spcAft>
                <a:spcPts val="0"/>
              </a:spcAft>
              <a:buClr>
                <a:schemeClr val="dk1"/>
              </a:buClr>
              <a:buSzPts val="1400"/>
              <a:buNone/>
              <a:defRPr>
                <a:solidFill>
                  <a:schemeClr val="dk1"/>
                </a:solidFill>
              </a:defRPr>
            </a:lvl5pPr>
            <a:lvl6pPr lvl="5" algn="ctr" rtl="0">
              <a:lnSpc>
                <a:spcPct val="100000"/>
              </a:lnSpc>
              <a:spcBef>
                <a:spcPts val="1600"/>
              </a:spcBef>
              <a:spcAft>
                <a:spcPts val="0"/>
              </a:spcAft>
              <a:buClr>
                <a:schemeClr val="dk1"/>
              </a:buClr>
              <a:buSzPts val="1400"/>
              <a:buNone/>
              <a:defRPr>
                <a:solidFill>
                  <a:schemeClr val="dk1"/>
                </a:solidFill>
              </a:defRPr>
            </a:lvl6pPr>
            <a:lvl7pPr lvl="6" algn="ctr" rtl="0">
              <a:lnSpc>
                <a:spcPct val="100000"/>
              </a:lnSpc>
              <a:spcBef>
                <a:spcPts val="1600"/>
              </a:spcBef>
              <a:spcAft>
                <a:spcPts val="0"/>
              </a:spcAft>
              <a:buClr>
                <a:schemeClr val="dk1"/>
              </a:buClr>
              <a:buSzPts val="1400"/>
              <a:buNone/>
              <a:defRPr>
                <a:solidFill>
                  <a:schemeClr val="dk1"/>
                </a:solidFill>
              </a:defRPr>
            </a:lvl7pPr>
            <a:lvl8pPr lvl="7" algn="ctr" rtl="0">
              <a:lnSpc>
                <a:spcPct val="100000"/>
              </a:lnSpc>
              <a:spcBef>
                <a:spcPts val="1600"/>
              </a:spcBef>
              <a:spcAft>
                <a:spcPts val="0"/>
              </a:spcAft>
              <a:buClr>
                <a:schemeClr val="dk1"/>
              </a:buClr>
              <a:buSzPts val="1400"/>
              <a:buNone/>
              <a:defRPr>
                <a:solidFill>
                  <a:schemeClr val="dk1"/>
                </a:solidFill>
              </a:defRPr>
            </a:lvl8pPr>
            <a:lvl9pPr lvl="8" algn="ctr" rtl="0">
              <a:lnSpc>
                <a:spcPct val="100000"/>
              </a:lnSpc>
              <a:spcBef>
                <a:spcPts val="1600"/>
              </a:spcBef>
              <a:spcAft>
                <a:spcPts val="1600"/>
              </a:spcAft>
              <a:buClr>
                <a:schemeClr val="dk1"/>
              </a:buClr>
              <a:buSzPts val="1400"/>
              <a:buNone/>
              <a:defRPr>
                <a:solidFill>
                  <a:schemeClr val="dk1"/>
                </a:solidFill>
              </a:defRPr>
            </a:lvl9pPr>
          </a:lstStyle>
          <a:p>
            <a:endParaRPr/>
          </a:p>
        </p:txBody>
      </p:sp>
      <p:sp>
        <p:nvSpPr>
          <p:cNvPr id="52" name="Google Shape;52;p13"/>
          <p:cNvSpPr txBox="1">
            <a:spLocks noGrp="1"/>
          </p:cNvSpPr>
          <p:nvPr>
            <p:ph type="title" idx="9" hasCustomPrompt="1"/>
          </p:nvPr>
        </p:nvSpPr>
        <p:spPr>
          <a:xfrm>
            <a:off x="582650" y="3298874"/>
            <a:ext cx="13899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54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3" name="Google Shape;53;p13"/>
          <p:cNvSpPr txBox="1">
            <a:spLocks noGrp="1"/>
          </p:cNvSpPr>
          <p:nvPr>
            <p:ph type="title" idx="13"/>
          </p:nvPr>
        </p:nvSpPr>
        <p:spPr>
          <a:xfrm>
            <a:off x="5875350" y="3314221"/>
            <a:ext cx="1985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4" name="Google Shape;54;p13"/>
          <p:cNvSpPr txBox="1">
            <a:spLocks noGrp="1"/>
          </p:cNvSpPr>
          <p:nvPr>
            <p:ph type="subTitle" idx="14"/>
          </p:nvPr>
        </p:nvSpPr>
        <p:spPr>
          <a:xfrm>
            <a:off x="5875350" y="3947343"/>
            <a:ext cx="25521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1600"/>
              </a:spcBef>
              <a:spcAft>
                <a:spcPts val="0"/>
              </a:spcAft>
              <a:buClr>
                <a:schemeClr val="dk1"/>
              </a:buClr>
              <a:buSzPts val="1400"/>
              <a:buNone/>
              <a:defRPr>
                <a:solidFill>
                  <a:schemeClr val="dk1"/>
                </a:solidFill>
              </a:defRPr>
            </a:lvl3pPr>
            <a:lvl4pPr lvl="3" algn="ctr" rtl="0">
              <a:lnSpc>
                <a:spcPct val="100000"/>
              </a:lnSpc>
              <a:spcBef>
                <a:spcPts val="1600"/>
              </a:spcBef>
              <a:spcAft>
                <a:spcPts val="0"/>
              </a:spcAft>
              <a:buClr>
                <a:schemeClr val="dk1"/>
              </a:buClr>
              <a:buSzPts val="1400"/>
              <a:buNone/>
              <a:defRPr>
                <a:solidFill>
                  <a:schemeClr val="dk1"/>
                </a:solidFill>
              </a:defRPr>
            </a:lvl4pPr>
            <a:lvl5pPr lvl="4" algn="ctr" rtl="0">
              <a:lnSpc>
                <a:spcPct val="100000"/>
              </a:lnSpc>
              <a:spcBef>
                <a:spcPts val="1600"/>
              </a:spcBef>
              <a:spcAft>
                <a:spcPts val="0"/>
              </a:spcAft>
              <a:buClr>
                <a:schemeClr val="dk1"/>
              </a:buClr>
              <a:buSzPts val="1400"/>
              <a:buNone/>
              <a:defRPr>
                <a:solidFill>
                  <a:schemeClr val="dk1"/>
                </a:solidFill>
              </a:defRPr>
            </a:lvl5pPr>
            <a:lvl6pPr lvl="5" algn="ctr" rtl="0">
              <a:lnSpc>
                <a:spcPct val="100000"/>
              </a:lnSpc>
              <a:spcBef>
                <a:spcPts val="1600"/>
              </a:spcBef>
              <a:spcAft>
                <a:spcPts val="0"/>
              </a:spcAft>
              <a:buClr>
                <a:schemeClr val="dk1"/>
              </a:buClr>
              <a:buSzPts val="1400"/>
              <a:buNone/>
              <a:defRPr>
                <a:solidFill>
                  <a:schemeClr val="dk1"/>
                </a:solidFill>
              </a:defRPr>
            </a:lvl6pPr>
            <a:lvl7pPr lvl="6" algn="ctr" rtl="0">
              <a:lnSpc>
                <a:spcPct val="100000"/>
              </a:lnSpc>
              <a:spcBef>
                <a:spcPts val="1600"/>
              </a:spcBef>
              <a:spcAft>
                <a:spcPts val="0"/>
              </a:spcAft>
              <a:buClr>
                <a:schemeClr val="dk1"/>
              </a:buClr>
              <a:buSzPts val="1400"/>
              <a:buNone/>
              <a:defRPr>
                <a:solidFill>
                  <a:schemeClr val="dk1"/>
                </a:solidFill>
              </a:defRPr>
            </a:lvl7pPr>
            <a:lvl8pPr lvl="7" algn="ctr" rtl="0">
              <a:lnSpc>
                <a:spcPct val="100000"/>
              </a:lnSpc>
              <a:spcBef>
                <a:spcPts val="1600"/>
              </a:spcBef>
              <a:spcAft>
                <a:spcPts val="0"/>
              </a:spcAft>
              <a:buClr>
                <a:schemeClr val="dk1"/>
              </a:buClr>
              <a:buSzPts val="1400"/>
              <a:buNone/>
              <a:defRPr>
                <a:solidFill>
                  <a:schemeClr val="dk1"/>
                </a:solidFill>
              </a:defRPr>
            </a:lvl8pPr>
            <a:lvl9pPr lvl="8" algn="ctr" rtl="0">
              <a:lnSpc>
                <a:spcPct val="100000"/>
              </a:lnSpc>
              <a:spcBef>
                <a:spcPts val="1600"/>
              </a:spcBef>
              <a:spcAft>
                <a:spcPts val="1600"/>
              </a:spcAft>
              <a:buClr>
                <a:schemeClr val="dk1"/>
              </a:buClr>
              <a:buSzPts val="1400"/>
              <a:buNone/>
              <a:defRPr>
                <a:solidFill>
                  <a:schemeClr val="dk1"/>
                </a:solidFill>
              </a:defRPr>
            </a:lvl9pPr>
          </a:lstStyle>
          <a:p>
            <a:endParaRPr/>
          </a:p>
        </p:txBody>
      </p:sp>
      <p:sp>
        <p:nvSpPr>
          <p:cNvPr id="55" name="Google Shape;55;p13"/>
          <p:cNvSpPr txBox="1">
            <a:spLocks noGrp="1"/>
          </p:cNvSpPr>
          <p:nvPr>
            <p:ph type="title" idx="15" hasCustomPrompt="1"/>
          </p:nvPr>
        </p:nvSpPr>
        <p:spPr>
          <a:xfrm>
            <a:off x="4485425" y="3298874"/>
            <a:ext cx="13899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54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grpSp>
        <p:nvGrpSpPr>
          <p:cNvPr id="16" name="Grupo 15">
            <a:extLst>
              <a:ext uri="{FF2B5EF4-FFF2-40B4-BE49-F238E27FC236}">
                <a16:creationId xmlns:a16="http://schemas.microsoft.com/office/drawing/2014/main" id="{0061703D-BB9D-46FB-F095-13BDAD0B3681}"/>
              </a:ext>
            </a:extLst>
          </p:cNvPr>
          <p:cNvGrpSpPr/>
          <p:nvPr userDrawn="1"/>
        </p:nvGrpSpPr>
        <p:grpSpPr>
          <a:xfrm>
            <a:off x="243484" y="246600"/>
            <a:ext cx="8567221" cy="823836"/>
            <a:chOff x="243484" y="246600"/>
            <a:chExt cx="8567221" cy="823836"/>
          </a:xfrm>
        </p:grpSpPr>
        <p:sp>
          <p:nvSpPr>
            <p:cNvPr id="29" name="Rectángulo 18">
              <a:extLst>
                <a:ext uri="{FF2B5EF4-FFF2-40B4-BE49-F238E27FC236}">
                  <a16:creationId xmlns:a16="http://schemas.microsoft.com/office/drawing/2014/main" id="{49FAB652-9CDA-F67D-9CB8-A1CAFE417060}"/>
                </a:ext>
              </a:extLst>
            </p:cNvPr>
            <p:cNvSpPr/>
            <p:nvPr userDrawn="1"/>
          </p:nvSpPr>
          <p:spPr>
            <a:xfrm>
              <a:off x="333295" y="106531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
          <p:nvSpPr>
            <p:cNvPr id="30" name="Forma libre: forma 29">
              <a:extLst>
                <a:ext uri="{FF2B5EF4-FFF2-40B4-BE49-F238E27FC236}">
                  <a16:creationId xmlns:a16="http://schemas.microsoft.com/office/drawing/2014/main" id="{BA774C0E-B2A4-696F-3755-1231FA436941}"/>
                </a:ext>
              </a:extLst>
            </p:cNvPr>
            <p:cNvSpPr/>
            <p:nvPr userDrawn="1"/>
          </p:nvSpPr>
          <p:spPr>
            <a:xfrm rot="16200000" flipV="1">
              <a:off x="-50949" y="541033"/>
              <a:ext cx="678676" cy="89810"/>
            </a:xfrm>
            <a:custGeom>
              <a:avLst/>
              <a:gdLst>
                <a:gd name="connsiteX0" fmla="*/ 0 w 8444753"/>
                <a:gd name="connsiteY0" fmla="*/ 0 h 173373"/>
                <a:gd name="connsiteX1" fmla="*/ 8444753 w 8444753"/>
                <a:gd name="connsiteY1" fmla="*/ 0 h 173373"/>
                <a:gd name="connsiteX2" fmla="*/ 8444753 w 8444753"/>
                <a:gd name="connsiteY2" fmla="*/ 173373 h 173373"/>
                <a:gd name="connsiteX3" fmla="*/ 0 w 8444753"/>
                <a:gd name="connsiteY3" fmla="*/ 173373 h 173373"/>
                <a:gd name="connsiteX0" fmla="*/ 0 w 8444753"/>
                <a:gd name="connsiteY0" fmla="*/ 0 h 173373"/>
                <a:gd name="connsiteX1" fmla="*/ 8444753 w 8444753"/>
                <a:gd name="connsiteY1" fmla="*/ 173373 h 173373"/>
                <a:gd name="connsiteX2" fmla="*/ 0 w 8444753"/>
                <a:gd name="connsiteY2" fmla="*/ 173373 h 173373"/>
                <a:gd name="connsiteX3" fmla="*/ 0 w 8444753"/>
                <a:gd name="connsiteY3" fmla="*/ 0 h 173373"/>
                <a:gd name="connsiteX0" fmla="*/ 0 w 8444753"/>
                <a:gd name="connsiteY0" fmla="*/ 0 h 0"/>
                <a:gd name="connsiteX1" fmla="*/ 8444753 w 8444753"/>
                <a:gd name="connsiteY1" fmla="*/ 0 h 0"/>
                <a:gd name="connsiteX2" fmla="*/ 0 w 8444753"/>
                <a:gd name="connsiteY2" fmla="*/ 0 h 0"/>
              </a:gdLst>
              <a:ahLst/>
              <a:cxnLst>
                <a:cxn ang="0">
                  <a:pos x="connsiteX0" y="connsiteY0"/>
                </a:cxn>
                <a:cxn ang="0">
                  <a:pos x="connsiteX1" y="connsiteY1"/>
                </a:cxn>
                <a:cxn ang="0">
                  <a:pos x="connsiteX2" y="connsiteY2"/>
                </a:cxn>
              </a:cxnLst>
              <a:rect l="l" t="t" r="r" b="b"/>
              <a:pathLst>
                <a:path w="8444753">
                  <a:moveTo>
                    <a:pt x="0" y="0"/>
                  </a:moveTo>
                  <a:lnTo>
                    <a:pt x="8444753" y="0"/>
                  </a:lnTo>
                  <a:lnTo>
                    <a:pt x="0" y="0"/>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PE">
                <a:ln>
                  <a:solidFill>
                    <a:srgbClr val="7030A0"/>
                  </a:solidFill>
                </a:ln>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title">
  <p:cSld name="CUSTOM_1">
    <p:spTree>
      <p:nvGrpSpPr>
        <p:cNvPr id="1" name="Shape 56"/>
        <p:cNvGrpSpPr/>
        <p:nvPr/>
      </p:nvGrpSpPr>
      <p:grpSpPr>
        <a:xfrm>
          <a:off x="0" y="0"/>
          <a:ext cx="0" cy="0"/>
          <a:chOff x="0" y="0"/>
          <a:chExt cx="0" cy="0"/>
        </a:xfrm>
      </p:grpSpPr>
      <p:sp>
        <p:nvSpPr>
          <p:cNvPr id="58" name="Google Shape;58;p14"/>
          <p:cNvSpPr txBox="1">
            <a:spLocks noGrp="1"/>
          </p:cNvSpPr>
          <p:nvPr>
            <p:ph type="title"/>
          </p:nvPr>
        </p:nvSpPr>
        <p:spPr>
          <a:xfrm>
            <a:off x="2716300" y="2095925"/>
            <a:ext cx="4992900" cy="1369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11000">
                <a:solidFill>
                  <a:schemeClr val="l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9" name="Google Shape;59;p14"/>
          <p:cNvSpPr txBox="1">
            <a:spLocks noGrp="1"/>
          </p:cNvSpPr>
          <p:nvPr>
            <p:ph type="subTitle" idx="1"/>
          </p:nvPr>
        </p:nvSpPr>
        <p:spPr>
          <a:xfrm>
            <a:off x="1643400" y="3541275"/>
            <a:ext cx="5857200" cy="72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1753050" y="3294944"/>
            <a:ext cx="5637900" cy="29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62" name="Google Shape;62;p15"/>
          <p:cNvSpPr txBox="1">
            <a:spLocks noGrp="1"/>
          </p:cNvSpPr>
          <p:nvPr>
            <p:ph type="subTitle" idx="1"/>
          </p:nvPr>
        </p:nvSpPr>
        <p:spPr>
          <a:xfrm>
            <a:off x="1379550" y="1703638"/>
            <a:ext cx="6384900" cy="1476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5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2">
  <p:cSld name="CUSTOM_2">
    <p:spTree>
      <p:nvGrpSpPr>
        <p:cNvPr id="1" name="Shape 63"/>
        <p:cNvGrpSpPr/>
        <p:nvPr/>
      </p:nvGrpSpPr>
      <p:grpSpPr>
        <a:xfrm>
          <a:off x="0" y="0"/>
          <a:ext cx="0" cy="0"/>
          <a:chOff x="0" y="0"/>
          <a:chExt cx="0" cy="0"/>
        </a:xfrm>
      </p:grpSpPr>
      <p:sp>
        <p:nvSpPr>
          <p:cNvPr id="64" name="Google Shape;64;p16"/>
          <p:cNvSpPr txBox="1">
            <a:spLocks noGrp="1"/>
          </p:cNvSpPr>
          <p:nvPr>
            <p:ph type="body" idx="1"/>
          </p:nvPr>
        </p:nvSpPr>
        <p:spPr>
          <a:xfrm>
            <a:off x="719900" y="1228725"/>
            <a:ext cx="7704000" cy="34035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Char char="●"/>
              <a:defRPr/>
            </a:lvl1pPr>
            <a:lvl2pPr marL="914400" lvl="1" indent="-317500" rtl="0">
              <a:lnSpc>
                <a:spcPct val="115000"/>
              </a:lnSpc>
              <a:spcBef>
                <a:spcPts val="1000"/>
              </a:spcBef>
              <a:spcAft>
                <a:spcPts val="0"/>
              </a:spcAft>
              <a:buSzPts val="1400"/>
              <a:buChar char="○"/>
              <a:defRPr/>
            </a:lvl2pPr>
            <a:lvl3pPr marL="1371600" lvl="2" indent="-317500" rtl="0">
              <a:lnSpc>
                <a:spcPct val="115000"/>
              </a:lnSpc>
              <a:spcBef>
                <a:spcPts val="1600"/>
              </a:spcBef>
              <a:spcAft>
                <a:spcPts val="0"/>
              </a:spcAft>
              <a:buSzPts val="1400"/>
              <a:buChar char="■"/>
              <a:defRPr/>
            </a:lvl3pPr>
            <a:lvl4pPr marL="1828800" lvl="3" indent="-317500" rtl="0">
              <a:lnSpc>
                <a:spcPct val="115000"/>
              </a:lnSpc>
              <a:spcBef>
                <a:spcPts val="1600"/>
              </a:spcBef>
              <a:spcAft>
                <a:spcPts val="0"/>
              </a:spcAft>
              <a:buSzPts val="1400"/>
              <a:buChar char="●"/>
              <a:defRPr/>
            </a:lvl4pPr>
            <a:lvl5pPr marL="2286000" lvl="4" indent="-317500" rtl="0">
              <a:lnSpc>
                <a:spcPct val="115000"/>
              </a:lnSpc>
              <a:spcBef>
                <a:spcPts val="1600"/>
              </a:spcBef>
              <a:spcAft>
                <a:spcPts val="0"/>
              </a:spcAft>
              <a:buSzPts val="1400"/>
              <a:buChar char="○"/>
              <a:defRPr/>
            </a:lvl5pPr>
            <a:lvl6pPr marL="2743200" lvl="5" indent="-317500" rtl="0">
              <a:lnSpc>
                <a:spcPct val="115000"/>
              </a:lnSpc>
              <a:spcBef>
                <a:spcPts val="1600"/>
              </a:spcBef>
              <a:spcAft>
                <a:spcPts val="0"/>
              </a:spcAft>
              <a:buSzPts val="1400"/>
              <a:buChar char="■"/>
              <a:defRPr/>
            </a:lvl6pPr>
            <a:lvl7pPr marL="3200400" lvl="6" indent="-317500" rtl="0">
              <a:lnSpc>
                <a:spcPct val="115000"/>
              </a:lnSpc>
              <a:spcBef>
                <a:spcPts val="1600"/>
              </a:spcBef>
              <a:spcAft>
                <a:spcPts val="0"/>
              </a:spcAft>
              <a:buSzPts val="1400"/>
              <a:buChar char="●"/>
              <a:defRPr/>
            </a:lvl7pPr>
            <a:lvl8pPr marL="3657600" lvl="7" indent="-317500" rtl="0">
              <a:lnSpc>
                <a:spcPct val="115000"/>
              </a:lnSpc>
              <a:spcBef>
                <a:spcPts val="1600"/>
              </a:spcBef>
              <a:spcAft>
                <a:spcPts val="0"/>
              </a:spcAft>
              <a:buSzPts val="1400"/>
              <a:buChar char="○"/>
              <a:defRPr/>
            </a:lvl8pPr>
            <a:lvl9pPr marL="4114800" lvl="8" indent="-317500" rtl="0">
              <a:lnSpc>
                <a:spcPct val="115000"/>
              </a:lnSpc>
              <a:spcBef>
                <a:spcPts val="1600"/>
              </a:spcBef>
              <a:spcAft>
                <a:spcPts val="1600"/>
              </a:spcAft>
              <a:buSzPts val="1400"/>
              <a:buChar char="■"/>
              <a:defRPr/>
            </a:lvl9pPr>
          </a:lstStyle>
          <a:p>
            <a:endParaRPr/>
          </a:p>
        </p:txBody>
      </p:sp>
      <p:sp>
        <p:nvSpPr>
          <p:cNvPr id="65" name="Google Shape;65;p16"/>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3">
  <p:cSld name="CUSTOM_4">
    <p:spTree>
      <p:nvGrpSpPr>
        <p:cNvPr id="1" name="Shape 66"/>
        <p:cNvGrpSpPr/>
        <p:nvPr/>
      </p:nvGrpSpPr>
      <p:grpSpPr>
        <a:xfrm>
          <a:off x="0" y="0"/>
          <a:ext cx="0" cy="0"/>
          <a:chOff x="0" y="0"/>
          <a:chExt cx="0" cy="0"/>
        </a:xfrm>
      </p:grpSpPr>
      <p:sp>
        <p:nvSpPr>
          <p:cNvPr id="67" name="Google Shape;67;p17"/>
          <p:cNvSpPr txBox="1">
            <a:spLocks noGrp="1"/>
          </p:cNvSpPr>
          <p:nvPr>
            <p:ph type="subTitle" idx="1"/>
          </p:nvPr>
        </p:nvSpPr>
        <p:spPr>
          <a:xfrm flipH="1">
            <a:off x="4836750" y="1917675"/>
            <a:ext cx="3222300" cy="125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8" name="Google Shape;68;p17"/>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4" name="Imagen 3"/>
          <p:cNvPicPr>
            <a:picLocks noChangeAspect="1"/>
          </p:cNvPicPr>
          <p:nvPr userDrawn="1"/>
        </p:nvPicPr>
        <p:blipFill rotWithShape="1">
          <a:blip r:embed="rId2"/>
          <a:srcRect t="17564" r="5242"/>
          <a:stretch/>
        </p:blipFill>
        <p:spPr>
          <a:xfrm>
            <a:off x="112165" y="268483"/>
            <a:ext cx="8942028" cy="873319"/>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s">
  <p:cSld name="CUSTOM_6">
    <p:spTree>
      <p:nvGrpSpPr>
        <p:cNvPr id="1" name="Shape 69"/>
        <p:cNvGrpSpPr/>
        <p:nvPr/>
      </p:nvGrpSpPr>
      <p:grpSpPr>
        <a:xfrm>
          <a:off x="0" y="0"/>
          <a:ext cx="0" cy="0"/>
          <a:chOff x="0" y="0"/>
          <a:chExt cx="0" cy="0"/>
        </a:xfrm>
      </p:grpSpPr>
      <p:sp>
        <p:nvSpPr>
          <p:cNvPr id="70" name="Google Shape;70;p18"/>
          <p:cNvSpPr txBox="1">
            <a:spLocks noGrp="1"/>
          </p:cNvSpPr>
          <p:nvPr>
            <p:ph type="title"/>
          </p:nvPr>
        </p:nvSpPr>
        <p:spPr>
          <a:xfrm>
            <a:off x="937700" y="2448576"/>
            <a:ext cx="21753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1" name="Google Shape;71;p18"/>
          <p:cNvSpPr txBox="1">
            <a:spLocks noGrp="1"/>
          </p:cNvSpPr>
          <p:nvPr>
            <p:ph type="subTitle" idx="1"/>
          </p:nvPr>
        </p:nvSpPr>
        <p:spPr>
          <a:xfrm>
            <a:off x="855500" y="3204050"/>
            <a:ext cx="2339700" cy="116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2" name="Google Shape;72;p18"/>
          <p:cNvSpPr txBox="1">
            <a:spLocks noGrp="1"/>
          </p:cNvSpPr>
          <p:nvPr>
            <p:ph type="title" idx="2"/>
          </p:nvPr>
        </p:nvSpPr>
        <p:spPr>
          <a:xfrm>
            <a:off x="3484420" y="2448576"/>
            <a:ext cx="21753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3" name="Google Shape;73;p18"/>
          <p:cNvSpPr txBox="1">
            <a:spLocks noGrp="1"/>
          </p:cNvSpPr>
          <p:nvPr>
            <p:ph type="subTitle" idx="3"/>
          </p:nvPr>
        </p:nvSpPr>
        <p:spPr>
          <a:xfrm>
            <a:off x="3402225" y="3204050"/>
            <a:ext cx="2339700" cy="116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 name="Google Shape;74;p18"/>
          <p:cNvSpPr txBox="1">
            <a:spLocks noGrp="1"/>
          </p:cNvSpPr>
          <p:nvPr>
            <p:ph type="title" idx="4"/>
          </p:nvPr>
        </p:nvSpPr>
        <p:spPr>
          <a:xfrm>
            <a:off x="6031147" y="2448576"/>
            <a:ext cx="21753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5" name="Google Shape;75;p18"/>
          <p:cNvSpPr txBox="1">
            <a:spLocks noGrp="1"/>
          </p:cNvSpPr>
          <p:nvPr>
            <p:ph type="subTitle" idx="5"/>
          </p:nvPr>
        </p:nvSpPr>
        <p:spPr>
          <a:xfrm>
            <a:off x="5949000" y="3204050"/>
            <a:ext cx="2339700" cy="116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6" name="Google Shape;76;p18"/>
          <p:cNvSpPr txBox="1">
            <a:spLocks noGrp="1"/>
          </p:cNvSpPr>
          <p:nvPr>
            <p:ph type="title" idx="6"/>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0" name="Grupo 9">
            <a:extLst>
              <a:ext uri="{FF2B5EF4-FFF2-40B4-BE49-F238E27FC236}">
                <a16:creationId xmlns:a16="http://schemas.microsoft.com/office/drawing/2014/main" id="{56F2E7D1-5928-D631-F964-3C2AEF57050E}"/>
              </a:ext>
            </a:extLst>
          </p:cNvPr>
          <p:cNvGrpSpPr/>
          <p:nvPr userDrawn="1"/>
        </p:nvGrpSpPr>
        <p:grpSpPr>
          <a:xfrm>
            <a:off x="243484" y="246600"/>
            <a:ext cx="8567221" cy="823836"/>
            <a:chOff x="243484" y="246600"/>
            <a:chExt cx="8567221" cy="823836"/>
          </a:xfrm>
        </p:grpSpPr>
        <p:sp>
          <p:nvSpPr>
            <p:cNvPr id="11" name="Rectángulo 18">
              <a:extLst>
                <a:ext uri="{FF2B5EF4-FFF2-40B4-BE49-F238E27FC236}">
                  <a16:creationId xmlns:a16="http://schemas.microsoft.com/office/drawing/2014/main" id="{83C0D54F-0727-169E-9E7C-3A788FE30ECE}"/>
                </a:ext>
              </a:extLst>
            </p:cNvPr>
            <p:cNvSpPr/>
            <p:nvPr userDrawn="1"/>
          </p:nvSpPr>
          <p:spPr>
            <a:xfrm>
              <a:off x="333295" y="106531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
          <p:nvSpPr>
            <p:cNvPr id="12" name="Forma libre: forma 11">
              <a:extLst>
                <a:ext uri="{FF2B5EF4-FFF2-40B4-BE49-F238E27FC236}">
                  <a16:creationId xmlns:a16="http://schemas.microsoft.com/office/drawing/2014/main" id="{218875A8-C6D9-8101-2742-1B7E0371343A}"/>
                </a:ext>
              </a:extLst>
            </p:cNvPr>
            <p:cNvSpPr/>
            <p:nvPr userDrawn="1"/>
          </p:nvSpPr>
          <p:spPr>
            <a:xfrm rot="16200000" flipV="1">
              <a:off x="-50949" y="541033"/>
              <a:ext cx="678676" cy="89810"/>
            </a:xfrm>
            <a:custGeom>
              <a:avLst/>
              <a:gdLst>
                <a:gd name="connsiteX0" fmla="*/ 0 w 8444753"/>
                <a:gd name="connsiteY0" fmla="*/ 0 h 173373"/>
                <a:gd name="connsiteX1" fmla="*/ 8444753 w 8444753"/>
                <a:gd name="connsiteY1" fmla="*/ 0 h 173373"/>
                <a:gd name="connsiteX2" fmla="*/ 8444753 w 8444753"/>
                <a:gd name="connsiteY2" fmla="*/ 173373 h 173373"/>
                <a:gd name="connsiteX3" fmla="*/ 0 w 8444753"/>
                <a:gd name="connsiteY3" fmla="*/ 173373 h 173373"/>
                <a:gd name="connsiteX0" fmla="*/ 0 w 8444753"/>
                <a:gd name="connsiteY0" fmla="*/ 0 h 173373"/>
                <a:gd name="connsiteX1" fmla="*/ 8444753 w 8444753"/>
                <a:gd name="connsiteY1" fmla="*/ 173373 h 173373"/>
                <a:gd name="connsiteX2" fmla="*/ 0 w 8444753"/>
                <a:gd name="connsiteY2" fmla="*/ 173373 h 173373"/>
                <a:gd name="connsiteX3" fmla="*/ 0 w 8444753"/>
                <a:gd name="connsiteY3" fmla="*/ 0 h 173373"/>
                <a:gd name="connsiteX0" fmla="*/ 0 w 8444753"/>
                <a:gd name="connsiteY0" fmla="*/ 0 h 0"/>
                <a:gd name="connsiteX1" fmla="*/ 8444753 w 8444753"/>
                <a:gd name="connsiteY1" fmla="*/ 0 h 0"/>
                <a:gd name="connsiteX2" fmla="*/ 0 w 8444753"/>
                <a:gd name="connsiteY2" fmla="*/ 0 h 0"/>
              </a:gdLst>
              <a:ahLst/>
              <a:cxnLst>
                <a:cxn ang="0">
                  <a:pos x="connsiteX0" y="connsiteY0"/>
                </a:cxn>
                <a:cxn ang="0">
                  <a:pos x="connsiteX1" y="connsiteY1"/>
                </a:cxn>
                <a:cxn ang="0">
                  <a:pos x="connsiteX2" y="connsiteY2"/>
                </a:cxn>
              </a:cxnLst>
              <a:rect l="l" t="t" r="r" b="b"/>
              <a:pathLst>
                <a:path w="8444753">
                  <a:moveTo>
                    <a:pt x="0" y="0"/>
                  </a:moveTo>
                  <a:lnTo>
                    <a:pt x="8444753" y="0"/>
                  </a:lnTo>
                  <a:lnTo>
                    <a:pt x="0" y="0"/>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PE">
                <a:ln>
                  <a:solidFill>
                    <a:srgbClr val="7030A0"/>
                  </a:solidFill>
                </a:ln>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s 2">
  <p:cSld name="CUSTOM_6_2">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879900" y="2651156"/>
            <a:ext cx="2175300" cy="40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9" name="Google Shape;79;p19"/>
          <p:cNvSpPr txBox="1">
            <a:spLocks noGrp="1"/>
          </p:cNvSpPr>
          <p:nvPr>
            <p:ph type="subTitle" idx="1"/>
          </p:nvPr>
        </p:nvSpPr>
        <p:spPr>
          <a:xfrm>
            <a:off x="879900" y="3063621"/>
            <a:ext cx="2175300" cy="61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0" name="Google Shape;80;p19"/>
          <p:cNvSpPr txBox="1">
            <a:spLocks noGrp="1"/>
          </p:cNvSpPr>
          <p:nvPr>
            <p:ph type="title" idx="2"/>
          </p:nvPr>
        </p:nvSpPr>
        <p:spPr>
          <a:xfrm>
            <a:off x="3484350" y="2651156"/>
            <a:ext cx="2175300" cy="40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1" name="Google Shape;81;p19"/>
          <p:cNvSpPr txBox="1">
            <a:spLocks noGrp="1"/>
          </p:cNvSpPr>
          <p:nvPr>
            <p:ph type="subTitle" idx="3"/>
          </p:nvPr>
        </p:nvSpPr>
        <p:spPr>
          <a:xfrm>
            <a:off x="3484350" y="3063621"/>
            <a:ext cx="2175300" cy="61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2" name="Google Shape;82;p19"/>
          <p:cNvSpPr txBox="1">
            <a:spLocks noGrp="1"/>
          </p:cNvSpPr>
          <p:nvPr>
            <p:ph type="title" idx="4"/>
          </p:nvPr>
        </p:nvSpPr>
        <p:spPr>
          <a:xfrm>
            <a:off x="6088800" y="2651156"/>
            <a:ext cx="2175300" cy="40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3" name="Google Shape;83;p19"/>
          <p:cNvSpPr txBox="1">
            <a:spLocks noGrp="1"/>
          </p:cNvSpPr>
          <p:nvPr>
            <p:ph type="subTitle" idx="5"/>
          </p:nvPr>
        </p:nvSpPr>
        <p:spPr>
          <a:xfrm>
            <a:off x="6088800" y="3063621"/>
            <a:ext cx="2175300" cy="61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4" name="Google Shape;84;p19"/>
          <p:cNvSpPr txBox="1">
            <a:spLocks noGrp="1"/>
          </p:cNvSpPr>
          <p:nvPr>
            <p:ph type="title" idx="6"/>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s 1">
  <p:cSld name="CUSTOM_6_1">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833150" y="1445850"/>
            <a:ext cx="2384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7" name="Google Shape;87;p20"/>
          <p:cNvSpPr txBox="1">
            <a:spLocks noGrp="1"/>
          </p:cNvSpPr>
          <p:nvPr>
            <p:ph type="subTitle" idx="1"/>
          </p:nvPr>
        </p:nvSpPr>
        <p:spPr>
          <a:xfrm>
            <a:off x="937700" y="3630525"/>
            <a:ext cx="2175300" cy="61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8" name="Google Shape;88;p20"/>
          <p:cNvSpPr txBox="1">
            <a:spLocks noGrp="1"/>
          </p:cNvSpPr>
          <p:nvPr>
            <p:ph type="title" idx="2"/>
          </p:nvPr>
        </p:nvSpPr>
        <p:spPr>
          <a:xfrm>
            <a:off x="3379875" y="1445850"/>
            <a:ext cx="2384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89" name="Google Shape;89;p20"/>
          <p:cNvSpPr txBox="1">
            <a:spLocks noGrp="1"/>
          </p:cNvSpPr>
          <p:nvPr>
            <p:ph type="subTitle" idx="3"/>
          </p:nvPr>
        </p:nvSpPr>
        <p:spPr>
          <a:xfrm>
            <a:off x="3484425" y="3630525"/>
            <a:ext cx="2175300" cy="61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0" name="Google Shape;90;p20"/>
          <p:cNvSpPr txBox="1">
            <a:spLocks noGrp="1"/>
          </p:cNvSpPr>
          <p:nvPr>
            <p:ph type="title" idx="4"/>
          </p:nvPr>
        </p:nvSpPr>
        <p:spPr>
          <a:xfrm>
            <a:off x="5926600" y="1445850"/>
            <a:ext cx="2384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1" name="Google Shape;91;p20"/>
          <p:cNvSpPr txBox="1">
            <a:spLocks noGrp="1"/>
          </p:cNvSpPr>
          <p:nvPr>
            <p:ph type="subTitle" idx="5"/>
          </p:nvPr>
        </p:nvSpPr>
        <p:spPr>
          <a:xfrm>
            <a:off x="6031150" y="3630525"/>
            <a:ext cx="2175300" cy="613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2" name="Google Shape;92;p20"/>
          <p:cNvSpPr txBox="1">
            <a:spLocks noGrp="1"/>
          </p:cNvSpPr>
          <p:nvPr>
            <p:ph type="title" idx="6"/>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 name="Rectángulo 9">
            <a:extLst>
              <a:ext uri="{FF2B5EF4-FFF2-40B4-BE49-F238E27FC236}">
                <a16:creationId xmlns:a16="http://schemas.microsoft.com/office/drawing/2014/main" id="{A9B8F74D-85DA-2464-5E47-D27F912D5258}"/>
              </a:ext>
            </a:extLst>
          </p:cNvPr>
          <p:cNvSpPr/>
          <p:nvPr userDrawn="1"/>
        </p:nvSpPr>
        <p:spPr>
          <a:xfrm>
            <a:off x="365760" y="295836"/>
            <a:ext cx="8415169" cy="721889"/>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s">
  <p:cSld name="CUSTOM_5">
    <p:spTree>
      <p:nvGrpSpPr>
        <p:cNvPr id="1" name="Shape 93"/>
        <p:cNvGrpSpPr/>
        <p:nvPr/>
      </p:nvGrpSpPr>
      <p:grpSpPr>
        <a:xfrm>
          <a:off x="0" y="0"/>
          <a:ext cx="0" cy="0"/>
          <a:chOff x="0" y="0"/>
          <a:chExt cx="0" cy="0"/>
        </a:xfrm>
      </p:grpSpPr>
      <p:sp>
        <p:nvSpPr>
          <p:cNvPr id="94" name="Google Shape;94;p21"/>
          <p:cNvSpPr txBox="1">
            <a:spLocks noGrp="1"/>
          </p:cNvSpPr>
          <p:nvPr>
            <p:ph type="title"/>
          </p:nvPr>
        </p:nvSpPr>
        <p:spPr>
          <a:xfrm>
            <a:off x="698619" y="1546925"/>
            <a:ext cx="24126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5" name="Google Shape;95;p21"/>
          <p:cNvSpPr txBox="1">
            <a:spLocks noGrp="1"/>
          </p:cNvSpPr>
          <p:nvPr>
            <p:ph type="subTitle" idx="1"/>
          </p:nvPr>
        </p:nvSpPr>
        <p:spPr>
          <a:xfrm>
            <a:off x="1003719" y="2015038"/>
            <a:ext cx="2107500" cy="66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6" name="Google Shape;96;p21"/>
          <p:cNvSpPr txBox="1">
            <a:spLocks noGrp="1"/>
          </p:cNvSpPr>
          <p:nvPr>
            <p:ph type="title" idx="2"/>
          </p:nvPr>
        </p:nvSpPr>
        <p:spPr>
          <a:xfrm>
            <a:off x="6008706" y="1546925"/>
            <a:ext cx="24153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7" name="Google Shape;97;p21"/>
          <p:cNvSpPr txBox="1">
            <a:spLocks noGrp="1"/>
          </p:cNvSpPr>
          <p:nvPr>
            <p:ph type="subTitle" idx="3"/>
          </p:nvPr>
        </p:nvSpPr>
        <p:spPr>
          <a:xfrm>
            <a:off x="6008706" y="2015038"/>
            <a:ext cx="21075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8" name="Google Shape;98;p21"/>
          <p:cNvSpPr txBox="1">
            <a:spLocks noGrp="1"/>
          </p:cNvSpPr>
          <p:nvPr>
            <p:ph type="title" idx="4"/>
          </p:nvPr>
        </p:nvSpPr>
        <p:spPr>
          <a:xfrm>
            <a:off x="698619" y="3076650"/>
            <a:ext cx="24126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9" name="Google Shape;99;p21"/>
          <p:cNvSpPr txBox="1">
            <a:spLocks noGrp="1"/>
          </p:cNvSpPr>
          <p:nvPr>
            <p:ph type="subTitle" idx="5"/>
          </p:nvPr>
        </p:nvSpPr>
        <p:spPr>
          <a:xfrm>
            <a:off x="1003719" y="3544763"/>
            <a:ext cx="2107500" cy="66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0" name="Google Shape;100;p21"/>
          <p:cNvSpPr txBox="1">
            <a:spLocks noGrp="1"/>
          </p:cNvSpPr>
          <p:nvPr>
            <p:ph type="title" idx="6"/>
          </p:nvPr>
        </p:nvSpPr>
        <p:spPr>
          <a:xfrm>
            <a:off x="6008706" y="3076650"/>
            <a:ext cx="24153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1" name="Google Shape;101;p21"/>
          <p:cNvSpPr txBox="1">
            <a:spLocks noGrp="1"/>
          </p:cNvSpPr>
          <p:nvPr>
            <p:ph type="subTitle" idx="7"/>
          </p:nvPr>
        </p:nvSpPr>
        <p:spPr>
          <a:xfrm>
            <a:off x="6008706" y="3544763"/>
            <a:ext cx="21075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2" name="Google Shape;102;p21"/>
          <p:cNvSpPr txBox="1">
            <a:spLocks noGrp="1"/>
          </p:cNvSpPr>
          <p:nvPr>
            <p:ph type="title" idx="8"/>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2" name="Grupo 11">
            <a:extLst>
              <a:ext uri="{FF2B5EF4-FFF2-40B4-BE49-F238E27FC236}">
                <a16:creationId xmlns:a16="http://schemas.microsoft.com/office/drawing/2014/main" id="{C6446903-FBA0-3B82-90B0-0F4CF14DB990}"/>
              </a:ext>
            </a:extLst>
          </p:cNvPr>
          <p:cNvGrpSpPr/>
          <p:nvPr userDrawn="1"/>
        </p:nvGrpSpPr>
        <p:grpSpPr>
          <a:xfrm>
            <a:off x="243484" y="246600"/>
            <a:ext cx="8567221" cy="823836"/>
            <a:chOff x="243484" y="246600"/>
            <a:chExt cx="8567221" cy="823836"/>
          </a:xfrm>
        </p:grpSpPr>
        <p:sp>
          <p:nvSpPr>
            <p:cNvPr id="13" name="Rectángulo 18">
              <a:extLst>
                <a:ext uri="{FF2B5EF4-FFF2-40B4-BE49-F238E27FC236}">
                  <a16:creationId xmlns:a16="http://schemas.microsoft.com/office/drawing/2014/main" id="{803B594D-4825-1734-5284-70FDBA489B29}"/>
                </a:ext>
              </a:extLst>
            </p:cNvPr>
            <p:cNvSpPr/>
            <p:nvPr userDrawn="1"/>
          </p:nvSpPr>
          <p:spPr>
            <a:xfrm>
              <a:off x="333295" y="106531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
          <p:nvSpPr>
            <p:cNvPr id="14" name="Forma libre: forma 13">
              <a:extLst>
                <a:ext uri="{FF2B5EF4-FFF2-40B4-BE49-F238E27FC236}">
                  <a16:creationId xmlns:a16="http://schemas.microsoft.com/office/drawing/2014/main" id="{6E096B6E-D964-F25B-4529-E3C21965ED4D}"/>
                </a:ext>
              </a:extLst>
            </p:cNvPr>
            <p:cNvSpPr/>
            <p:nvPr userDrawn="1"/>
          </p:nvSpPr>
          <p:spPr>
            <a:xfrm rot="16200000" flipV="1">
              <a:off x="-50949" y="541033"/>
              <a:ext cx="678676" cy="89810"/>
            </a:xfrm>
            <a:custGeom>
              <a:avLst/>
              <a:gdLst>
                <a:gd name="connsiteX0" fmla="*/ 0 w 8444753"/>
                <a:gd name="connsiteY0" fmla="*/ 0 h 173373"/>
                <a:gd name="connsiteX1" fmla="*/ 8444753 w 8444753"/>
                <a:gd name="connsiteY1" fmla="*/ 0 h 173373"/>
                <a:gd name="connsiteX2" fmla="*/ 8444753 w 8444753"/>
                <a:gd name="connsiteY2" fmla="*/ 173373 h 173373"/>
                <a:gd name="connsiteX3" fmla="*/ 0 w 8444753"/>
                <a:gd name="connsiteY3" fmla="*/ 173373 h 173373"/>
                <a:gd name="connsiteX0" fmla="*/ 0 w 8444753"/>
                <a:gd name="connsiteY0" fmla="*/ 0 h 173373"/>
                <a:gd name="connsiteX1" fmla="*/ 8444753 w 8444753"/>
                <a:gd name="connsiteY1" fmla="*/ 173373 h 173373"/>
                <a:gd name="connsiteX2" fmla="*/ 0 w 8444753"/>
                <a:gd name="connsiteY2" fmla="*/ 173373 h 173373"/>
                <a:gd name="connsiteX3" fmla="*/ 0 w 8444753"/>
                <a:gd name="connsiteY3" fmla="*/ 0 h 173373"/>
                <a:gd name="connsiteX0" fmla="*/ 0 w 8444753"/>
                <a:gd name="connsiteY0" fmla="*/ 0 h 0"/>
                <a:gd name="connsiteX1" fmla="*/ 8444753 w 8444753"/>
                <a:gd name="connsiteY1" fmla="*/ 0 h 0"/>
                <a:gd name="connsiteX2" fmla="*/ 0 w 8444753"/>
                <a:gd name="connsiteY2" fmla="*/ 0 h 0"/>
              </a:gdLst>
              <a:ahLst/>
              <a:cxnLst>
                <a:cxn ang="0">
                  <a:pos x="connsiteX0" y="connsiteY0"/>
                </a:cxn>
                <a:cxn ang="0">
                  <a:pos x="connsiteX1" y="connsiteY1"/>
                </a:cxn>
                <a:cxn ang="0">
                  <a:pos x="connsiteX2" y="connsiteY2"/>
                </a:cxn>
              </a:cxnLst>
              <a:rect l="l" t="t" r="r" b="b"/>
              <a:pathLst>
                <a:path w="8444753">
                  <a:moveTo>
                    <a:pt x="0" y="0"/>
                  </a:moveTo>
                  <a:lnTo>
                    <a:pt x="8444753" y="0"/>
                  </a:lnTo>
                  <a:lnTo>
                    <a:pt x="0" y="0"/>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PE">
                <a:ln>
                  <a:solidFill>
                    <a:srgbClr val="7030A0"/>
                  </a:solidFill>
                </a:ln>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s 1">
  <p:cSld name="CUSTOM_5_1">
    <p:spTree>
      <p:nvGrpSpPr>
        <p:cNvPr id="1" name="Shape 103"/>
        <p:cNvGrpSpPr/>
        <p:nvPr/>
      </p:nvGrpSpPr>
      <p:grpSpPr>
        <a:xfrm>
          <a:off x="0" y="0"/>
          <a:ext cx="0" cy="0"/>
          <a:chOff x="0" y="0"/>
          <a:chExt cx="0" cy="0"/>
        </a:xfrm>
      </p:grpSpPr>
      <p:sp>
        <p:nvSpPr>
          <p:cNvPr id="104" name="Google Shape;104;p22"/>
          <p:cNvSpPr txBox="1">
            <a:spLocks noGrp="1"/>
          </p:cNvSpPr>
          <p:nvPr>
            <p:ph type="title"/>
          </p:nvPr>
        </p:nvSpPr>
        <p:spPr>
          <a:xfrm>
            <a:off x="1633805" y="1598700"/>
            <a:ext cx="2662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5" name="Google Shape;105;p22"/>
          <p:cNvSpPr txBox="1">
            <a:spLocks noGrp="1"/>
          </p:cNvSpPr>
          <p:nvPr>
            <p:ph type="subTitle" idx="1"/>
          </p:nvPr>
        </p:nvSpPr>
        <p:spPr>
          <a:xfrm>
            <a:off x="1633799" y="2032825"/>
            <a:ext cx="26622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6" name="Google Shape;106;p22"/>
          <p:cNvSpPr txBox="1">
            <a:spLocks noGrp="1"/>
          </p:cNvSpPr>
          <p:nvPr>
            <p:ph type="title" idx="2"/>
          </p:nvPr>
        </p:nvSpPr>
        <p:spPr>
          <a:xfrm>
            <a:off x="5645780" y="1598700"/>
            <a:ext cx="2662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7" name="Google Shape;107;p22"/>
          <p:cNvSpPr txBox="1">
            <a:spLocks noGrp="1"/>
          </p:cNvSpPr>
          <p:nvPr>
            <p:ph type="subTitle" idx="3"/>
          </p:nvPr>
        </p:nvSpPr>
        <p:spPr>
          <a:xfrm>
            <a:off x="5645774" y="2032825"/>
            <a:ext cx="26622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8" name="Google Shape;108;p22"/>
          <p:cNvSpPr txBox="1">
            <a:spLocks noGrp="1"/>
          </p:cNvSpPr>
          <p:nvPr>
            <p:ph type="title" idx="4"/>
          </p:nvPr>
        </p:nvSpPr>
        <p:spPr>
          <a:xfrm>
            <a:off x="1633805" y="3260700"/>
            <a:ext cx="2662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09" name="Google Shape;109;p22"/>
          <p:cNvSpPr txBox="1">
            <a:spLocks noGrp="1"/>
          </p:cNvSpPr>
          <p:nvPr>
            <p:ph type="subTitle" idx="5"/>
          </p:nvPr>
        </p:nvSpPr>
        <p:spPr>
          <a:xfrm>
            <a:off x="1633799" y="3694825"/>
            <a:ext cx="26622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0" name="Google Shape;110;p22"/>
          <p:cNvSpPr txBox="1">
            <a:spLocks noGrp="1"/>
          </p:cNvSpPr>
          <p:nvPr>
            <p:ph type="title" idx="6"/>
          </p:nvPr>
        </p:nvSpPr>
        <p:spPr>
          <a:xfrm>
            <a:off x="5645780" y="3260700"/>
            <a:ext cx="2662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1" name="Google Shape;111;p22"/>
          <p:cNvSpPr txBox="1">
            <a:spLocks noGrp="1"/>
          </p:cNvSpPr>
          <p:nvPr>
            <p:ph type="subTitle" idx="7"/>
          </p:nvPr>
        </p:nvSpPr>
        <p:spPr>
          <a:xfrm>
            <a:off x="5645774" y="3694825"/>
            <a:ext cx="26622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2" name="Google Shape;112;p22"/>
          <p:cNvSpPr txBox="1">
            <a:spLocks noGrp="1"/>
          </p:cNvSpPr>
          <p:nvPr>
            <p:ph type="title" idx="8"/>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 name="Rectángulo 11">
            <a:extLst>
              <a:ext uri="{FF2B5EF4-FFF2-40B4-BE49-F238E27FC236}">
                <a16:creationId xmlns:a16="http://schemas.microsoft.com/office/drawing/2014/main" id="{53D13E92-D7B1-FEEE-0A7C-2FDD6558553D}"/>
              </a:ext>
            </a:extLst>
          </p:cNvPr>
          <p:cNvSpPr/>
          <p:nvPr userDrawn="1"/>
        </p:nvSpPr>
        <p:spPr>
          <a:xfrm>
            <a:off x="365760" y="295836"/>
            <a:ext cx="8415169" cy="721889"/>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983400" y="2489600"/>
            <a:ext cx="4440600" cy="1330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3983400" y="524625"/>
            <a:ext cx="4440600" cy="14061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94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4" name="Google Shape;14;p3"/>
          <p:cNvSpPr txBox="1">
            <a:spLocks noGrp="1"/>
          </p:cNvSpPr>
          <p:nvPr>
            <p:ph type="subTitle" idx="1"/>
          </p:nvPr>
        </p:nvSpPr>
        <p:spPr>
          <a:xfrm>
            <a:off x="3983400" y="3903600"/>
            <a:ext cx="31746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861799" y="1837437"/>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5" name="Google Shape;115;p23"/>
          <p:cNvSpPr txBox="1">
            <a:spLocks noGrp="1"/>
          </p:cNvSpPr>
          <p:nvPr>
            <p:ph type="subTitle" idx="1"/>
          </p:nvPr>
        </p:nvSpPr>
        <p:spPr>
          <a:xfrm>
            <a:off x="861799" y="2280035"/>
            <a:ext cx="19860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6" name="Google Shape;116;p23"/>
          <p:cNvSpPr txBox="1">
            <a:spLocks noGrp="1"/>
          </p:cNvSpPr>
          <p:nvPr>
            <p:ph type="title" idx="2"/>
          </p:nvPr>
        </p:nvSpPr>
        <p:spPr>
          <a:xfrm>
            <a:off x="3579012" y="1837437"/>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7" name="Google Shape;117;p23"/>
          <p:cNvSpPr txBox="1">
            <a:spLocks noGrp="1"/>
          </p:cNvSpPr>
          <p:nvPr>
            <p:ph type="subTitle" idx="3"/>
          </p:nvPr>
        </p:nvSpPr>
        <p:spPr>
          <a:xfrm>
            <a:off x="3579012" y="2280035"/>
            <a:ext cx="19860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8" name="Google Shape;118;p23"/>
          <p:cNvSpPr txBox="1">
            <a:spLocks noGrp="1"/>
          </p:cNvSpPr>
          <p:nvPr>
            <p:ph type="title" idx="4"/>
          </p:nvPr>
        </p:nvSpPr>
        <p:spPr>
          <a:xfrm>
            <a:off x="861799" y="3664437"/>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9" name="Google Shape;119;p23"/>
          <p:cNvSpPr txBox="1">
            <a:spLocks noGrp="1"/>
          </p:cNvSpPr>
          <p:nvPr>
            <p:ph type="subTitle" idx="5"/>
          </p:nvPr>
        </p:nvSpPr>
        <p:spPr>
          <a:xfrm>
            <a:off x="861799" y="4100948"/>
            <a:ext cx="19860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0" name="Google Shape;120;p23"/>
          <p:cNvSpPr txBox="1">
            <a:spLocks noGrp="1"/>
          </p:cNvSpPr>
          <p:nvPr>
            <p:ph type="title" idx="6"/>
          </p:nvPr>
        </p:nvSpPr>
        <p:spPr>
          <a:xfrm>
            <a:off x="3579012" y="3664437"/>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1" name="Google Shape;121;p23"/>
          <p:cNvSpPr txBox="1">
            <a:spLocks noGrp="1"/>
          </p:cNvSpPr>
          <p:nvPr>
            <p:ph type="subTitle" idx="7"/>
          </p:nvPr>
        </p:nvSpPr>
        <p:spPr>
          <a:xfrm>
            <a:off x="3579012" y="4100948"/>
            <a:ext cx="19860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2" name="Google Shape;122;p23"/>
          <p:cNvSpPr txBox="1">
            <a:spLocks noGrp="1"/>
          </p:cNvSpPr>
          <p:nvPr>
            <p:ph type="title" idx="8"/>
          </p:nvPr>
        </p:nvSpPr>
        <p:spPr>
          <a:xfrm>
            <a:off x="6281400" y="1837437"/>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3" name="Google Shape;123;p23"/>
          <p:cNvSpPr txBox="1">
            <a:spLocks noGrp="1"/>
          </p:cNvSpPr>
          <p:nvPr>
            <p:ph type="subTitle" idx="9"/>
          </p:nvPr>
        </p:nvSpPr>
        <p:spPr>
          <a:xfrm>
            <a:off x="6281400" y="2280043"/>
            <a:ext cx="19860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4" name="Google Shape;124;p23"/>
          <p:cNvSpPr txBox="1">
            <a:spLocks noGrp="1"/>
          </p:cNvSpPr>
          <p:nvPr>
            <p:ph type="title" idx="13"/>
          </p:nvPr>
        </p:nvSpPr>
        <p:spPr>
          <a:xfrm>
            <a:off x="6281400" y="3664438"/>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5" name="Google Shape;125;p23"/>
          <p:cNvSpPr txBox="1">
            <a:spLocks noGrp="1"/>
          </p:cNvSpPr>
          <p:nvPr>
            <p:ph type="subTitle" idx="14"/>
          </p:nvPr>
        </p:nvSpPr>
        <p:spPr>
          <a:xfrm>
            <a:off x="6281400" y="4100957"/>
            <a:ext cx="19860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6" name="Google Shape;126;p23"/>
          <p:cNvSpPr txBox="1">
            <a:spLocks noGrp="1"/>
          </p:cNvSpPr>
          <p:nvPr>
            <p:ph type="title" idx="15"/>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 name="Rectángulo 15">
            <a:extLst>
              <a:ext uri="{FF2B5EF4-FFF2-40B4-BE49-F238E27FC236}">
                <a16:creationId xmlns:a16="http://schemas.microsoft.com/office/drawing/2014/main" id="{FBEAA17F-E58C-0976-F181-7E0229CB93F0}"/>
              </a:ext>
            </a:extLst>
          </p:cNvPr>
          <p:cNvSpPr/>
          <p:nvPr userDrawn="1"/>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p:cSld name="CUSTOM_7_1">
    <p:spTree>
      <p:nvGrpSpPr>
        <p:cNvPr id="1" name="Shape 127"/>
        <p:cNvGrpSpPr/>
        <p:nvPr/>
      </p:nvGrpSpPr>
      <p:grpSpPr>
        <a:xfrm>
          <a:off x="0" y="0"/>
          <a:ext cx="0" cy="0"/>
          <a:chOff x="0" y="0"/>
          <a:chExt cx="0" cy="0"/>
        </a:xfrm>
      </p:grpSpPr>
      <p:sp>
        <p:nvSpPr>
          <p:cNvPr id="128" name="Google Shape;128;p24"/>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9" name="Google Shape;129;p24"/>
          <p:cNvSpPr txBox="1">
            <a:spLocks noGrp="1"/>
          </p:cNvSpPr>
          <p:nvPr>
            <p:ph type="title" idx="2" hasCustomPrompt="1"/>
          </p:nvPr>
        </p:nvSpPr>
        <p:spPr>
          <a:xfrm>
            <a:off x="1026251" y="1339388"/>
            <a:ext cx="2950200" cy="59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30" name="Google Shape;130;p24"/>
          <p:cNvSpPr txBox="1">
            <a:spLocks noGrp="1"/>
          </p:cNvSpPr>
          <p:nvPr>
            <p:ph type="subTitle" idx="1"/>
          </p:nvPr>
        </p:nvSpPr>
        <p:spPr>
          <a:xfrm>
            <a:off x="1235725" y="2168303"/>
            <a:ext cx="2531400" cy="52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4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31" name="Google Shape;131;p24"/>
          <p:cNvSpPr txBox="1">
            <a:spLocks noGrp="1"/>
          </p:cNvSpPr>
          <p:nvPr>
            <p:ph type="title" idx="3" hasCustomPrompt="1"/>
          </p:nvPr>
        </p:nvSpPr>
        <p:spPr>
          <a:xfrm>
            <a:off x="5167463" y="1339388"/>
            <a:ext cx="2950200" cy="59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32" name="Google Shape;132;p24"/>
          <p:cNvSpPr txBox="1">
            <a:spLocks noGrp="1"/>
          </p:cNvSpPr>
          <p:nvPr>
            <p:ph type="subTitle" idx="4"/>
          </p:nvPr>
        </p:nvSpPr>
        <p:spPr>
          <a:xfrm>
            <a:off x="5376976" y="2168303"/>
            <a:ext cx="2531400" cy="52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4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33" name="Google Shape;133;p24"/>
          <p:cNvSpPr txBox="1">
            <a:spLocks noGrp="1"/>
          </p:cNvSpPr>
          <p:nvPr>
            <p:ph type="title" idx="5" hasCustomPrompt="1"/>
          </p:nvPr>
        </p:nvSpPr>
        <p:spPr>
          <a:xfrm>
            <a:off x="1026251" y="3136425"/>
            <a:ext cx="2950200" cy="59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34" name="Google Shape;134;p24"/>
          <p:cNvSpPr txBox="1">
            <a:spLocks noGrp="1"/>
          </p:cNvSpPr>
          <p:nvPr>
            <p:ph type="subTitle" idx="6"/>
          </p:nvPr>
        </p:nvSpPr>
        <p:spPr>
          <a:xfrm>
            <a:off x="1235725" y="3947153"/>
            <a:ext cx="2531400" cy="52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4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35" name="Google Shape;135;p24"/>
          <p:cNvSpPr txBox="1">
            <a:spLocks noGrp="1"/>
          </p:cNvSpPr>
          <p:nvPr>
            <p:ph type="title" idx="7" hasCustomPrompt="1"/>
          </p:nvPr>
        </p:nvSpPr>
        <p:spPr>
          <a:xfrm>
            <a:off x="5167463" y="3136425"/>
            <a:ext cx="2950200" cy="59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36" name="Google Shape;136;p24"/>
          <p:cNvSpPr txBox="1">
            <a:spLocks noGrp="1"/>
          </p:cNvSpPr>
          <p:nvPr>
            <p:ph type="subTitle" idx="8"/>
          </p:nvPr>
        </p:nvSpPr>
        <p:spPr>
          <a:xfrm>
            <a:off x="5376912" y="3947153"/>
            <a:ext cx="2531400" cy="52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4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2" name="Rectángulo 11">
            <a:extLst>
              <a:ext uri="{FF2B5EF4-FFF2-40B4-BE49-F238E27FC236}">
                <a16:creationId xmlns:a16="http://schemas.microsoft.com/office/drawing/2014/main" id="{1FE411BE-2BA2-08EE-A8BF-27B338615738}"/>
              </a:ext>
            </a:extLst>
          </p:cNvPr>
          <p:cNvSpPr/>
          <p:nvPr userDrawn="1"/>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extLst>
    <p:ext uri="{DCECCB84-F9BA-43D5-87BE-67443E8EF086}">
      <p15:sldGuideLst xmlns:p15="http://schemas.microsoft.com/office/powerpoint/2012/main">
        <p15:guide id="1" orient="horz" pos="144">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2">
  <p:cSld name="ONE_COLUMN_TEXT_1">
    <p:spTree>
      <p:nvGrpSpPr>
        <p:cNvPr id="1" name="Shape 137"/>
        <p:cNvGrpSpPr/>
        <p:nvPr/>
      </p:nvGrpSpPr>
      <p:grpSpPr>
        <a:xfrm>
          <a:off x="0" y="0"/>
          <a:ext cx="0" cy="0"/>
          <a:chOff x="0" y="0"/>
          <a:chExt cx="0" cy="0"/>
        </a:xfrm>
      </p:grpSpPr>
      <p:sp>
        <p:nvSpPr>
          <p:cNvPr id="138" name="Google Shape;138;p25"/>
          <p:cNvSpPr txBox="1">
            <a:spLocks noGrp="1"/>
          </p:cNvSpPr>
          <p:nvPr>
            <p:ph type="subTitle" idx="1"/>
          </p:nvPr>
        </p:nvSpPr>
        <p:spPr>
          <a:xfrm>
            <a:off x="720000" y="1308275"/>
            <a:ext cx="6606000" cy="1854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999999"/>
              </a:buClr>
              <a:buSzPts val="800"/>
              <a:buFont typeface="Open Sans"/>
              <a:buAutoNum type="arabicPeriod"/>
              <a:defRPr sz="1400"/>
            </a:lvl1pPr>
            <a:lvl2pPr lvl="1" algn="ctr" rtl="0">
              <a:lnSpc>
                <a:spcPct val="100000"/>
              </a:lnSpc>
              <a:spcBef>
                <a:spcPts val="0"/>
              </a:spcBef>
              <a:spcAft>
                <a:spcPts val="0"/>
              </a:spcAft>
              <a:buClr>
                <a:srgbClr val="999999"/>
              </a:buClr>
              <a:buSzPts val="800"/>
              <a:buFont typeface="Open Sans"/>
              <a:buAutoNum type="alphaLcPeriod"/>
              <a:defRPr/>
            </a:lvl2pPr>
            <a:lvl3pPr lvl="2" algn="ctr" rtl="0">
              <a:lnSpc>
                <a:spcPct val="100000"/>
              </a:lnSpc>
              <a:spcBef>
                <a:spcPts val="1600"/>
              </a:spcBef>
              <a:spcAft>
                <a:spcPts val="0"/>
              </a:spcAft>
              <a:buClr>
                <a:srgbClr val="999999"/>
              </a:buClr>
              <a:buSzPts val="800"/>
              <a:buFont typeface="Open Sans"/>
              <a:buAutoNum type="romanLcPeriod"/>
              <a:defRPr/>
            </a:lvl3pPr>
            <a:lvl4pPr lvl="3" algn="ctr" rtl="0">
              <a:lnSpc>
                <a:spcPct val="100000"/>
              </a:lnSpc>
              <a:spcBef>
                <a:spcPts val="1600"/>
              </a:spcBef>
              <a:spcAft>
                <a:spcPts val="0"/>
              </a:spcAft>
              <a:buClr>
                <a:srgbClr val="999999"/>
              </a:buClr>
              <a:buSzPts val="800"/>
              <a:buFont typeface="Open Sans"/>
              <a:buAutoNum type="arabicPeriod"/>
              <a:defRPr/>
            </a:lvl4pPr>
            <a:lvl5pPr lvl="4" algn="ctr" rtl="0">
              <a:lnSpc>
                <a:spcPct val="100000"/>
              </a:lnSpc>
              <a:spcBef>
                <a:spcPts val="1600"/>
              </a:spcBef>
              <a:spcAft>
                <a:spcPts val="0"/>
              </a:spcAft>
              <a:buClr>
                <a:srgbClr val="999999"/>
              </a:buClr>
              <a:buSzPts val="1200"/>
              <a:buFont typeface="Open Sans"/>
              <a:buAutoNum type="alphaLcPeriod"/>
              <a:defRPr/>
            </a:lvl5pPr>
            <a:lvl6pPr lvl="5" algn="ctr" rtl="0">
              <a:lnSpc>
                <a:spcPct val="100000"/>
              </a:lnSpc>
              <a:spcBef>
                <a:spcPts val="1600"/>
              </a:spcBef>
              <a:spcAft>
                <a:spcPts val="0"/>
              </a:spcAft>
              <a:buClr>
                <a:srgbClr val="999999"/>
              </a:buClr>
              <a:buSzPts val="1200"/>
              <a:buFont typeface="Open Sans"/>
              <a:buAutoNum type="romanLcPeriod"/>
              <a:defRPr/>
            </a:lvl6pPr>
            <a:lvl7pPr lvl="6" algn="ctr" rtl="0">
              <a:lnSpc>
                <a:spcPct val="100000"/>
              </a:lnSpc>
              <a:spcBef>
                <a:spcPts val="1600"/>
              </a:spcBef>
              <a:spcAft>
                <a:spcPts val="0"/>
              </a:spcAft>
              <a:buClr>
                <a:srgbClr val="999999"/>
              </a:buClr>
              <a:buSzPts val="700"/>
              <a:buFont typeface="Open Sans"/>
              <a:buAutoNum type="arabicPeriod"/>
              <a:defRPr/>
            </a:lvl7pPr>
            <a:lvl8pPr lvl="7" algn="ctr" rtl="0">
              <a:lnSpc>
                <a:spcPct val="100000"/>
              </a:lnSpc>
              <a:spcBef>
                <a:spcPts val="1600"/>
              </a:spcBef>
              <a:spcAft>
                <a:spcPts val="0"/>
              </a:spcAft>
              <a:buClr>
                <a:srgbClr val="999999"/>
              </a:buClr>
              <a:buSzPts val="700"/>
              <a:buFont typeface="Open Sans"/>
              <a:buAutoNum type="alphaLcPeriod"/>
              <a:defRPr/>
            </a:lvl8pPr>
            <a:lvl9pPr lvl="8" algn="ctr" rtl="0">
              <a:lnSpc>
                <a:spcPct val="100000"/>
              </a:lnSpc>
              <a:spcBef>
                <a:spcPts val="1600"/>
              </a:spcBef>
              <a:spcAft>
                <a:spcPts val="1600"/>
              </a:spcAft>
              <a:buClr>
                <a:srgbClr val="999999"/>
              </a:buClr>
              <a:buSzPts val="600"/>
              <a:buFont typeface="Open Sans"/>
              <a:buAutoNum type="romanLcPeriod"/>
              <a:defRPr/>
            </a:lvl9pPr>
          </a:lstStyle>
          <a:p>
            <a:endParaRPr/>
          </a:p>
        </p:txBody>
      </p:sp>
      <p:sp>
        <p:nvSpPr>
          <p:cNvPr id="139" name="Google Shape;139;p25"/>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140"/>
        <p:cNvGrpSpPr/>
        <p:nvPr/>
      </p:nvGrpSpPr>
      <p:grpSpPr>
        <a:xfrm>
          <a:off x="0" y="0"/>
          <a:ext cx="0" cy="0"/>
          <a:chOff x="0" y="0"/>
          <a:chExt cx="0" cy="0"/>
        </a:xfrm>
      </p:grpSpPr>
      <p:sp>
        <p:nvSpPr>
          <p:cNvPr id="141" name="Google Shape;141;p26"/>
          <p:cNvSpPr txBox="1">
            <a:spLocks noGrp="1"/>
          </p:cNvSpPr>
          <p:nvPr>
            <p:ph type="title"/>
          </p:nvPr>
        </p:nvSpPr>
        <p:spPr>
          <a:xfrm>
            <a:off x="2424600" y="507223"/>
            <a:ext cx="4294800" cy="1051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7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42" name="Google Shape;142;p26"/>
          <p:cNvSpPr txBox="1">
            <a:spLocks noGrp="1"/>
          </p:cNvSpPr>
          <p:nvPr>
            <p:ph type="subTitle" idx="1"/>
          </p:nvPr>
        </p:nvSpPr>
        <p:spPr>
          <a:xfrm>
            <a:off x="2854650" y="1558696"/>
            <a:ext cx="3434700" cy="131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CUSTOM_3_1">
    <p:spTree>
      <p:nvGrpSpPr>
        <p:cNvPr id="1" name="Shape 144"/>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777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0"/>
            <a:ext cx="9144000" cy="51435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s-AR" sz="1050"/>
          </a:p>
        </p:txBody>
      </p:sp>
      <p:grpSp>
        <p:nvGrpSpPr>
          <p:cNvPr id="3" name="Grupo 2"/>
          <p:cNvGrpSpPr/>
          <p:nvPr userDrawn="1"/>
        </p:nvGrpSpPr>
        <p:grpSpPr>
          <a:xfrm>
            <a:off x="126609" y="94957"/>
            <a:ext cx="8894299" cy="1192237"/>
            <a:chOff x="168812" y="126609"/>
            <a:chExt cx="11859065" cy="1589649"/>
          </a:xfrm>
        </p:grpSpPr>
        <p:sp>
          <p:nvSpPr>
            <p:cNvPr id="4" name="Rectángulo 3"/>
            <p:cNvSpPr/>
            <p:nvPr userDrawn="1"/>
          </p:nvSpPr>
          <p:spPr>
            <a:xfrm>
              <a:off x="168812" y="126609"/>
              <a:ext cx="11859065" cy="1589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ln>
                  <a:noFill/>
                </a:ln>
              </a:endParaRPr>
            </a:p>
          </p:txBody>
        </p:sp>
        <p:pic>
          <p:nvPicPr>
            <p:cNvPr id="5" name="Imagen 4"/>
            <p:cNvPicPr>
              <a:picLocks noChangeAspect="1"/>
            </p:cNvPicPr>
            <p:nvPr userDrawn="1"/>
          </p:nvPicPr>
          <p:blipFill>
            <a:blip r:embed="rId3"/>
            <a:stretch>
              <a:fillRect/>
            </a:stretch>
          </p:blipFill>
          <p:spPr>
            <a:xfrm>
              <a:off x="10480430" y="201688"/>
              <a:ext cx="1434905" cy="1439490"/>
            </a:xfrm>
            <a:prstGeom prst="rect">
              <a:avLst/>
            </a:prstGeom>
          </p:spPr>
        </p:pic>
      </p:grpSp>
    </p:spTree>
    <p:extLst>
      <p:ext uri="{BB962C8B-B14F-4D97-AF65-F5344CB8AC3E}">
        <p14:creationId xmlns:p14="http://schemas.microsoft.com/office/powerpoint/2010/main" val="29750232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0" y="0"/>
            <a:ext cx="9144000" cy="51435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s-AR" sz="1050"/>
          </a:p>
        </p:txBody>
      </p:sp>
      <p:grpSp>
        <p:nvGrpSpPr>
          <p:cNvPr id="4" name="Grupo 3"/>
          <p:cNvGrpSpPr/>
          <p:nvPr userDrawn="1"/>
        </p:nvGrpSpPr>
        <p:grpSpPr>
          <a:xfrm>
            <a:off x="126609" y="94957"/>
            <a:ext cx="8894299" cy="1192237"/>
            <a:chOff x="168812" y="126609"/>
            <a:chExt cx="11859065" cy="1589649"/>
          </a:xfrm>
        </p:grpSpPr>
        <p:sp>
          <p:nvSpPr>
            <p:cNvPr id="5" name="Rectángulo 4"/>
            <p:cNvSpPr/>
            <p:nvPr userDrawn="1"/>
          </p:nvSpPr>
          <p:spPr>
            <a:xfrm>
              <a:off x="168812" y="126609"/>
              <a:ext cx="11859065" cy="1589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ln>
                  <a:noFill/>
                </a:ln>
              </a:endParaRPr>
            </a:p>
          </p:txBody>
        </p:sp>
        <p:pic>
          <p:nvPicPr>
            <p:cNvPr id="6" name="Imagen 5"/>
            <p:cNvPicPr>
              <a:picLocks noChangeAspect="1"/>
            </p:cNvPicPr>
            <p:nvPr userDrawn="1"/>
          </p:nvPicPr>
          <p:blipFill>
            <a:blip r:embed="rId3"/>
            <a:stretch>
              <a:fillRect/>
            </a:stretch>
          </p:blipFill>
          <p:spPr>
            <a:xfrm>
              <a:off x="10480430" y="201688"/>
              <a:ext cx="1434905" cy="1439490"/>
            </a:xfrm>
            <a:prstGeom prst="rect">
              <a:avLst/>
            </a:prstGeom>
          </p:spPr>
        </p:pic>
      </p:grpSp>
    </p:spTree>
    <p:extLst>
      <p:ext uri="{BB962C8B-B14F-4D97-AF65-F5344CB8AC3E}">
        <p14:creationId xmlns:p14="http://schemas.microsoft.com/office/powerpoint/2010/main" val="5343343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4" name="Rectángulo 3"/>
          <p:cNvSpPr/>
          <p:nvPr userDrawn="1"/>
        </p:nvSpPr>
        <p:spPr>
          <a:xfrm>
            <a:off x="0" y="4125351"/>
            <a:ext cx="9144000" cy="101814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ln>
                <a:noFill/>
              </a:ln>
            </a:endParaRPr>
          </a:p>
        </p:txBody>
      </p:sp>
    </p:spTree>
    <p:extLst>
      <p:ext uri="{BB962C8B-B14F-4D97-AF65-F5344CB8AC3E}">
        <p14:creationId xmlns:p14="http://schemas.microsoft.com/office/powerpoint/2010/main" val="41577891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0" y="0"/>
            <a:ext cx="9144000" cy="5143500"/>
          </a:xfrm>
          <a:prstGeom prst="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s-AR" sz="1050"/>
          </a:p>
        </p:txBody>
      </p:sp>
      <p:grpSp>
        <p:nvGrpSpPr>
          <p:cNvPr id="4" name="Grupo 3"/>
          <p:cNvGrpSpPr/>
          <p:nvPr userDrawn="1"/>
        </p:nvGrpSpPr>
        <p:grpSpPr>
          <a:xfrm>
            <a:off x="126609" y="94957"/>
            <a:ext cx="8894299" cy="1192237"/>
            <a:chOff x="168812" y="126609"/>
            <a:chExt cx="11859065" cy="1589649"/>
          </a:xfrm>
        </p:grpSpPr>
        <p:sp>
          <p:nvSpPr>
            <p:cNvPr id="5" name="Rectángulo 4"/>
            <p:cNvSpPr/>
            <p:nvPr userDrawn="1"/>
          </p:nvSpPr>
          <p:spPr>
            <a:xfrm>
              <a:off x="168812" y="126609"/>
              <a:ext cx="11859065" cy="1589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ln>
                  <a:noFill/>
                </a:ln>
              </a:endParaRPr>
            </a:p>
          </p:txBody>
        </p:sp>
        <p:pic>
          <p:nvPicPr>
            <p:cNvPr id="6" name="Imagen 5"/>
            <p:cNvPicPr>
              <a:picLocks noChangeAspect="1"/>
            </p:cNvPicPr>
            <p:nvPr userDrawn="1"/>
          </p:nvPicPr>
          <p:blipFill>
            <a:blip r:embed="rId3"/>
            <a:stretch>
              <a:fillRect/>
            </a:stretch>
          </p:blipFill>
          <p:spPr>
            <a:xfrm>
              <a:off x="10480430" y="201688"/>
              <a:ext cx="1434905" cy="1439490"/>
            </a:xfrm>
            <a:prstGeom prst="rect">
              <a:avLst/>
            </a:prstGeom>
          </p:spPr>
        </p:pic>
      </p:grpSp>
    </p:spTree>
    <p:extLst>
      <p:ext uri="{BB962C8B-B14F-4D97-AF65-F5344CB8AC3E}">
        <p14:creationId xmlns:p14="http://schemas.microsoft.com/office/powerpoint/2010/main" val="2669386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subTitle" idx="1"/>
          </p:nvPr>
        </p:nvSpPr>
        <p:spPr>
          <a:xfrm>
            <a:off x="4990513" y="2464352"/>
            <a:ext cx="3246600" cy="46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ungee"/>
              <a:buNone/>
              <a:defRPr sz="2500">
                <a:latin typeface="Poppins SemiBold"/>
                <a:ea typeface="Poppins SemiBold"/>
                <a:cs typeface="Poppins SemiBold"/>
                <a:sym typeface="Poppins SemiBold"/>
              </a:defRPr>
            </a:lvl1pPr>
            <a:lvl2pPr lvl="1" algn="ctr" rtl="0">
              <a:lnSpc>
                <a:spcPct val="100000"/>
              </a:lnSpc>
              <a:spcBef>
                <a:spcPts val="0"/>
              </a:spcBef>
              <a:spcAft>
                <a:spcPts val="0"/>
              </a:spcAft>
              <a:buSzPts val="2500"/>
              <a:buFont typeface="Bungee"/>
              <a:buNone/>
              <a:defRPr sz="2500">
                <a:latin typeface="Bungee"/>
                <a:ea typeface="Bungee"/>
                <a:cs typeface="Bungee"/>
                <a:sym typeface="Bungee"/>
              </a:defRPr>
            </a:lvl2pPr>
            <a:lvl3pPr lvl="2" algn="ctr" rtl="0">
              <a:lnSpc>
                <a:spcPct val="100000"/>
              </a:lnSpc>
              <a:spcBef>
                <a:spcPts val="0"/>
              </a:spcBef>
              <a:spcAft>
                <a:spcPts val="0"/>
              </a:spcAft>
              <a:buSzPts val="2500"/>
              <a:buFont typeface="Bungee"/>
              <a:buNone/>
              <a:defRPr sz="2500">
                <a:latin typeface="Bungee"/>
                <a:ea typeface="Bungee"/>
                <a:cs typeface="Bungee"/>
                <a:sym typeface="Bungee"/>
              </a:defRPr>
            </a:lvl3pPr>
            <a:lvl4pPr lvl="3" algn="ctr" rtl="0">
              <a:lnSpc>
                <a:spcPct val="100000"/>
              </a:lnSpc>
              <a:spcBef>
                <a:spcPts val="0"/>
              </a:spcBef>
              <a:spcAft>
                <a:spcPts val="0"/>
              </a:spcAft>
              <a:buSzPts val="2500"/>
              <a:buFont typeface="Bungee"/>
              <a:buNone/>
              <a:defRPr sz="2500">
                <a:latin typeface="Bungee"/>
                <a:ea typeface="Bungee"/>
                <a:cs typeface="Bungee"/>
                <a:sym typeface="Bungee"/>
              </a:defRPr>
            </a:lvl4pPr>
            <a:lvl5pPr lvl="4" algn="ctr" rtl="0">
              <a:lnSpc>
                <a:spcPct val="100000"/>
              </a:lnSpc>
              <a:spcBef>
                <a:spcPts val="0"/>
              </a:spcBef>
              <a:spcAft>
                <a:spcPts val="0"/>
              </a:spcAft>
              <a:buSzPts val="2500"/>
              <a:buFont typeface="Bungee"/>
              <a:buNone/>
              <a:defRPr sz="2500">
                <a:latin typeface="Bungee"/>
                <a:ea typeface="Bungee"/>
                <a:cs typeface="Bungee"/>
                <a:sym typeface="Bungee"/>
              </a:defRPr>
            </a:lvl5pPr>
            <a:lvl6pPr lvl="5" algn="ctr" rtl="0">
              <a:lnSpc>
                <a:spcPct val="100000"/>
              </a:lnSpc>
              <a:spcBef>
                <a:spcPts val="0"/>
              </a:spcBef>
              <a:spcAft>
                <a:spcPts val="0"/>
              </a:spcAft>
              <a:buSzPts val="2500"/>
              <a:buFont typeface="Bungee"/>
              <a:buNone/>
              <a:defRPr sz="2500">
                <a:latin typeface="Bungee"/>
                <a:ea typeface="Bungee"/>
                <a:cs typeface="Bungee"/>
                <a:sym typeface="Bungee"/>
              </a:defRPr>
            </a:lvl6pPr>
            <a:lvl7pPr lvl="6" algn="ctr" rtl="0">
              <a:lnSpc>
                <a:spcPct val="100000"/>
              </a:lnSpc>
              <a:spcBef>
                <a:spcPts val="0"/>
              </a:spcBef>
              <a:spcAft>
                <a:spcPts val="0"/>
              </a:spcAft>
              <a:buSzPts val="2500"/>
              <a:buFont typeface="Bungee"/>
              <a:buNone/>
              <a:defRPr sz="2500">
                <a:latin typeface="Bungee"/>
                <a:ea typeface="Bungee"/>
                <a:cs typeface="Bungee"/>
                <a:sym typeface="Bungee"/>
              </a:defRPr>
            </a:lvl7pPr>
            <a:lvl8pPr lvl="7" algn="ctr" rtl="0">
              <a:lnSpc>
                <a:spcPct val="100000"/>
              </a:lnSpc>
              <a:spcBef>
                <a:spcPts val="0"/>
              </a:spcBef>
              <a:spcAft>
                <a:spcPts val="0"/>
              </a:spcAft>
              <a:buSzPts val="2500"/>
              <a:buFont typeface="Bungee"/>
              <a:buNone/>
              <a:defRPr sz="2500">
                <a:latin typeface="Bungee"/>
                <a:ea typeface="Bungee"/>
                <a:cs typeface="Bungee"/>
                <a:sym typeface="Bungee"/>
              </a:defRPr>
            </a:lvl8pPr>
            <a:lvl9pPr lvl="8" algn="ctr" rtl="0">
              <a:lnSpc>
                <a:spcPct val="100000"/>
              </a:lnSpc>
              <a:spcBef>
                <a:spcPts val="0"/>
              </a:spcBef>
              <a:spcAft>
                <a:spcPts val="0"/>
              </a:spcAft>
              <a:buSzPts val="2500"/>
              <a:buFont typeface="Bungee"/>
              <a:buNone/>
              <a:defRPr sz="2500">
                <a:latin typeface="Bungee"/>
                <a:ea typeface="Bungee"/>
                <a:cs typeface="Bungee"/>
                <a:sym typeface="Bungee"/>
              </a:defRPr>
            </a:lvl9pPr>
          </a:lstStyle>
          <a:p>
            <a:endParaRPr/>
          </a:p>
        </p:txBody>
      </p:sp>
      <p:sp>
        <p:nvSpPr>
          <p:cNvPr id="20" name="Google Shape;20;p5"/>
          <p:cNvSpPr txBox="1">
            <a:spLocks noGrp="1"/>
          </p:cNvSpPr>
          <p:nvPr>
            <p:ph type="subTitle" idx="2"/>
          </p:nvPr>
        </p:nvSpPr>
        <p:spPr>
          <a:xfrm>
            <a:off x="4990513" y="2916450"/>
            <a:ext cx="3246600" cy="95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 name="Google Shape;21;p5"/>
          <p:cNvSpPr txBox="1">
            <a:spLocks noGrp="1"/>
          </p:cNvSpPr>
          <p:nvPr>
            <p:ph type="subTitle" idx="3"/>
          </p:nvPr>
        </p:nvSpPr>
        <p:spPr>
          <a:xfrm flipH="1">
            <a:off x="906888" y="2464352"/>
            <a:ext cx="3246600" cy="46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ungee"/>
              <a:buNone/>
              <a:defRPr sz="2500">
                <a:latin typeface="Poppins SemiBold"/>
                <a:ea typeface="Poppins SemiBold"/>
                <a:cs typeface="Poppins SemiBold"/>
                <a:sym typeface="Poppins SemiBold"/>
              </a:defRPr>
            </a:lvl1pPr>
            <a:lvl2pPr lvl="1" algn="ctr" rtl="0">
              <a:lnSpc>
                <a:spcPct val="100000"/>
              </a:lnSpc>
              <a:spcBef>
                <a:spcPts val="0"/>
              </a:spcBef>
              <a:spcAft>
                <a:spcPts val="0"/>
              </a:spcAft>
              <a:buSzPts val="2500"/>
              <a:buFont typeface="Bungee"/>
              <a:buNone/>
              <a:defRPr sz="2500">
                <a:latin typeface="Bungee"/>
                <a:ea typeface="Bungee"/>
                <a:cs typeface="Bungee"/>
                <a:sym typeface="Bungee"/>
              </a:defRPr>
            </a:lvl2pPr>
            <a:lvl3pPr lvl="2" algn="ctr" rtl="0">
              <a:lnSpc>
                <a:spcPct val="100000"/>
              </a:lnSpc>
              <a:spcBef>
                <a:spcPts val="0"/>
              </a:spcBef>
              <a:spcAft>
                <a:spcPts val="0"/>
              </a:spcAft>
              <a:buSzPts val="2500"/>
              <a:buFont typeface="Bungee"/>
              <a:buNone/>
              <a:defRPr sz="2500">
                <a:latin typeface="Bungee"/>
                <a:ea typeface="Bungee"/>
                <a:cs typeface="Bungee"/>
                <a:sym typeface="Bungee"/>
              </a:defRPr>
            </a:lvl3pPr>
            <a:lvl4pPr lvl="3" algn="ctr" rtl="0">
              <a:lnSpc>
                <a:spcPct val="100000"/>
              </a:lnSpc>
              <a:spcBef>
                <a:spcPts val="0"/>
              </a:spcBef>
              <a:spcAft>
                <a:spcPts val="0"/>
              </a:spcAft>
              <a:buSzPts val="2500"/>
              <a:buFont typeface="Bungee"/>
              <a:buNone/>
              <a:defRPr sz="2500">
                <a:latin typeface="Bungee"/>
                <a:ea typeface="Bungee"/>
                <a:cs typeface="Bungee"/>
                <a:sym typeface="Bungee"/>
              </a:defRPr>
            </a:lvl4pPr>
            <a:lvl5pPr lvl="4" algn="ctr" rtl="0">
              <a:lnSpc>
                <a:spcPct val="100000"/>
              </a:lnSpc>
              <a:spcBef>
                <a:spcPts val="0"/>
              </a:spcBef>
              <a:spcAft>
                <a:spcPts val="0"/>
              </a:spcAft>
              <a:buSzPts val="2500"/>
              <a:buFont typeface="Bungee"/>
              <a:buNone/>
              <a:defRPr sz="2500">
                <a:latin typeface="Bungee"/>
                <a:ea typeface="Bungee"/>
                <a:cs typeface="Bungee"/>
                <a:sym typeface="Bungee"/>
              </a:defRPr>
            </a:lvl5pPr>
            <a:lvl6pPr lvl="5" algn="ctr" rtl="0">
              <a:lnSpc>
                <a:spcPct val="100000"/>
              </a:lnSpc>
              <a:spcBef>
                <a:spcPts val="0"/>
              </a:spcBef>
              <a:spcAft>
                <a:spcPts val="0"/>
              </a:spcAft>
              <a:buSzPts val="2500"/>
              <a:buFont typeface="Bungee"/>
              <a:buNone/>
              <a:defRPr sz="2500">
                <a:latin typeface="Bungee"/>
                <a:ea typeface="Bungee"/>
                <a:cs typeface="Bungee"/>
                <a:sym typeface="Bungee"/>
              </a:defRPr>
            </a:lvl6pPr>
            <a:lvl7pPr lvl="6" algn="ctr" rtl="0">
              <a:lnSpc>
                <a:spcPct val="100000"/>
              </a:lnSpc>
              <a:spcBef>
                <a:spcPts val="0"/>
              </a:spcBef>
              <a:spcAft>
                <a:spcPts val="0"/>
              </a:spcAft>
              <a:buSzPts val="2500"/>
              <a:buFont typeface="Bungee"/>
              <a:buNone/>
              <a:defRPr sz="2500">
                <a:latin typeface="Bungee"/>
                <a:ea typeface="Bungee"/>
                <a:cs typeface="Bungee"/>
                <a:sym typeface="Bungee"/>
              </a:defRPr>
            </a:lvl7pPr>
            <a:lvl8pPr lvl="7" algn="ctr" rtl="0">
              <a:lnSpc>
                <a:spcPct val="100000"/>
              </a:lnSpc>
              <a:spcBef>
                <a:spcPts val="0"/>
              </a:spcBef>
              <a:spcAft>
                <a:spcPts val="0"/>
              </a:spcAft>
              <a:buSzPts val="2500"/>
              <a:buFont typeface="Bungee"/>
              <a:buNone/>
              <a:defRPr sz="2500">
                <a:latin typeface="Bungee"/>
                <a:ea typeface="Bungee"/>
                <a:cs typeface="Bungee"/>
                <a:sym typeface="Bungee"/>
              </a:defRPr>
            </a:lvl8pPr>
            <a:lvl9pPr lvl="8" algn="ctr" rtl="0">
              <a:lnSpc>
                <a:spcPct val="100000"/>
              </a:lnSpc>
              <a:spcBef>
                <a:spcPts val="0"/>
              </a:spcBef>
              <a:spcAft>
                <a:spcPts val="0"/>
              </a:spcAft>
              <a:buSzPts val="2500"/>
              <a:buFont typeface="Bungee"/>
              <a:buNone/>
              <a:defRPr sz="2500">
                <a:latin typeface="Bungee"/>
                <a:ea typeface="Bungee"/>
                <a:cs typeface="Bungee"/>
                <a:sym typeface="Bungee"/>
              </a:defRPr>
            </a:lvl9pPr>
          </a:lstStyle>
          <a:p>
            <a:endParaRPr/>
          </a:p>
        </p:txBody>
      </p:sp>
      <p:sp>
        <p:nvSpPr>
          <p:cNvPr id="22" name="Google Shape;22;p5"/>
          <p:cNvSpPr txBox="1">
            <a:spLocks noGrp="1"/>
          </p:cNvSpPr>
          <p:nvPr>
            <p:ph type="subTitle" idx="4"/>
          </p:nvPr>
        </p:nvSpPr>
        <p:spPr>
          <a:xfrm flipH="1">
            <a:off x="906888" y="2916450"/>
            <a:ext cx="3246600" cy="95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 name="Google Shape;23;p5"/>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grpSp>
        <p:nvGrpSpPr>
          <p:cNvPr id="4" name="Grupo 3"/>
          <p:cNvGrpSpPr/>
          <p:nvPr userDrawn="1"/>
        </p:nvGrpSpPr>
        <p:grpSpPr>
          <a:xfrm>
            <a:off x="126609" y="94957"/>
            <a:ext cx="8894299" cy="1192237"/>
            <a:chOff x="168812" y="126609"/>
            <a:chExt cx="11859065" cy="1589649"/>
          </a:xfrm>
        </p:grpSpPr>
        <p:sp>
          <p:nvSpPr>
            <p:cNvPr id="5" name="Rectángulo 4"/>
            <p:cNvSpPr/>
            <p:nvPr userDrawn="1"/>
          </p:nvSpPr>
          <p:spPr>
            <a:xfrm>
              <a:off x="168812" y="126609"/>
              <a:ext cx="11859065" cy="1589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ln>
                  <a:noFill/>
                </a:ln>
              </a:endParaRPr>
            </a:p>
          </p:txBody>
        </p:sp>
        <p:pic>
          <p:nvPicPr>
            <p:cNvPr id="6" name="Imagen 5"/>
            <p:cNvPicPr>
              <a:picLocks noChangeAspect="1"/>
            </p:cNvPicPr>
            <p:nvPr userDrawn="1"/>
          </p:nvPicPr>
          <p:blipFill>
            <a:blip r:embed="rId2"/>
            <a:stretch>
              <a:fillRect/>
            </a:stretch>
          </p:blipFill>
          <p:spPr>
            <a:xfrm>
              <a:off x="10480430" y="201688"/>
              <a:ext cx="1434905" cy="1439490"/>
            </a:xfrm>
            <a:prstGeom prst="rect">
              <a:avLst/>
            </a:prstGeom>
          </p:spPr>
        </p:pic>
      </p:grpSp>
      <p:sp>
        <p:nvSpPr>
          <p:cNvPr id="7" name="Text Placeholder 9">
            <a:extLst>
              <a:ext uri="{FF2B5EF4-FFF2-40B4-BE49-F238E27FC236}">
                <a16:creationId xmlns:a16="http://schemas.microsoft.com/office/drawing/2014/main" id="{C6CABB3D-EC4C-5AC3-C9B9-AE62E7B4AC0A}"/>
              </a:ext>
            </a:extLst>
          </p:cNvPr>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65000"/>
                    <a:lumOff val="35000"/>
                  </a:schemeClr>
                </a:solidFill>
                <a:latin typeface="+mj-lt"/>
                <a:cs typeface="Arial" pitchFamily="34" charset="0"/>
              </a:defRPr>
            </a:lvl1pPr>
          </a:lstStyle>
          <a:p>
            <a:pPr lvl="0"/>
            <a:r>
              <a:rPr lang="en-US" altLang="ko-KR" dirty="0"/>
              <a:t>BASIC LAYOUT</a:t>
            </a:r>
          </a:p>
        </p:txBody>
      </p:sp>
      <p:sp>
        <p:nvSpPr>
          <p:cNvPr id="8" name="Rounded Rectangle 2">
            <a:extLst>
              <a:ext uri="{FF2B5EF4-FFF2-40B4-BE49-F238E27FC236}">
                <a16:creationId xmlns:a16="http://schemas.microsoft.com/office/drawing/2014/main" id="{100228A7-3F32-72D6-3F07-4AB6FEF34065}"/>
              </a:ext>
            </a:extLst>
          </p:cNvPr>
          <p:cNvSpPr/>
          <p:nvPr userDrawn="1"/>
        </p:nvSpPr>
        <p:spPr>
          <a:xfrm>
            <a:off x="265507" y="848693"/>
            <a:ext cx="2670575" cy="4051921"/>
          </a:xfrm>
          <a:prstGeom prst="roundRect">
            <a:avLst>
              <a:gd name="adj" fmla="val 3968"/>
            </a:avLst>
          </a:pr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p>
        </p:txBody>
      </p:sp>
      <p:sp>
        <p:nvSpPr>
          <p:cNvPr id="9" name="Rounded Rectangle 3">
            <a:extLst>
              <a:ext uri="{FF2B5EF4-FFF2-40B4-BE49-F238E27FC236}">
                <a16:creationId xmlns:a16="http://schemas.microsoft.com/office/drawing/2014/main" id="{D3D24949-649A-3231-376C-FA072888E194}"/>
              </a:ext>
            </a:extLst>
          </p:cNvPr>
          <p:cNvSpPr/>
          <p:nvPr userDrawn="1"/>
        </p:nvSpPr>
        <p:spPr>
          <a:xfrm>
            <a:off x="342358" y="972504"/>
            <a:ext cx="98156" cy="319932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10" name="Half Frame 4">
            <a:extLst>
              <a:ext uri="{FF2B5EF4-FFF2-40B4-BE49-F238E27FC236}">
                <a16:creationId xmlns:a16="http://schemas.microsoft.com/office/drawing/2014/main" id="{7F7AE3DC-CFD2-C860-BA71-A93070F5BF7E}"/>
              </a:ext>
            </a:extLst>
          </p:cNvPr>
          <p:cNvSpPr/>
          <p:nvPr userDrawn="1"/>
        </p:nvSpPr>
        <p:spPr>
          <a:xfrm rot="5400000">
            <a:off x="3052053" y="963448"/>
            <a:ext cx="514387" cy="51386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tx1"/>
              </a:solidFill>
            </a:endParaRPr>
          </a:p>
        </p:txBody>
      </p:sp>
      <p:grpSp>
        <p:nvGrpSpPr>
          <p:cNvPr id="11" name="Grupo 10">
            <a:extLst>
              <a:ext uri="{FF2B5EF4-FFF2-40B4-BE49-F238E27FC236}">
                <a16:creationId xmlns:a16="http://schemas.microsoft.com/office/drawing/2014/main" id="{2ACB0B16-B6F1-5AC0-A0DE-DDE1B7B4A5F8}"/>
              </a:ext>
            </a:extLst>
          </p:cNvPr>
          <p:cNvGrpSpPr/>
          <p:nvPr userDrawn="1"/>
        </p:nvGrpSpPr>
        <p:grpSpPr>
          <a:xfrm>
            <a:off x="1047037" y="1366628"/>
            <a:ext cx="1674186" cy="1419104"/>
            <a:chOff x="1476865" y="1865995"/>
            <a:chExt cx="2232248" cy="1337879"/>
          </a:xfrm>
        </p:grpSpPr>
        <p:sp>
          <p:nvSpPr>
            <p:cNvPr id="12" name="TextBox 57">
              <a:extLst>
                <a:ext uri="{FF2B5EF4-FFF2-40B4-BE49-F238E27FC236}">
                  <a16:creationId xmlns:a16="http://schemas.microsoft.com/office/drawing/2014/main" id="{F09505EF-0C28-D348-16FE-E86CFA187C5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chemeClr val="bg1"/>
                  </a:solidFill>
                  <a:latin typeface="Arial" pitchFamily="34" charset="0"/>
                  <a:cs typeface="Arial" pitchFamily="34" charset="0"/>
                </a:rPr>
                <a:t>You can Resize without losing quality</a:t>
              </a:r>
              <a:endParaRPr lang="ko-KR" altLang="en-US" sz="1500" b="1" dirty="0">
                <a:solidFill>
                  <a:schemeClr val="bg1"/>
                </a:solidFill>
                <a:latin typeface="Arial" pitchFamily="34" charset="0"/>
                <a:cs typeface="Arial" pitchFamily="34" charset="0"/>
              </a:endParaRPr>
            </a:p>
          </p:txBody>
        </p:sp>
        <p:sp>
          <p:nvSpPr>
            <p:cNvPr id="13" name="TextBox 58">
              <a:extLst>
                <a:ext uri="{FF2B5EF4-FFF2-40B4-BE49-F238E27FC236}">
                  <a16:creationId xmlns:a16="http://schemas.microsoft.com/office/drawing/2014/main" id="{41B55E45-9AC8-7A38-856A-7EBE80DCD9B8}"/>
                </a:ext>
              </a:extLst>
            </p:cNvPr>
            <p:cNvSpPr txBox="1"/>
            <p:nvPr userDrawn="1"/>
          </p:nvSpPr>
          <p:spPr>
            <a:xfrm>
              <a:off x="1476865" y="2463965"/>
              <a:ext cx="2232248" cy="739909"/>
            </a:xfrm>
            <a:prstGeom prst="rect">
              <a:avLst/>
            </a:prstGeom>
            <a:noFill/>
          </p:spPr>
          <p:txBody>
            <a:bodyPr wrap="square" rtlCol="0" anchor="ctr">
              <a:spAutoFit/>
            </a:bodyPr>
            <a:lstStyle/>
            <a:p>
              <a:pPr algn="r"/>
              <a:r>
                <a:rPr lang="en-US" altLang="ko-KR" sz="1500" b="1" dirty="0">
                  <a:solidFill>
                    <a:schemeClr val="bg1"/>
                  </a:solidFill>
                  <a:latin typeface="Arial" pitchFamily="34" charset="0"/>
                  <a:cs typeface="Arial" pitchFamily="34" charset="0"/>
                </a:rPr>
                <a:t>You can Change Fill Color &amp;</a:t>
              </a:r>
            </a:p>
            <a:p>
              <a:pPr algn="r"/>
              <a:r>
                <a:rPr lang="en-US" altLang="ko-KR" sz="1500" b="1" dirty="0">
                  <a:solidFill>
                    <a:schemeClr val="bg1"/>
                  </a:solidFill>
                  <a:latin typeface="Arial" pitchFamily="34" charset="0"/>
                  <a:cs typeface="Arial" pitchFamily="34" charset="0"/>
                </a:rPr>
                <a:t>Line Color</a:t>
              </a:r>
              <a:endParaRPr lang="ko-KR" altLang="en-US" sz="1500" b="1" dirty="0">
                <a:solidFill>
                  <a:schemeClr val="bg1"/>
                </a:solidFill>
                <a:latin typeface="Arial" pitchFamily="34" charset="0"/>
                <a:cs typeface="Arial" pitchFamily="34" charset="0"/>
              </a:endParaRPr>
            </a:p>
          </p:txBody>
        </p:sp>
      </p:grpSp>
      <p:sp>
        <p:nvSpPr>
          <p:cNvPr id="14" name="TextBox 59">
            <a:extLst>
              <a:ext uri="{FF2B5EF4-FFF2-40B4-BE49-F238E27FC236}">
                <a16:creationId xmlns:a16="http://schemas.microsoft.com/office/drawing/2014/main" id="{1CAC080F-D2EB-052F-B793-5058E863DD7F}"/>
              </a:ext>
            </a:extLst>
          </p:cNvPr>
          <p:cNvSpPr txBox="1"/>
          <p:nvPr userDrawn="1"/>
        </p:nvSpPr>
        <p:spPr>
          <a:xfrm>
            <a:off x="492313" y="4274959"/>
            <a:ext cx="2280467" cy="276999"/>
          </a:xfrm>
          <a:prstGeom prst="rect">
            <a:avLst/>
          </a:prstGeom>
          <a:noFill/>
        </p:spPr>
        <p:txBody>
          <a:bodyPr wrap="square" rtlCol="0" anchor="ctr">
            <a:spAutoFit/>
          </a:bodyPr>
          <a:lstStyle/>
          <a:p>
            <a:r>
              <a:rPr lang="en-US" altLang="ko-KR" sz="1200" dirty="0">
                <a:solidFill>
                  <a:schemeClr val="bg1"/>
                </a:solidFill>
                <a:latin typeface="Arial" pitchFamily="34" charset="0"/>
                <a:cs typeface="Arial" pitchFamily="34" charset="0"/>
              </a:rPr>
              <a:t>www.plantillaspower-point.com</a:t>
            </a:r>
            <a:endParaRPr lang="ko-KR" altLang="en-US" sz="1200" dirty="0">
              <a:solidFill>
                <a:schemeClr val="bg1"/>
              </a:solidFill>
              <a:latin typeface="Arial" pitchFamily="34" charset="0"/>
              <a:cs typeface="Arial" pitchFamily="34" charset="0"/>
            </a:endParaRPr>
          </a:p>
        </p:txBody>
      </p:sp>
      <p:sp>
        <p:nvSpPr>
          <p:cNvPr id="15" name="TextBox 60">
            <a:extLst>
              <a:ext uri="{FF2B5EF4-FFF2-40B4-BE49-F238E27FC236}">
                <a16:creationId xmlns:a16="http://schemas.microsoft.com/office/drawing/2014/main" id="{8B4CCAE2-02A6-9E25-D0E4-8E2F9F8E1B94}"/>
              </a:ext>
            </a:extLst>
          </p:cNvPr>
          <p:cNvSpPr txBox="1"/>
          <p:nvPr userDrawn="1"/>
        </p:nvSpPr>
        <p:spPr>
          <a:xfrm>
            <a:off x="683251" y="3293434"/>
            <a:ext cx="2037972" cy="923330"/>
          </a:xfrm>
          <a:prstGeom prst="rect">
            <a:avLst/>
          </a:prstGeom>
          <a:noFill/>
        </p:spPr>
        <p:txBody>
          <a:bodyPr wrap="square" rtlCol="0" anchor="ctr">
            <a:spAutoFit/>
          </a:bodyPr>
          <a:lstStyle/>
          <a:p>
            <a:pPr algn="r"/>
            <a:r>
              <a:rPr lang="en-US" altLang="ko-KR" sz="1800" b="1" dirty="0">
                <a:solidFill>
                  <a:schemeClr val="bg1"/>
                </a:solidFill>
                <a:latin typeface="+mn-lt"/>
                <a:ea typeface="+mn-ea"/>
                <a:cs typeface="Arial" pitchFamily="34" charset="0"/>
              </a:rPr>
              <a:t>FREE </a:t>
            </a:r>
          </a:p>
          <a:p>
            <a:pPr algn="r"/>
            <a:r>
              <a:rPr lang="en-US" altLang="ko-KR" sz="1800" b="1" dirty="0">
                <a:solidFill>
                  <a:schemeClr val="bg1"/>
                </a:solidFill>
                <a:latin typeface="+mn-lt"/>
                <a:ea typeface="+mn-ea"/>
                <a:cs typeface="Arial" pitchFamily="34" charset="0"/>
              </a:rPr>
              <a:t>PPT </a:t>
            </a:r>
          </a:p>
          <a:p>
            <a:pPr algn="r"/>
            <a:r>
              <a:rPr lang="en-US" altLang="ko-KR" sz="1800" b="1" dirty="0">
                <a:solidFill>
                  <a:schemeClr val="bg1"/>
                </a:solidFill>
                <a:latin typeface="+mn-lt"/>
                <a:ea typeface="+mn-ea"/>
                <a:cs typeface="Arial" pitchFamily="34" charset="0"/>
              </a:rPr>
              <a:t>TEMPLATES  </a:t>
            </a:r>
          </a:p>
        </p:txBody>
      </p:sp>
      <p:sp>
        <p:nvSpPr>
          <p:cNvPr id="16" name="Rounded Rectangle 3">
            <a:extLst>
              <a:ext uri="{FF2B5EF4-FFF2-40B4-BE49-F238E27FC236}">
                <a16:creationId xmlns:a16="http://schemas.microsoft.com/office/drawing/2014/main" id="{B28C7780-FD5E-822D-A3C3-7BFEAB8BCD1A}"/>
              </a:ext>
            </a:extLst>
          </p:cNvPr>
          <p:cNvSpPr/>
          <p:nvPr userDrawn="1"/>
        </p:nvSpPr>
        <p:spPr>
          <a:xfrm rot="5400000">
            <a:off x="1946425" y="3913175"/>
            <a:ext cx="76235" cy="1668469"/>
          </a:xfrm>
          <a:prstGeom prst="roundRect">
            <a:avLst>
              <a:gd name="adj" fmla="val 50000"/>
            </a:avLst>
          </a:prstGeom>
          <a:solidFill>
            <a:srgbClr val="FBD3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7" name="Grupo 16">
            <a:extLst>
              <a:ext uri="{FF2B5EF4-FFF2-40B4-BE49-F238E27FC236}">
                <a16:creationId xmlns:a16="http://schemas.microsoft.com/office/drawing/2014/main" id="{3C1087F5-8BD1-EAFE-D6B3-8A93CE6EBFBA}"/>
              </a:ext>
            </a:extLst>
          </p:cNvPr>
          <p:cNvGrpSpPr/>
          <p:nvPr userDrawn="1"/>
        </p:nvGrpSpPr>
        <p:grpSpPr>
          <a:xfrm>
            <a:off x="2141949" y="972504"/>
            <a:ext cx="679333" cy="682777"/>
            <a:chOff x="2844390" y="1337313"/>
            <a:chExt cx="905777" cy="910369"/>
          </a:xfrm>
          <a:solidFill>
            <a:srgbClr val="FBD396"/>
          </a:solidFill>
        </p:grpSpPr>
        <p:sp>
          <p:nvSpPr>
            <p:cNvPr id="18" name="Rounded Rectangle 3">
              <a:extLst>
                <a:ext uri="{FF2B5EF4-FFF2-40B4-BE49-F238E27FC236}">
                  <a16:creationId xmlns:a16="http://schemas.microsoft.com/office/drawing/2014/main" id="{F5A29DED-4330-FD16-1A0C-33088DD4DE22}"/>
                </a:ext>
              </a:extLst>
            </p:cNvPr>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19" name="Rounded Rectangle 3">
              <a:extLst>
                <a:ext uri="{FF2B5EF4-FFF2-40B4-BE49-F238E27FC236}">
                  <a16:creationId xmlns:a16="http://schemas.microsoft.com/office/drawing/2014/main" id="{55A49F5A-FF52-3D75-AA20-30D4E730640C}"/>
                </a:ext>
              </a:extLst>
            </p:cNvPr>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243314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4" name="Grupo 3">
            <a:extLst>
              <a:ext uri="{FF2B5EF4-FFF2-40B4-BE49-F238E27FC236}">
                <a16:creationId xmlns:a16="http://schemas.microsoft.com/office/drawing/2014/main" id="{84D691BB-50B3-49C1-A8A3-DC4F26E750C2}"/>
              </a:ext>
            </a:extLst>
          </p:cNvPr>
          <p:cNvGrpSpPr/>
          <p:nvPr userDrawn="1"/>
        </p:nvGrpSpPr>
        <p:grpSpPr>
          <a:xfrm>
            <a:off x="243484" y="246600"/>
            <a:ext cx="8567221" cy="823836"/>
            <a:chOff x="243484" y="246600"/>
            <a:chExt cx="8567221" cy="823836"/>
          </a:xfrm>
        </p:grpSpPr>
        <p:sp>
          <p:nvSpPr>
            <p:cNvPr id="5" name="Rectángulo 18">
              <a:extLst>
                <a:ext uri="{FF2B5EF4-FFF2-40B4-BE49-F238E27FC236}">
                  <a16:creationId xmlns:a16="http://schemas.microsoft.com/office/drawing/2014/main" id="{7DD8EEEB-B797-951E-DB09-A4C7D9740DF8}"/>
                </a:ext>
              </a:extLst>
            </p:cNvPr>
            <p:cNvSpPr/>
            <p:nvPr userDrawn="1"/>
          </p:nvSpPr>
          <p:spPr>
            <a:xfrm>
              <a:off x="333295" y="106531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
          <p:nvSpPr>
            <p:cNvPr id="6" name="Forma libre: forma 5">
              <a:extLst>
                <a:ext uri="{FF2B5EF4-FFF2-40B4-BE49-F238E27FC236}">
                  <a16:creationId xmlns:a16="http://schemas.microsoft.com/office/drawing/2014/main" id="{A41C8749-55E1-893A-44D5-9A8E37BAB2C9}"/>
                </a:ext>
              </a:extLst>
            </p:cNvPr>
            <p:cNvSpPr/>
            <p:nvPr userDrawn="1"/>
          </p:nvSpPr>
          <p:spPr>
            <a:xfrm rot="16200000" flipV="1">
              <a:off x="-50949" y="541033"/>
              <a:ext cx="678676" cy="89810"/>
            </a:xfrm>
            <a:custGeom>
              <a:avLst/>
              <a:gdLst>
                <a:gd name="connsiteX0" fmla="*/ 0 w 8444753"/>
                <a:gd name="connsiteY0" fmla="*/ 0 h 173373"/>
                <a:gd name="connsiteX1" fmla="*/ 8444753 w 8444753"/>
                <a:gd name="connsiteY1" fmla="*/ 0 h 173373"/>
                <a:gd name="connsiteX2" fmla="*/ 8444753 w 8444753"/>
                <a:gd name="connsiteY2" fmla="*/ 173373 h 173373"/>
                <a:gd name="connsiteX3" fmla="*/ 0 w 8444753"/>
                <a:gd name="connsiteY3" fmla="*/ 173373 h 173373"/>
                <a:gd name="connsiteX0" fmla="*/ 0 w 8444753"/>
                <a:gd name="connsiteY0" fmla="*/ 0 h 173373"/>
                <a:gd name="connsiteX1" fmla="*/ 8444753 w 8444753"/>
                <a:gd name="connsiteY1" fmla="*/ 173373 h 173373"/>
                <a:gd name="connsiteX2" fmla="*/ 0 w 8444753"/>
                <a:gd name="connsiteY2" fmla="*/ 173373 h 173373"/>
                <a:gd name="connsiteX3" fmla="*/ 0 w 8444753"/>
                <a:gd name="connsiteY3" fmla="*/ 0 h 173373"/>
                <a:gd name="connsiteX0" fmla="*/ 0 w 8444753"/>
                <a:gd name="connsiteY0" fmla="*/ 0 h 0"/>
                <a:gd name="connsiteX1" fmla="*/ 8444753 w 8444753"/>
                <a:gd name="connsiteY1" fmla="*/ 0 h 0"/>
                <a:gd name="connsiteX2" fmla="*/ 0 w 8444753"/>
                <a:gd name="connsiteY2" fmla="*/ 0 h 0"/>
              </a:gdLst>
              <a:ahLst/>
              <a:cxnLst>
                <a:cxn ang="0">
                  <a:pos x="connsiteX0" y="connsiteY0"/>
                </a:cxn>
                <a:cxn ang="0">
                  <a:pos x="connsiteX1" y="connsiteY1"/>
                </a:cxn>
                <a:cxn ang="0">
                  <a:pos x="connsiteX2" y="connsiteY2"/>
                </a:cxn>
              </a:cxnLst>
              <a:rect l="l" t="t" r="r" b="b"/>
              <a:pathLst>
                <a:path w="8444753">
                  <a:moveTo>
                    <a:pt x="0" y="0"/>
                  </a:moveTo>
                  <a:lnTo>
                    <a:pt x="8444753" y="0"/>
                  </a:lnTo>
                  <a:lnTo>
                    <a:pt x="0" y="0"/>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PE">
                <a:ln>
                  <a:solidFill>
                    <a:srgbClr val="7030A0"/>
                  </a:solidFill>
                </a:ln>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subTitle" idx="1"/>
          </p:nvPr>
        </p:nvSpPr>
        <p:spPr>
          <a:xfrm>
            <a:off x="720000" y="1308275"/>
            <a:ext cx="6606000" cy="1854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999999"/>
              </a:buClr>
              <a:buSzPts val="800"/>
              <a:buFont typeface="Open Sans"/>
              <a:buAutoNum type="arabicPeriod"/>
              <a:defRPr sz="1400"/>
            </a:lvl1pPr>
            <a:lvl2pPr lvl="1" algn="ctr" rtl="0">
              <a:lnSpc>
                <a:spcPct val="100000"/>
              </a:lnSpc>
              <a:spcBef>
                <a:spcPts val="0"/>
              </a:spcBef>
              <a:spcAft>
                <a:spcPts val="0"/>
              </a:spcAft>
              <a:buClr>
                <a:srgbClr val="999999"/>
              </a:buClr>
              <a:buSzPts val="800"/>
              <a:buFont typeface="Open Sans"/>
              <a:buAutoNum type="alphaLcPeriod"/>
              <a:defRPr/>
            </a:lvl2pPr>
            <a:lvl3pPr lvl="2" algn="ctr" rtl="0">
              <a:lnSpc>
                <a:spcPct val="100000"/>
              </a:lnSpc>
              <a:spcBef>
                <a:spcPts val="1600"/>
              </a:spcBef>
              <a:spcAft>
                <a:spcPts val="0"/>
              </a:spcAft>
              <a:buClr>
                <a:srgbClr val="999999"/>
              </a:buClr>
              <a:buSzPts val="800"/>
              <a:buFont typeface="Open Sans"/>
              <a:buAutoNum type="romanLcPeriod"/>
              <a:defRPr/>
            </a:lvl3pPr>
            <a:lvl4pPr lvl="3" algn="ctr" rtl="0">
              <a:lnSpc>
                <a:spcPct val="100000"/>
              </a:lnSpc>
              <a:spcBef>
                <a:spcPts val="1600"/>
              </a:spcBef>
              <a:spcAft>
                <a:spcPts val="0"/>
              </a:spcAft>
              <a:buClr>
                <a:srgbClr val="999999"/>
              </a:buClr>
              <a:buSzPts val="800"/>
              <a:buFont typeface="Open Sans"/>
              <a:buAutoNum type="arabicPeriod"/>
              <a:defRPr/>
            </a:lvl4pPr>
            <a:lvl5pPr lvl="4" algn="ctr" rtl="0">
              <a:lnSpc>
                <a:spcPct val="100000"/>
              </a:lnSpc>
              <a:spcBef>
                <a:spcPts val="1600"/>
              </a:spcBef>
              <a:spcAft>
                <a:spcPts val="0"/>
              </a:spcAft>
              <a:buClr>
                <a:srgbClr val="999999"/>
              </a:buClr>
              <a:buSzPts val="1200"/>
              <a:buFont typeface="Open Sans"/>
              <a:buAutoNum type="alphaLcPeriod"/>
              <a:defRPr/>
            </a:lvl5pPr>
            <a:lvl6pPr lvl="5" algn="ctr" rtl="0">
              <a:lnSpc>
                <a:spcPct val="100000"/>
              </a:lnSpc>
              <a:spcBef>
                <a:spcPts val="1600"/>
              </a:spcBef>
              <a:spcAft>
                <a:spcPts val="0"/>
              </a:spcAft>
              <a:buClr>
                <a:srgbClr val="999999"/>
              </a:buClr>
              <a:buSzPts val="1200"/>
              <a:buFont typeface="Open Sans"/>
              <a:buAutoNum type="romanLcPeriod"/>
              <a:defRPr/>
            </a:lvl6pPr>
            <a:lvl7pPr lvl="6" algn="ctr" rtl="0">
              <a:lnSpc>
                <a:spcPct val="100000"/>
              </a:lnSpc>
              <a:spcBef>
                <a:spcPts val="1600"/>
              </a:spcBef>
              <a:spcAft>
                <a:spcPts val="0"/>
              </a:spcAft>
              <a:buClr>
                <a:srgbClr val="999999"/>
              </a:buClr>
              <a:buSzPts val="700"/>
              <a:buFont typeface="Open Sans"/>
              <a:buAutoNum type="arabicPeriod"/>
              <a:defRPr/>
            </a:lvl7pPr>
            <a:lvl8pPr lvl="7" algn="ctr" rtl="0">
              <a:lnSpc>
                <a:spcPct val="100000"/>
              </a:lnSpc>
              <a:spcBef>
                <a:spcPts val="1600"/>
              </a:spcBef>
              <a:spcAft>
                <a:spcPts val="0"/>
              </a:spcAft>
              <a:buClr>
                <a:srgbClr val="999999"/>
              </a:buClr>
              <a:buSzPts val="700"/>
              <a:buFont typeface="Open Sans"/>
              <a:buAutoNum type="alphaLcPeriod"/>
              <a:defRPr/>
            </a:lvl8pPr>
            <a:lvl9pPr lvl="8" algn="ctr" rtl="0">
              <a:lnSpc>
                <a:spcPct val="100000"/>
              </a:lnSpc>
              <a:spcBef>
                <a:spcPts val="1600"/>
              </a:spcBef>
              <a:spcAft>
                <a:spcPts val="1600"/>
              </a:spcAft>
              <a:buClr>
                <a:srgbClr val="999999"/>
              </a:buClr>
              <a:buSzPts val="600"/>
              <a:buFont typeface="Open Sans"/>
              <a:buAutoNum type="romanLcPeriod"/>
              <a:defRPr/>
            </a:lvl9pPr>
          </a:lstStyle>
          <a:p>
            <a:endParaRPr/>
          </a:p>
        </p:txBody>
      </p:sp>
      <p:sp>
        <p:nvSpPr>
          <p:cNvPr id="28" name="Google Shape;28;p7"/>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p:nvPr/>
        </p:nvSpPr>
        <p:spPr>
          <a:xfrm>
            <a:off x="454550" y="1883025"/>
            <a:ext cx="8255100" cy="2865300"/>
          </a:xfrm>
          <a:prstGeom prst="roundRect">
            <a:avLst>
              <a:gd name="adj" fmla="val 3352"/>
            </a:avLst>
          </a:prstGeom>
          <a:gradFill>
            <a:gsLst>
              <a:gs pos="0">
                <a:srgbClr val="000000">
                  <a:alpha val="0"/>
                </a:srgbClr>
              </a:gs>
              <a:gs pos="100000">
                <a:schemeClr val="dk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8"/>
          <p:cNvSpPr txBox="1">
            <a:spLocks noGrp="1"/>
          </p:cNvSpPr>
          <p:nvPr>
            <p:ph type="title"/>
          </p:nvPr>
        </p:nvSpPr>
        <p:spPr>
          <a:xfrm flipH="1">
            <a:off x="2348238" y="2691005"/>
            <a:ext cx="4447500" cy="19260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Clr>
                <a:schemeClr val="lt1"/>
              </a:buClr>
              <a:buSzPts val="4800"/>
              <a:buNone/>
              <a:defRPr sz="80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
        <p:cNvGrpSpPr/>
        <p:nvPr/>
      </p:nvGrpSpPr>
      <p:grpSpPr>
        <a:xfrm>
          <a:off x="0" y="0"/>
          <a:ext cx="0" cy="0"/>
          <a:chOff x="0" y="0"/>
          <a:chExt cx="0" cy="0"/>
        </a:xfrm>
      </p:grpSpPr>
      <p:sp>
        <p:nvSpPr>
          <p:cNvPr id="33" name="Google Shape;33;p9"/>
          <p:cNvSpPr txBox="1">
            <a:spLocks noGrp="1"/>
          </p:cNvSpPr>
          <p:nvPr>
            <p:ph type="title"/>
          </p:nvPr>
        </p:nvSpPr>
        <p:spPr>
          <a:xfrm>
            <a:off x="720000" y="1221150"/>
            <a:ext cx="42681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4" name="Google Shape;34;p9"/>
          <p:cNvSpPr txBox="1">
            <a:spLocks noGrp="1"/>
          </p:cNvSpPr>
          <p:nvPr>
            <p:ph type="subTitle" idx="1"/>
          </p:nvPr>
        </p:nvSpPr>
        <p:spPr>
          <a:xfrm>
            <a:off x="720000" y="2240565"/>
            <a:ext cx="4268100" cy="1681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720000" y="1174050"/>
            <a:ext cx="4460400" cy="101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7"/>
        <p:cNvGrpSpPr/>
        <p:nvPr/>
      </p:nvGrpSpPr>
      <p:grpSpPr>
        <a:xfrm>
          <a:off x="0" y="0"/>
          <a:ext cx="0" cy="0"/>
          <a:chOff x="0" y="0"/>
          <a:chExt cx="0" cy="0"/>
        </a:xfrm>
      </p:grpSpPr>
      <p:sp>
        <p:nvSpPr>
          <p:cNvPr id="39" name="Google Shape;39;p11"/>
          <p:cNvSpPr txBox="1">
            <a:spLocks noGrp="1"/>
          </p:cNvSpPr>
          <p:nvPr>
            <p:ph type="title" hasCustomPrompt="1"/>
          </p:nvPr>
        </p:nvSpPr>
        <p:spPr>
          <a:xfrm>
            <a:off x="1577850" y="2300443"/>
            <a:ext cx="5988300" cy="14286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0000">
                <a:solidFill>
                  <a:schemeClr val="l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0" name="Google Shape;40;p11"/>
          <p:cNvSpPr txBox="1">
            <a:spLocks noGrp="1"/>
          </p:cNvSpPr>
          <p:nvPr>
            <p:ph type="subTitle" idx="1"/>
          </p:nvPr>
        </p:nvSpPr>
        <p:spPr>
          <a:xfrm>
            <a:off x="1577850" y="3615825"/>
            <a:ext cx="5988300" cy="4971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00">
                <a:solidFill>
                  <a:schemeClr val="lt1"/>
                </a:solidFill>
              </a:defRPr>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1pPr>
            <a:lvl2pPr lvl="1"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2pPr>
            <a:lvl3pPr lvl="2"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3pPr>
            <a:lvl4pPr lvl="3"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4pPr>
            <a:lvl5pPr lvl="4"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5pPr>
            <a:lvl6pPr lvl="5"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6pPr>
            <a:lvl7pPr lvl="6"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7pPr>
            <a:lvl8pPr lvl="7"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8pPr>
            <a:lvl9pPr lvl="8" rtl="0">
              <a:spcBef>
                <a:spcPts val="0"/>
              </a:spcBef>
              <a:spcAft>
                <a:spcPts val="0"/>
              </a:spcAft>
              <a:buClr>
                <a:schemeClr val="dk1"/>
              </a:buClr>
              <a:buSzPts val="3000"/>
              <a:buFont typeface="Poppins SemiBold"/>
              <a:buNone/>
              <a:defRPr sz="3000">
                <a:solidFill>
                  <a:schemeClr val="dk1"/>
                </a:solidFill>
                <a:latin typeface="Poppins SemiBold"/>
                <a:ea typeface="Poppins SemiBold"/>
                <a:cs typeface="Poppins SemiBold"/>
                <a:sym typeface="Poppins SemiBo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marL="914400" lvl="1"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15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15000"/>
              </a:lnSpc>
              <a:spcBef>
                <a:spcPts val="1600"/>
              </a:spcBef>
              <a:spcAft>
                <a:spcPts val="1600"/>
              </a:spcAft>
              <a:buClr>
                <a:schemeClr val="dk1"/>
              </a:buClr>
              <a:buSzPts val="1400"/>
              <a:buFont typeface="Lato"/>
              <a:buChar char="■"/>
              <a:defRPr>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8" r:id="rId25"/>
    <p:sldLayoutId id="2147483679" r:id="rId26"/>
    <p:sldLayoutId id="2147483680" r:id="rId27"/>
    <p:sldLayoutId id="2147483681" r:id="rId28"/>
    <p:sldLayoutId id="2147483682" r:id="rId29"/>
    <p:sldLayoutId id="2147483683"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17.emf"/></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emf"/><Relationship Id="rId1" Type="http://schemas.openxmlformats.org/officeDocument/2006/relationships/slideLayout" Target="../slideLayouts/slideLayout28.x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10.emf"/></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9.emf"/></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9.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hyperlink" Target="https://docs.google.com/spreadsheets/d/1RCJuD-F0fIkCHjKRE1AYYE1KjCVAOtsAgGHnxxMEUjI/copy#gid=209504518"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9.emf"/></Relationships>
</file>

<file path=ppt/slides/_rels/slide3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9.emf"/></Relationships>
</file>

<file path=ppt/slides/_rels/slide36.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8.emf"/><Relationship Id="rId7" Type="http://schemas.openxmlformats.org/officeDocument/2006/relationships/image" Target="../media/image10.emf"/><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1.emf"/><Relationship Id="rId9" Type="http://schemas.openxmlformats.org/officeDocument/2006/relationships/image" Target="../media/image16.emf"/></Relationships>
</file>

<file path=ppt/slides/_rels/slide3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21.emf"/><Relationship Id="rId5" Type="http://schemas.openxmlformats.org/officeDocument/2006/relationships/image" Target="../media/image36.emf"/><Relationship Id="rId4" Type="http://schemas.openxmlformats.org/officeDocument/2006/relationships/image" Target="../media/image35.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92" name="Google Shape;492;p45"/>
          <p:cNvSpPr/>
          <p:nvPr/>
        </p:nvSpPr>
        <p:spPr>
          <a:xfrm rot="10800000">
            <a:off x="-1" y="-18912"/>
            <a:ext cx="9130201" cy="1051757"/>
          </a:xfrm>
          <a:prstGeom prst="roundRect">
            <a:avLst>
              <a:gd name="adj" fmla="val 3352"/>
            </a:avLst>
          </a:prstGeom>
          <a:gradFill>
            <a:gsLst>
              <a:gs pos="0">
                <a:schemeClr val="bg1"/>
              </a:gs>
              <a:gs pos="100000">
                <a:srgbClr val="D88CB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1"/>
          <p:cNvSpPr txBox="1">
            <a:spLocks noGrp="1"/>
          </p:cNvSpPr>
          <p:nvPr>
            <p:ph type="ctrTitle"/>
          </p:nvPr>
        </p:nvSpPr>
        <p:spPr>
          <a:xfrm>
            <a:off x="2189115" y="3852478"/>
            <a:ext cx="5182514" cy="613021"/>
          </a:xfrm>
          <a:prstGeom prst="rect">
            <a:avLst/>
          </a:prstGeom>
        </p:spPr>
        <p:txBody>
          <a:bodyPr spcFirstLastPara="1" wrap="square" lIns="91425" tIns="91425" rIns="91425" bIns="91425" anchor="b" anchorCtr="0">
            <a:noAutofit/>
          </a:bodyPr>
          <a:lstStyle/>
          <a:p>
            <a:pPr lvl="0" algn="ctr"/>
            <a:r>
              <a:rPr lang="en" sz="3000" b="1" dirty="0">
                <a:solidFill>
                  <a:srgbClr val="BB3F7C"/>
                </a:solidFill>
              </a:rPr>
              <a:t>Free Template</a:t>
            </a:r>
            <a:endParaRPr sz="3000" b="1" dirty="0">
              <a:solidFill>
                <a:srgbClr val="BB3F7C"/>
              </a:solidFill>
              <a:latin typeface="Poppins ExtraBold"/>
              <a:ea typeface="Poppins ExtraBold"/>
              <a:cs typeface="Poppins ExtraBold"/>
              <a:sym typeface="Poppins ExtraBold"/>
            </a:endParaRPr>
          </a:p>
        </p:txBody>
      </p:sp>
      <p:sp>
        <p:nvSpPr>
          <p:cNvPr id="156" name="Google Shape;156;p31"/>
          <p:cNvSpPr txBox="1">
            <a:spLocks noGrp="1"/>
          </p:cNvSpPr>
          <p:nvPr>
            <p:ph type="subTitle" idx="1"/>
          </p:nvPr>
        </p:nvSpPr>
        <p:spPr>
          <a:xfrm>
            <a:off x="2633984" y="4320526"/>
            <a:ext cx="3910500" cy="396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Here is where your presentation begins</a:t>
            </a:r>
            <a:endParaRPr dirty="0"/>
          </a:p>
        </p:txBody>
      </p:sp>
      <p:sp>
        <p:nvSpPr>
          <p:cNvPr id="10" name="Google Shape;155;p31"/>
          <p:cNvSpPr txBox="1">
            <a:spLocks/>
          </p:cNvSpPr>
          <p:nvPr/>
        </p:nvSpPr>
        <p:spPr>
          <a:xfrm>
            <a:off x="1192138" y="2746424"/>
            <a:ext cx="6834260" cy="12656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95000"/>
              </a:lnSpc>
              <a:spcBef>
                <a:spcPts val="0"/>
              </a:spcBef>
              <a:spcAft>
                <a:spcPts val="0"/>
              </a:spcAft>
              <a:buClr>
                <a:srgbClr val="191919"/>
              </a:buClr>
              <a:buSzPts val="5200"/>
              <a:buFont typeface="Poppins SemiBold"/>
              <a:buNone/>
              <a:defRPr sz="4000" b="0" i="0" u="none" strike="noStrike" cap="none">
                <a:solidFill>
                  <a:schemeClr val="dk1"/>
                </a:solidFill>
                <a:latin typeface="Poppins SemiBold"/>
                <a:ea typeface="Poppins SemiBold"/>
                <a:cs typeface="Poppins SemiBold"/>
                <a:sym typeface="Poppins SemiBold"/>
              </a:defRPr>
            </a:lvl1pPr>
            <a:lvl2pPr marR="0" lvl="1" algn="ctr" rtl="0">
              <a:lnSpc>
                <a:spcPct val="100000"/>
              </a:lnSpc>
              <a:spcBef>
                <a:spcPts val="0"/>
              </a:spcBef>
              <a:spcAft>
                <a:spcPts val="0"/>
              </a:spcAft>
              <a:buClr>
                <a:srgbClr val="191919"/>
              </a:buClr>
              <a:buSzPts val="5200"/>
              <a:buFont typeface="Poppins SemiBold"/>
              <a:buNone/>
              <a:defRPr sz="5200" b="0" i="0" u="none" strike="noStrike" cap="none">
                <a:solidFill>
                  <a:srgbClr val="191919"/>
                </a:solidFill>
                <a:latin typeface="Poppins SemiBold"/>
                <a:ea typeface="Poppins SemiBold"/>
                <a:cs typeface="Poppins SemiBold"/>
                <a:sym typeface="Poppins SemiBold"/>
              </a:defRPr>
            </a:lvl2pPr>
            <a:lvl3pPr marR="0" lvl="2" algn="ctr" rtl="0">
              <a:lnSpc>
                <a:spcPct val="100000"/>
              </a:lnSpc>
              <a:spcBef>
                <a:spcPts val="0"/>
              </a:spcBef>
              <a:spcAft>
                <a:spcPts val="0"/>
              </a:spcAft>
              <a:buClr>
                <a:srgbClr val="191919"/>
              </a:buClr>
              <a:buSzPts val="5200"/>
              <a:buFont typeface="Poppins SemiBold"/>
              <a:buNone/>
              <a:defRPr sz="5200" b="0" i="0" u="none" strike="noStrike" cap="none">
                <a:solidFill>
                  <a:srgbClr val="191919"/>
                </a:solidFill>
                <a:latin typeface="Poppins SemiBold"/>
                <a:ea typeface="Poppins SemiBold"/>
                <a:cs typeface="Poppins SemiBold"/>
                <a:sym typeface="Poppins SemiBold"/>
              </a:defRPr>
            </a:lvl3pPr>
            <a:lvl4pPr marR="0" lvl="3" algn="ctr" rtl="0">
              <a:lnSpc>
                <a:spcPct val="100000"/>
              </a:lnSpc>
              <a:spcBef>
                <a:spcPts val="0"/>
              </a:spcBef>
              <a:spcAft>
                <a:spcPts val="0"/>
              </a:spcAft>
              <a:buClr>
                <a:srgbClr val="191919"/>
              </a:buClr>
              <a:buSzPts val="5200"/>
              <a:buFont typeface="Poppins SemiBold"/>
              <a:buNone/>
              <a:defRPr sz="5200" b="0" i="0" u="none" strike="noStrike" cap="none">
                <a:solidFill>
                  <a:srgbClr val="191919"/>
                </a:solidFill>
                <a:latin typeface="Poppins SemiBold"/>
                <a:ea typeface="Poppins SemiBold"/>
                <a:cs typeface="Poppins SemiBold"/>
                <a:sym typeface="Poppins SemiBold"/>
              </a:defRPr>
            </a:lvl4pPr>
            <a:lvl5pPr marR="0" lvl="4" algn="ctr" rtl="0">
              <a:lnSpc>
                <a:spcPct val="100000"/>
              </a:lnSpc>
              <a:spcBef>
                <a:spcPts val="0"/>
              </a:spcBef>
              <a:spcAft>
                <a:spcPts val="0"/>
              </a:spcAft>
              <a:buClr>
                <a:srgbClr val="191919"/>
              </a:buClr>
              <a:buSzPts val="5200"/>
              <a:buFont typeface="Poppins SemiBold"/>
              <a:buNone/>
              <a:defRPr sz="5200" b="0" i="0" u="none" strike="noStrike" cap="none">
                <a:solidFill>
                  <a:srgbClr val="191919"/>
                </a:solidFill>
                <a:latin typeface="Poppins SemiBold"/>
                <a:ea typeface="Poppins SemiBold"/>
                <a:cs typeface="Poppins SemiBold"/>
                <a:sym typeface="Poppins SemiBold"/>
              </a:defRPr>
            </a:lvl5pPr>
            <a:lvl6pPr marR="0" lvl="5" algn="ctr" rtl="0">
              <a:lnSpc>
                <a:spcPct val="100000"/>
              </a:lnSpc>
              <a:spcBef>
                <a:spcPts val="0"/>
              </a:spcBef>
              <a:spcAft>
                <a:spcPts val="0"/>
              </a:spcAft>
              <a:buClr>
                <a:srgbClr val="191919"/>
              </a:buClr>
              <a:buSzPts val="5200"/>
              <a:buFont typeface="Poppins SemiBold"/>
              <a:buNone/>
              <a:defRPr sz="5200" b="0" i="0" u="none" strike="noStrike" cap="none">
                <a:solidFill>
                  <a:srgbClr val="191919"/>
                </a:solidFill>
                <a:latin typeface="Poppins SemiBold"/>
                <a:ea typeface="Poppins SemiBold"/>
                <a:cs typeface="Poppins SemiBold"/>
                <a:sym typeface="Poppins SemiBold"/>
              </a:defRPr>
            </a:lvl6pPr>
            <a:lvl7pPr marR="0" lvl="6" algn="ctr" rtl="0">
              <a:lnSpc>
                <a:spcPct val="100000"/>
              </a:lnSpc>
              <a:spcBef>
                <a:spcPts val="0"/>
              </a:spcBef>
              <a:spcAft>
                <a:spcPts val="0"/>
              </a:spcAft>
              <a:buClr>
                <a:srgbClr val="191919"/>
              </a:buClr>
              <a:buSzPts val="5200"/>
              <a:buFont typeface="Poppins SemiBold"/>
              <a:buNone/>
              <a:defRPr sz="5200" b="0" i="0" u="none" strike="noStrike" cap="none">
                <a:solidFill>
                  <a:srgbClr val="191919"/>
                </a:solidFill>
                <a:latin typeface="Poppins SemiBold"/>
                <a:ea typeface="Poppins SemiBold"/>
                <a:cs typeface="Poppins SemiBold"/>
                <a:sym typeface="Poppins SemiBold"/>
              </a:defRPr>
            </a:lvl7pPr>
            <a:lvl8pPr marR="0" lvl="7" algn="ctr" rtl="0">
              <a:lnSpc>
                <a:spcPct val="100000"/>
              </a:lnSpc>
              <a:spcBef>
                <a:spcPts val="0"/>
              </a:spcBef>
              <a:spcAft>
                <a:spcPts val="0"/>
              </a:spcAft>
              <a:buClr>
                <a:srgbClr val="191919"/>
              </a:buClr>
              <a:buSzPts val="5200"/>
              <a:buFont typeface="Poppins SemiBold"/>
              <a:buNone/>
              <a:defRPr sz="5200" b="0" i="0" u="none" strike="noStrike" cap="none">
                <a:solidFill>
                  <a:srgbClr val="191919"/>
                </a:solidFill>
                <a:latin typeface="Poppins SemiBold"/>
                <a:ea typeface="Poppins SemiBold"/>
                <a:cs typeface="Poppins SemiBold"/>
                <a:sym typeface="Poppins SemiBold"/>
              </a:defRPr>
            </a:lvl8pPr>
            <a:lvl9pPr marR="0" lvl="8" algn="ctr" rtl="0">
              <a:lnSpc>
                <a:spcPct val="100000"/>
              </a:lnSpc>
              <a:spcBef>
                <a:spcPts val="0"/>
              </a:spcBef>
              <a:spcAft>
                <a:spcPts val="0"/>
              </a:spcAft>
              <a:buClr>
                <a:srgbClr val="191919"/>
              </a:buClr>
              <a:buSzPts val="5200"/>
              <a:buFont typeface="Poppins SemiBold"/>
              <a:buNone/>
              <a:defRPr sz="5200" b="0" i="0" u="none" strike="noStrike" cap="none">
                <a:solidFill>
                  <a:srgbClr val="191919"/>
                </a:solidFill>
                <a:latin typeface="Poppins SemiBold"/>
                <a:ea typeface="Poppins SemiBold"/>
                <a:cs typeface="Poppins SemiBold"/>
                <a:sym typeface="Poppins SemiBold"/>
              </a:defRPr>
            </a:lvl9pPr>
          </a:lstStyle>
          <a:p>
            <a:pPr algn="ctr"/>
            <a:r>
              <a:rPr lang="es-PE" sz="7200" dirty="0">
                <a:solidFill>
                  <a:srgbClr val="F8B44D"/>
                </a:solidFill>
                <a:latin typeface="Arial Black" panose="020B0A04020102020204" pitchFamily="34" charset="0"/>
              </a:rPr>
              <a:t>KNITTING</a:t>
            </a:r>
            <a:endParaRPr lang="es-PE" sz="3200" b="1" dirty="0">
              <a:solidFill>
                <a:srgbClr val="BB3F7C"/>
              </a:solidFill>
              <a:latin typeface="Poppins ExtraBold"/>
              <a:ea typeface="Poppins ExtraBold"/>
              <a:cs typeface="Poppins ExtraBold"/>
              <a:sym typeface="Poppins ExtraBold"/>
            </a:endParaRPr>
          </a:p>
        </p:txBody>
      </p:sp>
      <p:pic>
        <p:nvPicPr>
          <p:cNvPr id="2" name="Imagen 1"/>
          <p:cNvPicPr>
            <a:picLocks noChangeAspect="1"/>
          </p:cNvPicPr>
          <p:nvPr/>
        </p:nvPicPr>
        <p:blipFill>
          <a:blip r:embed="rId3"/>
          <a:stretch>
            <a:fillRect/>
          </a:stretch>
        </p:blipFill>
        <p:spPr>
          <a:xfrm rot="20539697">
            <a:off x="3542177" y="797598"/>
            <a:ext cx="2043545" cy="1940509"/>
          </a:xfrm>
          <a:prstGeom prst="rect">
            <a:avLst/>
          </a:prstGeom>
        </p:spPr>
      </p:pic>
      <p:grpSp>
        <p:nvGrpSpPr>
          <p:cNvPr id="139" name="Grupo 138"/>
          <p:cNvGrpSpPr/>
          <p:nvPr/>
        </p:nvGrpSpPr>
        <p:grpSpPr>
          <a:xfrm>
            <a:off x="7569340" y="3447952"/>
            <a:ext cx="1090822" cy="1289617"/>
            <a:chOff x="9502776" y="-366713"/>
            <a:chExt cx="2038350" cy="2409826"/>
          </a:xfrm>
        </p:grpSpPr>
        <p:sp>
          <p:nvSpPr>
            <p:cNvPr id="6" name="Freeform 5"/>
            <p:cNvSpPr>
              <a:spLocks/>
            </p:cNvSpPr>
            <p:nvPr/>
          </p:nvSpPr>
          <p:spPr bwMode="auto">
            <a:xfrm>
              <a:off x="9502776" y="1146175"/>
              <a:ext cx="2038350" cy="896938"/>
            </a:xfrm>
            <a:custGeom>
              <a:avLst/>
              <a:gdLst>
                <a:gd name="T0" fmla="*/ 113 w 540"/>
                <a:gd name="T1" fmla="*/ 24 h 238"/>
                <a:gd name="T2" fmla="*/ 69 w 540"/>
                <a:gd name="T3" fmla="*/ 30 h 238"/>
                <a:gd name="T4" fmla="*/ 52 w 540"/>
                <a:gd name="T5" fmla="*/ 116 h 238"/>
                <a:gd name="T6" fmla="*/ 167 w 540"/>
                <a:gd name="T7" fmla="*/ 167 h 238"/>
                <a:gd name="T8" fmla="*/ 306 w 540"/>
                <a:gd name="T9" fmla="*/ 146 h 238"/>
                <a:gd name="T10" fmla="*/ 399 w 540"/>
                <a:gd name="T11" fmla="*/ 115 h 238"/>
                <a:gd name="T12" fmla="*/ 490 w 540"/>
                <a:gd name="T13" fmla="*/ 109 h 238"/>
                <a:gd name="T14" fmla="*/ 516 w 540"/>
                <a:gd name="T15" fmla="*/ 194 h 238"/>
                <a:gd name="T16" fmla="*/ 443 w 540"/>
                <a:gd name="T17" fmla="*/ 234 h 238"/>
                <a:gd name="T18" fmla="*/ 396 w 540"/>
                <a:gd name="T19" fmla="*/ 238 h 238"/>
                <a:gd name="T20" fmla="*/ 375 w 540"/>
                <a:gd name="T21" fmla="*/ 230 h 238"/>
                <a:gd name="T22" fmla="*/ 376 w 540"/>
                <a:gd name="T23" fmla="*/ 223 h 238"/>
                <a:gd name="T24" fmla="*/ 396 w 540"/>
                <a:gd name="T25" fmla="*/ 215 h 238"/>
                <a:gd name="T26" fmla="*/ 430 w 540"/>
                <a:gd name="T27" fmla="*/ 214 h 238"/>
                <a:gd name="T28" fmla="*/ 499 w 540"/>
                <a:gd name="T29" fmla="*/ 192 h 238"/>
                <a:gd name="T30" fmla="*/ 516 w 540"/>
                <a:gd name="T31" fmla="*/ 155 h 238"/>
                <a:gd name="T32" fmla="*/ 492 w 540"/>
                <a:gd name="T33" fmla="*/ 126 h 238"/>
                <a:gd name="T34" fmla="*/ 423 w 540"/>
                <a:gd name="T35" fmla="*/ 124 h 238"/>
                <a:gd name="T36" fmla="*/ 304 w 540"/>
                <a:gd name="T37" fmla="*/ 168 h 238"/>
                <a:gd name="T38" fmla="*/ 235 w 540"/>
                <a:gd name="T39" fmla="*/ 183 h 238"/>
                <a:gd name="T40" fmla="*/ 75 w 540"/>
                <a:gd name="T41" fmla="*/ 165 h 238"/>
                <a:gd name="T42" fmla="*/ 24 w 540"/>
                <a:gd name="T43" fmla="*/ 47 h 238"/>
                <a:gd name="T44" fmla="*/ 103 w 540"/>
                <a:gd name="T45" fmla="*/ 12 h 238"/>
                <a:gd name="T46" fmla="*/ 113 w 540"/>
                <a:gd name="T47" fmla="*/ 2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0" h="238">
                  <a:moveTo>
                    <a:pt x="113" y="24"/>
                  </a:moveTo>
                  <a:cubicBezTo>
                    <a:pt x="96" y="26"/>
                    <a:pt x="82" y="25"/>
                    <a:pt x="69" y="30"/>
                  </a:cubicBezTo>
                  <a:cubicBezTo>
                    <a:pt x="35" y="44"/>
                    <a:pt x="26" y="88"/>
                    <a:pt x="52" y="116"/>
                  </a:cubicBezTo>
                  <a:cubicBezTo>
                    <a:pt x="83" y="150"/>
                    <a:pt x="123" y="162"/>
                    <a:pt x="167" y="167"/>
                  </a:cubicBezTo>
                  <a:cubicBezTo>
                    <a:pt x="215" y="172"/>
                    <a:pt x="261" y="161"/>
                    <a:pt x="306" y="146"/>
                  </a:cubicBezTo>
                  <a:cubicBezTo>
                    <a:pt x="337" y="136"/>
                    <a:pt x="367" y="124"/>
                    <a:pt x="399" y="115"/>
                  </a:cubicBezTo>
                  <a:cubicBezTo>
                    <a:pt x="428" y="106"/>
                    <a:pt x="459" y="101"/>
                    <a:pt x="490" y="109"/>
                  </a:cubicBezTo>
                  <a:cubicBezTo>
                    <a:pt x="540" y="122"/>
                    <a:pt x="535" y="166"/>
                    <a:pt x="516" y="194"/>
                  </a:cubicBezTo>
                  <a:cubicBezTo>
                    <a:pt x="499" y="219"/>
                    <a:pt x="471" y="228"/>
                    <a:pt x="443" y="234"/>
                  </a:cubicBezTo>
                  <a:cubicBezTo>
                    <a:pt x="428" y="237"/>
                    <a:pt x="412" y="238"/>
                    <a:pt x="396" y="238"/>
                  </a:cubicBezTo>
                  <a:cubicBezTo>
                    <a:pt x="389" y="238"/>
                    <a:pt x="382" y="233"/>
                    <a:pt x="375" y="230"/>
                  </a:cubicBezTo>
                  <a:cubicBezTo>
                    <a:pt x="376" y="228"/>
                    <a:pt x="376" y="226"/>
                    <a:pt x="376" y="223"/>
                  </a:cubicBezTo>
                  <a:cubicBezTo>
                    <a:pt x="382" y="221"/>
                    <a:pt x="389" y="216"/>
                    <a:pt x="396" y="215"/>
                  </a:cubicBezTo>
                  <a:cubicBezTo>
                    <a:pt x="407" y="214"/>
                    <a:pt x="419" y="214"/>
                    <a:pt x="430" y="214"/>
                  </a:cubicBezTo>
                  <a:cubicBezTo>
                    <a:pt x="455" y="213"/>
                    <a:pt x="478" y="205"/>
                    <a:pt x="499" y="192"/>
                  </a:cubicBezTo>
                  <a:cubicBezTo>
                    <a:pt x="512" y="183"/>
                    <a:pt x="519" y="170"/>
                    <a:pt x="516" y="155"/>
                  </a:cubicBezTo>
                  <a:cubicBezTo>
                    <a:pt x="514" y="141"/>
                    <a:pt x="507" y="130"/>
                    <a:pt x="492" y="126"/>
                  </a:cubicBezTo>
                  <a:cubicBezTo>
                    <a:pt x="469" y="118"/>
                    <a:pt x="447" y="114"/>
                    <a:pt x="423" y="124"/>
                  </a:cubicBezTo>
                  <a:cubicBezTo>
                    <a:pt x="384" y="140"/>
                    <a:pt x="344" y="155"/>
                    <a:pt x="304" y="168"/>
                  </a:cubicBezTo>
                  <a:cubicBezTo>
                    <a:pt x="282" y="175"/>
                    <a:pt x="258" y="179"/>
                    <a:pt x="235" y="183"/>
                  </a:cubicBezTo>
                  <a:cubicBezTo>
                    <a:pt x="180" y="192"/>
                    <a:pt x="127" y="186"/>
                    <a:pt x="75" y="165"/>
                  </a:cubicBezTo>
                  <a:cubicBezTo>
                    <a:pt x="39" y="151"/>
                    <a:pt x="0" y="98"/>
                    <a:pt x="24" y="47"/>
                  </a:cubicBezTo>
                  <a:cubicBezTo>
                    <a:pt x="38" y="17"/>
                    <a:pt x="73" y="0"/>
                    <a:pt x="103" y="12"/>
                  </a:cubicBezTo>
                  <a:cubicBezTo>
                    <a:pt x="107" y="14"/>
                    <a:pt x="110" y="19"/>
                    <a:pt x="113" y="24"/>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7" name="Freeform 6"/>
            <p:cNvSpPr>
              <a:spLocks/>
            </p:cNvSpPr>
            <p:nvPr/>
          </p:nvSpPr>
          <p:spPr bwMode="auto">
            <a:xfrm>
              <a:off x="10053638" y="755650"/>
              <a:ext cx="1046163" cy="722313"/>
            </a:xfrm>
            <a:custGeom>
              <a:avLst/>
              <a:gdLst>
                <a:gd name="T0" fmla="*/ 17 w 277"/>
                <a:gd name="T1" fmla="*/ 192 h 192"/>
                <a:gd name="T2" fmla="*/ 8 w 277"/>
                <a:gd name="T3" fmla="*/ 164 h 192"/>
                <a:gd name="T4" fmla="*/ 104 w 277"/>
                <a:gd name="T5" fmla="*/ 65 h 192"/>
                <a:gd name="T6" fmla="*/ 200 w 277"/>
                <a:gd name="T7" fmla="*/ 14 h 192"/>
                <a:gd name="T8" fmla="*/ 255 w 277"/>
                <a:gd name="T9" fmla="*/ 3 h 192"/>
                <a:gd name="T10" fmla="*/ 277 w 277"/>
                <a:gd name="T11" fmla="*/ 18 h 192"/>
                <a:gd name="T12" fmla="*/ 17 w 277"/>
                <a:gd name="T13" fmla="*/ 192 h 192"/>
              </a:gdLst>
              <a:ahLst/>
              <a:cxnLst>
                <a:cxn ang="0">
                  <a:pos x="T0" y="T1"/>
                </a:cxn>
                <a:cxn ang="0">
                  <a:pos x="T2" y="T3"/>
                </a:cxn>
                <a:cxn ang="0">
                  <a:pos x="T4" y="T5"/>
                </a:cxn>
                <a:cxn ang="0">
                  <a:pos x="T6" y="T7"/>
                </a:cxn>
                <a:cxn ang="0">
                  <a:pos x="T8" y="T9"/>
                </a:cxn>
                <a:cxn ang="0">
                  <a:pos x="T10" y="T11"/>
                </a:cxn>
                <a:cxn ang="0">
                  <a:pos x="T12" y="T13"/>
                </a:cxn>
              </a:cxnLst>
              <a:rect l="0" t="0" r="r" b="b"/>
              <a:pathLst>
                <a:path w="277" h="192">
                  <a:moveTo>
                    <a:pt x="17" y="192"/>
                  </a:moveTo>
                  <a:cubicBezTo>
                    <a:pt x="2" y="186"/>
                    <a:pt x="0" y="177"/>
                    <a:pt x="8" y="164"/>
                  </a:cubicBezTo>
                  <a:cubicBezTo>
                    <a:pt x="32" y="123"/>
                    <a:pt x="65" y="91"/>
                    <a:pt x="104" y="65"/>
                  </a:cubicBezTo>
                  <a:cubicBezTo>
                    <a:pt x="134" y="46"/>
                    <a:pt x="167" y="29"/>
                    <a:pt x="200" y="14"/>
                  </a:cubicBezTo>
                  <a:cubicBezTo>
                    <a:pt x="217" y="7"/>
                    <a:pt x="237" y="6"/>
                    <a:pt x="255" y="3"/>
                  </a:cubicBezTo>
                  <a:cubicBezTo>
                    <a:pt x="268" y="0"/>
                    <a:pt x="274" y="8"/>
                    <a:pt x="277" y="18"/>
                  </a:cubicBezTo>
                  <a:cubicBezTo>
                    <a:pt x="172" y="49"/>
                    <a:pt x="81" y="98"/>
                    <a:pt x="17" y="192"/>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1" name="Freeform 7"/>
            <p:cNvSpPr>
              <a:spLocks/>
            </p:cNvSpPr>
            <p:nvPr/>
          </p:nvSpPr>
          <p:spPr bwMode="auto">
            <a:xfrm>
              <a:off x="9982201" y="668337"/>
              <a:ext cx="1057275" cy="727075"/>
            </a:xfrm>
            <a:custGeom>
              <a:avLst/>
              <a:gdLst>
                <a:gd name="T0" fmla="*/ 124 w 280"/>
                <a:gd name="T1" fmla="*/ 48 h 193"/>
                <a:gd name="T2" fmla="*/ 199 w 280"/>
                <a:gd name="T3" fmla="*/ 15 h 193"/>
                <a:gd name="T4" fmla="*/ 250 w 280"/>
                <a:gd name="T5" fmla="*/ 2 h 193"/>
                <a:gd name="T6" fmla="*/ 280 w 280"/>
                <a:gd name="T7" fmla="*/ 15 h 193"/>
                <a:gd name="T8" fmla="*/ 13 w 280"/>
                <a:gd name="T9" fmla="*/ 193 h 193"/>
                <a:gd name="T10" fmla="*/ 10 w 280"/>
                <a:gd name="T11" fmla="*/ 158 h 193"/>
                <a:gd name="T12" fmla="*/ 113 w 280"/>
                <a:gd name="T13" fmla="*/ 57 h 193"/>
                <a:gd name="T14" fmla="*/ 124 w 280"/>
                <a:gd name="T15" fmla="*/ 47 h 193"/>
                <a:gd name="T16" fmla="*/ 124 w 280"/>
                <a:gd name="T17" fmla="*/ 48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193">
                  <a:moveTo>
                    <a:pt x="124" y="48"/>
                  </a:moveTo>
                  <a:cubicBezTo>
                    <a:pt x="149" y="37"/>
                    <a:pt x="173" y="24"/>
                    <a:pt x="199" y="15"/>
                  </a:cubicBezTo>
                  <a:cubicBezTo>
                    <a:pt x="215" y="8"/>
                    <a:pt x="233" y="5"/>
                    <a:pt x="250" y="2"/>
                  </a:cubicBezTo>
                  <a:cubicBezTo>
                    <a:pt x="262" y="0"/>
                    <a:pt x="273" y="5"/>
                    <a:pt x="280" y="15"/>
                  </a:cubicBezTo>
                  <a:cubicBezTo>
                    <a:pt x="169" y="44"/>
                    <a:pt x="73" y="91"/>
                    <a:pt x="13" y="193"/>
                  </a:cubicBezTo>
                  <a:cubicBezTo>
                    <a:pt x="0" y="181"/>
                    <a:pt x="1" y="174"/>
                    <a:pt x="10" y="158"/>
                  </a:cubicBezTo>
                  <a:cubicBezTo>
                    <a:pt x="35" y="114"/>
                    <a:pt x="73" y="85"/>
                    <a:pt x="113" y="57"/>
                  </a:cubicBezTo>
                  <a:cubicBezTo>
                    <a:pt x="117" y="54"/>
                    <a:pt x="120" y="51"/>
                    <a:pt x="124" y="47"/>
                  </a:cubicBezTo>
                  <a:lnTo>
                    <a:pt x="124" y="48"/>
                  </a:ln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2" name="Freeform 8"/>
            <p:cNvSpPr>
              <a:spLocks/>
            </p:cNvSpPr>
            <p:nvPr/>
          </p:nvSpPr>
          <p:spPr bwMode="auto">
            <a:xfrm>
              <a:off x="10148888" y="846138"/>
              <a:ext cx="992188" cy="688975"/>
            </a:xfrm>
            <a:custGeom>
              <a:avLst/>
              <a:gdLst>
                <a:gd name="T0" fmla="*/ 263 w 263"/>
                <a:gd name="T1" fmla="*/ 25 h 183"/>
                <a:gd name="T2" fmla="*/ 126 w 263"/>
                <a:gd name="T3" fmla="*/ 81 h 183"/>
                <a:gd name="T4" fmla="*/ 27 w 263"/>
                <a:gd name="T5" fmla="*/ 170 h 183"/>
                <a:gd name="T6" fmla="*/ 0 w 263"/>
                <a:gd name="T7" fmla="*/ 173 h 183"/>
                <a:gd name="T8" fmla="*/ 60 w 263"/>
                <a:gd name="T9" fmla="*/ 98 h 183"/>
                <a:gd name="T10" fmla="*/ 231 w 263"/>
                <a:gd name="T11" fmla="*/ 5 h 183"/>
                <a:gd name="T12" fmla="*/ 263 w 263"/>
                <a:gd name="T13" fmla="*/ 25 h 183"/>
              </a:gdLst>
              <a:ahLst/>
              <a:cxnLst>
                <a:cxn ang="0">
                  <a:pos x="T0" y="T1"/>
                </a:cxn>
                <a:cxn ang="0">
                  <a:pos x="T2" y="T3"/>
                </a:cxn>
                <a:cxn ang="0">
                  <a:pos x="T4" y="T5"/>
                </a:cxn>
                <a:cxn ang="0">
                  <a:pos x="T6" y="T7"/>
                </a:cxn>
                <a:cxn ang="0">
                  <a:pos x="T8" y="T9"/>
                </a:cxn>
                <a:cxn ang="0">
                  <a:pos x="T10" y="T11"/>
                </a:cxn>
                <a:cxn ang="0">
                  <a:pos x="T12" y="T13"/>
                </a:cxn>
              </a:cxnLst>
              <a:rect l="0" t="0" r="r" b="b"/>
              <a:pathLst>
                <a:path w="263" h="183">
                  <a:moveTo>
                    <a:pt x="263" y="25"/>
                  </a:moveTo>
                  <a:cubicBezTo>
                    <a:pt x="212" y="34"/>
                    <a:pt x="168" y="54"/>
                    <a:pt x="126" y="81"/>
                  </a:cubicBezTo>
                  <a:cubicBezTo>
                    <a:pt x="88" y="105"/>
                    <a:pt x="54" y="134"/>
                    <a:pt x="27" y="170"/>
                  </a:cubicBezTo>
                  <a:cubicBezTo>
                    <a:pt x="18" y="183"/>
                    <a:pt x="11" y="183"/>
                    <a:pt x="0" y="173"/>
                  </a:cubicBezTo>
                  <a:cubicBezTo>
                    <a:pt x="11" y="141"/>
                    <a:pt x="35" y="119"/>
                    <a:pt x="60" y="98"/>
                  </a:cubicBezTo>
                  <a:cubicBezTo>
                    <a:pt x="111" y="56"/>
                    <a:pt x="167" y="24"/>
                    <a:pt x="231" y="5"/>
                  </a:cubicBezTo>
                  <a:cubicBezTo>
                    <a:pt x="251" y="0"/>
                    <a:pt x="258" y="4"/>
                    <a:pt x="263" y="25"/>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 name="Freeform 9"/>
            <p:cNvSpPr>
              <a:spLocks/>
            </p:cNvSpPr>
            <p:nvPr/>
          </p:nvSpPr>
          <p:spPr bwMode="auto">
            <a:xfrm>
              <a:off x="9940926" y="585787"/>
              <a:ext cx="1022350" cy="704850"/>
            </a:xfrm>
            <a:custGeom>
              <a:avLst/>
              <a:gdLst>
                <a:gd name="T0" fmla="*/ 135 w 271"/>
                <a:gd name="T1" fmla="*/ 69 h 187"/>
                <a:gd name="T2" fmla="*/ 99 w 271"/>
                <a:gd name="T3" fmla="*/ 91 h 187"/>
                <a:gd name="T4" fmla="*/ 11 w 271"/>
                <a:gd name="T5" fmla="*/ 187 h 187"/>
                <a:gd name="T6" fmla="*/ 8 w 271"/>
                <a:gd name="T7" fmla="*/ 155 h 187"/>
                <a:gd name="T8" fmla="*/ 112 w 271"/>
                <a:gd name="T9" fmla="*/ 57 h 187"/>
                <a:gd name="T10" fmla="*/ 243 w 271"/>
                <a:gd name="T11" fmla="*/ 3 h 187"/>
                <a:gd name="T12" fmla="*/ 271 w 271"/>
                <a:gd name="T13" fmla="*/ 15 h 187"/>
                <a:gd name="T14" fmla="*/ 210 w 271"/>
                <a:gd name="T15" fmla="*/ 32 h 187"/>
                <a:gd name="T16" fmla="*/ 146 w 271"/>
                <a:gd name="T17" fmla="*/ 60 h 187"/>
                <a:gd name="T18" fmla="*/ 135 w 271"/>
                <a:gd name="T19" fmla="*/ 70 h 187"/>
                <a:gd name="T20" fmla="*/ 135 w 271"/>
                <a:gd name="T21" fmla="*/ 69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1" h="187">
                  <a:moveTo>
                    <a:pt x="135" y="69"/>
                  </a:moveTo>
                  <a:cubicBezTo>
                    <a:pt x="123" y="77"/>
                    <a:pt x="110" y="83"/>
                    <a:pt x="99" y="91"/>
                  </a:cubicBezTo>
                  <a:cubicBezTo>
                    <a:pt x="63" y="117"/>
                    <a:pt x="31" y="146"/>
                    <a:pt x="11" y="187"/>
                  </a:cubicBezTo>
                  <a:cubicBezTo>
                    <a:pt x="0" y="176"/>
                    <a:pt x="1" y="166"/>
                    <a:pt x="8" y="155"/>
                  </a:cubicBezTo>
                  <a:cubicBezTo>
                    <a:pt x="34" y="114"/>
                    <a:pt x="69" y="82"/>
                    <a:pt x="112" y="57"/>
                  </a:cubicBezTo>
                  <a:cubicBezTo>
                    <a:pt x="153" y="33"/>
                    <a:pt x="196" y="14"/>
                    <a:pt x="243" y="3"/>
                  </a:cubicBezTo>
                  <a:cubicBezTo>
                    <a:pt x="257" y="0"/>
                    <a:pt x="264" y="5"/>
                    <a:pt x="271" y="15"/>
                  </a:cubicBezTo>
                  <a:cubicBezTo>
                    <a:pt x="250" y="21"/>
                    <a:pt x="229" y="24"/>
                    <a:pt x="210" y="32"/>
                  </a:cubicBezTo>
                  <a:cubicBezTo>
                    <a:pt x="188" y="40"/>
                    <a:pt x="167" y="50"/>
                    <a:pt x="146" y="60"/>
                  </a:cubicBezTo>
                  <a:cubicBezTo>
                    <a:pt x="142" y="62"/>
                    <a:pt x="138" y="67"/>
                    <a:pt x="135" y="70"/>
                  </a:cubicBezTo>
                  <a:cubicBezTo>
                    <a:pt x="135" y="70"/>
                    <a:pt x="135" y="69"/>
                    <a:pt x="135" y="69"/>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4" name="Freeform 10"/>
            <p:cNvSpPr>
              <a:spLocks/>
            </p:cNvSpPr>
            <p:nvPr/>
          </p:nvSpPr>
          <p:spPr bwMode="auto">
            <a:xfrm>
              <a:off x="10661651" y="-366713"/>
              <a:ext cx="347663" cy="842963"/>
            </a:xfrm>
            <a:custGeom>
              <a:avLst/>
              <a:gdLst>
                <a:gd name="T0" fmla="*/ 0 w 92"/>
                <a:gd name="T1" fmla="*/ 215 h 224"/>
                <a:gd name="T2" fmla="*/ 58 w 92"/>
                <a:gd name="T3" fmla="*/ 47 h 224"/>
                <a:gd name="T4" fmla="*/ 58 w 92"/>
                <a:gd name="T5" fmla="*/ 37 h 224"/>
                <a:gd name="T6" fmla="*/ 55 w 92"/>
                <a:gd name="T7" fmla="*/ 30 h 224"/>
                <a:gd name="T8" fmla="*/ 63 w 92"/>
                <a:gd name="T9" fmla="*/ 3 h 224"/>
                <a:gd name="T10" fmla="*/ 84 w 92"/>
                <a:gd name="T11" fmla="*/ 9 h 224"/>
                <a:gd name="T12" fmla="*/ 77 w 92"/>
                <a:gd name="T13" fmla="*/ 37 h 224"/>
                <a:gd name="T14" fmla="*/ 69 w 92"/>
                <a:gd name="T15" fmla="*/ 49 h 224"/>
                <a:gd name="T16" fmla="*/ 20 w 92"/>
                <a:gd name="T17" fmla="*/ 211 h 224"/>
                <a:gd name="T18" fmla="*/ 0 w 92"/>
                <a:gd name="T19" fmla="*/ 21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224">
                  <a:moveTo>
                    <a:pt x="0" y="215"/>
                  </a:moveTo>
                  <a:cubicBezTo>
                    <a:pt x="19" y="159"/>
                    <a:pt x="39" y="103"/>
                    <a:pt x="58" y="47"/>
                  </a:cubicBezTo>
                  <a:cubicBezTo>
                    <a:pt x="59" y="44"/>
                    <a:pt x="58" y="40"/>
                    <a:pt x="58" y="37"/>
                  </a:cubicBezTo>
                  <a:cubicBezTo>
                    <a:pt x="57" y="34"/>
                    <a:pt x="55" y="32"/>
                    <a:pt x="55" y="30"/>
                  </a:cubicBezTo>
                  <a:cubicBezTo>
                    <a:pt x="53" y="19"/>
                    <a:pt x="52" y="7"/>
                    <a:pt x="63" y="3"/>
                  </a:cubicBezTo>
                  <a:cubicBezTo>
                    <a:pt x="69" y="0"/>
                    <a:pt x="81" y="4"/>
                    <a:pt x="84" y="9"/>
                  </a:cubicBezTo>
                  <a:cubicBezTo>
                    <a:pt x="92" y="19"/>
                    <a:pt x="86" y="29"/>
                    <a:pt x="77" y="37"/>
                  </a:cubicBezTo>
                  <a:cubicBezTo>
                    <a:pt x="74" y="40"/>
                    <a:pt x="71" y="45"/>
                    <a:pt x="69" y="49"/>
                  </a:cubicBezTo>
                  <a:cubicBezTo>
                    <a:pt x="52" y="103"/>
                    <a:pt x="36" y="157"/>
                    <a:pt x="20" y="211"/>
                  </a:cubicBezTo>
                  <a:cubicBezTo>
                    <a:pt x="15" y="224"/>
                    <a:pt x="15" y="224"/>
                    <a:pt x="0" y="215"/>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5" name="Freeform 11"/>
            <p:cNvSpPr>
              <a:spLocks/>
            </p:cNvSpPr>
            <p:nvPr/>
          </p:nvSpPr>
          <p:spPr bwMode="auto">
            <a:xfrm>
              <a:off x="10760076" y="-227013"/>
              <a:ext cx="636588" cy="733425"/>
            </a:xfrm>
            <a:custGeom>
              <a:avLst/>
              <a:gdLst>
                <a:gd name="T0" fmla="*/ 0 w 169"/>
                <a:gd name="T1" fmla="*/ 186 h 195"/>
                <a:gd name="T2" fmla="*/ 15 w 169"/>
                <a:gd name="T3" fmla="*/ 170 h 195"/>
                <a:gd name="T4" fmla="*/ 128 w 169"/>
                <a:gd name="T5" fmla="*/ 46 h 195"/>
                <a:gd name="T6" fmla="*/ 132 w 169"/>
                <a:gd name="T7" fmla="*/ 35 h 195"/>
                <a:gd name="T8" fmla="*/ 147 w 169"/>
                <a:gd name="T9" fmla="*/ 7 h 195"/>
                <a:gd name="T10" fmla="*/ 165 w 169"/>
                <a:gd name="T11" fmla="*/ 10 h 195"/>
                <a:gd name="T12" fmla="*/ 154 w 169"/>
                <a:gd name="T13" fmla="*/ 42 h 195"/>
                <a:gd name="T14" fmla="*/ 129 w 169"/>
                <a:gd name="T15" fmla="*/ 63 h 195"/>
                <a:gd name="T16" fmla="*/ 37 w 169"/>
                <a:gd name="T17" fmla="*/ 167 h 195"/>
                <a:gd name="T18" fmla="*/ 22 w 169"/>
                <a:gd name="T19" fmla="*/ 185 h 195"/>
                <a:gd name="T20" fmla="*/ 0 w 169"/>
                <a:gd name="T21" fmla="*/ 186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95">
                  <a:moveTo>
                    <a:pt x="0" y="186"/>
                  </a:moveTo>
                  <a:cubicBezTo>
                    <a:pt x="5" y="181"/>
                    <a:pt x="10" y="175"/>
                    <a:pt x="15" y="170"/>
                  </a:cubicBezTo>
                  <a:cubicBezTo>
                    <a:pt x="52" y="129"/>
                    <a:pt x="90" y="88"/>
                    <a:pt x="128" y="46"/>
                  </a:cubicBezTo>
                  <a:cubicBezTo>
                    <a:pt x="130" y="43"/>
                    <a:pt x="130" y="39"/>
                    <a:pt x="132" y="35"/>
                  </a:cubicBezTo>
                  <a:cubicBezTo>
                    <a:pt x="136" y="25"/>
                    <a:pt x="140" y="15"/>
                    <a:pt x="147" y="7"/>
                  </a:cubicBezTo>
                  <a:cubicBezTo>
                    <a:pt x="152" y="0"/>
                    <a:pt x="160" y="2"/>
                    <a:pt x="165" y="10"/>
                  </a:cubicBezTo>
                  <a:cubicBezTo>
                    <a:pt x="169" y="19"/>
                    <a:pt x="163" y="40"/>
                    <a:pt x="154" y="42"/>
                  </a:cubicBezTo>
                  <a:cubicBezTo>
                    <a:pt x="142" y="46"/>
                    <a:pt x="136" y="55"/>
                    <a:pt x="129" y="63"/>
                  </a:cubicBezTo>
                  <a:cubicBezTo>
                    <a:pt x="99" y="98"/>
                    <a:pt x="68" y="132"/>
                    <a:pt x="37" y="167"/>
                  </a:cubicBezTo>
                  <a:cubicBezTo>
                    <a:pt x="32" y="173"/>
                    <a:pt x="26" y="178"/>
                    <a:pt x="22" y="185"/>
                  </a:cubicBezTo>
                  <a:cubicBezTo>
                    <a:pt x="16" y="195"/>
                    <a:pt x="9" y="195"/>
                    <a:pt x="0" y="186"/>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6" name="Freeform 12"/>
            <p:cNvSpPr>
              <a:spLocks/>
            </p:cNvSpPr>
            <p:nvPr/>
          </p:nvSpPr>
          <p:spPr bwMode="auto">
            <a:xfrm>
              <a:off x="10596563" y="1154113"/>
              <a:ext cx="369888" cy="342900"/>
            </a:xfrm>
            <a:custGeom>
              <a:avLst/>
              <a:gdLst>
                <a:gd name="T0" fmla="*/ 0 w 98"/>
                <a:gd name="T1" fmla="*/ 12 h 91"/>
                <a:gd name="T2" fmla="*/ 17 w 98"/>
                <a:gd name="T3" fmla="*/ 0 h 91"/>
                <a:gd name="T4" fmla="*/ 98 w 98"/>
                <a:gd name="T5" fmla="*/ 74 h 91"/>
                <a:gd name="T6" fmla="*/ 72 w 98"/>
                <a:gd name="T7" fmla="*/ 79 h 91"/>
                <a:gd name="T8" fmla="*/ 0 w 98"/>
                <a:gd name="T9" fmla="*/ 12 h 91"/>
              </a:gdLst>
              <a:ahLst/>
              <a:cxnLst>
                <a:cxn ang="0">
                  <a:pos x="T0" y="T1"/>
                </a:cxn>
                <a:cxn ang="0">
                  <a:pos x="T2" y="T3"/>
                </a:cxn>
                <a:cxn ang="0">
                  <a:pos x="T4" y="T5"/>
                </a:cxn>
                <a:cxn ang="0">
                  <a:pos x="T6" y="T7"/>
                </a:cxn>
                <a:cxn ang="0">
                  <a:pos x="T8" y="T9"/>
                </a:cxn>
              </a:cxnLst>
              <a:rect l="0" t="0" r="r" b="b"/>
              <a:pathLst>
                <a:path w="98" h="91">
                  <a:moveTo>
                    <a:pt x="0" y="12"/>
                  </a:moveTo>
                  <a:cubicBezTo>
                    <a:pt x="9" y="6"/>
                    <a:pt x="13" y="3"/>
                    <a:pt x="17" y="0"/>
                  </a:cubicBezTo>
                  <a:cubicBezTo>
                    <a:pt x="44" y="25"/>
                    <a:pt x="71" y="49"/>
                    <a:pt x="98" y="74"/>
                  </a:cubicBezTo>
                  <a:cubicBezTo>
                    <a:pt x="88" y="89"/>
                    <a:pt x="86" y="91"/>
                    <a:pt x="72" y="79"/>
                  </a:cubicBezTo>
                  <a:cubicBezTo>
                    <a:pt x="48" y="58"/>
                    <a:pt x="25" y="36"/>
                    <a:pt x="0" y="12"/>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7" name="Freeform 13"/>
            <p:cNvSpPr>
              <a:spLocks/>
            </p:cNvSpPr>
            <p:nvPr/>
          </p:nvSpPr>
          <p:spPr bwMode="auto">
            <a:xfrm>
              <a:off x="10469563" y="1271588"/>
              <a:ext cx="323850" cy="312738"/>
            </a:xfrm>
            <a:custGeom>
              <a:avLst/>
              <a:gdLst>
                <a:gd name="T0" fmla="*/ 21 w 86"/>
                <a:gd name="T1" fmla="*/ 40 h 83"/>
                <a:gd name="T2" fmla="*/ 7 w 86"/>
                <a:gd name="T3" fmla="*/ 16 h 83"/>
                <a:gd name="T4" fmla="*/ 8 w 86"/>
                <a:gd name="T5" fmla="*/ 0 h 83"/>
                <a:gd name="T6" fmla="*/ 86 w 86"/>
                <a:gd name="T7" fmla="*/ 75 h 83"/>
                <a:gd name="T8" fmla="*/ 57 w 86"/>
                <a:gd name="T9" fmla="*/ 73 h 83"/>
                <a:gd name="T10" fmla="*/ 21 w 86"/>
                <a:gd name="T11" fmla="*/ 40 h 83"/>
              </a:gdLst>
              <a:ahLst/>
              <a:cxnLst>
                <a:cxn ang="0">
                  <a:pos x="T0" y="T1"/>
                </a:cxn>
                <a:cxn ang="0">
                  <a:pos x="T2" y="T3"/>
                </a:cxn>
                <a:cxn ang="0">
                  <a:pos x="T4" y="T5"/>
                </a:cxn>
                <a:cxn ang="0">
                  <a:pos x="T6" y="T7"/>
                </a:cxn>
                <a:cxn ang="0">
                  <a:pos x="T8" y="T9"/>
                </a:cxn>
                <a:cxn ang="0">
                  <a:pos x="T10" y="T11"/>
                </a:cxn>
              </a:cxnLst>
              <a:rect l="0" t="0" r="r" b="b"/>
              <a:pathLst>
                <a:path w="86" h="83">
                  <a:moveTo>
                    <a:pt x="21" y="40"/>
                  </a:moveTo>
                  <a:cubicBezTo>
                    <a:pt x="16" y="32"/>
                    <a:pt x="13" y="24"/>
                    <a:pt x="7" y="16"/>
                  </a:cubicBezTo>
                  <a:cubicBezTo>
                    <a:pt x="0" y="7"/>
                    <a:pt x="1" y="1"/>
                    <a:pt x="8" y="0"/>
                  </a:cubicBezTo>
                  <a:cubicBezTo>
                    <a:pt x="34" y="25"/>
                    <a:pt x="60" y="50"/>
                    <a:pt x="86" y="75"/>
                  </a:cubicBezTo>
                  <a:cubicBezTo>
                    <a:pt x="78" y="83"/>
                    <a:pt x="68" y="83"/>
                    <a:pt x="57" y="73"/>
                  </a:cubicBezTo>
                  <a:cubicBezTo>
                    <a:pt x="45" y="62"/>
                    <a:pt x="33" y="51"/>
                    <a:pt x="21" y="40"/>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8" name="Freeform 14"/>
            <p:cNvSpPr>
              <a:spLocks/>
            </p:cNvSpPr>
            <p:nvPr/>
          </p:nvSpPr>
          <p:spPr bwMode="auto">
            <a:xfrm>
              <a:off x="10675938" y="1109663"/>
              <a:ext cx="369888" cy="307975"/>
            </a:xfrm>
            <a:custGeom>
              <a:avLst/>
              <a:gdLst>
                <a:gd name="T0" fmla="*/ 68 w 98"/>
                <a:gd name="T1" fmla="*/ 39 h 82"/>
                <a:gd name="T2" fmla="*/ 98 w 98"/>
                <a:gd name="T3" fmla="*/ 61 h 82"/>
                <a:gd name="T4" fmla="*/ 83 w 98"/>
                <a:gd name="T5" fmla="*/ 82 h 82"/>
                <a:gd name="T6" fmla="*/ 0 w 98"/>
                <a:gd name="T7" fmla="*/ 10 h 82"/>
                <a:gd name="T8" fmla="*/ 15 w 98"/>
                <a:gd name="T9" fmla="*/ 0 h 82"/>
                <a:gd name="T10" fmla="*/ 68 w 98"/>
                <a:gd name="T11" fmla="*/ 40 h 82"/>
                <a:gd name="T12" fmla="*/ 68 w 98"/>
                <a:gd name="T13" fmla="*/ 39 h 82"/>
              </a:gdLst>
              <a:ahLst/>
              <a:cxnLst>
                <a:cxn ang="0">
                  <a:pos x="T0" y="T1"/>
                </a:cxn>
                <a:cxn ang="0">
                  <a:pos x="T2" y="T3"/>
                </a:cxn>
                <a:cxn ang="0">
                  <a:pos x="T4" y="T5"/>
                </a:cxn>
                <a:cxn ang="0">
                  <a:pos x="T6" y="T7"/>
                </a:cxn>
                <a:cxn ang="0">
                  <a:pos x="T8" y="T9"/>
                </a:cxn>
                <a:cxn ang="0">
                  <a:pos x="T10" y="T11"/>
                </a:cxn>
                <a:cxn ang="0">
                  <a:pos x="T12" y="T13"/>
                </a:cxn>
              </a:cxnLst>
              <a:rect l="0" t="0" r="r" b="b"/>
              <a:pathLst>
                <a:path w="98" h="82">
                  <a:moveTo>
                    <a:pt x="68" y="39"/>
                  </a:moveTo>
                  <a:cubicBezTo>
                    <a:pt x="77" y="46"/>
                    <a:pt x="87" y="53"/>
                    <a:pt x="98" y="61"/>
                  </a:cubicBezTo>
                  <a:cubicBezTo>
                    <a:pt x="94" y="67"/>
                    <a:pt x="90" y="73"/>
                    <a:pt x="83" y="82"/>
                  </a:cubicBezTo>
                  <a:cubicBezTo>
                    <a:pt x="55" y="58"/>
                    <a:pt x="28" y="35"/>
                    <a:pt x="0" y="10"/>
                  </a:cubicBezTo>
                  <a:cubicBezTo>
                    <a:pt x="8" y="5"/>
                    <a:pt x="12" y="2"/>
                    <a:pt x="15" y="0"/>
                  </a:cubicBezTo>
                  <a:cubicBezTo>
                    <a:pt x="33" y="14"/>
                    <a:pt x="51" y="27"/>
                    <a:pt x="68" y="40"/>
                  </a:cubicBezTo>
                  <a:lnTo>
                    <a:pt x="68" y="39"/>
                  </a:ln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9" name="Freeform 15"/>
            <p:cNvSpPr>
              <a:spLocks/>
            </p:cNvSpPr>
            <p:nvPr/>
          </p:nvSpPr>
          <p:spPr bwMode="auto">
            <a:xfrm>
              <a:off x="10536238" y="1211263"/>
              <a:ext cx="355600" cy="327025"/>
            </a:xfrm>
            <a:custGeom>
              <a:avLst/>
              <a:gdLst>
                <a:gd name="T0" fmla="*/ 0 w 94"/>
                <a:gd name="T1" fmla="*/ 9 h 87"/>
                <a:gd name="T2" fmla="*/ 12 w 94"/>
                <a:gd name="T3" fmla="*/ 0 h 87"/>
                <a:gd name="T4" fmla="*/ 94 w 94"/>
                <a:gd name="T5" fmla="*/ 79 h 87"/>
                <a:gd name="T6" fmla="*/ 65 w 94"/>
                <a:gd name="T7" fmla="*/ 77 h 87"/>
                <a:gd name="T8" fmla="*/ 0 w 94"/>
                <a:gd name="T9" fmla="*/ 9 h 87"/>
              </a:gdLst>
              <a:ahLst/>
              <a:cxnLst>
                <a:cxn ang="0">
                  <a:pos x="T0" y="T1"/>
                </a:cxn>
                <a:cxn ang="0">
                  <a:pos x="T2" y="T3"/>
                </a:cxn>
                <a:cxn ang="0">
                  <a:pos x="T4" y="T5"/>
                </a:cxn>
                <a:cxn ang="0">
                  <a:pos x="T6" y="T7"/>
                </a:cxn>
                <a:cxn ang="0">
                  <a:pos x="T8" y="T9"/>
                </a:cxn>
              </a:cxnLst>
              <a:rect l="0" t="0" r="r" b="b"/>
              <a:pathLst>
                <a:path w="94" h="87">
                  <a:moveTo>
                    <a:pt x="0" y="9"/>
                  </a:moveTo>
                  <a:cubicBezTo>
                    <a:pt x="6" y="5"/>
                    <a:pt x="10" y="2"/>
                    <a:pt x="12" y="0"/>
                  </a:cubicBezTo>
                  <a:cubicBezTo>
                    <a:pt x="40" y="27"/>
                    <a:pt x="67" y="52"/>
                    <a:pt x="94" y="79"/>
                  </a:cubicBezTo>
                  <a:cubicBezTo>
                    <a:pt x="85" y="87"/>
                    <a:pt x="75" y="87"/>
                    <a:pt x="65" y="77"/>
                  </a:cubicBezTo>
                  <a:cubicBezTo>
                    <a:pt x="44" y="55"/>
                    <a:pt x="23" y="32"/>
                    <a:pt x="0" y="9"/>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0" name="Freeform 16"/>
            <p:cNvSpPr>
              <a:spLocks/>
            </p:cNvSpPr>
            <p:nvPr/>
          </p:nvSpPr>
          <p:spPr bwMode="auto">
            <a:xfrm>
              <a:off x="10755313" y="1027113"/>
              <a:ext cx="388938" cy="112713"/>
            </a:xfrm>
            <a:custGeom>
              <a:avLst/>
              <a:gdLst>
                <a:gd name="T0" fmla="*/ 0 w 103"/>
                <a:gd name="T1" fmla="*/ 20 h 30"/>
                <a:gd name="T2" fmla="*/ 61 w 103"/>
                <a:gd name="T3" fmla="*/ 3 h 30"/>
                <a:gd name="T4" fmla="*/ 95 w 103"/>
                <a:gd name="T5" fmla="*/ 10 h 30"/>
                <a:gd name="T6" fmla="*/ 103 w 103"/>
                <a:gd name="T7" fmla="*/ 19 h 30"/>
                <a:gd name="T8" fmla="*/ 92 w 103"/>
                <a:gd name="T9" fmla="*/ 27 h 30"/>
                <a:gd name="T10" fmla="*/ 19 w 103"/>
                <a:gd name="T11" fmla="*/ 28 h 30"/>
                <a:gd name="T12" fmla="*/ 0 w 103"/>
                <a:gd name="T13" fmla="*/ 20 h 30"/>
              </a:gdLst>
              <a:ahLst/>
              <a:cxnLst>
                <a:cxn ang="0">
                  <a:pos x="T0" y="T1"/>
                </a:cxn>
                <a:cxn ang="0">
                  <a:pos x="T2" y="T3"/>
                </a:cxn>
                <a:cxn ang="0">
                  <a:pos x="T4" y="T5"/>
                </a:cxn>
                <a:cxn ang="0">
                  <a:pos x="T6" y="T7"/>
                </a:cxn>
                <a:cxn ang="0">
                  <a:pos x="T8" y="T9"/>
                </a:cxn>
                <a:cxn ang="0">
                  <a:pos x="T10" y="T11"/>
                </a:cxn>
                <a:cxn ang="0">
                  <a:pos x="T12" y="T13"/>
                </a:cxn>
              </a:cxnLst>
              <a:rect l="0" t="0" r="r" b="b"/>
              <a:pathLst>
                <a:path w="103" h="30">
                  <a:moveTo>
                    <a:pt x="0" y="20"/>
                  </a:moveTo>
                  <a:cubicBezTo>
                    <a:pt x="20" y="5"/>
                    <a:pt x="39" y="0"/>
                    <a:pt x="61" y="3"/>
                  </a:cubicBezTo>
                  <a:cubicBezTo>
                    <a:pt x="72" y="4"/>
                    <a:pt x="84" y="7"/>
                    <a:pt x="95" y="10"/>
                  </a:cubicBezTo>
                  <a:cubicBezTo>
                    <a:pt x="98" y="11"/>
                    <a:pt x="100" y="16"/>
                    <a:pt x="103" y="19"/>
                  </a:cubicBezTo>
                  <a:cubicBezTo>
                    <a:pt x="99" y="22"/>
                    <a:pt x="96" y="27"/>
                    <a:pt x="92" y="27"/>
                  </a:cubicBezTo>
                  <a:cubicBezTo>
                    <a:pt x="68" y="24"/>
                    <a:pt x="43" y="20"/>
                    <a:pt x="19" y="28"/>
                  </a:cubicBezTo>
                  <a:cubicBezTo>
                    <a:pt x="14" y="30"/>
                    <a:pt x="7" y="24"/>
                    <a:pt x="0" y="20"/>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1" name="Freeform 17"/>
            <p:cNvSpPr>
              <a:spLocks/>
            </p:cNvSpPr>
            <p:nvPr/>
          </p:nvSpPr>
          <p:spPr bwMode="auto">
            <a:xfrm>
              <a:off x="10834688" y="1104900"/>
              <a:ext cx="290513" cy="142875"/>
            </a:xfrm>
            <a:custGeom>
              <a:avLst/>
              <a:gdLst>
                <a:gd name="T0" fmla="*/ 0 w 77"/>
                <a:gd name="T1" fmla="*/ 15 h 38"/>
                <a:gd name="T2" fmla="*/ 77 w 77"/>
                <a:gd name="T3" fmla="*/ 13 h 38"/>
                <a:gd name="T4" fmla="*/ 69 w 77"/>
                <a:gd name="T5" fmla="*/ 38 h 38"/>
                <a:gd name="T6" fmla="*/ 0 w 77"/>
                <a:gd name="T7" fmla="*/ 15 h 38"/>
              </a:gdLst>
              <a:ahLst/>
              <a:cxnLst>
                <a:cxn ang="0">
                  <a:pos x="T0" y="T1"/>
                </a:cxn>
                <a:cxn ang="0">
                  <a:pos x="T2" y="T3"/>
                </a:cxn>
                <a:cxn ang="0">
                  <a:pos x="T4" y="T5"/>
                </a:cxn>
                <a:cxn ang="0">
                  <a:pos x="T6" y="T7"/>
                </a:cxn>
              </a:cxnLst>
              <a:rect l="0" t="0" r="r" b="b"/>
              <a:pathLst>
                <a:path w="77" h="38">
                  <a:moveTo>
                    <a:pt x="0" y="15"/>
                  </a:moveTo>
                  <a:cubicBezTo>
                    <a:pt x="26" y="0"/>
                    <a:pt x="50" y="8"/>
                    <a:pt x="77" y="13"/>
                  </a:cubicBezTo>
                  <a:cubicBezTo>
                    <a:pt x="74" y="21"/>
                    <a:pt x="72" y="28"/>
                    <a:pt x="69" y="38"/>
                  </a:cubicBezTo>
                  <a:cubicBezTo>
                    <a:pt x="47" y="24"/>
                    <a:pt x="20" y="37"/>
                    <a:pt x="0" y="15"/>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2" name="Freeform 18"/>
            <p:cNvSpPr>
              <a:spLocks/>
            </p:cNvSpPr>
            <p:nvPr/>
          </p:nvSpPr>
          <p:spPr bwMode="auto">
            <a:xfrm>
              <a:off x="10280651" y="484187"/>
              <a:ext cx="139700" cy="293688"/>
            </a:xfrm>
            <a:custGeom>
              <a:avLst/>
              <a:gdLst>
                <a:gd name="T0" fmla="*/ 37 w 37"/>
                <a:gd name="T1" fmla="*/ 68 h 78"/>
                <a:gd name="T2" fmla="*/ 19 w 37"/>
                <a:gd name="T3" fmla="*/ 78 h 78"/>
                <a:gd name="T4" fmla="*/ 1 w 37"/>
                <a:gd name="T5" fmla="*/ 10 h 78"/>
                <a:gd name="T6" fmla="*/ 11 w 37"/>
                <a:gd name="T7" fmla="*/ 1 h 78"/>
                <a:gd name="T8" fmla="*/ 19 w 37"/>
                <a:gd name="T9" fmla="*/ 9 h 78"/>
                <a:gd name="T10" fmla="*/ 37 w 37"/>
                <a:gd name="T11" fmla="*/ 68 h 78"/>
              </a:gdLst>
              <a:ahLst/>
              <a:cxnLst>
                <a:cxn ang="0">
                  <a:pos x="T0" y="T1"/>
                </a:cxn>
                <a:cxn ang="0">
                  <a:pos x="T2" y="T3"/>
                </a:cxn>
                <a:cxn ang="0">
                  <a:pos x="T4" y="T5"/>
                </a:cxn>
                <a:cxn ang="0">
                  <a:pos x="T6" y="T7"/>
                </a:cxn>
                <a:cxn ang="0">
                  <a:pos x="T8" y="T9"/>
                </a:cxn>
                <a:cxn ang="0">
                  <a:pos x="T10" y="T11"/>
                </a:cxn>
              </a:cxnLst>
              <a:rect l="0" t="0" r="r" b="b"/>
              <a:pathLst>
                <a:path w="37" h="78">
                  <a:moveTo>
                    <a:pt x="37" y="68"/>
                  </a:moveTo>
                  <a:cubicBezTo>
                    <a:pt x="33" y="71"/>
                    <a:pt x="28" y="73"/>
                    <a:pt x="19" y="78"/>
                  </a:cubicBezTo>
                  <a:cubicBezTo>
                    <a:pt x="12" y="54"/>
                    <a:pt x="6" y="32"/>
                    <a:pt x="1" y="10"/>
                  </a:cubicBezTo>
                  <a:cubicBezTo>
                    <a:pt x="0" y="8"/>
                    <a:pt x="7" y="2"/>
                    <a:pt x="11" y="1"/>
                  </a:cubicBezTo>
                  <a:cubicBezTo>
                    <a:pt x="12" y="0"/>
                    <a:pt x="18" y="5"/>
                    <a:pt x="19" y="9"/>
                  </a:cubicBezTo>
                  <a:cubicBezTo>
                    <a:pt x="26" y="28"/>
                    <a:pt x="31" y="47"/>
                    <a:pt x="37" y="68"/>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3" name="Freeform 19"/>
            <p:cNvSpPr>
              <a:spLocks/>
            </p:cNvSpPr>
            <p:nvPr/>
          </p:nvSpPr>
          <p:spPr bwMode="auto">
            <a:xfrm>
              <a:off x="10450513" y="461962"/>
              <a:ext cx="165100" cy="263525"/>
            </a:xfrm>
            <a:custGeom>
              <a:avLst/>
              <a:gdLst>
                <a:gd name="T0" fmla="*/ 44 w 44"/>
                <a:gd name="T1" fmla="*/ 11 h 70"/>
                <a:gd name="T2" fmla="*/ 25 w 44"/>
                <a:gd name="T3" fmla="*/ 46 h 70"/>
                <a:gd name="T4" fmla="*/ 0 w 44"/>
                <a:gd name="T5" fmla="*/ 70 h 70"/>
                <a:gd name="T6" fmla="*/ 27 w 44"/>
                <a:gd name="T7" fmla="*/ 3 h 70"/>
                <a:gd name="T8" fmla="*/ 41 w 44"/>
                <a:gd name="T9" fmla="*/ 1 h 70"/>
                <a:gd name="T10" fmla="*/ 43 w 44"/>
                <a:gd name="T11" fmla="*/ 12 h 70"/>
                <a:gd name="T12" fmla="*/ 44 w 44"/>
                <a:gd name="T13" fmla="*/ 11 h 70"/>
              </a:gdLst>
              <a:ahLst/>
              <a:cxnLst>
                <a:cxn ang="0">
                  <a:pos x="T0" y="T1"/>
                </a:cxn>
                <a:cxn ang="0">
                  <a:pos x="T2" y="T3"/>
                </a:cxn>
                <a:cxn ang="0">
                  <a:pos x="T4" y="T5"/>
                </a:cxn>
                <a:cxn ang="0">
                  <a:pos x="T6" y="T7"/>
                </a:cxn>
                <a:cxn ang="0">
                  <a:pos x="T8" y="T9"/>
                </a:cxn>
                <a:cxn ang="0">
                  <a:pos x="T10" y="T11"/>
                </a:cxn>
                <a:cxn ang="0">
                  <a:pos x="T12" y="T13"/>
                </a:cxn>
              </a:cxnLst>
              <a:rect l="0" t="0" r="r" b="b"/>
              <a:pathLst>
                <a:path w="44" h="70">
                  <a:moveTo>
                    <a:pt x="44" y="11"/>
                  </a:moveTo>
                  <a:cubicBezTo>
                    <a:pt x="37" y="23"/>
                    <a:pt x="29" y="34"/>
                    <a:pt x="25" y="46"/>
                  </a:cubicBezTo>
                  <a:cubicBezTo>
                    <a:pt x="21" y="58"/>
                    <a:pt x="15" y="67"/>
                    <a:pt x="0" y="70"/>
                  </a:cubicBezTo>
                  <a:cubicBezTo>
                    <a:pt x="3" y="44"/>
                    <a:pt x="12" y="22"/>
                    <a:pt x="27" y="3"/>
                  </a:cubicBezTo>
                  <a:cubicBezTo>
                    <a:pt x="29" y="0"/>
                    <a:pt x="37" y="0"/>
                    <a:pt x="41" y="1"/>
                  </a:cubicBezTo>
                  <a:cubicBezTo>
                    <a:pt x="42" y="1"/>
                    <a:pt x="43" y="8"/>
                    <a:pt x="43" y="12"/>
                  </a:cubicBezTo>
                  <a:lnTo>
                    <a:pt x="44" y="11"/>
                  </a:ln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4" name="Freeform 20"/>
            <p:cNvSpPr>
              <a:spLocks/>
            </p:cNvSpPr>
            <p:nvPr/>
          </p:nvSpPr>
          <p:spPr bwMode="auto">
            <a:xfrm>
              <a:off x="10193338" y="506412"/>
              <a:ext cx="142875" cy="312738"/>
            </a:xfrm>
            <a:custGeom>
              <a:avLst/>
              <a:gdLst>
                <a:gd name="T0" fmla="*/ 29 w 38"/>
                <a:gd name="T1" fmla="*/ 83 h 83"/>
                <a:gd name="T2" fmla="*/ 15 w 38"/>
                <a:gd name="T3" fmla="*/ 0 h 83"/>
                <a:gd name="T4" fmla="*/ 37 w 38"/>
                <a:gd name="T5" fmla="*/ 69 h 83"/>
                <a:gd name="T6" fmla="*/ 29 w 38"/>
                <a:gd name="T7" fmla="*/ 83 h 83"/>
              </a:gdLst>
              <a:ahLst/>
              <a:cxnLst>
                <a:cxn ang="0">
                  <a:pos x="T0" y="T1"/>
                </a:cxn>
                <a:cxn ang="0">
                  <a:pos x="T2" y="T3"/>
                </a:cxn>
                <a:cxn ang="0">
                  <a:pos x="T4" y="T5"/>
                </a:cxn>
                <a:cxn ang="0">
                  <a:pos x="T6" y="T7"/>
                </a:cxn>
              </a:cxnLst>
              <a:rect l="0" t="0" r="r" b="b"/>
              <a:pathLst>
                <a:path w="38" h="83">
                  <a:moveTo>
                    <a:pt x="29" y="83"/>
                  </a:moveTo>
                  <a:cubicBezTo>
                    <a:pt x="6" y="52"/>
                    <a:pt x="0" y="11"/>
                    <a:pt x="15" y="0"/>
                  </a:cubicBezTo>
                  <a:cubicBezTo>
                    <a:pt x="23" y="23"/>
                    <a:pt x="30" y="46"/>
                    <a:pt x="37" y="69"/>
                  </a:cubicBezTo>
                  <a:cubicBezTo>
                    <a:pt x="38" y="72"/>
                    <a:pt x="32" y="78"/>
                    <a:pt x="29" y="83"/>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5" name="Freeform 21"/>
            <p:cNvSpPr>
              <a:spLocks/>
            </p:cNvSpPr>
            <p:nvPr/>
          </p:nvSpPr>
          <p:spPr bwMode="auto">
            <a:xfrm>
              <a:off x="10450513" y="1368425"/>
              <a:ext cx="98425" cy="249238"/>
            </a:xfrm>
            <a:custGeom>
              <a:avLst/>
              <a:gdLst>
                <a:gd name="T0" fmla="*/ 26 w 26"/>
                <a:gd name="T1" fmla="*/ 14 h 66"/>
                <a:gd name="T2" fmla="*/ 21 w 26"/>
                <a:gd name="T3" fmla="*/ 61 h 66"/>
                <a:gd name="T4" fmla="*/ 1 w 26"/>
                <a:gd name="T5" fmla="*/ 45 h 66"/>
                <a:gd name="T6" fmla="*/ 8 w 26"/>
                <a:gd name="T7" fmla="*/ 0 h 66"/>
                <a:gd name="T8" fmla="*/ 26 w 26"/>
                <a:gd name="T9" fmla="*/ 14 h 66"/>
                <a:gd name="T10" fmla="*/ 26 w 26"/>
                <a:gd name="T11" fmla="*/ 14 h 66"/>
              </a:gdLst>
              <a:ahLst/>
              <a:cxnLst>
                <a:cxn ang="0">
                  <a:pos x="T0" y="T1"/>
                </a:cxn>
                <a:cxn ang="0">
                  <a:pos x="T2" y="T3"/>
                </a:cxn>
                <a:cxn ang="0">
                  <a:pos x="T4" y="T5"/>
                </a:cxn>
                <a:cxn ang="0">
                  <a:pos x="T6" y="T7"/>
                </a:cxn>
                <a:cxn ang="0">
                  <a:pos x="T8" y="T9"/>
                </a:cxn>
                <a:cxn ang="0">
                  <a:pos x="T10" y="T11"/>
                </a:cxn>
              </a:cxnLst>
              <a:rect l="0" t="0" r="r" b="b"/>
              <a:pathLst>
                <a:path w="26" h="66">
                  <a:moveTo>
                    <a:pt x="26" y="14"/>
                  </a:moveTo>
                  <a:cubicBezTo>
                    <a:pt x="24" y="29"/>
                    <a:pt x="23" y="45"/>
                    <a:pt x="21" y="61"/>
                  </a:cubicBezTo>
                  <a:cubicBezTo>
                    <a:pt x="3" y="66"/>
                    <a:pt x="0" y="64"/>
                    <a:pt x="1" y="45"/>
                  </a:cubicBezTo>
                  <a:cubicBezTo>
                    <a:pt x="2" y="31"/>
                    <a:pt x="5" y="16"/>
                    <a:pt x="8" y="0"/>
                  </a:cubicBezTo>
                  <a:cubicBezTo>
                    <a:pt x="15" y="6"/>
                    <a:pt x="21" y="10"/>
                    <a:pt x="26" y="14"/>
                  </a:cubicBezTo>
                  <a:cubicBezTo>
                    <a:pt x="26" y="14"/>
                    <a:pt x="26" y="14"/>
                    <a:pt x="26" y="14"/>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6" name="Freeform 22"/>
            <p:cNvSpPr>
              <a:spLocks/>
            </p:cNvSpPr>
            <p:nvPr/>
          </p:nvSpPr>
          <p:spPr bwMode="auto">
            <a:xfrm>
              <a:off x="10363201" y="1304925"/>
              <a:ext cx="98425" cy="296863"/>
            </a:xfrm>
            <a:custGeom>
              <a:avLst/>
              <a:gdLst>
                <a:gd name="T0" fmla="*/ 26 w 26"/>
                <a:gd name="T1" fmla="*/ 0 h 79"/>
                <a:gd name="T2" fmla="*/ 18 w 26"/>
                <a:gd name="T3" fmla="*/ 77 h 79"/>
                <a:gd name="T4" fmla="*/ 1 w 26"/>
                <a:gd name="T5" fmla="*/ 61 h 79"/>
                <a:gd name="T6" fmla="*/ 26 w 26"/>
                <a:gd name="T7" fmla="*/ 0 h 79"/>
              </a:gdLst>
              <a:ahLst/>
              <a:cxnLst>
                <a:cxn ang="0">
                  <a:pos x="T0" y="T1"/>
                </a:cxn>
                <a:cxn ang="0">
                  <a:pos x="T2" y="T3"/>
                </a:cxn>
                <a:cxn ang="0">
                  <a:pos x="T4" y="T5"/>
                </a:cxn>
                <a:cxn ang="0">
                  <a:pos x="T6" y="T7"/>
                </a:cxn>
              </a:cxnLst>
              <a:rect l="0" t="0" r="r" b="b"/>
              <a:pathLst>
                <a:path w="26" h="79">
                  <a:moveTo>
                    <a:pt x="26" y="0"/>
                  </a:moveTo>
                  <a:cubicBezTo>
                    <a:pt x="23" y="28"/>
                    <a:pt x="21" y="52"/>
                    <a:pt x="18" y="77"/>
                  </a:cubicBezTo>
                  <a:cubicBezTo>
                    <a:pt x="6" y="79"/>
                    <a:pt x="0" y="76"/>
                    <a:pt x="1" y="61"/>
                  </a:cubicBezTo>
                  <a:cubicBezTo>
                    <a:pt x="4" y="35"/>
                    <a:pt x="11" y="12"/>
                    <a:pt x="26" y="0"/>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7" name="Freeform 23"/>
            <p:cNvSpPr>
              <a:spLocks/>
            </p:cNvSpPr>
            <p:nvPr/>
          </p:nvSpPr>
          <p:spPr bwMode="auto">
            <a:xfrm>
              <a:off x="10140951" y="547687"/>
              <a:ext cx="128588" cy="298450"/>
            </a:xfrm>
            <a:custGeom>
              <a:avLst/>
              <a:gdLst>
                <a:gd name="T0" fmla="*/ 34 w 34"/>
                <a:gd name="T1" fmla="*/ 79 h 79"/>
                <a:gd name="T2" fmla="*/ 21 w 34"/>
                <a:gd name="T3" fmla="*/ 73 h 79"/>
                <a:gd name="T4" fmla="*/ 2 w 34"/>
                <a:gd name="T5" fmla="*/ 18 h 79"/>
                <a:gd name="T6" fmla="*/ 6 w 34"/>
                <a:gd name="T7" fmla="*/ 0 h 79"/>
                <a:gd name="T8" fmla="*/ 11 w 34"/>
                <a:gd name="T9" fmla="*/ 0 h 79"/>
                <a:gd name="T10" fmla="*/ 34 w 34"/>
                <a:gd name="T11" fmla="*/ 79 h 79"/>
              </a:gdLst>
              <a:ahLst/>
              <a:cxnLst>
                <a:cxn ang="0">
                  <a:pos x="T0" y="T1"/>
                </a:cxn>
                <a:cxn ang="0">
                  <a:pos x="T2" y="T3"/>
                </a:cxn>
                <a:cxn ang="0">
                  <a:pos x="T4" y="T5"/>
                </a:cxn>
                <a:cxn ang="0">
                  <a:pos x="T6" y="T7"/>
                </a:cxn>
                <a:cxn ang="0">
                  <a:pos x="T8" y="T9"/>
                </a:cxn>
                <a:cxn ang="0">
                  <a:pos x="T10" y="T11"/>
                </a:cxn>
              </a:cxnLst>
              <a:rect l="0" t="0" r="r" b="b"/>
              <a:pathLst>
                <a:path w="34" h="79">
                  <a:moveTo>
                    <a:pt x="34" y="79"/>
                  </a:moveTo>
                  <a:cubicBezTo>
                    <a:pt x="29" y="77"/>
                    <a:pt x="22" y="76"/>
                    <a:pt x="21" y="73"/>
                  </a:cubicBezTo>
                  <a:cubicBezTo>
                    <a:pt x="13" y="55"/>
                    <a:pt x="7" y="37"/>
                    <a:pt x="2" y="18"/>
                  </a:cubicBezTo>
                  <a:cubicBezTo>
                    <a:pt x="0" y="13"/>
                    <a:pt x="5" y="6"/>
                    <a:pt x="6" y="0"/>
                  </a:cubicBezTo>
                  <a:cubicBezTo>
                    <a:pt x="8" y="0"/>
                    <a:pt x="10" y="0"/>
                    <a:pt x="11" y="0"/>
                  </a:cubicBezTo>
                  <a:cubicBezTo>
                    <a:pt x="18" y="25"/>
                    <a:pt x="26" y="50"/>
                    <a:pt x="34" y="79"/>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8" name="Freeform 24"/>
            <p:cNvSpPr>
              <a:spLocks/>
            </p:cNvSpPr>
            <p:nvPr/>
          </p:nvSpPr>
          <p:spPr bwMode="auto">
            <a:xfrm>
              <a:off x="9925051" y="808037"/>
              <a:ext cx="230188" cy="109538"/>
            </a:xfrm>
            <a:custGeom>
              <a:avLst/>
              <a:gdLst>
                <a:gd name="T0" fmla="*/ 0 w 61"/>
                <a:gd name="T1" fmla="*/ 23 h 29"/>
                <a:gd name="T2" fmla="*/ 20 w 61"/>
                <a:gd name="T3" fmla="*/ 3 h 29"/>
                <a:gd name="T4" fmla="*/ 61 w 61"/>
                <a:gd name="T5" fmla="*/ 29 h 29"/>
                <a:gd name="T6" fmla="*/ 0 w 61"/>
                <a:gd name="T7" fmla="*/ 23 h 29"/>
              </a:gdLst>
              <a:ahLst/>
              <a:cxnLst>
                <a:cxn ang="0">
                  <a:pos x="T0" y="T1"/>
                </a:cxn>
                <a:cxn ang="0">
                  <a:pos x="T2" y="T3"/>
                </a:cxn>
                <a:cxn ang="0">
                  <a:pos x="T4" y="T5"/>
                </a:cxn>
                <a:cxn ang="0">
                  <a:pos x="T6" y="T7"/>
                </a:cxn>
              </a:cxnLst>
              <a:rect l="0" t="0" r="r" b="b"/>
              <a:pathLst>
                <a:path w="61" h="29">
                  <a:moveTo>
                    <a:pt x="0" y="23"/>
                  </a:moveTo>
                  <a:cubicBezTo>
                    <a:pt x="9" y="14"/>
                    <a:pt x="14" y="4"/>
                    <a:pt x="20" y="3"/>
                  </a:cubicBezTo>
                  <a:cubicBezTo>
                    <a:pt x="40" y="0"/>
                    <a:pt x="53" y="9"/>
                    <a:pt x="61" y="29"/>
                  </a:cubicBezTo>
                  <a:cubicBezTo>
                    <a:pt x="42" y="27"/>
                    <a:pt x="25" y="25"/>
                    <a:pt x="0" y="23"/>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29" name="Freeform 25"/>
            <p:cNvSpPr>
              <a:spLocks/>
            </p:cNvSpPr>
            <p:nvPr/>
          </p:nvSpPr>
          <p:spPr bwMode="auto">
            <a:xfrm>
              <a:off x="10069513" y="612775"/>
              <a:ext cx="142875" cy="285750"/>
            </a:xfrm>
            <a:custGeom>
              <a:avLst/>
              <a:gdLst>
                <a:gd name="T0" fmla="*/ 33 w 38"/>
                <a:gd name="T1" fmla="*/ 76 h 76"/>
                <a:gd name="T2" fmla="*/ 12 w 38"/>
                <a:gd name="T3" fmla="*/ 0 h 76"/>
                <a:gd name="T4" fmla="*/ 37 w 38"/>
                <a:gd name="T5" fmla="*/ 63 h 76"/>
                <a:gd name="T6" fmla="*/ 33 w 38"/>
                <a:gd name="T7" fmla="*/ 76 h 76"/>
              </a:gdLst>
              <a:ahLst/>
              <a:cxnLst>
                <a:cxn ang="0">
                  <a:pos x="T0" y="T1"/>
                </a:cxn>
                <a:cxn ang="0">
                  <a:pos x="T2" y="T3"/>
                </a:cxn>
                <a:cxn ang="0">
                  <a:pos x="T4" y="T5"/>
                </a:cxn>
                <a:cxn ang="0">
                  <a:pos x="T6" y="T7"/>
                </a:cxn>
              </a:cxnLst>
              <a:rect l="0" t="0" r="r" b="b"/>
              <a:pathLst>
                <a:path w="38" h="76">
                  <a:moveTo>
                    <a:pt x="33" y="76"/>
                  </a:moveTo>
                  <a:cubicBezTo>
                    <a:pt x="1" y="11"/>
                    <a:pt x="0" y="9"/>
                    <a:pt x="12" y="0"/>
                  </a:cubicBezTo>
                  <a:cubicBezTo>
                    <a:pt x="20" y="21"/>
                    <a:pt x="29" y="42"/>
                    <a:pt x="37" y="63"/>
                  </a:cubicBezTo>
                  <a:cubicBezTo>
                    <a:pt x="38" y="67"/>
                    <a:pt x="34" y="72"/>
                    <a:pt x="33" y="76"/>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30" name="Freeform 26"/>
            <p:cNvSpPr>
              <a:spLocks/>
            </p:cNvSpPr>
            <p:nvPr/>
          </p:nvSpPr>
          <p:spPr bwMode="auto">
            <a:xfrm>
              <a:off x="10548938" y="446087"/>
              <a:ext cx="157163" cy="230188"/>
            </a:xfrm>
            <a:custGeom>
              <a:avLst/>
              <a:gdLst>
                <a:gd name="T0" fmla="*/ 17 w 42"/>
                <a:gd name="T1" fmla="*/ 16 h 61"/>
                <a:gd name="T2" fmla="*/ 42 w 42"/>
                <a:gd name="T3" fmla="*/ 17 h 61"/>
                <a:gd name="T4" fmla="*/ 38 w 42"/>
                <a:gd name="T5" fmla="*/ 19 h 61"/>
                <a:gd name="T6" fmla="*/ 27 w 42"/>
                <a:gd name="T7" fmla="*/ 38 h 61"/>
                <a:gd name="T8" fmla="*/ 0 w 42"/>
                <a:gd name="T9" fmla="*/ 61 h 61"/>
                <a:gd name="T10" fmla="*/ 18 w 42"/>
                <a:gd name="T11" fmla="*/ 15 h 61"/>
                <a:gd name="T12" fmla="*/ 17 w 42"/>
                <a:gd name="T13" fmla="*/ 16 h 61"/>
              </a:gdLst>
              <a:ahLst/>
              <a:cxnLst>
                <a:cxn ang="0">
                  <a:pos x="T0" y="T1"/>
                </a:cxn>
                <a:cxn ang="0">
                  <a:pos x="T2" y="T3"/>
                </a:cxn>
                <a:cxn ang="0">
                  <a:pos x="T4" y="T5"/>
                </a:cxn>
                <a:cxn ang="0">
                  <a:pos x="T6" y="T7"/>
                </a:cxn>
                <a:cxn ang="0">
                  <a:pos x="T8" y="T9"/>
                </a:cxn>
                <a:cxn ang="0">
                  <a:pos x="T10" y="T11"/>
                </a:cxn>
                <a:cxn ang="0">
                  <a:pos x="T12" y="T13"/>
                </a:cxn>
              </a:cxnLst>
              <a:rect l="0" t="0" r="r" b="b"/>
              <a:pathLst>
                <a:path w="42" h="61">
                  <a:moveTo>
                    <a:pt x="17" y="16"/>
                  </a:moveTo>
                  <a:cubicBezTo>
                    <a:pt x="26" y="11"/>
                    <a:pt x="35" y="0"/>
                    <a:pt x="42" y="17"/>
                  </a:cubicBezTo>
                  <a:cubicBezTo>
                    <a:pt x="41" y="18"/>
                    <a:pt x="39" y="19"/>
                    <a:pt x="38" y="19"/>
                  </a:cubicBezTo>
                  <a:cubicBezTo>
                    <a:pt x="34" y="25"/>
                    <a:pt x="30" y="31"/>
                    <a:pt x="27" y="38"/>
                  </a:cubicBezTo>
                  <a:cubicBezTo>
                    <a:pt x="20" y="55"/>
                    <a:pt x="20" y="55"/>
                    <a:pt x="0" y="61"/>
                  </a:cubicBezTo>
                  <a:cubicBezTo>
                    <a:pt x="6" y="45"/>
                    <a:pt x="12" y="30"/>
                    <a:pt x="18" y="15"/>
                  </a:cubicBezTo>
                  <a:cubicBezTo>
                    <a:pt x="18" y="15"/>
                    <a:pt x="17" y="16"/>
                    <a:pt x="17" y="16"/>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31" name="Freeform 27"/>
            <p:cNvSpPr>
              <a:spLocks/>
            </p:cNvSpPr>
            <p:nvPr/>
          </p:nvSpPr>
          <p:spPr bwMode="auto">
            <a:xfrm>
              <a:off x="9937751" y="931863"/>
              <a:ext cx="195263" cy="98425"/>
            </a:xfrm>
            <a:custGeom>
              <a:avLst/>
              <a:gdLst>
                <a:gd name="T0" fmla="*/ 52 w 52"/>
                <a:gd name="T1" fmla="*/ 0 h 26"/>
                <a:gd name="T2" fmla="*/ 0 w 52"/>
                <a:gd name="T3" fmla="*/ 16 h 26"/>
                <a:gd name="T4" fmla="*/ 0 w 52"/>
                <a:gd name="T5" fmla="*/ 0 h 26"/>
                <a:gd name="T6" fmla="*/ 52 w 52"/>
                <a:gd name="T7" fmla="*/ 0 h 26"/>
              </a:gdLst>
              <a:ahLst/>
              <a:cxnLst>
                <a:cxn ang="0">
                  <a:pos x="T0" y="T1"/>
                </a:cxn>
                <a:cxn ang="0">
                  <a:pos x="T2" y="T3"/>
                </a:cxn>
                <a:cxn ang="0">
                  <a:pos x="T4" y="T5"/>
                </a:cxn>
                <a:cxn ang="0">
                  <a:pos x="T6" y="T7"/>
                </a:cxn>
              </a:cxnLst>
              <a:rect l="0" t="0" r="r" b="b"/>
              <a:pathLst>
                <a:path w="52" h="26">
                  <a:moveTo>
                    <a:pt x="52" y="0"/>
                  </a:moveTo>
                  <a:cubicBezTo>
                    <a:pt x="38" y="26"/>
                    <a:pt x="18" y="16"/>
                    <a:pt x="0" y="16"/>
                  </a:cubicBezTo>
                  <a:cubicBezTo>
                    <a:pt x="0" y="10"/>
                    <a:pt x="0" y="6"/>
                    <a:pt x="0" y="0"/>
                  </a:cubicBezTo>
                  <a:cubicBezTo>
                    <a:pt x="17" y="0"/>
                    <a:pt x="33" y="0"/>
                    <a:pt x="52" y="0"/>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28" name="Freeform 28"/>
            <p:cNvSpPr>
              <a:spLocks/>
            </p:cNvSpPr>
            <p:nvPr/>
          </p:nvSpPr>
          <p:spPr bwMode="auto">
            <a:xfrm>
              <a:off x="10379076" y="450850"/>
              <a:ext cx="150813" cy="236538"/>
            </a:xfrm>
            <a:custGeom>
              <a:avLst/>
              <a:gdLst>
                <a:gd name="T0" fmla="*/ 20 w 40"/>
                <a:gd name="T1" fmla="*/ 8 h 63"/>
                <a:gd name="T2" fmla="*/ 40 w 40"/>
                <a:gd name="T3" fmla="*/ 0 h 63"/>
                <a:gd name="T4" fmla="*/ 13 w 40"/>
                <a:gd name="T5" fmla="*/ 63 h 63"/>
                <a:gd name="T6" fmla="*/ 20 w 40"/>
                <a:gd name="T7" fmla="*/ 7 h 63"/>
                <a:gd name="T8" fmla="*/ 20 w 40"/>
                <a:gd name="T9" fmla="*/ 8 h 63"/>
              </a:gdLst>
              <a:ahLst/>
              <a:cxnLst>
                <a:cxn ang="0">
                  <a:pos x="T0" y="T1"/>
                </a:cxn>
                <a:cxn ang="0">
                  <a:pos x="T2" y="T3"/>
                </a:cxn>
                <a:cxn ang="0">
                  <a:pos x="T4" y="T5"/>
                </a:cxn>
                <a:cxn ang="0">
                  <a:pos x="T6" y="T7"/>
                </a:cxn>
                <a:cxn ang="0">
                  <a:pos x="T8" y="T9"/>
                </a:cxn>
              </a:cxnLst>
              <a:rect l="0" t="0" r="r" b="b"/>
              <a:pathLst>
                <a:path w="40" h="63">
                  <a:moveTo>
                    <a:pt x="20" y="8"/>
                  </a:moveTo>
                  <a:cubicBezTo>
                    <a:pt x="26" y="5"/>
                    <a:pt x="32" y="3"/>
                    <a:pt x="40" y="0"/>
                  </a:cubicBezTo>
                  <a:cubicBezTo>
                    <a:pt x="30" y="23"/>
                    <a:pt x="22" y="43"/>
                    <a:pt x="13" y="63"/>
                  </a:cubicBezTo>
                  <a:cubicBezTo>
                    <a:pt x="0" y="43"/>
                    <a:pt x="15" y="25"/>
                    <a:pt x="20" y="7"/>
                  </a:cubicBezTo>
                  <a:lnTo>
                    <a:pt x="20" y="8"/>
                  </a:ln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29" name="Freeform 29"/>
            <p:cNvSpPr>
              <a:spLocks/>
            </p:cNvSpPr>
            <p:nvPr/>
          </p:nvSpPr>
          <p:spPr bwMode="auto">
            <a:xfrm>
              <a:off x="10985501" y="962025"/>
              <a:ext cx="174625" cy="87313"/>
            </a:xfrm>
            <a:custGeom>
              <a:avLst/>
              <a:gdLst>
                <a:gd name="T0" fmla="*/ 0 w 46"/>
                <a:gd name="T1" fmla="*/ 9 h 23"/>
                <a:gd name="T2" fmla="*/ 42 w 46"/>
                <a:gd name="T3" fmla="*/ 0 h 23"/>
                <a:gd name="T4" fmla="*/ 46 w 46"/>
                <a:gd name="T5" fmla="*/ 23 h 23"/>
                <a:gd name="T6" fmla="*/ 1 w 46"/>
                <a:gd name="T7" fmla="*/ 14 h 23"/>
                <a:gd name="T8" fmla="*/ 0 w 46"/>
                <a:gd name="T9" fmla="*/ 9 h 23"/>
              </a:gdLst>
              <a:ahLst/>
              <a:cxnLst>
                <a:cxn ang="0">
                  <a:pos x="T0" y="T1"/>
                </a:cxn>
                <a:cxn ang="0">
                  <a:pos x="T2" y="T3"/>
                </a:cxn>
                <a:cxn ang="0">
                  <a:pos x="T4" y="T5"/>
                </a:cxn>
                <a:cxn ang="0">
                  <a:pos x="T6" y="T7"/>
                </a:cxn>
                <a:cxn ang="0">
                  <a:pos x="T8" y="T9"/>
                </a:cxn>
              </a:cxnLst>
              <a:rect l="0" t="0" r="r" b="b"/>
              <a:pathLst>
                <a:path w="46" h="23">
                  <a:moveTo>
                    <a:pt x="0" y="9"/>
                  </a:moveTo>
                  <a:cubicBezTo>
                    <a:pt x="13" y="6"/>
                    <a:pt x="27" y="3"/>
                    <a:pt x="42" y="0"/>
                  </a:cubicBezTo>
                  <a:cubicBezTo>
                    <a:pt x="43" y="7"/>
                    <a:pt x="44" y="13"/>
                    <a:pt x="46" y="23"/>
                  </a:cubicBezTo>
                  <a:cubicBezTo>
                    <a:pt x="29" y="20"/>
                    <a:pt x="15" y="17"/>
                    <a:pt x="1" y="14"/>
                  </a:cubicBezTo>
                  <a:cubicBezTo>
                    <a:pt x="1" y="13"/>
                    <a:pt x="0" y="11"/>
                    <a:pt x="0" y="9"/>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0" name="Freeform 30"/>
            <p:cNvSpPr>
              <a:spLocks/>
            </p:cNvSpPr>
            <p:nvPr/>
          </p:nvSpPr>
          <p:spPr bwMode="auto">
            <a:xfrm>
              <a:off x="10656888" y="495300"/>
              <a:ext cx="117475" cy="139700"/>
            </a:xfrm>
            <a:custGeom>
              <a:avLst/>
              <a:gdLst>
                <a:gd name="T0" fmla="*/ 9 w 31"/>
                <a:gd name="T1" fmla="*/ 6 h 37"/>
                <a:gd name="T2" fmla="*/ 13 w 31"/>
                <a:gd name="T3" fmla="*/ 4 h 37"/>
                <a:gd name="T4" fmla="*/ 29 w 31"/>
                <a:gd name="T5" fmla="*/ 16 h 37"/>
                <a:gd name="T6" fmla="*/ 29 w 31"/>
                <a:gd name="T7" fmla="*/ 15 h 37"/>
                <a:gd name="T8" fmla="*/ 0 w 31"/>
                <a:gd name="T9" fmla="*/ 35 h 37"/>
                <a:gd name="T10" fmla="*/ 9 w 31"/>
                <a:gd name="T11" fmla="*/ 6 h 37"/>
              </a:gdLst>
              <a:ahLst/>
              <a:cxnLst>
                <a:cxn ang="0">
                  <a:pos x="T0" y="T1"/>
                </a:cxn>
                <a:cxn ang="0">
                  <a:pos x="T2" y="T3"/>
                </a:cxn>
                <a:cxn ang="0">
                  <a:pos x="T4" y="T5"/>
                </a:cxn>
                <a:cxn ang="0">
                  <a:pos x="T6" y="T7"/>
                </a:cxn>
                <a:cxn ang="0">
                  <a:pos x="T8" y="T9"/>
                </a:cxn>
                <a:cxn ang="0">
                  <a:pos x="T10" y="T11"/>
                </a:cxn>
              </a:cxnLst>
              <a:rect l="0" t="0" r="r" b="b"/>
              <a:pathLst>
                <a:path w="31" h="37">
                  <a:moveTo>
                    <a:pt x="9" y="6"/>
                  </a:moveTo>
                  <a:cubicBezTo>
                    <a:pt x="10" y="6"/>
                    <a:pt x="12" y="5"/>
                    <a:pt x="13" y="4"/>
                  </a:cubicBezTo>
                  <a:cubicBezTo>
                    <a:pt x="24" y="0"/>
                    <a:pt x="31" y="1"/>
                    <a:pt x="29" y="16"/>
                  </a:cubicBezTo>
                  <a:cubicBezTo>
                    <a:pt x="29" y="15"/>
                    <a:pt x="29" y="15"/>
                    <a:pt x="29" y="15"/>
                  </a:cubicBezTo>
                  <a:cubicBezTo>
                    <a:pt x="23" y="26"/>
                    <a:pt x="18" y="37"/>
                    <a:pt x="0" y="35"/>
                  </a:cubicBezTo>
                  <a:cubicBezTo>
                    <a:pt x="3" y="25"/>
                    <a:pt x="6" y="16"/>
                    <a:pt x="9" y="6"/>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1" name="Freeform 31"/>
            <p:cNvSpPr>
              <a:spLocks/>
            </p:cNvSpPr>
            <p:nvPr/>
          </p:nvSpPr>
          <p:spPr bwMode="auto">
            <a:xfrm>
              <a:off x="10294938" y="1398588"/>
              <a:ext cx="76200" cy="180975"/>
            </a:xfrm>
            <a:custGeom>
              <a:avLst/>
              <a:gdLst>
                <a:gd name="T0" fmla="*/ 20 w 20"/>
                <a:gd name="T1" fmla="*/ 0 h 48"/>
                <a:gd name="T2" fmla="*/ 12 w 20"/>
                <a:gd name="T3" fmla="*/ 48 h 48"/>
                <a:gd name="T4" fmla="*/ 2 w 20"/>
                <a:gd name="T5" fmla="*/ 42 h 48"/>
                <a:gd name="T6" fmla="*/ 20 w 20"/>
                <a:gd name="T7" fmla="*/ 0 h 48"/>
              </a:gdLst>
              <a:ahLst/>
              <a:cxnLst>
                <a:cxn ang="0">
                  <a:pos x="T0" y="T1"/>
                </a:cxn>
                <a:cxn ang="0">
                  <a:pos x="T2" y="T3"/>
                </a:cxn>
                <a:cxn ang="0">
                  <a:pos x="T4" y="T5"/>
                </a:cxn>
                <a:cxn ang="0">
                  <a:pos x="T6" y="T7"/>
                </a:cxn>
              </a:cxnLst>
              <a:rect l="0" t="0" r="r" b="b"/>
              <a:pathLst>
                <a:path w="20" h="48">
                  <a:moveTo>
                    <a:pt x="20" y="0"/>
                  </a:moveTo>
                  <a:cubicBezTo>
                    <a:pt x="17" y="15"/>
                    <a:pt x="15" y="30"/>
                    <a:pt x="12" y="48"/>
                  </a:cubicBezTo>
                  <a:cubicBezTo>
                    <a:pt x="8" y="46"/>
                    <a:pt x="2" y="44"/>
                    <a:pt x="2" y="42"/>
                  </a:cubicBezTo>
                  <a:cubicBezTo>
                    <a:pt x="0" y="26"/>
                    <a:pt x="7" y="12"/>
                    <a:pt x="20" y="0"/>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2" name="Freeform 32"/>
            <p:cNvSpPr>
              <a:spLocks/>
            </p:cNvSpPr>
            <p:nvPr/>
          </p:nvSpPr>
          <p:spPr bwMode="auto">
            <a:xfrm>
              <a:off x="10933113" y="1233488"/>
              <a:ext cx="139700" cy="71438"/>
            </a:xfrm>
            <a:custGeom>
              <a:avLst/>
              <a:gdLst>
                <a:gd name="T0" fmla="*/ 0 w 37"/>
                <a:gd name="T1" fmla="*/ 7 h 19"/>
                <a:gd name="T2" fmla="*/ 5 w 37"/>
                <a:gd name="T3" fmla="*/ 0 h 19"/>
                <a:gd name="T4" fmla="*/ 33 w 37"/>
                <a:gd name="T5" fmla="*/ 6 h 19"/>
                <a:gd name="T6" fmla="*/ 37 w 37"/>
                <a:gd name="T7" fmla="*/ 16 h 19"/>
                <a:gd name="T8" fmla="*/ 27 w 37"/>
                <a:gd name="T9" fmla="*/ 18 h 19"/>
                <a:gd name="T10" fmla="*/ 0 w 37"/>
                <a:gd name="T11" fmla="*/ 6 h 19"/>
                <a:gd name="T12" fmla="*/ 0 w 37"/>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37" h="19">
                  <a:moveTo>
                    <a:pt x="0" y="7"/>
                  </a:moveTo>
                  <a:cubicBezTo>
                    <a:pt x="2" y="4"/>
                    <a:pt x="4" y="0"/>
                    <a:pt x="5" y="0"/>
                  </a:cubicBezTo>
                  <a:cubicBezTo>
                    <a:pt x="15" y="1"/>
                    <a:pt x="24" y="3"/>
                    <a:pt x="33" y="6"/>
                  </a:cubicBezTo>
                  <a:cubicBezTo>
                    <a:pt x="35" y="7"/>
                    <a:pt x="36" y="13"/>
                    <a:pt x="37" y="16"/>
                  </a:cubicBezTo>
                  <a:cubicBezTo>
                    <a:pt x="34" y="17"/>
                    <a:pt x="30" y="19"/>
                    <a:pt x="27" y="18"/>
                  </a:cubicBezTo>
                  <a:cubicBezTo>
                    <a:pt x="18" y="15"/>
                    <a:pt x="9" y="10"/>
                    <a:pt x="0" y="6"/>
                  </a:cubicBezTo>
                  <a:cubicBezTo>
                    <a:pt x="0" y="6"/>
                    <a:pt x="0" y="7"/>
                    <a:pt x="0" y="7"/>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3" name="Freeform 33"/>
            <p:cNvSpPr>
              <a:spLocks/>
            </p:cNvSpPr>
            <p:nvPr/>
          </p:nvSpPr>
          <p:spPr bwMode="auto">
            <a:xfrm>
              <a:off x="10521951" y="1482725"/>
              <a:ext cx="117475" cy="127000"/>
            </a:xfrm>
            <a:custGeom>
              <a:avLst/>
              <a:gdLst>
                <a:gd name="T0" fmla="*/ 12 w 31"/>
                <a:gd name="T1" fmla="*/ 0 h 34"/>
                <a:gd name="T2" fmla="*/ 19 w 31"/>
                <a:gd name="T3" fmla="*/ 34 h 34"/>
                <a:gd name="T4" fmla="*/ 12 w 31"/>
                <a:gd name="T5" fmla="*/ 0 h 34"/>
              </a:gdLst>
              <a:ahLst/>
              <a:cxnLst>
                <a:cxn ang="0">
                  <a:pos x="T0" y="T1"/>
                </a:cxn>
                <a:cxn ang="0">
                  <a:pos x="T2" y="T3"/>
                </a:cxn>
                <a:cxn ang="0">
                  <a:pos x="T4" y="T5"/>
                </a:cxn>
              </a:cxnLst>
              <a:rect l="0" t="0" r="r" b="b"/>
              <a:pathLst>
                <a:path w="31" h="34">
                  <a:moveTo>
                    <a:pt x="12" y="0"/>
                  </a:moveTo>
                  <a:cubicBezTo>
                    <a:pt x="31" y="8"/>
                    <a:pt x="23" y="21"/>
                    <a:pt x="19" y="34"/>
                  </a:cubicBezTo>
                  <a:cubicBezTo>
                    <a:pt x="0" y="25"/>
                    <a:pt x="14" y="11"/>
                    <a:pt x="12" y="0"/>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4" name="Freeform 34"/>
            <p:cNvSpPr>
              <a:spLocks/>
            </p:cNvSpPr>
            <p:nvPr/>
          </p:nvSpPr>
          <p:spPr bwMode="auto">
            <a:xfrm>
              <a:off x="10382251" y="434975"/>
              <a:ext cx="71438" cy="153988"/>
            </a:xfrm>
            <a:custGeom>
              <a:avLst/>
              <a:gdLst>
                <a:gd name="T0" fmla="*/ 19 w 19"/>
                <a:gd name="T1" fmla="*/ 11 h 41"/>
                <a:gd name="T2" fmla="*/ 0 w 19"/>
                <a:gd name="T3" fmla="*/ 41 h 41"/>
                <a:gd name="T4" fmla="*/ 0 w 19"/>
                <a:gd name="T5" fmla="*/ 7 h 41"/>
                <a:gd name="T6" fmla="*/ 19 w 19"/>
                <a:gd name="T7" fmla="*/ 12 h 41"/>
                <a:gd name="T8" fmla="*/ 19 w 19"/>
                <a:gd name="T9" fmla="*/ 11 h 41"/>
              </a:gdLst>
              <a:ahLst/>
              <a:cxnLst>
                <a:cxn ang="0">
                  <a:pos x="T0" y="T1"/>
                </a:cxn>
                <a:cxn ang="0">
                  <a:pos x="T2" y="T3"/>
                </a:cxn>
                <a:cxn ang="0">
                  <a:pos x="T4" y="T5"/>
                </a:cxn>
                <a:cxn ang="0">
                  <a:pos x="T6" y="T7"/>
                </a:cxn>
                <a:cxn ang="0">
                  <a:pos x="T8" y="T9"/>
                </a:cxn>
              </a:cxnLst>
              <a:rect l="0" t="0" r="r" b="b"/>
              <a:pathLst>
                <a:path w="19" h="41">
                  <a:moveTo>
                    <a:pt x="19" y="11"/>
                  </a:moveTo>
                  <a:cubicBezTo>
                    <a:pt x="14" y="20"/>
                    <a:pt x="8" y="28"/>
                    <a:pt x="0" y="41"/>
                  </a:cubicBezTo>
                  <a:cubicBezTo>
                    <a:pt x="0" y="28"/>
                    <a:pt x="0" y="17"/>
                    <a:pt x="0" y="7"/>
                  </a:cubicBezTo>
                  <a:cubicBezTo>
                    <a:pt x="7" y="7"/>
                    <a:pt x="15" y="0"/>
                    <a:pt x="19" y="12"/>
                  </a:cubicBezTo>
                  <a:cubicBezTo>
                    <a:pt x="19" y="12"/>
                    <a:pt x="19" y="11"/>
                    <a:pt x="19" y="11"/>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5" name="Freeform 35"/>
            <p:cNvSpPr>
              <a:spLocks/>
            </p:cNvSpPr>
            <p:nvPr/>
          </p:nvSpPr>
          <p:spPr bwMode="auto">
            <a:xfrm>
              <a:off x="9929813" y="996950"/>
              <a:ext cx="109538" cy="74613"/>
            </a:xfrm>
            <a:custGeom>
              <a:avLst/>
              <a:gdLst>
                <a:gd name="T0" fmla="*/ 1 w 29"/>
                <a:gd name="T1" fmla="*/ 18 h 20"/>
                <a:gd name="T2" fmla="*/ 29 w 29"/>
                <a:gd name="T3" fmla="*/ 7 h 20"/>
                <a:gd name="T4" fmla="*/ 1 w 29"/>
                <a:gd name="T5" fmla="*/ 18 h 20"/>
              </a:gdLst>
              <a:ahLst/>
              <a:cxnLst>
                <a:cxn ang="0">
                  <a:pos x="T0" y="T1"/>
                </a:cxn>
                <a:cxn ang="0">
                  <a:pos x="T2" y="T3"/>
                </a:cxn>
                <a:cxn ang="0">
                  <a:pos x="T4" y="T5"/>
                </a:cxn>
              </a:cxnLst>
              <a:rect l="0" t="0" r="r" b="b"/>
              <a:pathLst>
                <a:path w="29" h="20">
                  <a:moveTo>
                    <a:pt x="1" y="18"/>
                  </a:moveTo>
                  <a:cubicBezTo>
                    <a:pt x="0" y="3"/>
                    <a:pt x="8" y="0"/>
                    <a:pt x="29" y="7"/>
                  </a:cubicBezTo>
                  <a:cubicBezTo>
                    <a:pt x="24" y="20"/>
                    <a:pt x="24" y="20"/>
                    <a:pt x="1" y="18"/>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6" name="Freeform 36"/>
            <p:cNvSpPr>
              <a:spLocks/>
            </p:cNvSpPr>
            <p:nvPr/>
          </p:nvSpPr>
          <p:spPr bwMode="auto">
            <a:xfrm>
              <a:off x="9982201" y="739775"/>
              <a:ext cx="117475" cy="57150"/>
            </a:xfrm>
            <a:custGeom>
              <a:avLst/>
              <a:gdLst>
                <a:gd name="T0" fmla="*/ 30 w 31"/>
                <a:gd name="T1" fmla="*/ 11 h 15"/>
                <a:gd name="T2" fmla="*/ 0 w 31"/>
                <a:gd name="T3" fmla="*/ 15 h 15"/>
                <a:gd name="T4" fmla="*/ 11 w 31"/>
                <a:gd name="T5" fmla="*/ 1 h 15"/>
                <a:gd name="T6" fmla="*/ 31 w 31"/>
                <a:gd name="T7" fmla="*/ 5 h 15"/>
                <a:gd name="T8" fmla="*/ 30 w 31"/>
                <a:gd name="T9" fmla="*/ 11 h 15"/>
              </a:gdLst>
              <a:ahLst/>
              <a:cxnLst>
                <a:cxn ang="0">
                  <a:pos x="T0" y="T1"/>
                </a:cxn>
                <a:cxn ang="0">
                  <a:pos x="T2" y="T3"/>
                </a:cxn>
                <a:cxn ang="0">
                  <a:pos x="T4" y="T5"/>
                </a:cxn>
                <a:cxn ang="0">
                  <a:pos x="T6" y="T7"/>
                </a:cxn>
                <a:cxn ang="0">
                  <a:pos x="T8" y="T9"/>
                </a:cxn>
              </a:cxnLst>
              <a:rect l="0" t="0" r="r" b="b"/>
              <a:pathLst>
                <a:path w="31" h="15">
                  <a:moveTo>
                    <a:pt x="30" y="11"/>
                  </a:moveTo>
                  <a:cubicBezTo>
                    <a:pt x="21" y="12"/>
                    <a:pt x="13" y="13"/>
                    <a:pt x="0" y="15"/>
                  </a:cubicBezTo>
                  <a:cubicBezTo>
                    <a:pt x="5" y="8"/>
                    <a:pt x="8" y="1"/>
                    <a:pt x="11" y="1"/>
                  </a:cubicBezTo>
                  <a:cubicBezTo>
                    <a:pt x="18" y="0"/>
                    <a:pt x="24" y="4"/>
                    <a:pt x="31" y="5"/>
                  </a:cubicBezTo>
                  <a:cubicBezTo>
                    <a:pt x="31" y="7"/>
                    <a:pt x="30" y="9"/>
                    <a:pt x="30" y="11"/>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7" name="Freeform 37"/>
            <p:cNvSpPr>
              <a:spLocks/>
            </p:cNvSpPr>
            <p:nvPr/>
          </p:nvSpPr>
          <p:spPr bwMode="auto">
            <a:xfrm>
              <a:off x="10766426" y="511175"/>
              <a:ext cx="114300" cy="88900"/>
            </a:xfrm>
            <a:custGeom>
              <a:avLst/>
              <a:gdLst>
                <a:gd name="T0" fmla="*/ 0 w 30"/>
                <a:gd name="T1" fmla="*/ 12 h 24"/>
                <a:gd name="T2" fmla="*/ 30 w 30"/>
                <a:gd name="T3" fmla="*/ 16 h 24"/>
                <a:gd name="T4" fmla="*/ 0 w 30"/>
                <a:gd name="T5" fmla="*/ 24 h 24"/>
                <a:gd name="T6" fmla="*/ 0 w 30"/>
                <a:gd name="T7" fmla="*/ 11 h 24"/>
                <a:gd name="T8" fmla="*/ 0 w 30"/>
                <a:gd name="T9" fmla="*/ 12 h 24"/>
              </a:gdLst>
              <a:ahLst/>
              <a:cxnLst>
                <a:cxn ang="0">
                  <a:pos x="T0" y="T1"/>
                </a:cxn>
                <a:cxn ang="0">
                  <a:pos x="T2" y="T3"/>
                </a:cxn>
                <a:cxn ang="0">
                  <a:pos x="T4" y="T5"/>
                </a:cxn>
                <a:cxn ang="0">
                  <a:pos x="T6" y="T7"/>
                </a:cxn>
                <a:cxn ang="0">
                  <a:pos x="T8" y="T9"/>
                </a:cxn>
              </a:cxnLst>
              <a:rect l="0" t="0" r="r" b="b"/>
              <a:pathLst>
                <a:path w="30" h="24">
                  <a:moveTo>
                    <a:pt x="0" y="12"/>
                  </a:moveTo>
                  <a:cubicBezTo>
                    <a:pt x="11" y="0"/>
                    <a:pt x="18" y="11"/>
                    <a:pt x="30" y="16"/>
                  </a:cubicBezTo>
                  <a:cubicBezTo>
                    <a:pt x="18" y="19"/>
                    <a:pt x="9" y="22"/>
                    <a:pt x="0" y="24"/>
                  </a:cubicBezTo>
                  <a:cubicBezTo>
                    <a:pt x="0" y="19"/>
                    <a:pt x="0" y="15"/>
                    <a:pt x="0" y="11"/>
                  </a:cubicBezTo>
                  <a:cubicBezTo>
                    <a:pt x="0" y="11"/>
                    <a:pt x="0" y="12"/>
                    <a:pt x="0" y="12"/>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sp>
          <p:nvSpPr>
            <p:cNvPr id="138" name="Freeform 38"/>
            <p:cNvSpPr>
              <a:spLocks/>
            </p:cNvSpPr>
            <p:nvPr/>
          </p:nvSpPr>
          <p:spPr bwMode="auto">
            <a:xfrm>
              <a:off x="9913938" y="1085850"/>
              <a:ext cx="90488" cy="76200"/>
            </a:xfrm>
            <a:custGeom>
              <a:avLst/>
              <a:gdLst>
                <a:gd name="T0" fmla="*/ 24 w 24"/>
                <a:gd name="T1" fmla="*/ 0 h 20"/>
                <a:gd name="T2" fmla="*/ 9 w 24"/>
                <a:gd name="T3" fmla="*/ 20 h 20"/>
                <a:gd name="T4" fmla="*/ 24 w 24"/>
                <a:gd name="T5" fmla="*/ 0 h 20"/>
              </a:gdLst>
              <a:ahLst/>
              <a:cxnLst>
                <a:cxn ang="0">
                  <a:pos x="T0" y="T1"/>
                </a:cxn>
                <a:cxn ang="0">
                  <a:pos x="T2" y="T3"/>
                </a:cxn>
                <a:cxn ang="0">
                  <a:pos x="T4" y="T5"/>
                </a:cxn>
              </a:cxnLst>
              <a:rect l="0" t="0" r="r" b="b"/>
              <a:pathLst>
                <a:path w="24" h="20">
                  <a:moveTo>
                    <a:pt x="24" y="0"/>
                  </a:moveTo>
                  <a:cubicBezTo>
                    <a:pt x="18" y="8"/>
                    <a:pt x="14" y="14"/>
                    <a:pt x="9" y="20"/>
                  </a:cubicBezTo>
                  <a:cubicBezTo>
                    <a:pt x="0" y="3"/>
                    <a:pt x="2" y="0"/>
                    <a:pt x="24" y="0"/>
                  </a:cubicBezTo>
                  <a:close/>
                </a:path>
              </a:pathLst>
            </a:custGeom>
            <a:solidFill>
              <a:srgbClr val="D88CB2"/>
            </a:solid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50" name="Grupo 49"/>
          <p:cNvGrpSpPr/>
          <p:nvPr/>
        </p:nvGrpSpPr>
        <p:grpSpPr>
          <a:xfrm flipH="1">
            <a:off x="499387" y="3328968"/>
            <a:ext cx="1138158" cy="1345580"/>
            <a:chOff x="9502776" y="-366713"/>
            <a:chExt cx="2038350" cy="2409826"/>
          </a:xfrm>
          <a:solidFill>
            <a:srgbClr val="FCDBAA"/>
          </a:solidFill>
        </p:grpSpPr>
        <p:sp>
          <p:nvSpPr>
            <p:cNvPr id="51" name="Freeform 5"/>
            <p:cNvSpPr>
              <a:spLocks/>
            </p:cNvSpPr>
            <p:nvPr/>
          </p:nvSpPr>
          <p:spPr bwMode="auto">
            <a:xfrm>
              <a:off x="9502776" y="1146175"/>
              <a:ext cx="2038350" cy="896938"/>
            </a:xfrm>
            <a:custGeom>
              <a:avLst/>
              <a:gdLst>
                <a:gd name="T0" fmla="*/ 113 w 540"/>
                <a:gd name="T1" fmla="*/ 24 h 238"/>
                <a:gd name="T2" fmla="*/ 69 w 540"/>
                <a:gd name="T3" fmla="*/ 30 h 238"/>
                <a:gd name="T4" fmla="*/ 52 w 540"/>
                <a:gd name="T5" fmla="*/ 116 h 238"/>
                <a:gd name="T6" fmla="*/ 167 w 540"/>
                <a:gd name="T7" fmla="*/ 167 h 238"/>
                <a:gd name="T8" fmla="*/ 306 w 540"/>
                <a:gd name="T9" fmla="*/ 146 h 238"/>
                <a:gd name="T10" fmla="*/ 399 w 540"/>
                <a:gd name="T11" fmla="*/ 115 h 238"/>
                <a:gd name="T12" fmla="*/ 490 w 540"/>
                <a:gd name="T13" fmla="*/ 109 h 238"/>
                <a:gd name="T14" fmla="*/ 516 w 540"/>
                <a:gd name="T15" fmla="*/ 194 h 238"/>
                <a:gd name="T16" fmla="*/ 443 w 540"/>
                <a:gd name="T17" fmla="*/ 234 h 238"/>
                <a:gd name="T18" fmla="*/ 396 w 540"/>
                <a:gd name="T19" fmla="*/ 238 h 238"/>
                <a:gd name="T20" fmla="*/ 375 w 540"/>
                <a:gd name="T21" fmla="*/ 230 h 238"/>
                <a:gd name="T22" fmla="*/ 376 w 540"/>
                <a:gd name="T23" fmla="*/ 223 h 238"/>
                <a:gd name="T24" fmla="*/ 396 w 540"/>
                <a:gd name="T25" fmla="*/ 215 h 238"/>
                <a:gd name="T26" fmla="*/ 430 w 540"/>
                <a:gd name="T27" fmla="*/ 214 h 238"/>
                <a:gd name="T28" fmla="*/ 499 w 540"/>
                <a:gd name="T29" fmla="*/ 192 h 238"/>
                <a:gd name="T30" fmla="*/ 516 w 540"/>
                <a:gd name="T31" fmla="*/ 155 h 238"/>
                <a:gd name="T32" fmla="*/ 492 w 540"/>
                <a:gd name="T33" fmla="*/ 126 h 238"/>
                <a:gd name="T34" fmla="*/ 423 w 540"/>
                <a:gd name="T35" fmla="*/ 124 h 238"/>
                <a:gd name="T36" fmla="*/ 304 w 540"/>
                <a:gd name="T37" fmla="*/ 168 h 238"/>
                <a:gd name="T38" fmla="*/ 235 w 540"/>
                <a:gd name="T39" fmla="*/ 183 h 238"/>
                <a:gd name="T40" fmla="*/ 75 w 540"/>
                <a:gd name="T41" fmla="*/ 165 h 238"/>
                <a:gd name="T42" fmla="*/ 24 w 540"/>
                <a:gd name="T43" fmla="*/ 47 h 238"/>
                <a:gd name="T44" fmla="*/ 103 w 540"/>
                <a:gd name="T45" fmla="*/ 12 h 238"/>
                <a:gd name="T46" fmla="*/ 113 w 540"/>
                <a:gd name="T47" fmla="*/ 2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0" h="238">
                  <a:moveTo>
                    <a:pt x="113" y="24"/>
                  </a:moveTo>
                  <a:cubicBezTo>
                    <a:pt x="96" y="26"/>
                    <a:pt x="82" y="25"/>
                    <a:pt x="69" y="30"/>
                  </a:cubicBezTo>
                  <a:cubicBezTo>
                    <a:pt x="35" y="44"/>
                    <a:pt x="26" y="88"/>
                    <a:pt x="52" y="116"/>
                  </a:cubicBezTo>
                  <a:cubicBezTo>
                    <a:pt x="83" y="150"/>
                    <a:pt x="123" y="162"/>
                    <a:pt x="167" y="167"/>
                  </a:cubicBezTo>
                  <a:cubicBezTo>
                    <a:pt x="215" y="172"/>
                    <a:pt x="261" y="161"/>
                    <a:pt x="306" y="146"/>
                  </a:cubicBezTo>
                  <a:cubicBezTo>
                    <a:pt x="337" y="136"/>
                    <a:pt x="367" y="124"/>
                    <a:pt x="399" y="115"/>
                  </a:cubicBezTo>
                  <a:cubicBezTo>
                    <a:pt x="428" y="106"/>
                    <a:pt x="459" y="101"/>
                    <a:pt x="490" y="109"/>
                  </a:cubicBezTo>
                  <a:cubicBezTo>
                    <a:pt x="540" y="122"/>
                    <a:pt x="535" y="166"/>
                    <a:pt x="516" y="194"/>
                  </a:cubicBezTo>
                  <a:cubicBezTo>
                    <a:pt x="499" y="219"/>
                    <a:pt x="471" y="228"/>
                    <a:pt x="443" y="234"/>
                  </a:cubicBezTo>
                  <a:cubicBezTo>
                    <a:pt x="428" y="237"/>
                    <a:pt x="412" y="238"/>
                    <a:pt x="396" y="238"/>
                  </a:cubicBezTo>
                  <a:cubicBezTo>
                    <a:pt x="389" y="238"/>
                    <a:pt x="382" y="233"/>
                    <a:pt x="375" y="230"/>
                  </a:cubicBezTo>
                  <a:cubicBezTo>
                    <a:pt x="376" y="228"/>
                    <a:pt x="376" y="226"/>
                    <a:pt x="376" y="223"/>
                  </a:cubicBezTo>
                  <a:cubicBezTo>
                    <a:pt x="382" y="221"/>
                    <a:pt x="389" y="216"/>
                    <a:pt x="396" y="215"/>
                  </a:cubicBezTo>
                  <a:cubicBezTo>
                    <a:pt x="407" y="214"/>
                    <a:pt x="419" y="214"/>
                    <a:pt x="430" y="214"/>
                  </a:cubicBezTo>
                  <a:cubicBezTo>
                    <a:pt x="455" y="213"/>
                    <a:pt x="478" y="205"/>
                    <a:pt x="499" y="192"/>
                  </a:cubicBezTo>
                  <a:cubicBezTo>
                    <a:pt x="512" y="183"/>
                    <a:pt x="519" y="170"/>
                    <a:pt x="516" y="155"/>
                  </a:cubicBezTo>
                  <a:cubicBezTo>
                    <a:pt x="514" y="141"/>
                    <a:pt x="507" y="130"/>
                    <a:pt x="492" y="126"/>
                  </a:cubicBezTo>
                  <a:cubicBezTo>
                    <a:pt x="469" y="118"/>
                    <a:pt x="447" y="114"/>
                    <a:pt x="423" y="124"/>
                  </a:cubicBezTo>
                  <a:cubicBezTo>
                    <a:pt x="384" y="140"/>
                    <a:pt x="344" y="155"/>
                    <a:pt x="304" y="168"/>
                  </a:cubicBezTo>
                  <a:cubicBezTo>
                    <a:pt x="282" y="175"/>
                    <a:pt x="258" y="179"/>
                    <a:pt x="235" y="183"/>
                  </a:cubicBezTo>
                  <a:cubicBezTo>
                    <a:pt x="180" y="192"/>
                    <a:pt x="127" y="186"/>
                    <a:pt x="75" y="165"/>
                  </a:cubicBezTo>
                  <a:cubicBezTo>
                    <a:pt x="39" y="151"/>
                    <a:pt x="0" y="98"/>
                    <a:pt x="24" y="47"/>
                  </a:cubicBezTo>
                  <a:cubicBezTo>
                    <a:pt x="38" y="17"/>
                    <a:pt x="73" y="0"/>
                    <a:pt x="103" y="12"/>
                  </a:cubicBezTo>
                  <a:cubicBezTo>
                    <a:pt x="107" y="14"/>
                    <a:pt x="110" y="19"/>
                    <a:pt x="113" y="2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2" name="Freeform 6"/>
            <p:cNvSpPr>
              <a:spLocks/>
            </p:cNvSpPr>
            <p:nvPr/>
          </p:nvSpPr>
          <p:spPr bwMode="auto">
            <a:xfrm>
              <a:off x="10053638" y="755650"/>
              <a:ext cx="1046163" cy="722313"/>
            </a:xfrm>
            <a:custGeom>
              <a:avLst/>
              <a:gdLst>
                <a:gd name="T0" fmla="*/ 17 w 277"/>
                <a:gd name="T1" fmla="*/ 192 h 192"/>
                <a:gd name="T2" fmla="*/ 8 w 277"/>
                <a:gd name="T3" fmla="*/ 164 h 192"/>
                <a:gd name="T4" fmla="*/ 104 w 277"/>
                <a:gd name="T5" fmla="*/ 65 h 192"/>
                <a:gd name="T6" fmla="*/ 200 w 277"/>
                <a:gd name="T7" fmla="*/ 14 h 192"/>
                <a:gd name="T8" fmla="*/ 255 w 277"/>
                <a:gd name="T9" fmla="*/ 3 h 192"/>
                <a:gd name="T10" fmla="*/ 277 w 277"/>
                <a:gd name="T11" fmla="*/ 18 h 192"/>
                <a:gd name="T12" fmla="*/ 17 w 277"/>
                <a:gd name="T13" fmla="*/ 192 h 192"/>
              </a:gdLst>
              <a:ahLst/>
              <a:cxnLst>
                <a:cxn ang="0">
                  <a:pos x="T0" y="T1"/>
                </a:cxn>
                <a:cxn ang="0">
                  <a:pos x="T2" y="T3"/>
                </a:cxn>
                <a:cxn ang="0">
                  <a:pos x="T4" y="T5"/>
                </a:cxn>
                <a:cxn ang="0">
                  <a:pos x="T6" y="T7"/>
                </a:cxn>
                <a:cxn ang="0">
                  <a:pos x="T8" y="T9"/>
                </a:cxn>
                <a:cxn ang="0">
                  <a:pos x="T10" y="T11"/>
                </a:cxn>
                <a:cxn ang="0">
                  <a:pos x="T12" y="T13"/>
                </a:cxn>
              </a:cxnLst>
              <a:rect l="0" t="0" r="r" b="b"/>
              <a:pathLst>
                <a:path w="277" h="192">
                  <a:moveTo>
                    <a:pt x="17" y="192"/>
                  </a:moveTo>
                  <a:cubicBezTo>
                    <a:pt x="2" y="186"/>
                    <a:pt x="0" y="177"/>
                    <a:pt x="8" y="164"/>
                  </a:cubicBezTo>
                  <a:cubicBezTo>
                    <a:pt x="32" y="123"/>
                    <a:pt x="65" y="91"/>
                    <a:pt x="104" y="65"/>
                  </a:cubicBezTo>
                  <a:cubicBezTo>
                    <a:pt x="134" y="46"/>
                    <a:pt x="167" y="29"/>
                    <a:pt x="200" y="14"/>
                  </a:cubicBezTo>
                  <a:cubicBezTo>
                    <a:pt x="217" y="7"/>
                    <a:pt x="237" y="6"/>
                    <a:pt x="255" y="3"/>
                  </a:cubicBezTo>
                  <a:cubicBezTo>
                    <a:pt x="268" y="0"/>
                    <a:pt x="274" y="8"/>
                    <a:pt x="277" y="18"/>
                  </a:cubicBezTo>
                  <a:cubicBezTo>
                    <a:pt x="172" y="49"/>
                    <a:pt x="81" y="98"/>
                    <a:pt x="17" y="192"/>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3" name="Freeform 7"/>
            <p:cNvSpPr>
              <a:spLocks/>
            </p:cNvSpPr>
            <p:nvPr/>
          </p:nvSpPr>
          <p:spPr bwMode="auto">
            <a:xfrm>
              <a:off x="9982201" y="668337"/>
              <a:ext cx="1057275" cy="727075"/>
            </a:xfrm>
            <a:custGeom>
              <a:avLst/>
              <a:gdLst>
                <a:gd name="T0" fmla="*/ 124 w 280"/>
                <a:gd name="T1" fmla="*/ 48 h 193"/>
                <a:gd name="T2" fmla="*/ 199 w 280"/>
                <a:gd name="T3" fmla="*/ 15 h 193"/>
                <a:gd name="T4" fmla="*/ 250 w 280"/>
                <a:gd name="T5" fmla="*/ 2 h 193"/>
                <a:gd name="T6" fmla="*/ 280 w 280"/>
                <a:gd name="T7" fmla="*/ 15 h 193"/>
                <a:gd name="T8" fmla="*/ 13 w 280"/>
                <a:gd name="T9" fmla="*/ 193 h 193"/>
                <a:gd name="T10" fmla="*/ 10 w 280"/>
                <a:gd name="T11" fmla="*/ 158 h 193"/>
                <a:gd name="T12" fmla="*/ 113 w 280"/>
                <a:gd name="T13" fmla="*/ 57 h 193"/>
                <a:gd name="T14" fmla="*/ 124 w 280"/>
                <a:gd name="T15" fmla="*/ 47 h 193"/>
                <a:gd name="T16" fmla="*/ 124 w 280"/>
                <a:gd name="T17" fmla="*/ 48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193">
                  <a:moveTo>
                    <a:pt x="124" y="48"/>
                  </a:moveTo>
                  <a:cubicBezTo>
                    <a:pt x="149" y="37"/>
                    <a:pt x="173" y="24"/>
                    <a:pt x="199" y="15"/>
                  </a:cubicBezTo>
                  <a:cubicBezTo>
                    <a:pt x="215" y="8"/>
                    <a:pt x="233" y="5"/>
                    <a:pt x="250" y="2"/>
                  </a:cubicBezTo>
                  <a:cubicBezTo>
                    <a:pt x="262" y="0"/>
                    <a:pt x="273" y="5"/>
                    <a:pt x="280" y="15"/>
                  </a:cubicBezTo>
                  <a:cubicBezTo>
                    <a:pt x="169" y="44"/>
                    <a:pt x="73" y="91"/>
                    <a:pt x="13" y="193"/>
                  </a:cubicBezTo>
                  <a:cubicBezTo>
                    <a:pt x="0" y="181"/>
                    <a:pt x="1" y="174"/>
                    <a:pt x="10" y="158"/>
                  </a:cubicBezTo>
                  <a:cubicBezTo>
                    <a:pt x="35" y="114"/>
                    <a:pt x="73" y="85"/>
                    <a:pt x="113" y="57"/>
                  </a:cubicBezTo>
                  <a:cubicBezTo>
                    <a:pt x="117" y="54"/>
                    <a:pt x="120" y="51"/>
                    <a:pt x="124" y="47"/>
                  </a:cubicBezTo>
                  <a:lnTo>
                    <a:pt x="124" y="48"/>
                  </a:ln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4" name="Freeform 8"/>
            <p:cNvSpPr>
              <a:spLocks/>
            </p:cNvSpPr>
            <p:nvPr/>
          </p:nvSpPr>
          <p:spPr bwMode="auto">
            <a:xfrm>
              <a:off x="10148888" y="846138"/>
              <a:ext cx="992188" cy="688975"/>
            </a:xfrm>
            <a:custGeom>
              <a:avLst/>
              <a:gdLst>
                <a:gd name="T0" fmla="*/ 263 w 263"/>
                <a:gd name="T1" fmla="*/ 25 h 183"/>
                <a:gd name="T2" fmla="*/ 126 w 263"/>
                <a:gd name="T3" fmla="*/ 81 h 183"/>
                <a:gd name="T4" fmla="*/ 27 w 263"/>
                <a:gd name="T5" fmla="*/ 170 h 183"/>
                <a:gd name="T6" fmla="*/ 0 w 263"/>
                <a:gd name="T7" fmla="*/ 173 h 183"/>
                <a:gd name="T8" fmla="*/ 60 w 263"/>
                <a:gd name="T9" fmla="*/ 98 h 183"/>
                <a:gd name="T10" fmla="*/ 231 w 263"/>
                <a:gd name="T11" fmla="*/ 5 h 183"/>
                <a:gd name="T12" fmla="*/ 263 w 263"/>
                <a:gd name="T13" fmla="*/ 25 h 183"/>
              </a:gdLst>
              <a:ahLst/>
              <a:cxnLst>
                <a:cxn ang="0">
                  <a:pos x="T0" y="T1"/>
                </a:cxn>
                <a:cxn ang="0">
                  <a:pos x="T2" y="T3"/>
                </a:cxn>
                <a:cxn ang="0">
                  <a:pos x="T4" y="T5"/>
                </a:cxn>
                <a:cxn ang="0">
                  <a:pos x="T6" y="T7"/>
                </a:cxn>
                <a:cxn ang="0">
                  <a:pos x="T8" y="T9"/>
                </a:cxn>
                <a:cxn ang="0">
                  <a:pos x="T10" y="T11"/>
                </a:cxn>
                <a:cxn ang="0">
                  <a:pos x="T12" y="T13"/>
                </a:cxn>
              </a:cxnLst>
              <a:rect l="0" t="0" r="r" b="b"/>
              <a:pathLst>
                <a:path w="263" h="183">
                  <a:moveTo>
                    <a:pt x="263" y="25"/>
                  </a:moveTo>
                  <a:cubicBezTo>
                    <a:pt x="212" y="34"/>
                    <a:pt x="168" y="54"/>
                    <a:pt x="126" y="81"/>
                  </a:cubicBezTo>
                  <a:cubicBezTo>
                    <a:pt x="88" y="105"/>
                    <a:pt x="54" y="134"/>
                    <a:pt x="27" y="170"/>
                  </a:cubicBezTo>
                  <a:cubicBezTo>
                    <a:pt x="18" y="183"/>
                    <a:pt x="11" y="183"/>
                    <a:pt x="0" y="173"/>
                  </a:cubicBezTo>
                  <a:cubicBezTo>
                    <a:pt x="11" y="141"/>
                    <a:pt x="35" y="119"/>
                    <a:pt x="60" y="98"/>
                  </a:cubicBezTo>
                  <a:cubicBezTo>
                    <a:pt x="111" y="56"/>
                    <a:pt x="167" y="24"/>
                    <a:pt x="231" y="5"/>
                  </a:cubicBezTo>
                  <a:cubicBezTo>
                    <a:pt x="251" y="0"/>
                    <a:pt x="258" y="4"/>
                    <a:pt x="263" y="2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5" name="Freeform 9"/>
            <p:cNvSpPr>
              <a:spLocks/>
            </p:cNvSpPr>
            <p:nvPr/>
          </p:nvSpPr>
          <p:spPr bwMode="auto">
            <a:xfrm>
              <a:off x="9940926" y="585787"/>
              <a:ext cx="1022350" cy="704850"/>
            </a:xfrm>
            <a:custGeom>
              <a:avLst/>
              <a:gdLst>
                <a:gd name="T0" fmla="*/ 135 w 271"/>
                <a:gd name="T1" fmla="*/ 69 h 187"/>
                <a:gd name="T2" fmla="*/ 99 w 271"/>
                <a:gd name="T3" fmla="*/ 91 h 187"/>
                <a:gd name="T4" fmla="*/ 11 w 271"/>
                <a:gd name="T5" fmla="*/ 187 h 187"/>
                <a:gd name="T6" fmla="*/ 8 w 271"/>
                <a:gd name="T7" fmla="*/ 155 h 187"/>
                <a:gd name="T8" fmla="*/ 112 w 271"/>
                <a:gd name="T9" fmla="*/ 57 h 187"/>
                <a:gd name="T10" fmla="*/ 243 w 271"/>
                <a:gd name="T11" fmla="*/ 3 h 187"/>
                <a:gd name="T12" fmla="*/ 271 w 271"/>
                <a:gd name="T13" fmla="*/ 15 h 187"/>
                <a:gd name="T14" fmla="*/ 210 w 271"/>
                <a:gd name="T15" fmla="*/ 32 h 187"/>
                <a:gd name="T16" fmla="*/ 146 w 271"/>
                <a:gd name="T17" fmla="*/ 60 h 187"/>
                <a:gd name="T18" fmla="*/ 135 w 271"/>
                <a:gd name="T19" fmla="*/ 70 h 187"/>
                <a:gd name="T20" fmla="*/ 135 w 271"/>
                <a:gd name="T21" fmla="*/ 69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1" h="187">
                  <a:moveTo>
                    <a:pt x="135" y="69"/>
                  </a:moveTo>
                  <a:cubicBezTo>
                    <a:pt x="123" y="77"/>
                    <a:pt x="110" y="83"/>
                    <a:pt x="99" y="91"/>
                  </a:cubicBezTo>
                  <a:cubicBezTo>
                    <a:pt x="63" y="117"/>
                    <a:pt x="31" y="146"/>
                    <a:pt x="11" y="187"/>
                  </a:cubicBezTo>
                  <a:cubicBezTo>
                    <a:pt x="0" y="176"/>
                    <a:pt x="1" y="166"/>
                    <a:pt x="8" y="155"/>
                  </a:cubicBezTo>
                  <a:cubicBezTo>
                    <a:pt x="34" y="114"/>
                    <a:pt x="69" y="82"/>
                    <a:pt x="112" y="57"/>
                  </a:cubicBezTo>
                  <a:cubicBezTo>
                    <a:pt x="153" y="33"/>
                    <a:pt x="196" y="14"/>
                    <a:pt x="243" y="3"/>
                  </a:cubicBezTo>
                  <a:cubicBezTo>
                    <a:pt x="257" y="0"/>
                    <a:pt x="264" y="5"/>
                    <a:pt x="271" y="15"/>
                  </a:cubicBezTo>
                  <a:cubicBezTo>
                    <a:pt x="250" y="21"/>
                    <a:pt x="229" y="24"/>
                    <a:pt x="210" y="32"/>
                  </a:cubicBezTo>
                  <a:cubicBezTo>
                    <a:pt x="188" y="40"/>
                    <a:pt x="167" y="50"/>
                    <a:pt x="146" y="60"/>
                  </a:cubicBezTo>
                  <a:cubicBezTo>
                    <a:pt x="142" y="62"/>
                    <a:pt x="138" y="67"/>
                    <a:pt x="135" y="70"/>
                  </a:cubicBezTo>
                  <a:cubicBezTo>
                    <a:pt x="135" y="70"/>
                    <a:pt x="135" y="69"/>
                    <a:pt x="135" y="69"/>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6" name="Freeform 10"/>
            <p:cNvSpPr>
              <a:spLocks/>
            </p:cNvSpPr>
            <p:nvPr/>
          </p:nvSpPr>
          <p:spPr bwMode="auto">
            <a:xfrm>
              <a:off x="10661651" y="-366713"/>
              <a:ext cx="347663" cy="842963"/>
            </a:xfrm>
            <a:custGeom>
              <a:avLst/>
              <a:gdLst>
                <a:gd name="T0" fmla="*/ 0 w 92"/>
                <a:gd name="T1" fmla="*/ 215 h 224"/>
                <a:gd name="T2" fmla="*/ 58 w 92"/>
                <a:gd name="T3" fmla="*/ 47 h 224"/>
                <a:gd name="T4" fmla="*/ 58 w 92"/>
                <a:gd name="T5" fmla="*/ 37 h 224"/>
                <a:gd name="T6" fmla="*/ 55 w 92"/>
                <a:gd name="T7" fmla="*/ 30 h 224"/>
                <a:gd name="T8" fmla="*/ 63 w 92"/>
                <a:gd name="T9" fmla="*/ 3 h 224"/>
                <a:gd name="T10" fmla="*/ 84 w 92"/>
                <a:gd name="T11" fmla="*/ 9 h 224"/>
                <a:gd name="T12" fmla="*/ 77 w 92"/>
                <a:gd name="T13" fmla="*/ 37 h 224"/>
                <a:gd name="T14" fmla="*/ 69 w 92"/>
                <a:gd name="T15" fmla="*/ 49 h 224"/>
                <a:gd name="T16" fmla="*/ 20 w 92"/>
                <a:gd name="T17" fmla="*/ 211 h 224"/>
                <a:gd name="T18" fmla="*/ 0 w 92"/>
                <a:gd name="T19" fmla="*/ 21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224">
                  <a:moveTo>
                    <a:pt x="0" y="215"/>
                  </a:moveTo>
                  <a:cubicBezTo>
                    <a:pt x="19" y="159"/>
                    <a:pt x="39" y="103"/>
                    <a:pt x="58" y="47"/>
                  </a:cubicBezTo>
                  <a:cubicBezTo>
                    <a:pt x="59" y="44"/>
                    <a:pt x="58" y="40"/>
                    <a:pt x="58" y="37"/>
                  </a:cubicBezTo>
                  <a:cubicBezTo>
                    <a:pt x="57" y="34"/>
                    <a:pt x="55" y="32"/>
                    <a:pt x="55" y="30"/>
                  </a:cubicBezTo>
                  <a:cubicBezTo>
                    <a:pt x="53" y="19"/>
                    <a:pt x="52" y="7"/>
                    <a:pt x="63" y="3"/>
                  </a:cubicBezTo>
                  <a:cubicBezTo>
                    <a:pt x="69" y="0"/>
                    <a:pt x="81" y="4"/>
                    <a:pt x="84" y="9"/>
                  </a:cubicBezTo>
                  <a:cubicBezTo>
                    <a:pt x="92" y="19"/>
                    <a:pt x="86" y="29"/>
                    <a:pt x="77" y="37"/>
                  </a:cubicBezTo>
                  <a:cubicBezTo>
                    <a:pt x="74" y="40"/>
                    <a:pt x="71" y="45"/>
                    <a:pt x="69" y="49"/>
                  </a:cubicBezTo>
                  <a:cubicBezTo>
                    <a:pt x="52" y="103"/>
                    <a:pt x="36" y="157"/>
                    <a:pt x="20" y="211"/>
                  </a:cubicBezTo>
                  <a:cubicBezTo>
                    <a:pt x="15" y="224"/>
                    <a:pt x="15" y="224"/>
                    <a:pt x="0" y="21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7" name="Freeform 11"/>
            <p:cNvSpPr>
              <a:spLocks/>
            </p:cNvSpPr>
            <p:nvPr/>
          </p:nvSpPr>
          <p:spPr bwMode="auto">
            <a:xfrm>
              <a:off x="10760076" y="-227013"/>
              <a:ext cx="636588" cy="733425"/>
            </a:xfrm>
            <a:custGeom>
              <a:avLst/>
              <a:gdLst>
                <a:gd name="T0" fmla="*/ 0 w 169"/>
                <a:gd name="T1" fmla="*/ 186 h 195"/>
                <a:gd name="T2" fmla="*/ 15 w 169"/>
                <a:gd name="T3" fmla="*/ 170 h 195"/>
                <a:gd name="T4" fmla="*/ 128 w 169"/>
                <a:gd name="T5" fmla="*/ 46 h 195"/>
                <a:gd name="T6" fmla="*/ 132 w 169"/>
                <a:gd name="T7" fmla="*/ 35 h 195"/>
                <a:gd name="T8" fmla="*/ 147 w 169"/>
                <a:gd name="T9" fmla="*/ 7 h 195"/>
                <a:gd name="T10" fmla="*/ 165 w 169"/>
                <a:gd name="T11" fmla="*/ 10 h 195"/>
                <a:gd name="T12" fmla="*/ 154 w 169"/>
                <a:gd name="T13" fmla="*/ 42 h 195"/>
                <a:gd name="T14" fmla="*/ 129 w 169"/>
                <a:gd name="T15" fmla="*/ 63 h 195"/>
                <a:gd name="T16" fmla="*/ 37 w 169"/>
                <a:gd name="T17" fmla="*/ 167 h 195"/>
                <a:gd name="T18" fmla="*/ 22 w 169"/>
                <a:gd name="T19" fmla="*/ 185 h 195"/>
                <a:gd name="T20" fmla="*/ 0 w 169"/>
                <a:gd name="T21" fmla="*/ 186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95">
                  <a:moveTo>
                    <a:pt x="0" y="186"/>
                  </a:moveTo>
                  <a:cubicBezTo>
                    <a:pt x="5" y="181"/>
                    <a:pt x="10" y="175"/>
                    <a:pt x="15" y="170"/>
                  </a:cubicBezTo>
                  <a:cubicBezTo>
                    <a:pt x="52" y="129"/>
                    <a:pt x="90" y="88"/>
                    <a:pt x="128" y="46"/>
                  </a:cubicBezTo>
                  <a:cubicBezTo>
                    <a:pt x="130" y="43"/>
                    <a:pt x="130" y="39"/>
                    <a:pt x="132" y="35"/>
                  </a:cubicBezTo>
                  <a:cubicBezTo>
                    <a:pt x="136" y="25"/>
                    <a:pt x="140" y="15"/>
                    <a:pt x="147" y="7"/>
                  </a:cubicBezTo>
                  <a:cubicBezTo>
                    <a:pt x="152" y="0"/>
                    <a:pt x="160" y="2"/>
                    <a:pt x="165" y="10"/>
                  </a:cubicBezTo>
                  <a:cubicBezTo>
                    <a:pt x="169" y="19"/>
                    <a:pt x="163" y="40"/>
                    <a:pt x="154" y="42"/>
                  </a:cubicBezTo>
                  <a:cubicBezTo>
                    <a:pt x="142" y="46"/>
                    <a:pt x="136" y="55"/>
                    <a:pt x="129" y="63"/>
                  </a:cubicBezTo>
                  <a:cubicBezTo>
                    <a:pt x="99" y="98"/>
                    <a:pt x="68" y="132"/>
                    <a:pt x="37" y="167"/>
                  </a:cubicBezTo>
                  <a:cubicBezTo>
                    <a:pt x="32" y="173"/>
                    <a:pt x="26" y="178"/>
                    <a:pt x="22" y="185"/>
                  </a:cubicBezTo>
                  <a:cubicBezTo>
                    <a:pt x="16" y="195"/>
                    <a:pt x="9" y="195"/>
                    <a:pt x="0" y="1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8" name="Freeform 12"/>
            <p:cNvSpPr>
              <a:spLocks/>
            </p:cNvSpPr>
            <p:nvPr/>
          </p:nvSpPr>
          <p:spPr bwMode="auto">
            <a:xfrm>
              <a:off x="10596563" y="1154113"/>
              <a:ext cx="369888" cy="342900"/>
            </a:xfrm>
            <a:custGeom>
              <a:avLst/>
              <a:gdLst>
                <a:gd name="T0" fmla="*/ 0 w 98"/>
                <a:gd name="T1" fmla="*/ 12 h 91"/>
                <a:gd name="T2" fmla="*/ 17 w 98"/>
                <a:gd name="T3" fmla="*/ 0 h 91"/>
                <a:gd name="T4" fmla="*/ 98 w 98"/>
                <a:gd name="T5" fmla="*/ 74 h 91"/>
                <a:gd name="T6" fmla="*/ 72 w 98"/>
                <a:gd name="T7" fmla="*/ 79 h 91"/>
                <a:gd name="T8" fmla="*/ 0 w 98"/>
                <a:gd name="T9" fmla="*/ 12 h 91"/>
              </a:gdLst>
              <a:ahLst/>
              <a:cxnLst>
                <a:cxn ang="0">
                  <a:pos x="T0" y="T1"/>
                </a:cxn>
                <a:cxn ang="0">
                  <a:pos x="T2" y="T3"/>
                </a:cxn>
                <a:cxn ang="0">
                  <a:pos x="T4" y="T5"/>
                </a:cxn>
                <a:cxn ang="0">
                  <a:pos x="T6" y="T7"/>
                </a:cxn>
                <a:cxn ang="0">
                  <a:pos x="T8" y="T9"/>
                </a:cxn>
              </a:cxnLst>
              <a:rect l="0" t="0" r="r" b="b"/>
              <a:pathLst>
                <a:path w="98" h="91">
                  <a:moveTo>
                    <a:pt x="0" y="12"/>
                  </a:moveTo>
                  <a:cubicBezTo>
                    <a:pt x="9" y="6"/>
                    <a:pt x="13" y="3"/>
                    <a:pt x="17" y="0"/>
                  </a:cubicBezTo>
                  <a:cubicBezTo>
                    <a:pt x="44" y="25"/>
                    <a:pt x="71" y="49"/>
                    <a:pt x="98" y="74"/>
                  </a:cubicBezTo>
                  <a:cubicBezTo>
                    <a:pt x="88" y="89"/>
                    <a:pt x="86" y="91"/>
                    <a:pt x="72" y="79"/>
                  </a:cubicBezTo>
                  <a:cubicBezTo>
                    <a:pt x="48" y="58"/>
                    <a:pt x="25" y="36"/>
                    <a:pt x="0" y="12"/>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9" name="Freeform 13"/>
            <p:cNvSpPr>
              <a:spLocks/>
            </p:cNvSpPr>
            <p:nvPr/>
          </p:nvSpPr>
          <p:spPr bwMode="auto">
            <a:xfrm>
              <a:off x="10469563" y="1271588"/>
              <a:ext cx="323850" cy="312738"/>
            </a:xfrm>
            <a:custGeom>
              <a:avLst/>
              <a:gdLst>
                <a:gd name="T0" fmla="*/ 21 w 86"/>
                <a:gd name="T1" fmla="*/ 40 h 83"/>
                <a:gd name="T2" fmla="*/ 7 w 86"/>
                <a:gd name="T3" fmla="*/ 16 h 83"/>
                <a:gd name="T4" fmla="*/ 8 w 86"/>
                <a:gd name="T5" fmla="*/ 0 h 83"/>
                <a:gd name="T6" fmla="*/ 86 w 86"/>
                <a:gd name="T7" fmla="*/ 75 h 83"/>
                <a:gd name="T8" fmla="*/ 57 w 86"/>
                <a:gd name="T9" fmla="*/ 73 h 83"/>
                <a:gd name="T10" fmla="*/ 21 w 86"/>
                <a:gd name="T11" fmla="*/ 40 h 83"/>
              </a:gdLst>
              <a:ahLst/>
              <a:cxnLst>
                <a:cxn ang="0">
                  <a:pos x="T0" y="T1"/>
                </a:cxn>
                <a:cxn ang="0">
                  <a:pos x="T2" y="T3"/>
                </a:cxn>
                <a:cxn ang="0">
                  <a:pos x="T4" y="T5"/>
                </a:cxn>
                <a:cxn ang="0">
                  <a:pos x="T6" y="T7"/>
                </a:cxn>
                <a:cxn ang="0">
                  <a:pos x="T8" y="T9"/>
                </a:cxn>
                <a:cxn ang="0">
                  <a:pos x="T10" y="T11"/>
                </a:cxn>
              </a:cxnLst>
              <a:rect l="0" t="0" r="r" b="b"/>
              <a:pathLst>
                <a:path w="86" h="83">
                  <a:moveTo>
                    <a:pt x="21" y="40"/>
                  </a:moveTo>
                  <a:cubicBezTo>
                    <a:pt x="16" y="32"/>
                    <a:pt x="13" y="24"/>
                    <a:pt x="7" y="16"/>
                  </a:cubicBezTo>
                  <a:cubicBezTo>
                    <a:pt x="0" y="7"/>
                    <a:pt x="1" y="1"/>
                    <a:pt x="8" y="0"/>
                  </a:cubicBezTo>
                  <a:cubicBezTo>
                    <a:pt x="34" y="25"/>
                    <a:pt x="60" y="50"/>
                    <a:pt x="86" y="75"/>
                  </a:cubicBezTo>
                  <a:cubicBezTo>
                    <a:pt x="78" y="83"/>
                    <a:pt x="68" y="83"/>
                    <a:pt x="57" y="73"/>
                  </a:cubicBezTo>
                  <a:cubicBezTo>
                    <a:pt x="45" y="62"/>
                    <a:pt x="33" y="51"/>
                    <a:pt x="21" y="4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0" name="Freeform 14"/>
            <p:cNvSpPr>
              <a:spLocks/>
            </p:cNvSpPr>
            <p:nvPr/>
          </p:nvSpPr>
          <p:spPr bwMode="auto">
            <a:xfrm>
              <a:off x="10675938" y="1109663"/>
              <a:ext cx="369888" cy="307975"/>
            </a:xfrm>
            <a:custGeom>
              <a:avLst/>
              <a:gdLst>
                <a:gd name="T0" fmla="*/ 68 w 98"/>
                <a:gd name="T1" fmla="*/ 39 h 82"/>
                <a:gd name="T2" fmla="*/ 98 w 98"/>
                <a:gd name="T3" fmla="*/ 61 h 82"/>
                <a:gd name="T4" fmla="*/ 83 w 98"/>
                <a:gd name="T5" fmla="*/ 82 h 82"/>
                <a:gd name="T6" fmla="*/ 0 w 98"/>
                <a:gd name="T7" fmla="*/ 10 h 82"/>
                <a:gd name="T8" fmla="*/ 15 w 98"/>
                <a:gd name="T9" fmla="*/ 0 h 82"/>
                <a:gd name="T10" fmla="*/ 68 w 98"/>
                <a:gd name="T11" fmla="*/ 40 h 82"/>
                <a:gd name="T12" fmla="*/ 68 w 98"/>
                <a:gd name="T13" fmla="*/ 39 h 82"/>
              </a:gdLst>
              <a:ahLst/>
              <a:cxnLst>
                <a:cxn ang="0">
                  <a:pos x="T0" y="T1"/>
                </a:cxn>
                <a:cxn ang="0">
                  <a:pos x="T2" y="T3"/>
                </a:cxn>
                <a:cxn ang="0">
                  <a:pos x="T4" y="T5"/>
                </a:cxn>
                <a:cxn ang="0">
                  <a:pos x="T6" y="T7"/>
                </a:cxn>
                <a:cxn ang="0">
                  <a:pos x="T8" y="T9"/>
                </a:cxn>
                <a:cxn ang="0">
                  <a:pos x="T10" y="T11"/>
                </a:cxn>
                <a:cxn ang="0">
                  <a:pos x="T12" y="T13"/>
                </a:cxn>
              </a:cxnLst>
              <a:rect l="0" t="0" r="r" b="b"/>
              <a:pathLst>
                <a:path w="98" h="82">
                  <a:moveTo>
                    <a:pt x="68" y="39"/>
                  </a:moveTo>
                  <a:cubicBezTo>
                    <a:pt x="77" y="46"/>
                    <a:pt x="87" y="53"/>
                    <a:pt x="98" y="61"/>
                  </a:cubicBezTo>
                  <a:cubicBezTo>
                    <a:pt x="94" y="67"/>
                    <a:pt x="90" y="73"/>
                    <a:pt x="83" y="82"/>
                  </a:cubicBezTo>
                  <a:cubicBezTo>
                    <a:pt x="55" y="58"/>
                    <a:pt x="28" y="35"/>
                    <a:pt x="0" y="10"/>
                  </a:cubicBezTo>
                  <a:cubicBezTo>
                    <a:pt x="8" y="5"/>
                    <a:pt x="12" y="2"/>
                    <a:pt x="15" y="0"/>
                  </a:cubicBezTo>
                  <a:cubicBezTo>
                    <a:pt x="33" y="14"/>
                    <a:pt x="51" y="27"/>
                    <a:pt x="68" y="40"/>
                  </a:cubicBezTo>
                  <a:lnTo>
                    <a:pt x="68" y="39"/>
                  </a:ln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1" name="Freeform 15"/>
            <p:cNvSpPr>
              <a:spLocks/>
            </p:cNvSpPr>
            <p:nvPr/>
          </p:nvSpPr>
          <p:spPr bwMode="auto">
            <a:xfrm>
              <a:off x="10536238" y="1211263"/>
              <a:ext cx="355600" cy="327025"/>
            </a:xfrm>
            <a:custGeom>
              <a:avLst/>
              <a:gdLst>
                <a:gd name="T0" fmla="*/ 0 w 94"/>
                <a:gd name="T1" fmla="*/ 9 h 87"/>
                <a:gd name="T2" fmla="*/ 12 w 94"/>
                <a:gd name="T3" fmla="*/ 0 h 87"/>
                <a:gd name="T4" fmla="*/ 94 w 94"/>
                <a:gd name="T5" fmla="*/ 79 h 87"/>
                <a:gd name="T6" fmla="*/ 65 w 94"/>
                <a:gd name="T7" fmla="*/ 77 h 87"/>
                <a:gd name="T8" fmla="*/ 0 w 94"/>
                <a:gd name="T9" fmla="*/ 9 h 87"/>
              </a:gdLst>
              <a:ahLst/>
              <a:cxnLst>
                <a:cxn ang="0">
                  <a:pos x="T0" y="T1"/>
                </a:cxn>
                <a:cxn ang="0">
                  <a:pos x="T2" y="T3"/>
                </a:cxn>
                <a:cxn ang="0">
                  <a:pos x="T4" y="T5"/>
                </a:cxn>
                <a:cxn ang="0">
                  <a:pos x="T6" y="T7"/>
                </a:cxn>
                <a:cxn ang="0">
                  <a:pos x="T8" y="T9"/>
                </a:cxn>
              </a:cxnLst>
              <a:rect l="0" t="0" r="r" b="b"/>
              <a:pathLst>
                <a:path w="94" h="87">
                  <a:moveTo>
                    <a:pt x="0" y="9"/>
                  </a:moveTo>
                  <a:cubicBezTo>
                    <a:pt x="6" y="5"/>
                    <a:pt x="10" y="2"/>
                    <a:pt x="12" y="0"/>
                  </a:cubicBezTo>
                  <a:cubicBezTo>
                    <a:pt x="40" y="27"/>
                    <a:pt x="67" y="52"/>
                    <a:pt x="94" y="79"/>
                  </a:cubicBezTo>
                  <a:cubicBezTo>
                    <a:pt x="85" y="87"/>
                    <a:pt x="75" y="87"/>
                    <a:pt x="65" y="77"/>
                  </a:cubicBezTo>
                  <a:cubicBezTo>
                    <a:pt x="44" y="55"/>
                    <a:pt x="23" y="32"/>
                    <a:pt x="0"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2" name="Freeform 16"/>
            <p:cNvSpPr>
              <a:spLocks/>
            </p:cNvSpPr>
            <p:nvPr/>
          </p:nvSpPr>
          <p:spPr bwMode="auto">
            <a:xfrm>
              <a:off x="10755313" y="1027113"/>
              <a:ext cx="388938" cy="112713"/>
            </a:xfrm>
            <a:custGeom>
              <a:avLst/>
              <a:gdLst>
                <a:gd name="T0" fmla="*/ 0 w 103"/>
                <a:gd name="T1" fmla="*/ 20 h 30"/>
                <a:gd name="T2" fmla="*/ 61 w 103"/>
                <a:gd name="T3" fmla="*/ 3 h 30"/>
                <a:gd name="T4" fmla="*/ 95 w 103"/>
                <a:gd name="T5" fmla="*/ 10 h 30"/>
                <a:gd name="T6" fmla="*/ 103 w 103"/>
                <a:gd name="T7" fmla="*/ 19 h 30"/>
                <a:gd name="T8" fmla="*/ 92 w 103"/>
                <a:gd name="T9" fmla="*/ 27 h 30"/>
                <a:gd name="T10" fmla="*/ 19 w 103"/>
                <a:gd name="T11" fmla="*/ 28 h 30"/>
                <a:gd name="T12" fmla="*/ 0 w 103"/>
                <a:gd name="T13" fmla="*/ 20 h 30"/>
              </a:gdLst>
              <a:ahLst/>
              <a:cxnLst>
                <a:cxn ang="0">
                  <a:pos x="T0" y="T1"/>
                </a:cxn>
                <a:cxn ang="0">
                  <a:pos x="T2" y="T3"/>
                </a:cxn>
                <a:cxn ang="0">
                  <a:pos x="T4" y="T5"/>
                </a:cxn>
                <a:cxn ang="0">
                  <a:pos x="T6" y="T7"/>
                </a:cxn>
                <a:cxn ang="0">
                  <a:pos x="T8" y="T9"/>
                </a:cxn>
                <a:cxn ang="0">
                  <a:pos x="T10" y="T11"/>
                </a:cxn>
                <a:cxn ang="0">
                  <a:pos x="T12" y="T13"/>
                </a:cxn>
              </a:cxnLst>
              <a:rect l="0" t="0" r="r" b="b"/>
              <a:pathLst>
                <a:path w="103" h="30">
                  <a:moveTo>
                    <a:pt x="0" y="20"/>
                  </a:moveTo>
                  <a:cubicBezTo>
                    <a:pt x="20" y="5"/>
                    <a:pt x="39" y="0"/>
                    <a:pt x="61" y="3"/>
                  </a:cubicBezTo>
                  <a:cubicBezTo>
                    <a:pt x="72" y="4"/>
                    <a:pt x="84" y="7"/>
                    <a:pt x="95" y="10"/>
                  </a:cubicBezTo>
                  <a:cubicBezTo>
                    <a:pt x="98" y="11"/>
                    <a:pt x="100" y="16"/>
                    <a:pt x="103" y="19"/>
                  </a:cubicBezTo>
                  <a:cubicBezTo>
                    <a:pt x="99" y="22"/>
                    <a:pt x="96" y="27"/>
                    <a:pt x="92" y="27"/>
                  </a:cubicBezTo>
                  <a:cubicBezTo>
                    <a:pt x="68" y="24"/>
                    <a:pt x="43" y="20"/>
                    <a:pt x="19" y="28"/>
                  </a:cubicBezTo>
                  <a:cubicBezTo>
                    <a:pt x="14" y="30"/>
                    <a:pt x="7" y="24"/>
                    <a:pt x="0"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3" name="Freeform 17"/>
            <p:cNvSpPr>
              <a:spLocks/>
            </p:cNvSpPr>
            <p:nvPr/>
          </p:nvSpPr>
          <p:spPr bwMode="auto">
            <a:xfrm>
              <a:off x="10834688" y="1104900"/>
              <a:ext cx="290513" cy="142875"/>
            </a:xfrm>
            <a:custGeom>
              <a:avLst/>
              <a:gdLst>
                <a:gd name="T0" fmla="*/ 0 w 77"/>
                <a:gd name="T1" fmla="*/ 15 h 38"/>
                <a:gd name="T2" fmla="*/ 77 w 77"/>
                <a:gd name="T3" fmla="*/ 13 h 38"/>
                <a:gd name="T4" fmla="*/ 69 w 77"/>
                <a:gd name="T5" fmla="*/ 38 h 38"/>
                <a:gd name="T6" fmla="*/ 0 w 77"/>
                <a:gd name="T7" fmla="*/ 15 h 38"/>
              </a:gdLst>
              <a:ahLst/>
              <a:cxnLst>
                <a:cxn ang="0">
                  <a:pos x="T0" y="T1"/>
                </a:cxn>
                <a:cxn ang="0">
                  <a:pos x="T2" y="T3"/>
                </a:cxn>
                <a:cxn ang="0">
                  <a:pos x="T4" y="T5"/>
                </a:cxn>
                <a:cxn ang="0">
                  <a:pos x="T6" y="T7"/>
                </a:cxn>
              </a:cxnLst>
              <a:rect l="0" t="0" r="r" b="b"/>
              <a:pathLst>
                <a:path w="77" h="38">
                  <a:moveTo>
                    <a:pt x="0" y="15"/>
                  </a:moveTo>
                  <a:cubicBezTo>
                    <a:pt x="26" y="0"/>
                    <a:pt x="50" y="8"/>
                    <a:pt x="77" y="13"/>
                  </a:cubicBezTo>
                  <a:cubicBezTo>
                    <a:pt x="74" y="21"/>
                    <a:pt x="72" y="28"/>
                    <a:pt x="69" y="38"/>
                  </a:cubicBezTo>
                  <a:cubicBezTo>
                    <a:pt x="47" y="24"/>
                    <a:pt x="20" y="37"/>
                    <a:pt x="0"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4" name="Freeform 18"/>
            <p:cNvSpPr>
              <a:spLocks/>
            </p:cNvSpPr>
            <p:nvPr/>
          </p:nvSpPr>
          <p:spPr bwMode="auto">
            <a:xfrm>
              <a:off x="10280651" y="484187"/>
              <a:ext cx="139700" cy="293688"/>
            </a:xfrm>
            <a:custGeom>
              <a:avLst/>
              <a:gdLst>
                <a:gd name="T0" fmla="*/ 37 w 37"/>
                <a:gd name="T1" fmla="*/ 68 h 78"/>
                <a:gd name="T2" fmla="*/ 19 w 37"/>
                <a:gd name="T3" fmla="*/ 78 h 78"/>
                <a:gd name="T4" fmla="*/ 1 w 37"/>
                <a:gd name="T5" fmla="*/ 10 h 78"/>
                <a:gd name="T6" fmla="*/ 11 w 37"/>
                <a:gd name="T7" fmla="*/ 1 h 78"/>
                <a:gd name="T8" fmla="*/ 19 w 37"/>
                <a:gd name="T9" fmla="*/ 9 h 78"/>
                <a:gd name="T10" fmla="*/ 37 w 37"/>
                <a:gd name="T11" fmla="*/ 68 h 78"/>
              </a:gdLst>
              <a:ahLst/>
              <a:cxnLst>
                <a:cxn ang="0">
                  <a:pos x="T0" y="T1"/>
                </a:cxn>
                <a:cxn ang="0">
                  <a:pos x="T2" y="T3"/>
                </a:cxn>
                <a:cxn ang="0">
                  <a:pos x="T4" y="T5"/>
                </a:cxn>
                <a:cxn ang="0">
                  <a:pos x="T6" y="T7"/>
                </a:cxn>
                <a:cxn ang="0">
                  <a:pos x="T8" y="T9"/>
                </a:cxn>
                <a:cxn ang="0">
                  <a:pos x="T10" y="T11"/>
                </a:cxn>
              </a:cxnLst>
              <a:rect l="0" t="0" r="r" b="b"/>
              <a:pathLst>
                <a:path w="37" h="78">
                  <a:moveTo>
                    <a:pt x="37" y="68"/>
                  </a:moveTo>
                  <a:cubicBezTo>
                    <a:pt x="33" y="71"/>
                    <a:pt x="28" y="73"/>
                    <a:pt x="19" y="78"/>
                  </a:cubicBezTo>
                  <a:cubicBezTo>
                    <a:pt x="12" y="54"/>
                    <a:pt x="6" y="32"/>
                    <a:pt x="1" y="10"/>
                  </a:cubicBezTo>
                  <a:cubicBezTo>
                    <a:pt x="0" y="8"/>
                    <a:pt x="7" y="2"/>
                    <a:pt x="11" y="1"/>
                  </a:cubicBezTo>
                  <a:cubicBezTo>
                    <a:pt x="12" y="0"/>
                    <a:pt x="18" y="5"/>
                    <a:pt x="19" y="9"/>
                  </a:cubicBezTo>
                  <a:cubicBezTo>
                    <a:pt x="26" y="28"/>
                    <a:pt x="31" y="47"/>
                    <a:pt x="37" y="6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5" name="Freeform 19"/>
            <p:cNvSpPr>
              <a:spLocks/>
            </p:cNvSpPr>
            <p:nvPr/>
          </p:nvSpPr>
          <p:spPr bwMode="auto">
            <a:xfrm>
              <a:off x="10450513" y="461962"/>
              <a:ext cx="165100" cy="263525"/>
            </a:xfrm>
            <a:custGeom>
              <a:avLst/>
              <a:gdLst>
                <a:gd name="T0" fmla="*/ 44 w 44"/>
                <a:gd name="T1" fmla="*/ 11 h 70"/>
                <a:gd name="T2" fmla="*/ 25 w 44"/>
                <a:gd name="T3" fmla="*/ 46 h 70"/>
                <a:gd name="T4" fmla="*/ 0 w 44"/>
                <a:gd name="T5" fmla="*/ 70 h 70"/>
                <a:gd name="T6" fmla="*/ 27 w 44"/>
                <a:gd name="T7" fmla="*/ 3 h 70"/>
                <a:gd name="T8" fmla="*/ 41 w 44"/>
                <a:gd name="T9" fmla="*/ 1 h 70"/>
                <a:gd name="T10" fmla="*/ 43 w 44"/>
                <a:gd name="T11" fmla="*/ 12 h 70"/>
                <a:gd name="T12" fmla="*/ 44 w 44"/>
                <a:gd name="T13" fmla="*/ 11 h 70"/>
              </a:gdLst>
              <a:ahLst/>
              <a:cxnLst>
                <a:cxn ang="0">
                  <a:pos x="T0" y="T1"/>
                </a:cxn>
                <a:cxn ang="0">
                  <a:pos x="T2" y="T3"/>
                </a:cxn>
                <a:cxn ang="0">
                  <a:pos x="T4" y="T5"/>
                </a:cxn>
                <a:cxn ang="0">
                  <a:pos x="T6" y="T7"/>
                </a:cxn>
                <a:cxn ang="0">
                  <a:pos x="T8" y="T9"/>
                </a:cxn>
                <a:cxn ang="0">
                  <a:pos x="T10" y="T11"/>
                </a:cxn>
                <a:cxn ang="0">
                  <a:pos x="T12" y="T13"/>
                </a:cxn>
              </a:cxnLst>
              <a:rect l="0" t="0" r="r" b="b"/>
              <a:pathLst>
                <a:path w="44" h="70">
                  <a:moveTo>
                    <a:pt x="44" y="11"/>
                  </a:moveTo>
                  <a:cubicBezTo>
                    <a:pt x="37" y="23"/>
                    <a:pt x="29" y="34"/>
                    <a:pt x="25" y="46"/>
                  </a:cubicBezTo>
                  <a:cubicBezTo>
                    <a:pt x="21" y="58"/>
                    <a:pt x="15" y="67"/>
                    <a:pt x="0" y="70"/>
                  </a:cubicBezTo>
                  <a:cubicBezTo>
                    <a:pt x="3" y="44"/>
                    <a:pt x="12" y="22"/>
                    <a:pt x="27" y="3"/>
                  </a:cubicBezTo>
                  <a:cubicBezTo>
                    <a:pt x="29" y="0"/>
                    <a:pt x="37" y="0"/>
                    <a:pt x="41" y="1"/>
                  </a:cubicBezTo>
                  <a:cubicBezTo>
                    <a:pt x="42" y="1"/>
                    <a:pt x="43" y="8"/>
                    <a:pt x="43" y="12"/>
                  </a:cubicBezTo>
                  <a:lnTo>
                    <a:pt x="44" y="11"/>
                  </a:ln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6" name="Freeform 20"/>
            <p:cNvSpPr>
              <a:spLocks/>
            </p:cNvSpPr>
            <p:nvPr/>
          </p:nvSpPr>
          <p:spPr bwMode="auto">
            <a:xfrm>
              <a:off x="10193338" y="506412"/>
              <a:ext cx="142875" cy="312738"/>
            </a:xfrm>
            <a:custGeom>
              <a:avLst/>
              <a:gdLst>
                <a:gd name="T0" fmla="*/ 29 w 38"/>
                <a:gd name="T1" fmla="*/ 83 h 83"/>
                <a:gd name="T2" fmla="*/ 15 w 38"/>
                <a:gd name="T3" fmla="*/ 0 h 83"/>
                <a:gd name="T4" fmla="*/ 37 w 38"/>
                <a:gd name="T5" fmla="*/ 69 h 83"/>
                <a:gd name="T6" fmla="*/ 29 w 38"/>
                <a:gd name="T7" fmla="*/ 83 h 83"/>
              </a:gdLst>
              <a:ahLst/>
              <a:cxnLst>
                <a:cxn ang="0">
                  <a:pos x="T0" y="T1"/>
                </a:cxn>
                <a:cxn ang="0">
                  <a:pos x="T2" y="T3"/>
                </a:cxn>
                <a:cxn ang="0">
                  <a:pos x="T4" y="T5"/>
                </a:cxn>
                <a:cxn ang="0">
                  <a:pos x="T6" y="T7"/>
                </a:cxn>
              </a:cxnLst>
              <a:rect l="0" t="0" r="r" b="b"/>
              <a:pathLst>
                <a:path w="38" h="83">
                  <a:moveTo>
                    <a:pt x="29" y="83"/>
                  </a:moveTo>
                  <a:cubicBezTo>
                    <a:pt x="6" y="52"/>
                    <a:pt x="0" y="11"/>
                    <a:pt x="15" y="0"/>
                  </a:cubicBezTo>
                  <a:cubicBezTo>
                    <a:pt x="23" y="23"/>
                    <a:pt x="30" y="46"/>
                    <a:pt x="37" y="69"/>
                  </a:cubicBezTo>
                  <a:cubicBezTo>
                    <a:pt x="38" y="72"/>
                    <a:pt x="32" y="78"/>
                    <a:pt x="29" y="83"/>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7" name="Freeform 21"/>
            <p:cNvSpPr>
              <a:spLocks/>
            </p:cNvSpPr>
            <p:nvPr/>
          </p:nvSpPr>
          <p:spPr bwMode="auto">
            <a:xfrm>
              <a:off x="10450513" y="1368425"/>
              <a:ext cx="98425" cy="249238"/>
            </a:xfrm>
            <a:custGeom>
              <a:avLst/>
              <a:gdLst>
                <a:gd name="T0" fmla="*/ 26 w 26"/>
                <a:gd name="T1" fmla="*/ 14 h 66"/>
                <a:gd name="T2" fmla="*/ 21 w 26"/>
                <a:gd name="T3" fmla="*/ 61 h 66"/>
                <a:gd name="T4" fmla="*/ 1 w 26"/>
                <a:gd name="T5" fmla="*/ 45 h 66"/>
                <a:gd name="T6" fmla="*/ 8 w 26"/>
                <a:gd name="T7" fmla="*/ 0 h 66"/>
                <a:gd name="T8" fmla="*/ 26 w 26"/>
                <a:gd name="T9" fmla="*/ 14 h 66"/>
                <a:gd name="T10" fmla="*/ 26 w 26"/>
                <a:gd name="T11" fmla="*/ 14 h 66"/>
              </a:gdLst>
              <a:ahLst/>
              <a:cxnLst>
                <a:cxn ang="0">
                  <a:pos x="T0" y="T1"/>
                </a:cxn>
                <a:cxn ang="0">
                  <a:pos x="T2" y="T3"/>
                </a:cxn>
                <a:cxn ang="0">
                  <a:pos x="T4" y="T5"/>
                </a:cxn>
                <a:cxn ang="0">
                  <a:pos x="T6" y="T7"/>
                </a:cxn>
                <a:cxn ang="0">
                  <a:pos x="T8" y="T9"/>
                </a:cxn>
                <a:cxn ang="0">
                  <a:pos x="T10" y="T11"/>
                </a:cxn>
              </a:cxnLst>
              <a:rect l="0" t="0" r="r" b="b"/>
              <a:pathLst>
                <a:path w="26" h="66">
                  <a:moveTo>
                    <a:pt x="26" y="14"/>
                  </a:moveTo>
                  <a:cubicBezTo>
                    <a:pt x="24" y="29"/>
                    <a:pt x="23" y="45"/>
                    <a:pt x="21" y="61"/>
                  </a:cubicBezTo>
                  <a:cubicBezTo>
                    <a:pt x="3" y="66"/>
                    <a:pt x="0" y="64"/>
                    <a:pt x="1" y="45"/>
                  </a:cubicBezTo>
                  <a:cubicBezTo>
                    <a:pt x="2" y="31"/>
                    <a:pt x="5" y="16"/>
                    <a:pt x="8" y="0"/>
                  </a:cubicBezTo>
                  <a:cubicBezTo>
                    <a:pt x="15" y="6"/>
                    <a:pt x="21" y="10"/>
                    <a:pt x="26" y="14"/>
                  </a:cubicBezTo>
                  <a:cubicBezTo>
                    <a:pt x="26" y="14"/>
                    <a:pt x="26" y="14"/>
                    <a:pt x="26"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8" name="Freeform 22"/>
            <p:cNvSpPr>
              <a:spLocks/>
            </p:cNvSpPr>
            <p:nvPr/>
          </p:nvSpPr>
          <p:spPr bwMode="auto">
            <a:xfrm>
              <a:off x="10363201" y="1304925"/>
              <a:ext cx="98425" cy="296863"/>
            </a:xfrm>
            <a:custGeom>
              <a:avLst/>
              <a:gdLst>
                <a:gd name="T0" fmla="*/ 26 w 26"/>
                <a:gd name="T1" fmla="*/ 0 h 79"/>
                <a:gd name="T2" fmla="*/ 18 w 26"/>
                <a:gd name="T3" fmla="*/ 77 h 79"/>
                <a:gd name="T4" fmla="*/ 1 w 26"/>
                <a:gd name="T5" fmla="*/ 61 h 79"/>
                <a:gd name="T6" fmla="*/ 26 w 26"/>
                <a:gd name="T7" fmla="*/ 0 h 79"/>
              </a:gdLst>
              <a:ahLst/>
              <a:cxnLst>
                <a:cxn ang="0">
                  <a:pos x="T0" y="T1"/>
                </a:cxn>
                <a:cxn ang="0">
                  <a:pos x="T2" y="T3"/>
                </a:cxn>
                <a:cxn ang="0">
                  <a:pos x="T4" y="T5"/>
                </a:cxn>
                <a:cxn ang="0">
                  <a:pos x="T6" y="T7"/>
                </a:cxn>
              </a:cxnLst>
              <a:rect l="0" t="0" r="r" b="b"/>
              <a:pathLst>
                <a:path w="26" h="79">
                  <a:moveTo>
                    <a:pt x="26" y="0"/>
                  </a:moveTo>
                  <a:cubicBezTo>
                    <a:pt x="23" y="28"/>
                    <a:pt x="21" y="52"/>
                    <a:pt x="18" y="77"/>
                  </a:cubicBezTo>
                  <a:cubicBezTo>
                    <a:pt x="6" y="79"/>
                    <a:pt x="0" y="76"/>
                    <a:pt x="1" y="61"/>
                  </a:cubicBezTo>
                  <a:cubicBezTo>
                    <a:pt x="4" y="35"/>
                    <a:pt x="11" y="1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9" name="Freeform 23"/>
            <p:cNvSpPr>
              <a:spLocks/>
            </p:cNvSpPr>
            <p:nvPr/>
          </p:nvSpPr>
          <p:spPr bwMode="auto">
            <a:xfrm>
              <a:off x="10140951" y="547687"/>
              <a:ext cx="128588" cy="298450"/>
            </a:xfrm>
            <a:custGeom>
              <a:avLst/>
              <a:gdLst>
                <a:gd name="T0" fmla="*/ 34 w 34"/>
                <a:gd name="T1" fmla="*/ 79 h 79"/>
                <a:gd name="T2" fmla="*/ 21 w 34"/>
                <a:gd name="T3" fmla="*/ 73 h 79"/>
                <a:gd name="T4" fmla="*/ 2 w 34"/>
                <a:gd name="T5" fmla="*/ 18 h 79"/>
                <a:gd name="T6" fmla="*/ 6 w 34"/>
                <a:gd name="T7" fmla="*/ 0 h 79"/>
                <a:gd name="T8" fmla="*/ 11 w 34"/>
                <a:gd name="T9" fmla="*/ 0 h 79"/>
                <a:gd name="T10" fmla="*/ 34 w 34"/>
                <a:gd name="T11" fmla="*/ 79 h 79"/>
              </a:gdLst>
              <a:ahLst/>
              <a:cxnLst>
                <a:cxn ang="0">
                  <a:pos x="T0" y="T1"/>
                </a:cxn>
                <a:cxn ang="0">
                  <a:pos x="T2" y="T3"/>
                </a:cxn>
                <a:cxn ang="0">
                  <a:pos x="T4" y="T5"/>
                </a:cxn>
                <a:cxn ang="0">
                  <a:pos x="T6" y="T7"/>
                </a:cxn>
                <a:cxn ang="0">
                  <a:pos x="T8" y="T9"/>
                </a:cxn>
                <a:cxn ang="0">
                  <a:pos x="T10" y="T11"/>
                </a:cxn>
              </a:cxnLst>
              <a:rect l="0" t="0" r="r" b="b"/>
              <a:pathLst>
                <a:path w="34" h="79">
                  <a:moveTo>
                    <a:pt x="34" y="79"/>
                  </a:moveTo>
                  <a:cubicBezTo>
                    <a:pt x="29" y="77"/>
                    <a:pt x="22" y="76"/>
                    <a:pt x="21" y="73"/>
                  </a:cubicBezTo>
                  <a:cubicBezTo>
                    <a:pt x="13" y="55"/>
                    <a:pt x="7" y="37"/>
                    <a:pt x="2" y="18"/>
                  </a:cubicBezTo>
                  <a:cubicBezTo>
                    <a:pt x="0" y="13"/>
                    <a:pt x="5" y="6"/>
                    <a:pt x="6" y="0"/>
                  </a:cubicBezTo>
                  <a:cubicBezTo>
                    <a:pt x="8" y="0"/>
                    <a:pt x="10" y="0"/>
                    <a:pt x="11" y="0"/>
                  </a:cubicBezTo>
                  <a:cubicBezTo>
                    <a:pt x="18" y="25"/>
                    <a:pt x="26" y="50"/>
                    <a:pt x="34" y="79"/>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0" name="Freeform 24"/>
            <p:cNvSpPr>
              <a:spLocks/>
            </p:cNvSpPr>
            <p:nvPr/>
          </p:nvSpPr>
          <p:spPr bwMode="auto">
            <a:xfrm>
              <a:off x="9925051" y="808037"/>
              <a:ext cx="230188" cy="109538"/>
            </a:xfrm>
            <a:custGeom>
              <a:avLst/>
              <a:gdLst>
                <a:gd name="T0" fmla="*/ 0 w 61"/>
                <a:gd name="T1" fmla="*/ 23 h 29"/>
                <a:gd name="T2" fmla="*/ 20 w 61"/>
                <a:gd name="T3" fmla="*/ 3 h 29"/>
                <a:gd name="T4" fmla="*/ 61 w 61"/>
                <a:gd name="T5" fmla="*/ 29 h 29"/>
                <a:gd name="T6" fmla="*/ 0 w 61"/>
                <a:gd name="T7" fmla="*/ 23 h 29"/>
              </a:gdLst>
              <a:ahLst/>
              <a:cxnLst>
                <a:cxn ang="0">
                  <a:pos x="T0" y="T1"/>
                </a:cxn>
                <a:cxn ang="0">
                  <a:pos x="T2" y="T3"/>
                </a:cxn>
                <a:cxn ang="0">
                  <a:pos x="T4" y="T5"/>
                </a:cxn>
                <a:cxn ang="0">
                  <a:pos x="T6" y="T7"/>
                </a:cxn>
              </a:cxnLst>
              <a:rect l="0" t="0" r="r" b="b"/>
              <a:pathLst>
                <a:path w="61" h="29">
                  <a:moveTo>
                    <a:pt x="0" y="23"/>
                  </a:moveTo>
                  <a:cubicBezTo>
                    <a:pt x="9" y="14"/>
                    <a:pt x="14" y="4"/>
                    <a:pt x="20" y="3"/>
                  </a:cubicBezTo>
                  <a:cubicBezTo>
                    <a:pt x="40" y="0"/>
                    <a:pt x="53" y="9"/>
                    <a:pt x="61" y="29"/>
                  </a:cubicBezTo>
                  <a:cubicBezTo>
                    <a:pt x="42" y="27"/>
                    <a:pt x="25" y="25"/>
                    <a:pt x="0" y="23"/>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1" name="Freeform 25"/>
            <p:cNvSpPr>
              <a:spLocks/>
            </p:cNvSpPr>
            <p:nvPr/>
          </p:nvSpPr>
          <p:spPr bwMode="auto">
            <a:xfrm>
              <a:off x="10069513" y="612775"/>
              <a:ext cx="142875" cy="285750"/>
            </a:xfrm>
            <a:custGeom>
              <a:avLst/>
              <a:gdLst>
                <a:gd name="T0" fmla="*/ 33 w 38"/>
                <a:gd name="T1" fmla="*/ 76 h 76"/>
                <a:gd name="T2" fmla="*/ 12 w 38"/>
                <a:gd name="T3" fmla="*/ 0 h 76"/>
                <a:gd name="T4" fmla="*/ 37 w 38"/>
                <a:gd name="T5" fmla="*/ 63 h 76"/>
                <a:gd name="T6" fmla="*/ 33 w 38"/>
                <a:gd name="T7" fmla="*/ 76 h 76"/>
              </a:gdLst>
              <a:ahLst/>
              <a:cxnLst>
                <a:cxn ang="0">
                  <a:pos x="T0" y="T1"/>
                </a:cxn>
                <a:cxn ang="0">
                  <a:pos x="T2" y="T3"/>
                </a:cxn>
                <a:cxn ang="0">
                  <a:pos x="T4" y="T5"/>
                </a:cxn>
                <a:cxn ang="0">
                  <a:pos x="T6" y="T7"/>
                </a:cxn>
              </a:cxnLst>
              <a:rect l="0" t="0" r="r" b="b"/>
              <a:pathLst>
                <a:path w="38" h="76">
                  <a:moveTo>
                    <a:pt x="33" y="76"/>
                  </a:moveTo>
                  <a:cubicBezTo>
                    <a:pt x="1" y="11"/>
                    <a:pt x="0" y="9"/>
                    <a:pt x="12" y="0"/>
                  </a:cubicBezTo>
                  <a:cubicBezTo>
                    <a:pt x="20" y="21"/>
                    <a:pt x="29" y="42"/>
                    <a:pt x="37" y="63"/>
                  </a:cubicBezTo>
                  <a:cubicBezTo>
                    <a:pt x="38" y="67"/>
                    <a:pt x="34" y="72"/>
                    <a:pt x="33" y="76"/>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2" name="Freeform 26"/>
            <p:cNvSpPr>
              <a:spLocks/>
            </p:cNvSpPr>
            <p:nvPr/>
          </p:nvSpPr>
          <p:spPr bwMode="auto">
            <a:xfrm>
              <a:off x="10548938" y="446087"/>
              <a:ext cx="157163" cy="230188"/>
            </a:xfrm>
            <a:custGeom>
              <a:avLst/>
              <a:gdLst>
                <a:gd name="T0" fmla="*/ 17 w 42"/>
                <a:gd name="T1" fmla="*/ 16 h 61"/>
                <a:gd name="T2" fmla="*/ 42 w 42"/>
                <a:gd name="T3" fmla="*/ 17 h 61"/>
                <a:gd name="T4" fmla="*/ 38 w 42"/>
                <a:gd name="T5" fmla="*/ 19 h 61"/>
                <a:gd name="T6" fmla="*/ 27 w 42"/>
                <a:gd name="T7" fmla="*/ 38 h 61"/>
                <a:gd name="T8" fmla="*/ 0 w 42"/>
                <a:gd name="T9" fmla="*/ 61 h 61"/>
                <a:gd name="T10" fmla="*/ 18 w 42"/>
                <a:gd name="T11" fmla="*/ 15 h 61"/>
                <a:gd name="T12" fmla="*/ 17 w 42"/>
                <a:gd name="T13" fmla="*/ 16 h 61"/>
              </a:gdLst>
              <a:ahLst/>
              <a:cxnLst>
                <a:cxn ang="0">
                  <a:pos x="T0" y="T1"/>
                </a:cxn>
                <a:cxn ang="0">
                  <a:pos x="T2" y="T3"/>
                </a:cxn>
                <a:cxn ang="0">
                  <a:pos x="T4" y="T5"/>
                </a:cxn>
                <a:cxn ang="0">
                  <a:pos x="T6" y="T7"/>
                </a:cxn>
                <a:cxn ang="0">
                  <a:pos x="T8" y="T9"/>
                </a:cxn>
                <a:cxn ang="0">
                  <a:pos x="T10" y="T11"/>
                </a:cxn>
                <a:cxn ang="0">
                  <a:pos x="T12" y="T13"/>
                </a:cxn>
              </a:cxnLst>
              <a:rect l="0" t="0" r="r" b="b"/>
              <a:pathLst>
                <a:path w="42" h="61">
                  <a:moveTo>
                    <a:pt x="17" y="16"/>
                  </a:moveTo>
                  <a:cubicBezTo>
                    <a:pt x="26" y="11"/>
                    <a:pt x="35" y="0"/>
                    <a:pt x="42" y="17"/>
                  </a:cubicBezTo>
                  <a:cubicBezTo>
                    <a:pt x="41" y="18"/>
                    <a:pt x="39" y="19"/>
                    <a:pt x="38" y="19"/>
                  </a:cubicBezTo>
                  <a:cubicBezTo>
                    <a:pt x="34" y="25"/>
                    <a:pt x="30" y="31"/>
                    <a:pt x="27" y="38"/>
                  </a:cubicBezTo>
                  <a:cubicBezTo>
                    <a:pt x="20" y="55"/>
                    <a:pt x="20" y="55"/>
                    <a:pt x="0" y="61"/>
                  </a:cubicBezTo>
                  <a:cubicBezTo>
                    <a:pt x="6" y="45"/>
                    <a:pt x="12" y="30"/>
                    <a:pt x="18" y="15"/>
                  </a:cubicBezTo>
                  <a:cubicBezTo>
                    <a:pt x="18" y="15"/>
                    <a:pt x="17" y="16"/>
                    <a:pt x="17" y="16"/>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3" name="Freeform 27"/>
            <p:cNvSpPr>
              <a:spLocks/>
            </p:cNvSpPr>
            <p:nvPr/>
          </p:nvSpPr>
          <p:spPr bwMode="auto">
            <a:xfrm>
              <a:off x="9937751" y="931863"/>
              <a:ext cx="195263" cy="98425"/>
            </a:xfrm>
            <a:custGeom>
              <a:avLst/>
              <a:gdLst>
                <a:gd name="T0" fmla="*/ 52 w 52"/>
                <a:gd name="T1" fmla="*/ 0 h 26"/>
                <a:gd name="T2" fmla="*/ 0 w 52"/>
                <a:gd name="T3" fmla="*/ 16 h 26"/>
                <a:gd name="T4" fmla="*/ 0 w 52"/>
                <a:gd name="T5" fmla="*/ 0 h 26"/>
                <a:gd name="T6" fmla="*/ 52 w 52"/>
                <a:gd name="T7" fmla="*/ 0 h 26"/>
              </a:gdLst>
              <a:ahLst/>
              <a:cxnLst>
                <a:cxn ang="0">
                  <a:pos x="T0" y="T1"/>
                </a:cxn>
                <a:cxn ang="0">
                  <a:pos x="T2" y="T3"/>
                </a:cxn>
                <a:cxn ang="0">
                  <a:pos x="T4" y="T5"/>
                </a:cxn>
                <a:cxn ang="0">
                  <a:pos x="T6" y="T7"/>
                </a:cxn>
              </a:cxnLst>
              <a:rect l="0" t="0" r="r" b="b"/>
              <a:pathLst>
                <a:path w="52" h="26">
                  <a:moveTo>
                    <a:pt x="52" y="0"/>
                  </a:moveTo>
                  <a:cubicBezTo>
                    <a:pt x="38" y="26"/>
                    <a:pt x="18" y="16"/>
                    <a:pt x="0" y="16"/>
                  </a:cubicBezTo>
                  <a:cubicBezTo>
                    <a:pt x="0" y="10"/>
                    <a:pt x="0" y="6"/>
                    <a:pt x="0" y="0"/>
                  </a:cubicBezTo>
                  <a:cubicBezTo>
                    <a:pt x="17" y="0"/>
                    <a:pt x="33" y="0"/>
                    <a:pt x="5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4" name="Freeform 28"/>
            <p:cNvSpPr>
              <a:spLocks/>
            </p:cNvSpPr>
            <p:nvPr/>
          </p:nvSpPr>
          <p:spPr bwMode="auto">
            <a:xfrm>
              <a:off x="10379076" y="450850"/>
              <a:ext cx="150813" cy="236538"/>
            </a:xfrm>
            <a:custGeom>
              <a:avLst/>
              <a:gdLst>
                <a:gd name="T0" fmla="*/ 20 w 40"/>
                <a:gd name="T1" fmla="*/ 8 h 63"/>
                <a:gd name="T2" fmla="*/ 40 w 40"/>
                <a:gd name="T3" fmla="*/ 0 h 63"/>
                <a:gd name="T4" fmla="*/ 13 w 40"/>
                <a:gd name="T5" fmla="*/ 63 h 63"/>
                <a:gd name="T6" fmla="*/ 20 w 40"/>
                <a:gd name="T7" fmla="*/ 7 h 63"/>
                <a:gd name="T8" fmla="*/ 20 w 40"/>
                <a:gd name="T9" fmla="*/ 8 h 63"/>
              </a:gdLst>
              <a:ahLst/>
              <a:cxnLst>
                <a:cxn ang="0">
                  <a:pos x="T0" y="T1"/>
                </a:cxn>
                <a:cxn ang="0">
                  <a:pos x="T2" y="T3"/>
                </a:cxn>
                <a:cxn ang="0">
                  <a:pos x="T4" y="T5"/>
                </a:cxn>
                <a:cxn ang="0">
                  <a:pos x="T6" y="T7"/>
                </a:cxn>
                <a:cxn ang="0">
                  <a:pos x="T8" y="T9"/>
                </a:cxn>
              </a:cxnLst>
              <a:rect l="0" t="0" r="r" b="b"/>
              <a:pathLst>
                <a:path w="40" h="63">
                  <a:moveTo>
                    <a:pt x="20" y="8"/>
                  </a:moveTo>
                  <a:cubicBezTo>
                    <a:pt x="26" y="5"/>
                    <a:pt x="32" y="3"/>
                    <a:pt x="40" y="0"/>
                  </a:cubicBezTo>
                  <a:cubicBezTo>
                    <a:pt x="30" y="23"/>
                    <a:pt x="22" y="43"/>
                    <a:pt x="13" y="63"/>
                  </a:cubicBezTo>
                  <a:cubicBezTo>
                    <a:pt x="0" y="43"/>
                    <a:pt x="15" y="25"/>
                    <a:pt x="20" y="7"/>
                  </a:cubicBezTo>
                  <a:lnTo>
                    <a:pt x="20" y="8"/>
                  </a:ln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5" name="Freeform 29"/>
            <p:cNvSpPr>
              <a:spLocks/>
            </p:cNvSpPr>
            <p:nvPr/>
          </p:nvSpPr>
          <p:spPr bwMode="auto">
            <a:xfrm>
              <a:off x="10985501" y="962025"/>
              <a:ext cx="174625" cy="87313"/>
            </a:xfrm>
            <a:custGeom>
              <a:avLst/>
              <a:gdLst>
                <a:gd name="T0" fmla="*/ 0 w 46"/>
                <a:gd name="T1" fmla="*/ 9 h 23"/>
                <a:gd name="T2" fmla="*/ 42 w 46"/>
                <a:gd name="T3" fmla="*/ 0 h 23"/>
                <a:gd name="T4" fmla="*/ 46 w 46"/>
                <a:gd name="T5" fmla="*/ 23 h 23"/>
                <a:gd name="T6" fmla="*/ 1 w 46"/>
                <a:gd name="T7" fmla="*/ 14 h 23"/>
                <a:gd name="T8" fmla="*/ 0 w 46"/>
                <a:gd name="T9" fmla="*/ 9 h 23"/>
              </a:gdLst>
              <a:ahLst/>
              <a:cxnLst>
                <a:cxn ang="0">
                  <a:pos x="T0" y="T1"/>
                </a:cxn>
                <a:cxn ang="0">
                  <a:pos x="T2" y="T3"/>
                </a:cxn>
                <a:cxn ang="0">
                  <a:pos x="T4" y="T5"/>
                </a:cxn>
                <a:cxn ang="0">
                  <a:pos x="T6" y="T7"/>
                </a:cxn>
                <a:cxn ang="0">
                  <a:pos x="T8" y="T9"/>
                </a:cxn>
              </a:cxnLst>
              <a:rect l="0" t="0" r="r" b="b"/>
              <a:pathLst>
                <a:path w="46" h="23">
                  <a:moveTo>
                    <a:pt x="0" y="9"/>
                  </a:moveTo>
                  <a:cubicBezTo>
                    <a:pt x="13" y="6"/>
                    <a:pt x="27" y="3"/>
                    <a:pt x="42" y="0"/>
                  </a:cubicBezTo>
                  <a:cubicBezTo>
                    <a:pt x="43" y="7"/>
                    <a:pt x="44" y="13"/>
                    <a:pt x="46" y="23"/>
                  </a:cubicBezTo>
                  <a:cubicBezTo>
                    <a:pt x="29" y="20"/>
                    <a:pt x="15" y="17"/>
                    <a:pt x="1" y="14"/>
                  </a:cubicBezTo>
                  <a:cubicBezTo>
                    <a:pt x="1" y="13"/>
                    <a:pt x="0" y="11"/>
                    <a:pt x="0"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6" name="Freeform 30"/>
            <p:cNvSpPr>
              <a:spLocks/>
            </p:cNvSpPr>
            <p:nvPr/>
          </p:nvSpPr>
          <p:spPr bwMode="auto">
            <a:xfrm>
              <a:off x="10656888" y="495300"/>
              <a:ext cx="117475" cy="139700"/>
            </a:xfrm>
            <a:custGeom>
              <a:avLst/>
              <a:gdLst>
                <a:gd name="T0" fmla="*/ 9 w 31"/>
                <a:gd name="T1" fmla="*/ 6 h 37"/>
                <a:gd name="T2" fmla="*/ 13 w 31"/>
                <a:gd name="T3" fmla="*/ 4 h 37"/>
                <a:gd name="T4" fmla="*/ 29 w 31"/>
                <a:gd name="T5" fmla="*/ 16 h 37"/>
                <a:gd name="T6" fmla="*/ 29 w 31"/>
                <a:gd name="T7" fmla="*/ 15 h 37"/>
                <a:gd name="T8" fmla="*/ 0 w 31"/>
                <a:gd name="T9" fmla="*/ 35 h 37"/>
                <a:gd name="T10" fmla="*/ 9 w 31"/>
                <a:gd name="T11" fmla="*/ 6 h 37"/>
              </a:gdLst>
              <a:ahLst/>
              <a:cxnLst>
                <a:cxn ang="0">
                  <a:pos x="T0" y="T1"/>
                </a:cxn>
                <a:cxn ang="0">
                  <a:pos x="T2" y="T3"/>
                </a:cxn>
                <a:cxn ang="0">
                  <a:pos x="T4" y="T5"/>
                </a:cxn>
                <a:cxn ang="0">
                  <a:pos x="T6" y="T7"/>
                </a:cxn>
                <a:cxn ang="0">
                  <a:pos x="T8" y="T9"/>
                </a:cxn>
                <a:cxn ang="0">
                  <a:pos x="T10" y="T11"/>
                </a:cxn>
              </a:cxnLst>
              <a:rect l="0" t="0" r="r" b="b"/>
              <a:pathLst>
                <a:path w="31" h="37">
                  <a:moveTo>
                    <a:pt x="9" y="6"/>
                  </a:moveTo>
                  <a:cubicBezTo>
                    <a:pt x="10" y="6"/>
                    <a:pt x="12" y="5"/>
                    <a:pt x="13" y="4"/>
                  </a:cubicBezTo>
                  <a:cubicBezTo>
                    <a:pt x="24" y="0"/>
                    <a:pt x="31" y="1"/>
                    <a:pt x="29" y="16"/>
                  </a:cubicBezTo>
                  <a:cubicBezTo>
                    <a:pt x="29" y="15"/>
                    <a:pt x="29" y="15"/>
                    <a:pt x="29" y="15"/>
                  </a:cubicBezTo>
                  <a:cubicBezTo>
                    <a:pt x="23" y="26"/>
                    <a:pt x="18" y="37"/>
                    <a:pt x="0" y="35"/>
                  </a:cubicBezTo>
                  <a:cubicBezTo>
                    <a:pt x="3" y="25"/>
                    <a:pt x="6" y="16"/>
                    <a:pt x="9"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7" name="Freeform 31"/>
            <p:cNvSpPr>
              <a:spLocks/>
            </p:cNvSpPr>
            <p:nvPr/>
          </p:nvSpPr>
          <p:spPr bwMode="auto">
            <a:xfrm>
              <a:off x="10294938" y="1398588"/>
              <a:ext cx="76200" cy="180975"/>
            </a:xfrm>
            <a:custGeom>
              <a:avLst/>
              <a:gdLst>
                <a:gd name="T0" fmla="*/ 20 w 20"/>
                <a:gd name="T1" fmla="*/ 0 h 48"/>
                <a:gd name="T2" fmla="*/ 12 w 20"/>
                <a:gd name="T3" fmla="*/ 48 h 48"/>
                <a:gd name="T4" fmla="*/ 2 w 20"/>
                <a:gd name="T5" fmla="*/ 42 h 48"/>
                <a:gd name="T6" fmla="*/ 20 w 20"/>
                <a:gd name="T7" fmla="*/ 0 h 48"/>
              </a:gdLst>
              <a:ahLst/>
              <a:cxnLst>
                <a:cxn ang="0">
                  <a:pos x="T0" y="T1"/>
                </a:cxn>
                <a:cxn ang="0">
                  <a:pos x="T2" y="T3"/>
                </a:cxn>
                <a:cxn ang="0">
                  <a:pos x="T4" y="T5"/>
                </a:cxn>
                <a:cxn ang="0">
                  <a:pos x="T6" y="T7"/>
                </a:cxn>
              </a:cxnLst>
              <a:rect l="0" t="0" r="r" b="b"/>
              <a:pathLst>
                <a:path w="20" h="48">
                  <a:moveTo>
                    <a:pt x="20" y="0"/>
                  </a:moveTo>
                  <a:cubicBezTo>
                    <a:pt x="17" y="15"/>
                    <a:pt x="15" y="30"/>
                    <a:pt x="12" y="48"/>
                  </a:cubicBezTo>
                  <a:cubicBezTo>
                    <a:pt x="8" y="46"/>
                    <a:pt x="2" y="44"/>
                    <a:pt x="2" y="42"/>
                  </a:cubicBezTo>
                  <a:cubicBezTo>
                    <a:pt x="0" y="26"/>
                    <a:pt x="7" y="12"/>
                    <a:pt x="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8" name="Freeform 32"/>
            <p:cNvSpPr>
              <a:spLocks/>
            </p:cNvSpPr>
            <p:nvPr/>
          </p:nvSpPr>
          <p:spPr bwMode="auto">
            <a:xfrm>
              <a:off x="10933113" y="1233488"/>
              <a:ext cx="139700" cy="71438"/>
            </a:xfrm>
            <a:custGeom>
              <a:avLst/>
              <a:gdLst>
                <a:gd name="T0" fmla="*/ 0 w 37"/>
                <a:gd name="T1" fmla="*/ 7 h 19"/>
                <a:gd name="T2" fmla="*/ 5 w 37"/>
                <a:gd name="T3" fmla="*/ 0 h 19"/>
                <a:gd name="T4" fmla="*/ 33 w 37"/>
                <a:gd name="T5" fmla="*/ 6 h 19"/>
                <a:gd name="T6" fmla="*/ 37 w 37"/>
                <a:gd name="T7" fmla="*/ 16 h 19"/>
                <a:gd name="T8" fmla="*/ 27 w 37"/>
                <a:gd name="T9" fmla="*/ 18 h 19"/>
                <a:gd name="T10" fmla="*/ 0 w 37"/>
                <a:gd name="T11" fmla="*/ 6 h 19"/>
                <a:gd name="T12" fmla="*/ 0 w 37"/>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37" h="19">
                  <a:moveTo>
                    <a:pt x="0" y="7"/>
                  </a:moveTo>
                  <a:cubicBezTo>
                    <a:pt x="2" y="4"/>
                    <a:pt x="4" y="0"/>
                    <a:pt x="5" y="0"/>
                  </a:cubicBezTo>
                  <a:cubicBezTo>
                    <a:pt x="15" y="1"/>
                    <a:pt x="24" y="3"/>
                    <a:pt x="33" y="6"/>
                  </a:cubicBezTo>
                  <a:cubicBezTo>
                    <a:pt x="35" y="7"/>
                    <a:pt x="36" y="13"/>
                    <a:pt x="37" y="16"/>
                  </a:cubicBezTo>
                  <a:cubicBezTo>
                    <a:pt x="34" y="17"/>
                    <a:pt x="30" y="19"/>
                    <a:pt x="27" y="18"/>
                  </a:cubicBezTo>
                  <a:cubicBezTo>
                    <a:pt x="18" y="15"/>
                    <a:pt x="9" y="10"/>
                    <a:pt x="0" y="6"/>
                  </a:cubicBezTo>
                  <a:cubicBezTo>
                    <a:pt x="0" y="6"/>
                    <a:pt x="0" y="7"/>
                    <a:pt x="0"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9" name="Freeform 33"/>
            <p:cNvSpPr>
              <a:spLocks/>
            </p:cNvSpPr>
            <p:nvPr/>
          </p:nvSpPr>
          <p:spPr bwMode="auto">
            <a:xfrm>
              <a:off x="10521951" y="1482725"/>
              <a:ext cx="117475" cy="127000"/>
            </a:xfrm>
            <a:custGeom>
              <a:avLst/>
              <a:gdLst>
                <a:gd name="T0" fmla="*/ 12 w 31"/>
                <a:gd name="T1" fmla="*/ 0 h 34"/>
                <a:gd name="T2" fmla="*/ 19 w 31"/>
                <a:gd name="T3" fmla="*/ 34 h 34"/>
                <a:gd name="T4" fmla="*/ 12 w 31"/>
                <a:gd name="T5" fmla="*/ 0 h 34"/>
              </a:gdLst>
              <a:ahLst/>
              <a:cxnLst>
                <a:cxn ang="0">
                  <a:pos x="T0" y="T1"/>
                </a:cxn>
                <a:cxn ang="0">
                  <a:pos x="T2" y="T3"/>
                </a:cxn>
                <a:cxn ang="0">
                  <a:pos x="T4" y="T5"/>
                </a:cxn>
              </a:cxnLst>
              <a:rect l="0" t="0" r="r" b="b"/>
              <a:pathLst>
                <a:path w="31" h="34">
                  <a:moveTo>
                    <a:pt x="12" y="0"/>
                  </a:moveTo>
                  <a:cubicBezTo>
                    <a:pt x="31" y="8"/>
                    <a:pt x="23" y="21"/>
                    <a:pt x="19" y="34"/>
                  </a:cubicBezTo>
                  <a:cubicBezTo>
                    <a:pt x="0" y="25"/>
                    <a:pt x="14" y="11"/>
                    <a:pt x="1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80" name="Freeform 34"/>
            <p:cNvSpPr>
              <a:spLocks/>
            </p:cNvSpPr>
            <p:nvPr/>
          </p:nvSpPr>
          <p:spPr bwMode="auto">
            <a:xfrm>
              <a:off x="10382251" y="434975"/>
              <a:ext cx="71438" cy="153988"/>
            </a:xfrm>
            <a:custGeom>
              <a:avLst/>
              <a:gdLst>
                <a:gd name="T0" fmla="*/ 19 w 19"/>
                <a:gd name="T1" fmla="*/ 11 h 41"/>
                <a:gd name="T2" fmla="*/ 0 w 19"/>
                <a:gd name="T3" fmla="*/ 41 h 41"/>
                <a:gd name="T4" fmla="*/ 0 w 19"/>
                <a:gd name="T5" fmla="*/ 7 h 41"/>
                <a:gd name="T6" fmla="*/ 19 w 19"/>
                <a:gd name="T7" fmla="*/ 12 h 41"/>
                <a:gd name="T8" fmla="*/ 19 w 19"/>
                <a:gd name="T9" fmla="*/ 11 h 41"/>
              </a:gdLst>
              <a:ahLst/>
              <a:cxnLst>
                <a:cxn ang="0">
                  <a:pos x="T0" y="T1"/>
                </a:cxn>
                <a:cxn ang="0">
                  <a:pos x="T2" y="T3"/>
                </a:cxn>
                <a:cxn ang="0">
                  <a:pos x="T4" y="T5"/>
                </a:cxn>
                <a:cxn ang="0">
                  <a:pos x="T6" y="T7"/>
                </a:cxn>
                <a:cxn ang="0">
                  <a:pos x="T8" y="T9"/>
                </a:cxn>
              </a:cxnLst>
              <a:rect l="0" t="0" r="r" b="b"/>
              <a:pathLst>
                <a:path w="19" h="41">
                  <a:moveTo>
                    <a:pt x="19" y="11"/>
                  </a:moveTo>
                  <a:cubicBezTo>
                    <a:pt x="14" y="20"/>
                    <a:pt x="8" y="28"/>
                    <a:pt x="0" y="41"/>
                  </a:cubicBezTo>
                  <a:cubicBezTo>
                    <a:pt x="0" y="28"/>
                    <a:pt x="0" y="17"/>
                    <a:pt x="0" y="7"/>
                  </a:cubicBezTo>
                  <a:cubicBezTo>
                    <a:pt x="7" y="7"/>
                    <a:pt x="15" y="0"/>
                    <a:pt x="19" y="12"/>
                  </a:cubicBezTo>
                  <a:cubicBezTo>
                    <a:pt x="19" y="12"/>
                    <a:pt x="19" y="11"/>
                    <a:pt x="19" y="1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81" name="Freeform 35"/>
            <p:cNvSpPr>
              <a:spLocks/>
            </p:cNvSpPr>
            <p:nvPr/>
          </p:nvSpPr>
          <p:spPr bwMode="auto">
            <a:xfrm>
              <a:off x="9929813" y="996950"/>
              <a:ext cx="109538" cy="74613"/>
            </a:xfrm>
            <a:custGeom>
              <a:avLst/>
              <a:gdLst>
                <a:gd name="T0" fmla="*/ 1 w 29"/>
                <a:gd name="T1" fmla="*/ 18 h 20"/>
                <a:gd name="T2" fmla="*/ 29 w 29"/>
                <a:gd name="T3" fmla="*/ 7 h 20"/>
                <a:gd name="T4" fmla="*/ 1 w 29"/>
                <a:gd name="T5" fmla="*/ 18 h 20"/>
              </a:gdLst>
              <a:ahLst/>
              <a:cxnLst>
                <a:cxn ang="0">
                  <a:pos x="T0" y="T1"/>
                </a:cxn>
                <a:cxn ang="0">
                  <a:pos x="T2" y="T3"/>
                </a:cxn>
                <a:cxn ang="0">
                  <a:pos x="T4" y="T5"/>
                </a:cxn>
              </a:cxnLst>
              <a:rect l="0" t="0" r="r" b="b"/>
              <a:pathLst>
                <a:path w="29" h="20">
                  <a:moveTo>
                    <a:pt x="1" y="18"/>
                  </a:moveTo>
                  <a:cubicBezTo>
                    <a:pt x="0" y="3"/>
                    <a:pt x="8" y="0"/>
                    <a:pt x="29" y="7"/>
                  </a:cubicBezTo>
                  <a:cubicBezTo>
                    <a:pt x="24" y="20"/>
                    <a:pt x="24" y="20"/>
                    <a:pt x="1" y="1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82" name="Freeform 36"/>
            <p:cNvSpPr>
              <a:spLocks/>
            </p:cNvSpPr>
            <p:nvPr/>
          </p:nvSpPr>
          <p:spPr bwMode="auto">
            <a:xfrm>
              <a:off x="9982201" y="739775"/>
              <a:ext cx="117475" cy="57150"/>
            </a:xfrm>
            <a:custGeom>
              <a:avLst/>
              <a:gdLst>
                <a:gd name="T0" fmla="*/ 30 w 31"/>
                <a:gd name="T1" fmla="*/ 11 h 15"/>
                <a:gd name="T2" fmla="*/ 0 w 31"/>
                <a:gd name="T3" fmla="*/ 15 h 15"/>
                <a:gd name="T4" fmla="*/ 11 w 31"/>
                <a:gd name="T5" fmla="*/ 1 h 15"/>
                <a:gd name="T6" fmla="*/ 31 w 31"/>
                <a:gd name="T7" fmla="*/ 5 h 15"/>
                <a:gd name="T8" fmla="*/ 30 w 31"/>
                <a:gd name="T9" fmla="*/ 11 h 15"/>
              </a:gdLst>
              <a:ahLst/>
              <a:cxnLst>
                <a:cxn ang="0">
                  <a:pos x="T0" y="T1"/>
                </a:cxn>
                <a:cxn ang="0">
                  <a:pos x="T2" y="T3"/>
                </a:cxn>
                <a:cxn ang="0">
                  <a:pos x="T4" y="T5"/>
                </a:cxn>
                <a:cxn ang="0">
                  <a:pos x="T6" y="T7"/>
                </a:cxn>
                <a:cxn ang="0">
                  <a:pos x="T8" y="T9"/>
                </a:cxn>
              </a:cxnLst>
              <a:rect l="0" t="0" r="r" b="b"/>
              <a:pathLst>
                <a:path w="31" h="15">
                  <a:moveTo>
                    <a:pt x="30" y="11"/>
                  </a:moveTo>
                  <a:cubicBezTo>
                    <a:pt x="21" y="12"/>
                    <a:pt x="13" y="13"/>
                    <a:pt x="0" y="15"/>
                  </a:cubicBezTo>
                  <a:cubicBezTo>
                    <a:pt x="5" y="8"/>
                    <a:pt x="8" y="1"/>
                    <a:pt x="11" y="1"/>
                  </a:cubicBezTo>
                  <a:cubicBezTo>
                    <a:pt x="18" y="0"/>
                    <a:pt x="24" y="4"/>
                    <a:pt x="31" y="5"/>
                  </a:cubicBezTo>
                  <a:cubicBezTo>
                    <a:pt x="31" y="7"/>
                    <a:pt x="30" y="9"/>
                    <a:pt x="30" y="1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83" name="Freeform 37"/>
            <p:cNvSpPr>
              <a:spLocks/>
            </p:cNvSpPr>
            <p:nvPr/>
          </p:nvSpPr>
          <p:spPr bwMode="auto">
            <a:xfrm>
              <a:off x="10766426" y="511175"/>
              <a:ext cx="114300" cy="88900"/>
            </a:xfrm>
            <a:custGeom>
              <a:avLst/>
              <a:gdLst>
                <a:gd name="T0" fmla="*/ 0 w 30"/>
                <a:gd name="T1" fmla="*/ 12 h 24"/>
                <a:gd name="T2" fmla="*/ 30 w 30"/>
                <a:gd name="T3" fmla="*/ 16 h 24"/>
                <a:gd name="T4" fmla="*/ 0 w 30"/>
                <a:gd name="T5" fmla="*/ 24 h 24"/>
                <a:gd name="T6" fmla="*/ 0 w 30"/>
                <a:gd name="T7" fmla="*/ 11 h 24"/>
                <a:gd name="T8" fmla="*/ 0 w 30"/>
                <a:gd name="T9" fmla="*/ 12 h 24"/>
              </a:gdLst>
              <a:ahLst/>
              <a:cxnLst>
                <a:cxn ang="0">
                  <a:pos x="T0" y="T1"/>
                </a:cxn>
                <a:cxn ang="0">
                  <a:pos x="T2" y="T3"/>
                </a:cxn>
                <a:cxn ang="0">
                  <a:pos x="T4" y="T5"/>
                </a:cxn>
                <a:cxn ang="0">
                  <a:pos x="T6" y="T7"/>
                </a:cxn>
                <a:cxn ang="0">
                  <a:pos x="T8" y="T9"/>
                </a:cxn>
              </a:cxnLst>
              <a:rect l="0" t="0" r="r" b="b"/>
              <a:pathLst>
                <a:path w="30" h="24">
                  <a:moveTo>
                    <a:pt x="0" y="12"/>
                  </a:moveTo>
                  <a:cubicBezTo>
                    <a:pt x="11" y="0"/>
                    <a:pt x="18" y="11"/>
                    <a:pt x="30" y="16"/>
                  </a:cubicBezTo>
                  <a:cubicBezTo>
                    <a:pt x="18" y="19"/>
                    <a:pt x="9" y="22"/>
                    <a:pt x="0" y="24"/>
                  </a:cubicBezTo>
                  <a:cubicBezTo>
                    <a:pt x="0" y="19"/>
                    <a:pt x="0" y="15"/>
                    <a:pt x="0" y="11"/>
                  </a:cubicBezTo>
                  <a:cubicBezTo>
                    <a:pt x="0" y="11"/>
                    <a:pt x="0" y="12"/>
                    <a:pt x="0" y="12"/>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84" name="Freeform 38"/>
            <p:cNvSpPr>
              <a:spLocks/>
            </p:cNvSpPr>
            <p:nvPr/>
          </p:nvSpPr>
          <p:spPr bwMode="auto">
            <a:xfrm>
              <a:off x="9913938" y="1085850"/>
              <a:ext cx="90488" cy="76200"/>
            </a:xfrm>
            <a:custGeom>
              <a:avLst/>
              <a:gdLst>
                <a:gd name="T0" fmla="*/ 24 w 24"/>
                <a:gd name="T1" fmla="*/ 0 h 20"/>
                <a:gd name="T2" fmla="*/ 9 w 24"/>
                <a:gd name="T3" fmla="*/ 20 h 20"/>
                <a:gd name="T4" fmla="*/ 24 w 24"/>
                <a:gd name="T5" fmla="*/ 0 h 20"/>
              </a:gdLst>
              <a:ahLst/>
              <a:cxnLst>
                <a:cxn ang="0">
                  <a:pos x="T0" y="T1"/>
                </a:cxn>
                <a:cxn ang="0">
                  <a:pos x="T2" y="T3"/>
                </a:cxn>
                <a:cxn ang="0">
                  <a:pos x="T4" y="T5"/>
                </a:cxn>
              </a:cxnLst>
              <a:rect l="0" t="0" r="r" b="b"/>
              <a:pathLst>
                <a:path w="24" h="20">
                  <a:moveTo>
                    <a:pt x="24" y="0"/>
                  </a:moveTo>
                  <a:cubicBezTo>
                    <a:pt x="18" y="8"/>
                    <a:pt x="14" y="14"/>
                    <a:pt x="9" y="20"/>
                  </a:cubicBezTo>
                  <a:cubicBezTo>
                    <a:pt x="0" y="3"/>
                    <a:pt x="2" y="0"/>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13" name="Google Shape;201;p35"/>
          <p:cNvSpPr/>
          <p:nvPr/>
        </p:nvSpPr>
        <p:spPr>
          <a:xfrm>
            <a:off x="0" y="3135750"/>
            <a:ext cx="9144000" cy="2007750"/>
          </a:xfrm>
          <a:prstGeom prst="roundRect">
            <a:avLst>
              <a:gd name="adj" fmla="val 3352"/>
            </a:avLst>
          </a:prstGeom>
          <a:gradFill>
            <a:gsLst>
              <a:gs pos="0">
                <a:schemeClr val="bg1"/>
              </a:gs>
              <a:gs pos="100000">
                <a:srgbClr val="BB3F7C"/>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1;p35"/>
          <p:cNvSpPr/>
          <p:nvPr/>
        </p:nvSpPr>
        <p:spPr>
          <a:xfrm rot="10800000">
            <a:off x="0" y="0"/>
            <a:ext cx="9144000" cy="2007750"/>
          </a:xfrm>
          <a:prstGeom prst="roundRect">
            <a:avLst>
              <a:gd name="adj" fmla="val 3352"/>
            </a:avLst>
          </a:prstGeom>
          <a:gradFill>
            <a:gsLst>
              <a:gs pos="0">
                <a:schemeClr val="bg1"/>
              </a:gs>
              <a:gs pos="100000">
                <a:srgbClr val="F8B44D"/>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9"/>
          <p:cNvSpPr txBox="1">
            <a:spLocks noGrp="1"/>
          </p:cNvSpPr>
          <p:nvPr>
            <p:ph type="title"/>
          </p:nvPr>
        </p:nvSpPr>
        <p:spPr>
          <a:xfrm>
            <a:off x="1842127" y="4346803"/>
            <a:ext cx="5637900" cy="29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tx1"/>
                </a:solidFill>
              </a:rPr>
              <a:t>—Someone Famous</a:t>
            </a:r>
            <a:endParaRPr>
              <a:solidFill>
                <a:schemeClr val="tx1"/>
              </a:solidFill>
            </a:endParaRPr>
          </a:p>
        </p:txBody>
      </p:sp>
      <p:sp>
        <p:nvSpPr>
          <p:cNvPr id="290" name="Google Shape;290;p39"/>
          <p:cNvSpPr txBox="1">
            <a:spLocks noGrp="1"/>
          </p:cNvSpPr>
          <p:nvPr>
            <p:ph type="subTitle" idx="1"/>
          </p:nvPr>
        </p:nvSpPr>
        <p:spPr>
          <a:xfrm>
            <a:off x="1468627" y="2755497"/>
            <a:ext cx="6384900" cy="1476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tx1"/>
                </a:solidFill>
              </a:rPr>
              <a:t>“This is a quote. Words full of wisdom that someone important said and can make the reader get inspired.”</a:t>
            </a:r>
            <a:endParaRPr dirty="0">
              <a:solidFill>
                <a:schemeClr val="tx1"/>
              </a:solidFill>
            </a:endParaRPr>
          </a:p>
        </p:txBody>
      </p:sp>
      <p:pic>
        <p:nvPicPr>
          <p:cNvPr id="2" name="Imagen 1"/>
          <p:cNvPicPr>
            <a:picLocks noChangeAspect="1"/>
          </p:cNvPicPr>
          <p:nvPr/>
        </p:nvPicPr>
        <p:blipFill>
          <a:blip r:embed="rId3"/>
          <a:stretch>
            <a:fillRect/>
          </a:stretch>
        </p:blipFill>
        <p:spPr>
          <a:xfrm>
            <a:off x="3795366" y="949591"/>
            <a:ext cx="1731421" cy="161577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9F068A-7071-43E2-AA56-01969DB9AA55}"/>
              </a:ext>
            </a:extLst>
          </p:cNvPr>
          <p:cNvSpPr txBox="1"/>
          <p:nvPr/>
        </p:nvSpPr>
        <p:spPr>
          <a:xfrm>
            <a:off x="622884" y="1651264"/>
            <a:ext cx="4701245" cy="1477328"/>
          </a:xfrm>
          <a:prstGeom prst="rect">
            <a:avLst/>
          </a:prstGeom>
          <a:noFill/>
        </p:spPr>
        <p:txBody>
          <a:bodyPr wrap="square" rtlCol="0" anchor="ctr">
            <a:spAutoFit/>
          </a:bodyPr>
          <a:lstStyle/>
          <a:p>
            <a:r>
              <a:rPr lang="en-GB" altLang="ko-KR" sz="3000" b="1" dirty="0">
                <a:solidFill>
                  <a:srgbClr val="BB3F7C"/>
                </a:solidFill>
                <a:cs typeface="Arial" pitchFamily="34" charset="0"/>
              </a:rPr>
              <a:t>ALLPPT Layout</a:t>
            </a:r>
          </a:p>
          <a:p>
            <a:r>
              <a:rPr lang="en-GB" altLang="ko-KR" sz="3000" b="1" dirty="0">
                <a:solidFill>
                  <a:srgbClr val="BB3F7C"/>
                </a:solidFill>
                <a:cs typeface="Arial" pitchFamily="34" charset="0"/>
              </a:rPr>
              <a:t>Clean Text Slide </a:t>
            </a:r>
          </a:p>
          <a:p>
            <a:r>
              <a:rPr lang="en-GB" altLang="ko-KR" sz="3000" b="1" dirty="0">
                <a:solidFill>
                  <a:srgbClr val="BB3F7C"/>
                </a:solidFill>
                <a:cs typeface="Arial" pitchFamily="34" charset="0"/>
              </a:rPr>
              <a:t>for your Presentation</a:t>
            </a:r>
            <a:endParaRPr lang="ko-KR" altLang="en-US" sz="3000" b="1" dirty="0">
              <a:solidFill>
                <a:srgbClr val="BB3F7C"/>
              </a:solidFill>
              <a:cs typeface="Arial" pitchFamily="34" charset="0"/>
            </a:endParaRPr>
          </a:p>
        </p:txBody>
      </p:sp>
      <p:sp>
        <p:nvSpPr>
          <p:cNvPr id="5" name="Text Placeholder 1">
            <a:extLst>
              <a:ext uri="{FF2B5EF4-FFF2-40B4-BE49-F238E27FC236}">
                <a16:creationId xmlns:a16="http://schemas.microsoft.com/office/drawing/2014/main" id="{D735F7F3-C1B5-4B60-A00A-4EB618DDFB5A}"/>
              </a:ext>
            </a:extLst>
          </p:cNvPr>
          <p:cNvSpPr txBox="1">
            <a:spLocks/>
          </p:cNvSpPr>
          <p:nvPr/>
        </p:nvSpPr>
        <p:spPr>
          <a:xfrm>
            <a:off x="464103" y="423445"/>
            <a:ext cx="8679898" cy="5431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a:solidFill>
                  <a:srgbClr val="F8B44D"/>
                </a:solidFill>
              </a:rPr>
              <a:t>Infographic Style</a:t>
            </a:r>
          </a:p>
        </p:txBody>
      </p:sp>
      <p:grpSp>
        <p:nvGrpSpPr>
          <p:cNvPr id="6" name="Group 18">
            <a:extLst>
              <a:ext uri="{FF2B5EF4-FFF2-40B4-BE49-F238E27FC236}">
                <a16:creationId xmlns:a16="http://schemas.microsoft.com/office/drawing/2014/main" id="{391C22B9-2DCE-4F85-9A9D-E4D23282539F}"/>
              </a:ext>
            </a:extLst>
          </p:cNvPr>
          <p:cNvGrpSpPr/>
          <p:nvPr/>
        </p:nvGrpSpPr>
        <p:grpSpPr>
          <a:xfrm>
            <a:off x="622884" y="3346411"/>
            <a:ext cx="3754568" cy="1331859"/>
            <a:chOff x="4822352" y="1916832"/>
            <a:chExt cx="3422056" cy="1775811"/>
          </a:xfrm>
        </p:grpSpPr>
        <p:sp>
          <p:nvSpPr>
            <p:cNvPr id="7" name="Text Placeholder 10">
              <a:extLst>
                <a:ext uri="{FF2B5EF4-FFF2-40B4-BE49-F238E27FC236}">
                  <a16:creationId xmlns:a16="http://schemas.microsoft.com/office/drawing/2014/main" id="{616DECF8-E7AB-40FF-88F9-7770C6DE1747}"/>
                </a:ext>
              </a:extLst>
            </p:cNvPr>
            <p:cNvSpPr txBox="1">
              <a:spLocks/>
            </p:cNvSpPr>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1500" b="1" dirty="0">
                  <a:solidFill>
                    <a:schemeClr val="accent2"/>
                  </a:solidFill>
                  <a:cs typeface="Arial" pitchFamily="34" charset="0"/>
                </a:rPr>
                <a:t>Portfolio  Designed</a:t>
              </a:r>
            </a:p>
          </p:txBody>
        </p:sp>
        <p:sp>
          <p:nvSpPr>
            <p:cNvPr id="8" name="TextBox 45">
              <a:extLst>
                <a:ext uri="{FF2B5EF4-FFF2-40B4-BE49-F238E27FC236}">
                  <a16:creationId xmlns:a16="http://schemas.microsoft.com/office/drawing/2014/main" id="{96DD67D8-3755-4A46-868A-93CC0B60445A}"/>
                </a:ext>
              </a:extLst>
            </p:cNvPr>
            <p:cNvSpPr txBox="1"/>
            <p:nvPr/>
          </p:nvSpPr>
          <p:spPr>
            <a:xfrm>
              <a:off x="4822352" y="2276872"/>
              <a:ext cx="3422056" cy="141577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You can simply impress your audience and add a unique zing and appeal to your Presentations.</a:t>
              </a:r>
            </a:p>
            <a:p>
              <a:endParaRPr lang="en-US" altLang="ko-KR" sz="900" dirty="0">
                <a:solidFill>
                  <a:schemeClr val="tx1">
                    <a:lumMod val="75000"/>
                    <a:lumOff val="25000"/>
                  </a:schemeClr>
                </a:solidFill>
                <a:cs typeface="Arial" pitchFamily="34" charset="0"/>
              </a:endParaRPr>
            </a:p>
            <a:p>
              <a:r>
                <a:rPr lang="en-US" altLang="ko-KR" sz="900" dirty="0">
                  <a:solidFill>
                    <a:schemeClr val="tx1">
                      <a:lumMod val="75000"/>
                      <a:lumOff val="25000"/>
                    </a:schemeClr>
                  </a:solidFill>
                  <a:cs typeface="Arial" pitchFamily="34" charset="0"/>
                </a:rPr>
                <a:t>Get a modern PowerPoint  Presentation that is beautifully designed.</a:t>
              </a:r>
              <a:r>
                <a:rPr lang="ko-KR" altLang="en-US" sz="900" dirty="0">
                  <a:solidFill>
                    <a:schemeClr val="tx1">
                      <a:lumMod val="75000"/>
                      <a:lumOff val="25000"/>
                    </a:schemeClr>
                  </a:solidFill>
                  <a:cs typeface="Arial" pitchFamily="34" charset="0"/>
                </a:rPr>
                <a:t>       </a:t>
              </a:r>
            </a:p>
          </p:txBody>
        </p:sp>
      </p:grpSp>
      <p:pic>
        <p:nvPicPr>
          <p:cNvPr id="3" name="Imagen 2"/>
          <p:cNvPicPr>
            <a:picLocks noChangeAspect="1"/>
          </p:cNvPicPr>
          <p:nvPr/>
        </p:nvPicPr>
        <p:blipFill>
          <a:blip r:embed="rId3"/>
          <a:stretch>
            <a:fillRect/>
          </a:stretch>
        </p:blipFill>
        <p:spPr>
          <a:xfrm rot="2199577">
            <a:off x="6066453" y="2002383"/>
            <a:ext cx="3172153" cy="2252416"/>
          </a:xfrm>
          <a:prstGeom prst="rect">
            <a:avLst/>
          </a:prstGeom>
        </p:spPr>
      </p:pic>
      <p:pic>
        <p:nvPicPr>
          <p:cNvPr id="9" name="Imagen 8"/>
          <p:cNvPicPr>
            <a:picLocks noChangeAspect="1"/>
          </p:cNvPicPr>
          <p:nvPr/>
        </p:nvPicPr>
        <p:blipFill>
          <a:blip r:embed="rId4"/>
          <a:stretch>
            <a:fillRect/>
          </a:stretch>
        </p:blipFill>
        <p:spPr>
          <a:xfrm>
            <a:off x="4762805" y="2383433"/>
            <a:ext cx="2504371" cy="2230905"/>
          </a:xfrm>
          <a:prstGeom prst="rect">
            <a:avLst/>
          </a:prstGeom>
        </p:spPr>
      </p:pic>
      <p:grpSp>
        <p:nvGrpSpPr>
          <p:cNvPr id="11" name="Grupo 10">
            <a:extLst>
              <a:ext uri="{FF2B5EF4-FFF2-40B4-BE49-F238E27FC236}">
                <a16:creationId xmlns:a16="http://schemas.microsoft.com/office/drawing/2014/main" id="{89668A53-9266-A8F2-DD76-770AB498DF27}"/>
              </a:ext>
            </a:extLst>
          </p:cNvPr>
          <p:cNvGrpSpPr/>
          <p:nvPr/>
        </p:nvGrpSpPr>
        <p:grpSpPr>
          <a:xfrm>
            <a:off x="243484" y="246600"/>
            <a:ext cx="8567221" cy="823836"/>
            <a:chOff x="243484" y="246600"/>
            <a:chExt cx="8567221" cy="823836"/>
          </a:xfrm>
        </p:grpSpPr>
        <p:sp>
          <p:nvSpPr>
            <p:cNvPr id="12" name="Rectángulo 18">
              <a:extLst>
                <a:ext uri="{FF2B5EF4-FFF2-40B4-BE49-F238E27FC236}">
                  <a16:creationId xmlns:a16="http://schemas.microsoft.com/office/drawing/2014/main" id="{EE1D0F59-A07C-E03A-14BF-D5BD1E3B28A2}"/>
                </a:ext>
              </a:extLst>
            </p:cNvPr>
            <p:cNvSpPr/>
            <p:nvPr userDrawn="1"/>
          </p:nvSpPr>
          <p:spPr>
            <a:xfrm>
              <a:off x="333295" y="106531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
          <p:nvSpPr>
            <p:cNvPr id="13" name="Forma libre: forma 12">
              <a:extLst>
                <a:ext uri="{FF2B5EF4-FFF2-40B4-BE49-F238E27FC236}">
                  <a16:creationId xmlns:a16="http://schemas.microsoft.com/office/drawing/2014/main" id="{C89A5AE9-F088-CD05-FF21-E7BF25D17C95}"/>
                </a:ext>
              </a:extLst>
            </p:cNvPr>
            <p:cNvSpPr/>
            <p:nvPr userDrawn="1"/>
          </p:nvSpPr>
          <p:spPr>
            <a:xfrm rot="16200000" flipV="1">
              <a:off x="-50949" y="541033"/>
              <a:ext cx="678676" cy="89810"/>
            </a:xfrm>
            <a:custGeom>
              <a:avLst/>
              <a:gdLst>
                <a:gd name="connsiteX0" fmla="*/ 0 w 8444753"/>
                <a:gd name="connsiteY0" fmla="*/ 0 h 173373"/>
                <a:gd name="connsiteX1" fmla="*/ 8444753 w 8444753"/>
                <a:gd name="connsiteY1" fmla="*/ 0 h 173373"/>
                <a:gd name="connsiteX2" fmla="*/ 8444753 w 8444753"/>
                <a:gd name="connsiteY2" fmla="*/ 173373 h 173373"/>
                <a:gd name="connsiteX3" fmla="*/ 0 w 8444753"/>
                <a:gd name="connsiteY3" fmla="*/ 173373 h 173373"/>
                <a:gd name="connsiteX0" fmla="*/ 0 w 8444753"/>
                <a:gd name="connsiteY0" fmla="*/ 0 h 173373"/>
                <a:gd name="connsiteX1" fmla="*/ 8444753 w 8444753"/>
                <a:gd name="connsiteY1" fmla="*/ 173373 h 173373"/>
                <a:gd name="connsiteX2" fmla="*/ 0 w 8444753"/>
                <a:gd name="connsiteY2" fmla="*/ 173373 h 173373"/>
                <a:gd name="connsiteX3" fmla="*/ 0 w 8444753"/>
                <a:gd name="connsiteY3" fmla="*/ 0 h 173373"/>
                <a:gd name="connsiteX0" fmla="*/ 0 w 8444753"/>
                <a:gd name="connsiteY0" fmla="*/ 0 h 0"/>
                <a:gd name="connsiteX1" fmla="*/ 8444753 w 8444753"/>
                <a:gd name="connsiteY1" fmla="*/ 0 h 0"/>
                <a:gd name="connsiteX2" fmla="*/ 0 w 8444753"/>
                <a:gd name="connsiteY2" fmla="*/ 0 h 0"/>
              </a:gdLst>
              <a:ahLst/>
              <a:cxnLst>
                <a:cxn ang="0">
                  <a:pos x="connsiteX0" y="connsiteY0"/>
                </a:cxn>
                <a:cxn ang="0">
                  <a:pos x="connsiteX1" y="connsiteY1"/>
                </a:cxn>
                <a:cxn ang="0">
                  <a:pos x="connsiteX2" y="connsiteY2"/>
                </a:cxn>
              </a:cxnLst>
              <a:rect l="l" t="t" r="r" b="b"/>
              <a:pathLst>
                <a:path w="8444753">
                  <a:moveTo>
                    <a:pt x="0" y="0"/>
                  </a:moveTo>
                  <a:lnTo>
                    <a:pt x="8444753" y="0"/>
                  </a:lnTo>
                  <a:lnTo>
                    <a:pt x="0" y="0"/>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PE">
                <a:ln>
                  <a:solidFill>
                    <a:srgbClr val="7030A0"/>
                  </a:solidFill>
                </a:ln>
              </a:endParaRPr>
            </a:p>
          </p:txBody>
        </p:sp>
      </p:grpSp>
      <p:pic>
        <p:nvPicPr>
          <p:cNvPr id="14" name="Imagen 13">
            <a:extLst>
              <a:ext uri="{FF2B5EF4-FFF2-40B4-BE49-F238E27FC236}">
                <a16:creationId xmlns:a16="http://schemas.microsoft.com/office/drawing/2014/main" id="{C86B4CE9-964A-3F80-3933-8254C914DFF0}"/>
              </a:ext>
            </a:extLst>
          </p:cNvPr>
          <p:cNvPicPr>
            <a:picLocks noChangeAspect="1"/>
          </p:cNvPicPr>
          <p:nvPr/>
        </p:nvPicPr>
        <p:blipFill>
          <a:blip r:embed="rId5"/>
          <a:stretch>
            <a:fillRect/>
          </a:stretch>
        </p:blipFill>
        <p:spPr>
          <a:xfrm>
            <a:off x="104610" y="4236719"/>
            <a:ext cx="1572143" cy="824283"/>
          </a:xfrm>
          <a:prstGeom prst="rect">
            <a:avLst/>
          </a:prstGeom>
        </p:spPr>
      </p:pic>
      <p:pic>
        <p:nvPicPr>
          <p:cNvPr id="15" name="Imagen 14">
            <a:extLst>
              <a:ext uri="{FF2B5EF4-FFF2-40B4-BE49-F238E27FC236}">
                <a16:creationId xmlns:a16="http://schemas.microsoft.com/office/drawing/2014/main" id="{F50E9BB1-64A7-3F71-7F09-C756DC0AE679}"/>
              </a:ext>
            </a:extLst>
          </p:cNvPr>
          <p:cNvPicPr>
            <a:picLocks noChangeAspect="1"/>
          </p:cNvPicPr>
          <p:nvPr/>
        </p:nvPicPr>
        <p:blipFill>
          <a:blip r:embed="rId6"/>
          <a:stretch>
            <a:fillRect/>
          </a:stretch>
        </p:blipFill>
        <p:spPr>
          <a:xfrm>
            <a:off x="7468869" y="4278962"/>
            <a:ext cx="1583692" cy="830338"/>
          </a:xfrm>
          <a:prstGeom prst="rect">
            <a:avLst/>
          </a:prstGeom>
        </p:spPr>
      </p:pic>
    </p:spTree>
    <p:extLst>
      <p:ext uri="{BB962C8B-B14F-4D97-AF65-F5344CB8AC3E}">
        <p14:creationId xmlns:p14="http://schemas.microsoft.com/office/powerpoint/2010/main" val="1404339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b="1" dirty="0">
                <a:solidFill>
                  <a:srgbClr val="F8B44D"/>
                </a:solidFill>
              </a:rPr>
              <a:t>Infographic Style</a:t>
            </a:r>
          </a:p>
        </p:txBody>
      </p:sp>
      <p:grpSp>
        <p:nvGrpSpPr>
          <p:cNvPr id="56" name="Group 55">
            <a:extLst>
              <a:ext uri="{FF2B5EF4-FFF2-40B4-BE49-F238E27FC236}">
                <a16:creationId xmlns:a16="http://schemas.microsoft.com/office/drawing/2014/main" id="{94E580A2-FB61-42D8-BD81-7F91B593F005}"/>
              </a:ext>
            </a:extLst>
          </p:cNvPr>
          <p:cNvGrpSpPr/>
          <p:nvPr/>
        </p:nvGrpSpPr>
        <p:grpSpPr>
          <a:xfrm>
            <a:off x="716512" y="1452594"/>
            <a:ext cx="2225774" cy="757050"/>
            <a:chOff x="1985513" y="4307149"/>
            <a:chExt cx="2380861" cy="1009400"/>
          </a:xfrm>
        </p:grpSpPr>
        <p:sp>
          <p:nvSpPr>
            <p:cNvPr id="57" name="TextBox 56">
              <a:extLst>
                <a:ext uri="{FF2B5EF4-FFF2-40B4-BE49-F238E27FC236}">
                  <a16:creationId xmlns:a16="http://schemas.microsoft.com/office/drawing/2014/main" id="{9EE64673-21B3-4088-B76D-63727CBE3726}"/>
                </a:ext>
              </a:extLst>
            </p:cNvPr>
            <p:cNvSpPr txBox="1"/>
            <p:nvPr/>
          </p:nvSpPr>
          <p:spPr>
            <a:xfrm>
              <a:off x="2004348" y="4639441"/>
              <a:ext cx="2346637" cy="677108"/>
            </a:xfrm>
            <a:prstGeom prst="rect">
              <a:avLst/>
            </a:prstGeom>
            <a:noFill/>
          </p:spPr>
          <p:txBody>
            <a:bodyPr wrap="square" rtlCol="0">
              <a:spAutoFit/>
            </a:bodyPr>
            <a:lstStyle/>
            <a:p>
              <a:pPr algn="r"/>
              <a:r>
                <a:rPr lang="en-US" altLang="ko-KR" sz="900" dirty="0">
                  <a:solidFill>
                    <a:srgbClr val="BB3F7C"/>
                  </a:solidFill>
                  <a:cs typeface="Arial" pitchFamily="34" charset="0"/>
                </a:rPr>
                <a:t>You can simply impress your audience and add a unique zing and appeal to your Presentations.  </a:t>
              </a:r>
            </a:p>
          </p:txBody>
        </p:sp>
        <p:sp>
          <p:nvSpPr>
            <p:cNvPr id="58" name="TextBox 57">
              <a:extLst>
                <a:ext uri="{FF2B5EF4-FFF2-40B4-BE49-F238E27FC236}">
                  <a16:creationId xmlns:a16="http://schemas.microsoft.com/office/drawing/2014/main" id="{6EACEC0E-42FA-4198-8E9F-6F382BFF3D61}"/>
                </a:ext>
              </a:extLst>
            </p:cNvPr>
            <p:cNvSpPr txBox="1"/>
            <p:nvPr/>
          </p:nvSpPr>
          <p:spPr>
            <a:xfrm>
              <a:off x="1985513" y="4307149"/>
              <a:ext cx="2380861" cy="369332"/>
            </a:xfrm>
            <a:prstGeom prst="rect">
              <a:avLst/>
            </a:prstGeom>
            <a:noFill/>
          </p:spPr>
          <p:txBody>
            <a:bodyPr wrap="square" rtlCol="0">
              <a:spAutoFit/>
            </a:bodyPr>
            <a:lstStyle/>
            <a:p>
              <a:pPr algn="r"/>
              <a:r>
                <a:rPr lang="en-US" altLang="ko-KR" sz="1200" dirty="0">
                  <a:solidFill>
                    <a:srgbClr val="BB3F7C"/>
                  </a:solidFill>
                  <a:ea typeface="FZShuTi" pitchFamily="2" charset="-122"/>
                  <a:cs typeface="Arial" pitchFamily="34" charset="0"/>
                </a:rPr>
                <a:t>EASY TO CHANGE COLORS.</a:t>
              </a:r>
              <a:endParaRPr lang="ko-KR" altLang="en-US" sz="1200" dirty="0">
                <a:solidFill>
                  <a:srgbClr val="BB3F7C"/>
                </a:solidFill>
                <a:cs typeface="Arial" pitchFamily="34" charset="0"/>
              </a:endParaRPr>
            </a:p>
          </p:txBody>
        </p:sp>
      </p:grpSp>
      <p:grpSp>
        <p:nvGrpSpPr>
          <p:cNvPr id="59" name="Group 58">
            <a:extLst>
              <a:ext uri="{FF2B5EF4-FFF2-40B4-BE49-F238E27FC236}">
                <a16:creationId xmlns:a16="http://schemas.microsoft.com/office/drawing/2014/main" id="{FCAB3E43-23FF-4CB9-A441-2CEB351B625E}"/>
              </a:ext>
            </a:extLst>
          </p:cNvPr>
          <p:cNvGrpSpPr/>
          <p:nvPr/>
        </p:nvGrpSpPr>
        <p:grpSpPr>
          <a:xfrm>
            <a:off x="734119" y="3300503"/>
            <a:ext cx="2225774" cy="757050"/>
            <a:chOff x="1985513" y="4307149"/>
            <a:chExt cx="2380861" cy="1009400"/>
          </a:xfrm>
        </p:grpSpPr>
        <p:sp>
          <p:nvSpPr>
            <p:cNvPr id="60" name="TextBox 59">
              <a:extLst>
                <a:ext uri="{FF2B5EF4-FFF2-40B4-BE49-F238E27FC236}">
                  <a16:creationId xmlns:a16="http://schemas.microsoft.com/office/drawing/2014/main" id="{F2EFB0E8-1F43-4509-8568-779C84C346AD}"/>
                </a:ext>
              </a:extLst>
            </p:cNvPr>
            <p:cNvSpPr txBox="1"/>
            <p:nvPr/>
          </p:nvSpPr>
          <p:spPr>
            <a:xfrm>
              <a:off x="2004348" y="4639441"/>
              <a:ext cx="2346637" cy="677108"/>
            </a:xfrm>
            <a:prstGeom prst="rect">
              <a:avLst/>
            </a:prstGeom>
            <a:noFill/>
          </p:spPr>
          <p:txBody>
            <a:bodyPr wrap="square" rtlCol="0">
              <a:spAutoFit/>
            </a:bodyPr>
            <a:lstStyle/>
            <a:p>
              <a:pPr algn="r"/>
              <a:r>
                <a:rPr lang="en-US" altLang="ko-KR" sz="900" dirty="0">
                  <a:solidFill>
                    <a:srgbClr val="BB3F7C"/>
                  </a:solidFill>
                  <a:cs typeface="Arial" pitchFamily="34" charset="0"/>
                </a:rPr>
                <a:t>You can simply impress your audience and add a unique zing and appeal to your Presentations.  </a:t>
              </a:r>
            </a:p>
          </p:txBody>
        </p:sp>
        <p:sp>
          <p:nvSpPr>
            <p:cNvPr id="61" name="TextBox 60">
              <a:extLst>
                <a:ext uri="{FF2B5EF4-FFF2-40B4-BE49-F238E27FC236}">
                  <a16:creationId xmlns:a16="http://schemas.microsoft.com/office/drawing/2014/main" id="{3E4834EE-B6E0-4538-81DC-3C0E8CC005A8}"/>
                </a:ext>
              </a:extLst>
            </p:cNvPr>
            <p:cNvSpPr txBox="1"/>
            <p:nvPr/>
          </p:nvSpPr>
          <p:spPr>
            <a:xfrm>
              <a:off x="1985513" y="4307149"/>
              <a:ext cx="2380861" cy="369332"/>
            </a:xfrm>
            <a:prstGeom prst="rect">
              <a:avLst/>
            </a:prstGeom>
            <a:noFill/>
          </p:spPr>
          <p:txBody>
            <a:bodyPr wrap="square" rtlCol="0">
              <a:spAutoFit/>
            </a:bodyPr>
            <a:lstStyle/>
            <a:p>
              <a:pPr algn="r"/>
              <a:r>
                <a:rPr lang="en-US" altLang="ko-KR" sz="1200" dirty="0">
                  <a:solidFill>
                    <a:srgbClr val="BB3F7C"/>
                  </a:solidFill>
                  <a:ea typeface="FZShuTi" pitchFamily="2" charset="-122"/>
                  <a:cs typeface="Arial" pitchFamily="34" charset="0"/>
                </a:rPr>
                <a:t>EASY TO CHANGE COLORS.</a:t>
              </a:r>
              <a:endParaRPr lang="ko-KR" altLang="en-US" sz="1200" dirty="0">
                <a:solidFill>
                  <a:srgbClr val="BB3F7C"/>
                </a:solidFill>
                <a:cs typeface="Arial" pitchFamily="34" charset="0"/>
              </a:endParaRPr>
            </a:p>
          </p:txBody>
        </p:sp>
      </p:grpSp>
      <p:grpSp>
        <p:nvGrpSpPr>
          <p:cNvPr id="62" name="Group 61">
            <a:extLst>
              <a:ext uri="{FF2B5EF4-FFF2-40B4-BE49-F238E27FC236}">
                <a16:creationId xmlns:a16="http://schemas.microsoft.com/office/drawing/2014/main" id="{44A81696-D6A2-4996-9D0B-F705570ACCAB}"/>
              </a:ext>
            </a:extLst>
          </p:cNvPr>
          <p:cNvGrpSpPr/>
          <p:nvPr/>
        </p:nvGrpSpPr>
        <p:grpSpPr>
          <a:xfrm>
            <a:off x="6201715" y="3300503"/>
            <a:ext cx="2225774" cy="757050"/>
            <a:chOff x="1985513" y="4307149"/>
            <a:chExt cx="2380861" cy="1009400"/>
          </a:xfrm>
        </p:grpSpPr>
        <p:sp>
          <p:nvSpPr>
            <p:cNvPr id="63" name="TextBox 62">
              <a:extLst>
                <a:ext uri="{FF2B5EF4-FFF2-40B4-BE49-F238E27FC236}">
                  <a16:creationId xmlns:a16="http://schemas.microsoft.com/office/drawing/2014/main" id="{AC883FE5-3434-47D1-A49D-107F972F11B1}"/>
                </a:ext>
              </a:extLst>
            </p:cNvPr>
            <p:cNvSpPr txBox="1"/>
            <p:nvPr/>
          </p:nvSpPr>
          <p:spPr>
            <a:xfrm>
              <a:off x="2004348" y="4639441"/>
              <a:ext cx="2346637" cy="677108"/>
            </a:xfrm>
            <a:prstGeom prst="rect">
              <a:avLst/>
            </a:prstGeom>
            <a:noFill/>
          </p:spPr>
          <p:txBody>
            <a:bodyPr wrap="square" rtlCol="0">
              <a:spAutoFit/>
            </a:bodyPr>
            <a:lstStyle/>
            <a:p>
              <a:r>
                <a:rPr lang="en-US" altLang="ko-KR" sz="900" dirty="0">
                  <a:solidFill>
                    <a:srgbClr val="BB3F7C"/>
                  </a:solidFill>
                  <a:cs typeface="Arial" pitchFamily="34" charset="0"/>
                </a:rPr>
                <a:t>You can simply impress your audience and add a unique zing and appeal to your Presentations.  </a:t>
              </a:r>
            </a:p>
          </p:txBody>
        </p:sp>
        <p:sp>
          <p:nvSpPr>
            <p:cNvPr id="64" name="TextBox 63">
              <a:extLst>
                <a:ext uri="{FF2B5EF4-FFF2-40B4-BE49-F238E27FC236}">
                  <a16:creationId xmlns:a16="http://schemas.microsoft.com/office/drawing/2014/main" id="{23C9190E-7692-43C0-B63F-58EC9C0A3617}"/>
                </a:ext>
              </a:extLst>
            </p:cNvPr>
            <p:cNvSpPr txBox="1"/>
            <p:nvPr/>
          </p:nvSpPr>
          <p:spPr>
            <a:xfrm>
              <a:off x="1985513" y="4307149"/>
              <a:ext cx="2380861" cy="369332"/>
            </a:xfrm>
            <a:prstGeom prst="rect">
              <a:avLst/>
            </a:prstGeom>
            <a:noFill/>
          </p:spPr>
          <p:txBody>
            <a:bodyPr wrap="square" rtlCol="0">
              <a:spAutoFit/>
            </a:bodyPr>
            <a:lstStyle/>
            <a:p>
              <a:r>
                <a:rPr lang="en-US" altLang="ko-KR" sz="1200" dirty="0">
                  <a:solidFill>
                    <a:srgbClr val="BB3F7C"/>
                  </a:solidFill>
                  <a:ea typeface="FZShuTi" pitchFamily="2" charset="-122"/>
                  <a:cs typeface="Arial" pitchFamily="34" charset="0"/>
                </a:rPr>
                <a:t>EASY TO CHANGE COLORS.</a:t>
              </a:r>
              <a:endParaRPr lang="ko-KR" altLang="en-US" sz="1200" dirty="0">
                <a:solidFill>
                  <a:srgbClr val="BB3F7C"/>
                </a:solidFill>
                <a:cs typeface="Arial" pitchFamily="34" charset="0"/>
              </a:endParaRPr>
            </a:p>
          </p:txBody>
        </p:sp>
      </p:grpSp>
      <p:grpSp>
        <p:nvGrpSpPr>
          <p:cNvPr id="65" name="Group 64">
            <a:extLst>
              <a:ext uri="{FF2B5EF4-FFF2-40B4-BE49-F238E27FC236}">
                <a16:creationId xmlns:a16="http://schemas.microsoft.com/office/drawing/2014/main" id="{71A61EA1-BF1C-41F3-8204-C463F6B33911}"/>
              </a:ext>
            </a:extLst>
          </p:cNvPr>
          <p:cNvGrpSpPr/>
          <p:nvPr/>
        </p:nvGrpSpPr>
        <p:grpSpPr>
          <a:xfrm>
            <a:off x="6184107" y="1452594"/>
            <a:ext cx="2225774" cy="757050"/>
            <a:chOff x="1985513" y="4307149"/>
            <a:chExt cx="2380861" cy="1009400"/>
          </a:xfrm>
        </p:grpSpPr>
        <p:sp>
          <p:nvSpPr>
            <p:cNvPr id="66" name="TextBox 65">
              <a:extLst>
                <a:ext uri="{FF2B5EF4-FFF2-40B4-BE49-F238E27FC236}">
                  <a16:creationId xmlns:a16="http://schemas.microsoft.com/office/drawing/2014/main" id="{DD44FF21-5BB1-44C4-9352-7F0DB36C71C2}"/>
                </a:ext>
              </a:extLst>
            </p:cNvPr>
            <p:cNvSpPr txBox="1"/>
            <p:nvPr/>
          </p:nvSpPr>
          <p:spPr>
            <a:xfrm>
              <a:off x="2004348" y="4639441"/>
              <a:ext cx="2346637" cy="677108"/>
            </a:xfrm>
            <a:prstGeom prst="rect">
              <a:avLst/>
            </a:prstGeom>
            <a:noFill/>
          </p:spPr>
          <p:txBody>
            <a:bodyPr wrap="square" rtlCol="0">
              <a:spAutoFit/>
            </a:bodyPr>
            <a:lstStyle/>
            <a:p>
              <a:r>
                <a:rPr lang="en-US" altLang="ko-KR" sz="900" dirty="0">
                  <a:solidFill>
                    <a:srgbClr val="BB3F7C"/>
                  </a:solidFill>
                  <a:cs typeface="Arial" pitchFamily="34" charset="0"/>
                </a:rPr>
                <a:t>You can simply impress your audience and add a unique zing and appeal to your Presentations.  </a:t>
              </a:r>
            </a:p>
          </p:txBody>
        </p:sp>
        <p:sp>
          <p:nvSpPr>
            <p:cNvPr id="67" name="TextBox 66">
              <a:extLst>
                <a:ext uri="{FF2B5EF4-FFF2-40B4-BE49-F238E27FC236}">
                  <a16:creationId xmlns:a16="http://schemas.microsoft.com/office/drawing/2014/main" id="{AE1AA976-EB84-4D88-98A1-A1FD2AA593D7}"/>
                </a:ext>
              </a:extLst>
            </p:cNvPr>
            <p:cNvSpPr txBox="1"/>
            <p:nvPr/>
          </p:nvSpPr>
          <p:spPr>
            <a:xfrm>
              <a:off x="1985513" y="4307149"/>
              <a:ext cx="2380861" cy="369332"/>
            </a:xfrm>
            <a:prstGeom prst="rect">
              <a:avLst/>
            </a:prstGeom>
            <a:noFill/>
          </p:spPr>
          <p:txBody>
            <a:bodyPr wrap="square" rtlCol="0">
              <a:spAutoFit/>
            </a:bodyPr>
            <a:lstStyle/>
            <a:p>
              <a:r>
                <a:rPr lang="en-US" altLang="ko-KR" sz="1200" dirty="0">
                  <a:solidFill>
                    <a:srgbClr val="BB3F7C"/>
                  </a:solidFill>
                  <a:ea typeface="FZShuTi" pitchFamily="2" charset="-122"/>
                  <a:cs typeface="Arial" pitchFamily="34" charset="0"/>
                </a:rPr>
                <a:t>EASY TO CHANGE COLORS.</a:t>
              </a:r>
              <a:endParaRPr lang="ko-KR" altLang="en-US" sz="1200" dirty="0">
                <a:solidFill>
                  <a:srgbClr val="BB3F7C"/>
                </a:solidFill>
                <a:cs typeface="Arial" pitchFamily="34" charset="0"/>
              </a:endParaRPr>
            </a:p>
          </p:txBody>
        </p:sp>
      </p:grpSp>
      <p:pic>
        <p:nvPicPr>
          <p:cNvPr id="4" name="Imagen 3"/>
          <p:cNvPicPr>
            <a:picLocks noChangeAspect="1"/>
          </p:cNvPicPr>
          <p:nvPr/>
        </p:nvPicPr>
        <p:blipFill>
          <a:blip r:embed="rId2"/>
          <a:stretch>
            <a:fillRect/>
          </a:stretch>
        </p:blipFill>
        <p:spPr>
          <a:xfrm>
            <a:off x="3540407" y="1255175"/>
            <a:ext cx="2013583" cy="3913725"/>
          </a:xfrm>
          <a:prstGeom prst="rect">
            <a:avLst/>
          </a:prstGeom>
        </p:spPr>
      </p:pic>
      <p:pic>
        <p:nvPicPr>
          <p:cNvPr id="20" name="Imagen 19"/>
          <p:cNvPicPr>
            <a:picLocks noChangeAspect="1"/>
          </p:cNvPicPr>
          <p:nvPr/>
        </p:nvPicPr>
        <p:blipFill>
          <a:blip r:embed="rId3"/>
          <a:stretch>
            <a:fillRect/>
          </a:stretch>
        </p:blipFill>
        <p:spPr>
          <a:xfrm>
            <a:off x="104610" y="4236719"/>
            <a:ext cx="1572143" cy="824283"/>
          </a:xfrm>
          <a:prstGeom prst="rect">
            <a:avLst/>
          </a:prstGeom>
        </p:spPr>
      </p:pic>
      <p:pic>
        <p:nvPicPr>
          <p:cNvPr id="21" name="Imagen 20"/>
          <p:cNvPicPr>
            <a:picLocks noChangeAspect="1"/>
          </p:cNvPicPr>
          <p:nvPr/>
        </p:nvPicPr>
        <p:blipFill>
          <a:blip r:embed="rId4"/>
          <a:stretch>
            <a:fillRect/>
          </a:stretch>
        </p:blipFill>
        <p:spPr>
          <a:xfrm>
            <a:off x="7468869" y="4278962"/>
            <a:ext cx="1583692" cy="830338"/>
          </a:xfrm>
          <a:prstGeom prst="rect">
            <a:avLst/>
          </a:prstGeom>
        </p:spPr>
      </p:pic>
      <p:sp>
        <p:nvSpPr>
          <p:cNvPr id="22" name="Rectángulo 21">
            <a:extLst>
              <a:ext uri="{FF2B5EF4-FFF2-40B4-BE49-F238E27FC236}">
                <a16:creationId xmlns:a16="http://schemas.microsoft.com/office/drawing/2014/main" id="{12ACEBA3-3E3F-76A3-70C2-492C6B8FEAC5}"/>
              </a:ext>
            </a:extLst>
          </p:cNvPr>
          <p:cNvSpPr/>
          <p:nvPr/>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extLst>
      <p:ext uri="{BB962C8B-B14F-4D97-AF65-F5344CB8AC3E}">
        <p14:creationId xmlns:p14="http://schemas.microsoft.com/office/powerpoint/2010/main" val="1854016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67" name="Google Shape;492;p45"/>
          <p:cNvSpPr/>
          <p:nvPr/>
        </p:nvSpPr>
        <p:spPr>
          <a:xfrm>
            <a:off x="0" y="4091742"/>
            <a:ext cx="9144000" cy="1051757"/>
          </a:xfrm>
          <a:prstGeom prst="roundRect">
            <a:avLst>
              <a:gd name="adj" fmla="val 3352"/>
            </a:avLst>
          </a:prstGeom>
          <a:gradFill>
            <a:gsLst>
              <a:gs pos="0">
                <a:schemeClr val="bg1"/>
              </a:gs>
              <a:gs pos="100000">
                <a:srgbClr val="D88CB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4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Locations</a:t>
            </a:r>
            <a:endParaRPr>
              <a:solidFill>
                <a:srgbClr val="D9D9D9"/>
              </a:solidFill>
            </a:endParaRPr>
          </a:p>
        </p:txBody>
      </p:sp>
      <p:grpSp>
        <p:nvGrpSpPr>
          <p:cNvPr id="296" name="Google Shape;296;p40"/>
          <p:cNvGrpSpPr/>
          <p:nvPr/>
        </p:nvGrpSpPr>
        <p:grpSpPr>
          <a:xfrm>
            <a:off x="2208279" y="1614367"/>
            <a:ext cx="4727748" cy="2518644"/>
            <a:chOff x="233350" y="949250"/>
            <a:chExt cx="7137300" cy="3802300"/>
          </a:xfrm>
          <a:solidFill>
            <a:srgbClr val="FCDBAA"/>
          </a:solidFill>
        </p:grpSpPr>
        <p:sp>
          <p:nvSpPr>
            <p:cNvPr id="297" name="Google Shape;297;p40"/>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0"/>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40"/>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40"/>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40"/>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40"/>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40"/>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40"/>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40"/>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0"/>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40"/>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0"/>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40"/>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0"/>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40"/>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40"/>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40"/>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0"/>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40"/>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40"/>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40"/>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40"/>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40"/>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40"/>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40"/>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40"/>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40"/>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40"/>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40"/>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40"/>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0"/>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0"/>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0"/>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0"/>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0"/>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0"/>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0"/>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0"/>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0"/>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0"/>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0"/>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0"/>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0"/>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0"/>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40"/>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40"/>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0"/>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40"/>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0"/>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0"/>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40"/>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8" name="Google Shape;348;p40"/>
          <p:cNvSpPr txBox="1"/>
          <p:nvPr/>
        </p:nvSpPr>
        <p:spPr>
          <a:xfrm>
            <a:off x="698625" y="1981502"/>
            <a:ext cx="1799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191919"/>
                </a:solidFill>
                <a:latin typeface="Lato"/>
                <a:ea typeface="Lato"/>
                <a:cs typeface="Lato"/>
                <a:sym typeface="Lato"/>
              </a:rPr>
              <a:t>It’s the closest planet to the Sun</a:t>
            </a:r>
            <a:endParaRPr>
              <a:solidFill>
                <a:srgbClr val="191919"/>
              </a:solidFill>
              <a:latin typeface="Lato"/>
              <a:ea typeface="Lato"/>
              <a:cs typeface="Lato"/>
              <a:sym typeface="Lato"/>
            </a:endParaRPr>
          </a:p>
        </p:txBody>
      </p:sp>
      <p:sp>
        <p:nvSpPr>
          <p:cNvPr id="349" name="Google Shape;349;p40"/>
          <p:cNvSpPr txBox="1"/>
          <p:nvPr/>
        </p:nvSpPr>
        <p:spPr>
          <a:xfrm>
            <a:off x="698625" y="1614325"/>
            <a:ext cx="1509600" cy="51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191919"/>
                </a:solidFill>
                <a:latin typeface="Poppins SemiBold"/>
                <a:ea typeface="Poppins SemiBold"/>
                <a:cs typeface="Poppins SemiBold"/>
                <a:sym typeface="Poppins SemiBold"/>
              </a:rPr>
              <a:t>Mercury</a:t>
            </a:r>
            <a:endParaRPr sz="2000">
              <a:solidFill>
                <a:srgbClr val="191919"/>
              </a:solidFill>
              <a:latin typeface="Poppins SemiBold"/>
              <a:ea typeface="Poppins SemiBold"/>
              <a:cs typeface="Poppins SemiBold"/>
              <a:sym typeface="Poppins SemiBold"/>
            </a:endParaRPr>
          </a:p>
        </p:txBody>
      </p:sp>
      <p:sp>
        <p:nvSpPr>
          <p:cNvPr id="350" name="Google Shape;350;p40"/>
          <p:cNvSpPr txBox="1"/>
          <p:nvPr/>
        </p:nvSpPr>
        <p:spPr>
          <a:xfrm>
            <a:off x="6624600" y="1981502"/>
            <a:ext cx="1799400" cy="572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191919"/>
                </a:solidFill>
                <a:latin typeface="Lato"/>
                <a:ea typeface="Lato"/>
                <a:cs typeface="Lato"/>
                <a:sym typeface="Lato"/>
              </a:rPr>
              <a:t>Venus is the second planet from the Sun</a:t>
            </a:r>
            <a:endParaRPr>
              <a:solidFill>
                <a:srgbClr val="191919"/>
              </a:solidFill>
              <a:latin typeface="Lato"/>
              <a:ea typeface="Lato"/>
              <a:cs typeface="Lato"/>
              <a:sym typeface="Lato"/>
            </a:endParaRPr>
          </a:p>
        </p:txBody>
      </p:sp>
      <p:sp>
        <p:nvSpPr>
          <p:cNvPr id="351" name="Google Shape;351;p40"/>
          <p:cNvSpPr txBox="1"/>
          <p:nvPr/>
        </p:nvSpPr>
        <p:spPr>
          <a:xfrm>
            <a:off x="6914400" y="1614325"/>
            <a:ext cx="1509600" cy="516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rgbClr val="191919"/>
                </a:solidFill>
                <a:latin typeface="Poppins SemiBold"/>
                <a:ea typeface="Poppins SemiBold"/>
                <a:cs typeface="Poppins SemiBold"/>
                <a:sym typeface="Poppins SemiBold"/>
              </a:rPr>
              <a:t>Venus</a:t>
            </a:r>
            <a:endParaRPr sz="2000">
              <a:solidFill>
                <a:srgbClr val="191919"/>
              </a:solidFill>
              <a:latin typeface="Poppins SemiBold"/>
              <a:ea typeface="Poppins SemiBold"/>
              <a:cs typeface="Poppins SemiBold"/>
              <a:sym typeface="Poppins SemiBold"/>
            </a:endParaRPr>
          </a:p>
        </p:txBody>
      </p:sp>
      <p:cxnSp>
        <p:nvCxnSpPr>
          <p:cNvPr id="352" name="Google Shape;352;p40"/>
          <p:cNvCxnSpPr>
            <a:endCxn id="349" idx="3"/>
          </p:cNvCxnSpPr>
          <p:nvPr/>
        </p:nvCxnSpPr>
        <p:spPr>
          <a:xfrm rot="10800000">
            <a:off x="2208225" y="1872325"/>
            <a:ext cx="714600" cy="450300"/>
          </a:xfrm>
          <a:prstGeom prst="bentConnector3">
            <a:avLst>
              <a:gd name="adj1" fmla="val 77666"/>
            </a:avLst>
          </a:prstGeom>
          <a:noFill/>
          <a:ln w="19050" cap="flat" cmpd="sng">
            <a:solidFill>
              <a:srgbClr val="191919"/>
            </a:solidFill>
            <a:prstDash val="solid"/>
            <a:round/>
            <a:headEnd type="oval" w="med" len="med"/>
            <a:tailEnd type="none" w="med" len="med"/>
          </a:ln>
        </p:spPr>
      </p:cxnSp>
      <p:cxnSp>
        <p:nvCxnSpPr>
          <p:cNvPr id="353" name="Google Shape;353;p40"/>
          <p:cNvCxnSpPr>
            <a:stCxn id="351" idx="1"/>
          </p:cNvCxnSpPr>
          <p:nvPr/>
        </p:nvCxnSpPr>
        <p:spPr>
          <a:xfrm flipH="1">
            <a:off x="4734300" y="1872325"/>
            <a:ext cx="2180100" cy="148200"/>
          </a:xfrm>
          <a:prstGeom prst="bentConnector3">
            <a:avLst>
              <a:gd name="adj1" fmla="val 50000"/>
            </a:avLst>
          </a:prstGeom>
          <a:noFill/>
          <a:ln w="19050" cap="flat" cmpd="sng">
            <a:solidFill>
              <a:schemeClr val="dk1"/>
            </a:solidFill>
            <a:prstDash val="solid"/>
            <a:round/>
            <a:headEnd type="none" w="med" len="med"/>
            <a:tailEnd type="oval" w="med" len="med"/>
          </a:ln>
        </p:spPr>
      </p:cxnSp>
      <p:sp>
        <p:nvSpPr>
          <p:cNvPr id="354" name="Google Shape;354;p40"/>
          <p:cNvSpPr txBox="1"/>
          <p:nvPr/>
        </p:nvSpPr>
        <p:spPr>
          <a:xfrm>
            <a:off x="698625" y="3264602"/>
            <a:ext cx="1799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191919"/>
                </a:solidFill>
                <a:latin typeface="Lato"/>
                <a:ea typeface="Lato"/>
                <a:cs typeface="Lato"/>
                <a:sym typeface="Lato"/>
              </a:rPr>
              <a:t>Despite being red, Mars is a cold place</a:t>
            </a:r>
            <a:endParaRPr>
              <a:solidFill>
                <a:srgbClr val="191919"/>
              </a:solidFill>
              <a:latin typeface="Lato"/>
              <a:ea typeface="Lato"/>
              <a:cs typeface="Lato"/>
              <a:sym typeface="Lato"/>
            </a:endParaRPr>
          </a:p>
        </p:txBody>
      </p:sp>
      <p:sp>
        <p:nvSpPr>
          <p:cNvPr id="355" name="Google Shape;355;p40"/>
          <p:cNvSpPr txBox="1"/>
          <p:nvPr/>
        </p:nvSpPr>
        <p:spPr>
          <a:xfrm>
            <a:off x="698625" y="2897425"/>
            <a:ext cx="1509600" cy="51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rgbClr val="191919"/>
                </a:solidFill>
                <a:latin typeface="Poppins SemiBold"/>
                <a:ea typeface="Poppins SemiBold"/>
                <a:cs typeface="Poppins SemiBold"/>
                <a:sym typeface="Poppins SemiBold"/>
              </a:rPr>
              <a:t>Mars</a:t>
            </a:r>
            <a:endParaRPr sz="2000">
              <a:solidFill>
                <a:srgbClr val="191919"/>
              </a:solidFill>
              <a:latin typeface="Poppins SemiBold"/>
              <a:ea typeface="Poppins SemiBold"/>
              <a:cs typeface="Poppins SemiBold"/>
              <a:sym typeface="Poppins SemiBold"/>
            </a:endParaRPr>
          </a:p>
        </p:txBody>
      </p:sp>
      <p:sp>
        <p:nvSpPr>
          <p:cNvPr id="356" name="Google Shape;356;p40"/>
          <p:cNvSpPr txBox="1"/>
          <p:nvPr/>
        </p:nvSpPr>
        <p:spPr>
          <a:xfrm>
            <a:off x="6624600" y="3264602"/>
            <a:ext cx="1799400" cy="572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191919"/>
                </a:solidFill>
                <a:latin typeface="Lato"/>
                <a:ea typeface="Lato"/>
                <a:cs typeface="Lato"/>
                <a:sym typeface="Lato"/>
              </a:rPr>
              <a:t>It’s the biggest planet of them all</a:t>
            </a:r>
            <a:endParaRPr>
              <a:solidFill>
                <a:srgbClr val="191919"/>
              </a:solidFill>
              <a:latin typeface="Lato"/>
              <a:ea typeface="Lato"/>
              <a:cs typeface="Lato"/>
              <a:sym typeface="Lato"/>
            </a:endParaRPr>
          </a:p>
        </p:txBody>
      </p:sp>
      <p:sp>
        <p:nvSpPr>
          <p:cNvPr id="357" name="Google Shape;357;p40"/>
          <p:cNvSpPr txBox="1"/>
          <p:nvPr/>
        </p:nvSpPr>
        <p:spPr>
          <a:xfrm>
            <a:off x="6914400" y="2897425"/>
            <a:ext cx="1509600" cy="516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rgbClr val="191919"/>
                </a:solidFill>
                <a:latin typeface="Poppins SemiBold"/>
                <a:ea typeface="Poppins SemiBold"/>
                <a:cs typeface="Poppins SemiBold"/>
                <a:sym typeface="Poppins SemiBold"/>
              </a:rPr>
              <a:t>Jupiter</a:t>
            </a:r>
            <a:endParaRPr sz="2000">
              <a:solidFill>
                <a:srgbClr val="191919"/>
              </a:solidFill>
              <a:latin typeface="Poppins SemiBold"/>
              <a:ea typeface="Poppins SemiBold"/>
              <a:cs typeface="Poppins SemiBold"/>
              <a:sym typeface="Poppins SemiBold"/>
            </a:endParaRPr>
          </a:p>
        </p:txBody>
      </p:sp>
      <p:cxnSp>
        <p:nvCxnSpPr>
          <p:cNvPr id="358" name="Google Shape;358;p40"/>
          <p:cNvCxnSpPr>
            <a:endCxn id="355" idx="3"/>
          </p:cNvCxnSpPr>
          <p:nvPr/>
        </p:nvCxnSpPr>
        <p:spPr>
          <a:xfrm rot="10800000">
            <a:off x="2208225" y="3155425"/>
            <a:ext cx="1287000" cy="457800"/>
          </a:xfrm>
          <a:prstGeom prst="bentConnector3">
            <a:avLst>
              <a:gd name="adj1" fmla="val 50000"/>
            </a:avLst>
          </a:prstGeom>
          <a:noFill/>
          <a:ln w="19050" cap="flat" cmpd="sng">
            <a:solidFill>
              <a:srgbClr val="191919"/>
            </a:solidFill>
            <a:prstDash val="solid"/>
            <a:round/>
            <a:headEnd type="oval" w="med" len="med"/>
            <a:tailEnd type="none" w="med" len="med"/>
          </a:ln>
        </p:spPr>
      </p:cxnSp>
      <p:cxnSp>
        <p:nvCxnSpPr>
          <p:cNvPr id="359" name="Google Shape;359;p40"/>
          <p:cNvCxnSpPr>
            <a:stCxn id="357" idx="1"/>
          </p:cNvCxnSpPr>
          <p:nvPr/>
        </p:nvCxnSpPr>
        <p:spPr>
          <a:xfrm rot="10800000">
            <a:off x="4218000" y="2345125"/>
            <a:ext cx="2696400" cy="810300"/>
          </a:xfrm>
          <a:prstGeom prst="bentConnector3">
            <a:avLst>
              <a:gd name="adj1" fmla="val 99452"/>
            </a:avLst>
          </a:prstGeom>
          <a:noFill/>
          <a:ln w="19050" cap="flat" cmpd="sng">
            <a:solidFill>
              <a:schemeClr val="dk1"/>
            </a:solidFill>
            <a:prstDash val="solid"/>
            <a:round/>
            <a:headEnd type="none" w="med" len="med"/>
            <a:tailEnd type="oval"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41"/>
          <p:cNvSpPr/>
          <p:nvPr/>
        </p:nvSpPr>
        <p:spPr>
          <a:xfrm>
            <a:off x="587775" y="3241525"/>
            <a:ext cx="7968300" cy="1332000"/>
          </a:xfrm>
          <a:prstGeom prst="roundRect">
            <a:avLst>
              <a:gd name="adj" fmla="val 18566"/>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services</a:t>
            </a:r>
            <a:endParaRPr>
              <a:solidFill>
                <a:srgbClr val="D9D9D9"/>
              </a:solidFill>
            </a:endParaRPr>
          </a:p>
        </p:txBody>
      </p:sp>
      <p:cxnSp>
        <p:nvCxnSpPr>
          <p:cNvPr id="366" name="Google Shape;366;p41"/>
          <p:cNvCxnSpPr>
            <a:stCxn id="367" idx="2"/>
            <a:endCxn id="368" idx="0"/>
          </p:cNvCxnSpPr>
          <p:nvPr/>
        </p:nvCxnSpPr>
        <p:spPr>
          <a:xfrm rot="5400000">
            <a:off x="3621750" y="1647850"/>
            <a:ext cx="876300" cy="1024200"/>
          </a:xfrm>
          <a:prstGeom prst="bentConnector3">
            <a:avLst>
              <a:gd name="adj1" fmla="val 50000"/>
            </a:avLst>
          </a:prstGeom>
          <a:noFill/>
          <a:ln w="19050" cap="flat" cmpd="sng">
            <a:solidFill>
              <a:schemeClr val="dk1"/>
            </a:solidFill>
            <a:prstDash val="solid"/>
            <a:miter lim="8000"/>
            <a:headEnd type="none" w="sm" len="sm"/>
            <a:tailEnd type="none" w="sm" len="sm"/>
          </a:ln>
        </p:spPr>
      </p:cxnSp>
      <p:cxnSp>
        <p:nvCxnSpPr>
          <p:cNvPr id="369" name="Google Shape;369;p41"/>
          <p:cNvCxnSpPr>
            <a:stCxn id="370" idx="0"/>
            <a:endCxn id="367" idx="2"/>
          </p:cNvCxnSpPr>
          <p:nvPr/>
        </p:nvCxnSpPr>
        <p:spPr>
          <a:xfrm rot="-5400000">
            <a:off x="2597550" y="623500"/>
            <a:ext cx="876300" cy="3072900"/>
          </a:xfrm>
          <a:prstGeom prst="bentConnector3">
            <a:avLst>
              <a:gd name="adj1" fmla="val 50000"/>
            </a:avLst>
          </a:prstGeom>
          <a:noFill/>
          <a:ln w="19050" cap="flat" cmpd="sng">
            <a:solidFill>
              <a:schemeClr val="dk1"/>
            </a:solidFill>
            <a:prstDash val="solid"/>
            <a:miter lim="8000"/>
            <a:headEnd type="none" w="sm" len="sm"/>
            <a:tailEnd type="none" w="sm" len="sm"/>
          </a:ln>
        </p:spPr>
      </p:cxnSp>
      <p:cxnSp>
        <p:nvCxnSpPr>
          <p:cNvPr id="371" name="Google Shape;371;p41"/>
          <p:cNvCxnSpPr>
            <a:stCxn id="367" idx="2"/>
            <a:endCxn id="372" idx="0"/>
          </p:cNvCxnSpPr>
          <p:nvPr/>
        </p:nvCxnSpPr>
        <p:spPr>
          <a:xfrm rot="-5400000" flipH="1">
            <a:off x="5670300" y="623500"/>
            <a:ext cx="876300" cy="3072900"/>
          </a:xfrm>
          <a:prstGeom prst="bentConnector3">
            <a:avLst>
              <a:gd name="adj1" fmla="val 50000"/>
            </a:avLst>
          </a:prstGeom>
          <a:noFill/>
          <a:ln w="19050" cap="flat" cmpd="sng">
            <a:solidFill>
              <a:schemeClr val="dk1"/>
            </a:solidFill>
            <a:prstDash val="solid"/>
            <a:miter lim="8000"/>
            <a:headEnd type="none" w="sm" len="sm"/>
            <a:tailEnd type="none" w="sm" len="sm"/>
          </a:ln>
        </p:spPr>
      </p:cxnSp>
      <p:cxnSp>
        <p:nvCxnSpPr>
          <p:cNvPr id="373" name="Google Shape;373;p41"/>
          <p:cNvCxnSpPr>
            <a:stCxn id="374" idx="0"/>
            <a:endCxn id="367" idx="2"/>
          </p:cNvCxnSpPr>
          <p:nvPr/>
        </p:nvCxnSpPr>
        <p:spPr>
          <a:xfrm rot="5400000" flipH="1">
            <a:off x="4646000" y="1647850"/>
            <a:ext cx="876300" cy="1024200"/>
          </a:xfrm>
          <a:prstGeom prst="bentConnector3">
            <a:avLst>
              <a:gd name="adj1" fmla="val 50000"/>
            </a:avLst>
          </a:prstGeom>
          <a:noFill/>
          <a:ln w="19050" cap="flat" cmpd="sng">
            <a:solidFill>
              <a:schemeClr val="dk1"/>
            </a:solidFill>
            <a:prstDash val="solid"/>
            <a:miter lim="8000"/>
            <a:headEnd type="none" w="sm" len="sm"/>
            <a:tailEnd type="none" w="sm" len="sm"/>
          </a:ln>
        </p:spPr>
      </p:cxnSp>
      <p:sp>
        <p:nvSpPr>
          <p:cNvPr id="367" name="Google Shape;367;p41"/>
          <p:cNvSpPr txBox="1"/>
          <p:nvPr/>
        </p:nvSpPr>
        <p:spPr>
          <a:xfrm>
            <a:off x="3149550" y="1355500"/>
            <a:ext cx="28449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chemeClr val="dk1"/>
                </a:solidFill>
                <a:latin typeface="Poppins SemiBold"/>
                <a:ea typeface="Poppins SemiBold"/>
                <a:cs typeface="Poppins SemiBold"/>
                <a:sym typeface="Poppins SemiBold"/>
              </a:rPr>
              <a:t>Our services</a:t>
            </a:r>
            <a:endParaRPr sz="2500">
              <a:solidFill>
                <a:schemeClr val="dk1"/>
              </a:solidFill>
              <a:latin typeface="Poppins SemiBold"/>
              <a:ea typeface="Poppins SemiBold"/>
              <a:cs typeface="Poppins SemiBold"/>
              <a:sym typeface="Poppins SemiBold"/>
            </a:endParaRPr>
          </a:p>
        </p:txBody>
      </p:sp>
      <p:sp>
        <p:nvSpPr>
          <p:cNvPr id="372" name="Google Shape;372;p41"/>
          <p:cNvSpPr txBox="1"/>
          <p:nvPr/>
        </p:nvSpPr>
        <p:spPr>
          <a:xfrm>
            <a:off x="6875700" y="2598100"/>
            <a:ext cx="15381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Poppins SemiBold"/>
                <a:ea typeface="Poppins SemiBold"/>
                <a:cs typeface="Poppins SemiBold"/>
                <a:sym typeface="Poppins SemiBold"/>
              </a:rPr>
              <a:t>Media</a:t>
            </a:r>
            <a:endParaRPr sz="2000">
              <a:solidFill>
                <a:schemeClr val="dk1"/>
              </a:solidFill>
              <a:latin typeface="Poppins SemiBold"/>
              <a:ea typeface="Poppins SemiBold"/>
              <a:cs typeface="Poppins SemiBold"/>
              <a:sym typeface="Poppins SemiBold"/>
            </a:endParaRPr>
          </a:p>
        </p:txBody>
      </p:sp>
      <p:sp>
        <p:nvSpPr>
          <p:cNvPr id="374" name="Google Shape;374;p41"/>
          <p:cNvSpPr txBox="1"/>
          <p:nvPr/>
        </p:nvSpPr>
        <p:spPr>
          <a:xfrm>
            <a:off x="4827200" y="2598100"/>
            <a:ext cx="15381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Poppins SemiBold"/>
                <a:ea typeface="Poppins SemiBold"/>
                <a:cs typeface="Poppins SemiBold"/>
                <a:sym typeface="Poppins SemiBold"/>
              </a:rPr>
              <a:t>SEO</a:t>
            </a:r>
            <a:endParaRPr sz="2000">
              <a:solidFill>
                <a:schemeClr val="dk1"/>
              </a:solidFill>
              <a:latin typeface="Poppins SemiBold"/>
              <a:ea typeface="Poppins SemiBold"/>
              <a:cs typeface="Poppins SemiBold"/>
              <a:sym typeface="Poppins SemiBold"/>
            </a:endParaRPr>
          </a:p>
        </p:txBody>
      </p:sp>
      <p:sp>
        <p:nvSpPr>
          <p:cNvPr id="368" name="Google Shape;368;p41"/>
          <p:cNvSpPr txBox="1"/>
          <p:nvPr/>
        </p:nvSpPr>
        <p:spPr>
          <a:xfrm>
            <a:off x="2778700" y="2598100"/>
            <a:ext cx="15381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Poppins SemiBold"/>
                <a:ea typeface="Poppins SemiBold"/>
                <a:cs typeface="Poppins SemiBold"/>
                <a:sym typeface="Poppins SemiBold"/>
              </a:rPr>
              <a:t>Design</a:t>
            </a:r>
            <a:endParaRPr sz="2000">
              <a:solidFill>
                <a:schemeClr val="dk1"/>
              </a:solidFill>
              <a:latin typeface="Poppins SemiBold"/>
              <a:ea typeface="Poppins SemiBold"/>
              <a:cs typeface="Poppins SemiBold"/>
              <a:sym typeface="Poppins SemiBold"/>
            </a:endParaRPr>
          </a:p>
        </p:txBody>
      </p:sp>
      <p:sp>
        <p:nvSpPr>
          <p:cNvPr id="370" name="Google Shape;370;p41"/>
          <p:cNvSpPr txBox="1"/>
          <p:nvPr/>
        </p:nvSpPr>
        <p:spPr>
          <a:xfrm>
            <a:off x="730200" y="2598100"/>
            <a:ext cx="1538100" cy="366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Poppins SemiBold"/>
                <a:ea typeface="Poppins SemiBold"/>
                <a:cs typeface="Poppins SemiBold"/>
                <a:sym typeface="Poppins SemiBold"/>
              </a:rPr>
              <a:t>Marketing</a:t>
            </a:r>
            <a:endParaRPr sz="2000">
              <a:solidFill>
                <a:schemeClr val="dk1"/>
              </a:solidFill>
              <a:latin typeface="Poppins SemiBold"/>
              <a:ea typeface="Poppins SemiBold"/>
              <a:cs typeface="Poppins SemiBold"/>
              <a:sym typeface="Poppins SemiBold"/>
            </a:endParaRPr>
          </a:p>
        </p:txBody>
      </p:sp>
      <p:sp>
        <p:nvSpPr>
          <p:cNvPr id="375" name="Google Shape;375;p41"/>
          <p:cNvSpPr txBox="1"/>
          <p:nvPr/>
        </p:nvSpPr>
        <p:spPr>
          <a:xfrm>
            <a:off x="1675500" y="3530775"/>
            <a:ext cx="5793000" cy="77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oboto"/>
                <a:ea typeface="Roboto"/>
                <a:cs typeface="Roboto"/>
                <a:sym typeface="Roboto"/>
              </a:rPr>
              <a:t>Mercury is the closest planet to the Sun and the smallest one in the Solar System. This planet's name has nothing to do with the liquid metal, since Mercury was named after the Roman messenger god</a:t>
            </a:r>
            <a:endParaRPr sz="1800">
              <a:solidFill>
                <a:schemeClr val="dk1"/>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27" name="Google Shape;492;p45"/>
          <p:cNvSpPr/>
          <p:nvPr/>
        </p:nvSpPr>
        <p:spPr>
          <a:xfrm>
            <a:off x="0" y="4091742"/>
            <a:ext cx="9144000" cy="1051757"/>
          </a:xfrm>
          <a:prstGeom prst="roundRect">
            <a:avLst>
              <a:gd name="adj" fmla="val 3352"/>
            </a:avLst>
          </a:prstGeom>
          <a:gradFill>
            <a:gsLst>
              <a:gs pos="0">
                <a:schemeClr val="bg1"/>
              </a:gs>
              <a:gs pos="100000">
                <a:srgbClr val="FCDBAA"/>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2"/>
          <p:cNvSpPr/>
          <p:nvPr/>
        </p:nvSpPr>
        <p:spPr>
          <a:xfrm>
            <a:off x="4110225" y="1654625"/>
            <a:ext cx="922500" cy="9174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2"/>
          <p:cNvSpPr/>
          <p:nvPr/>
        </p:nvSpPr>
        <p:spPr>
          <a:xfrm>
            <a:off x="1564050" y="1654625"/>
            <a:ext cx="922500" cy="9174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2"/>
          <p:cNvSpPr txBox="1">
            <a:spLocks noGrp="1"/>
          </p:cNvSpPr>
          <p:nvPr>
            <p:ph type="title" idx="6"/>
          </p:nvPr>
        </p:nvSpPr>
        <p:spPr>
          <a:xfrm>
            <a:off x="720000" y="445025"/>
            <a:ext cx="7704000" cy="5727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None/>
            </a:pPr>
            <a:r>
              <a:rPr lang="en"/>
              <a:t>Best seller</a:t>
            </a:r>
            <a:endParaRPr/>
          </a:p>
        </p:txBody>
      </p:sp>
      <p:sp>
        <p:nvSpPr>
          <p:cNvPr id="384" name="Google Shape;384;p42"/>
          <p:cNvSpPr txBox="1">
            <a:spLocks noGrp="1"/>
          </p:cNvSpPr>
          <p:nvPr>
            <p:ph type="title"/>
          </p:nvPr>
        </p:nvSpPr>
        <p:spPr>
          <a:xfrm>
            <a:off x="937700" y="2685399"/>
            <a:ext cx="21753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a:t>
            </a:r>
            <a:endParaRPr/>
          </a:p>
        </p:txBody>
      </p:sp>
      <p:sp>
        <p:nvSpPr>
          <p:cNvPr id="385" name="Google Shape;385;p42"/>
          <p:cNvSpPr txBox="1">
            <a:spLocks noGrp="1"/>
          </p:cNvSpPr>
          <p:nvPr>
            <p:ph type="subTitle" idx="1"/>
          </p:nvPr>
        </p:nvSpPr>
        <p:spPr>
          <a:xfrm>
            <a:off x="855500" y="3204050"/>
            <a:ext cx="2339700" cy="116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 cold place. It's full of iron oxide dust, which gives the planet its reddish cast</a:t>
            </a:r>
            <a:endParaRPr/>
          </a:p>
        </p:txBody>
      </p:sp>
      <p:sp>
        <p:nvSpPr>
          <p:cNvPr id="386" name="Google Shape;386;p42"/>
          <p:cNvSpPr txBox="1">
            <a:spLocks noGrp="1"/>
          </p:cNvSpPr>
          <p:nvPr>
            <p:ph type="title" idx="2"/>
          </p:nvPr>
        </p:nvSpPr>
        <p:spPr>
          <a:xfrm>
            <a:off x="3484422" y="2685399"/>
            <a:ext cx="21753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387" name="Google Shape;387;p42"/>
          <p:cNvSpPr txBox="1">
            <a:spLocks noGrp="1"/>
          </p:cNvSpPr>
          <p:nvPr>
            <p:ph type="subTitle" idx="3"/>
          </p:nvPr>
        </p:nvSpPr>
        <p:spPr>
          <a:xfrm>
            <a:off x="3402225" y="3204050"/>
            <a:ext cx="2339700" cy="116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 It’s hot, even hotter than Mercury</a:t>
            </a:r>
            <a:endParaRPr/>
          </a:p>
        </p:txBody>
      </p:sp>
      <p:grpSp>
        <p:nvGrpSpPr>
          <p:cNvPr id="395" name="Google Shape;395;p42"/>
          <p:cNvGrpSpPr/>
          <p:nvPr/>
        </p:nvGrpSpPr>
        <p:grpSpPr>
          <a:xfrm>
            <a:off x="1779110" y="1920589"/>
            <a:ext cx="492481" cy="385619"/>
            <a:chOff x="-41526450" y="3653375"/>
            <a:chExt cx="315875" cy="247350"/>
          </a:xfrm>
        </p:grpSpPr>
        <p:sp>
          <p:nvSpPr>
            <p:cNvPr id="396" name="Google Shape;396;p42"/>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2"/>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 name="Google Shape;398;p42"/>
          <p:cNvGrpSpPr/>
          <p:nvPr/>
        </p:nvGrpSpPr>
        <p:grpSpPr>
          <a:xfrm>
            <a:off x="4326456" y="1865326"/>
            <a:ext cx="491233" cy="496113"/>
            <a:chOff x="-37804925" y="3953450"/>
            <a:chExt cx="315075" cy="318225"/>
          </a:xfrm>
        </p:grpSpPr>
        <p:sp>
          <p:nvSpPr>
            <p:cNvPr id="399" name="Google Shape;399;p42"/>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42"/>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2"/>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Imagen 3"/>
          <p:cNvPicPr>
            <a:picLocks noChangeAspect="1"/>
          </p:cNvPicPr>
          <p:nvPr/>
        </p:nvPicPr>
        <p:blipFill>
          <a:blip r:embed="rId3"/>
          <a:stretch>
            <a:fillRect/>
          </a:stretch>
        </p:blipFill>
        <p:spPr>
          <a:xfrm>
            <a:off x="5377971" y="1654625"/>
            <a:ext cx="3766029" cy="348887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43"/>
          <p:cNvSpPr/>
          <p:nvPr/>
        </p:nvSpPr>
        <p:spPr>
          <a:xfrm>
            <a:off x="698625" y="1746575"/>
            <a:ext cx="766200" cy="762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3"/>
          <p:cNvSpPr/>
          <p:nvPr/>
        </p:nvSpPr>
        <p:spPr>
          <a:xfrm>
            <a:off x="698619" y="4046966"/>
            <a:ext cx="766200" cy="762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3"/>
          <p:cNvSpPr/>
          <p:nvPr/>
        </p:nvSpPr>
        <p:spPr>
          <a:xfrm>
            <a:off x="698619" y="2930479"/>
            <a:ext cx="766200" cy="762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3"/>
          <p:cNvSpPr txBox="1">
            <a:spLocks noGrp="1"/>
          </p:cNvSpPr>
          <p:nvPr>
            <p:ph type="title" idx="8"/>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Our projects</a:t>
            </a:r>
            <a:endParaRPr dirty="0"/>
          </a:p>
        </p:txBody>
      </p:sp>
      <p:sp>
        <p:nvSpPr>
          <p:cNvPr id="411" name="Google Shape;411;p43"/>
          <p:cNvSpPr txBox="1">
            <a:spLocks noGrp="1"/>
          </p:cNvSpPr>
          <p:nvPr>
            <p:ph type="subTitle" idx="5"/>
          </p:nvPr>
        </p:nvSpPr>
        <p:spPr>
          <a:xfrm>
            <a:off x="1633793" y="3213579"/>
            <a:ext cx="2662200" cy="66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being red, Mars is a cold place</a:t>
            </a:r>
            <a:endParaRPr/>
          </a:p>
        </p:txBody>
      </p:sp>
      <p:sp>
        <p:nvSpPr>
          <p:cNvPr id="412" name="Google Shape;412;p43"/>
          <p:cNvSpPr txBox="1">
            <a:spLocks noGrp="1"/>
          </p:cNvSpPr>
          <p:nvPr>
            <p:ph type="title"/>
          </p:nvPr>
        </p:nvSpPr>
        <p:spPr>
          <a:xfrm>
            <a:off x="1633805" y="1598700"/>
            <a:ext cx="26622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a:t>
            </a:r>
            <a:endParaRPr/>
          </a:p>
        </p:txBody>
      </p:sp>
      <p:sp>
        <p:nvSpPr>
          <p:cNvPr id="413" name="Google Shape;413;p43"/>
          <p:cNvSpPr txBox="1">
            <a:spLocks noGrp="1"/>
          </p:cNvSpPr>
          <p:nvPr>
            <p:ph type="subTitle" idx="1"/>
          </p:nvPr>
        </p:nvSpPr>
        <p:spPr>
          <a:xfrm>
            <a:off x="1633799" y="2032825"/>
            <a:ext cx="2662200" cy="665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Venus is the second planet from the Sun</a:t>
            </a:r>
            <a:endParaRPr/>
          </a:p>
        </p:txBody>
      </p:sp>
      <p:sp>
        <p:nvSpPr>
          <p:cNvPr id="414" name="Google Shape;414;p43"/>
          <p:cNvSpPr txBox="1">
            <a:spLocks noGrp="1"/>
          </p:cNvSpPr>
          <p:nvPr>
            <p:ph type="title" idx="2"/>
          </p:nvPr>
        </p:nvSpPr>
        <p:spPr>
          <a:xfrm>
            <a:off x="1617224" y="3899091"/>
            <a:ext cx="26622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a:t>
            </a:r>
            <a:endParaRPr/>
          </a:p>
        </p:txBody>
      </p:sp>
      <p:sp>
        <p:nvSpPr>
          <p:cNvPr id="415" name="Google Shape;415;p43"/>
          <p:cNvSpPr txBox="1">
            <a:spLocks noGrp="1"/>
          </p:cNvSpPr>
          <p:nvPr>
            <p:ph type="subTitle" idx="3"/>
          </p:nvPr>
        </p:nvSpPr>
        <p:spPr>
          <a:xfrm>
            <a:off x="1617218" y="4333216"/>
            <a:ext cx="2662200" cy="66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Jupiter is the biggest planet in our System</a:t>
            </a:r>
            <a:endParaRPr/>
          </a:p>
        </p:txBody>
      </p:sp>
      <p:sp>
        <p:nvSpPr>
          <p:cNvPr id="416" name="Google Shape;416;p43"/>
          <p:cNvSpPr txBox="1">
            <a:spLocks noGrp="1"/>
          </p:cNvSpPr>
          <p:nvPr>
            <p:ph type="title" idx="4"/>
          </p:nvPr>
        </p:nvSpPr>
        <p:spPr>
          <a:xfrm>
            <a:off x="1633799" y="2779454"/>
            <a:ext cx="26622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Mars</a:t>
            </a:r>
            <a:endParaRPr/>
          </a:p>
        </p:txBody>
      </p:sp>
      <p:grpSp>
        <p:nvGrpSpPr>
          <p:cNvPr id="419" name="Google Shape;419;p43"/>
          <p:cNvGrpSpPr/>
          <p:nvPr/>
        </p:nvGrpSpPr>
        <p:grpSpPr>
          <a:xfrm>
            <a:off x="910425" y="4258330"/>
            <a:ext cx="342580" cy="339271"/>
            <a:chOff x="5049725" y="1435050"/>
            <a:chExt cx="486550" cy="481850"/>
          </a:xfrm>
        </p:grpSpPr>
        <p:sp>
          <p:nvSpPr>
            <p:cNvPr id="420" name="Google Shape;420;p43"/>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21" name="Google Shape;421;p43"/>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22" name="Google Shape;422;p43"/>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23" name="Google Shape;423;p43"/>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28" name="Google Shape;428;p43"/>
          <p:cNvGrpSpPr/>
          <p:nvPr/>
        </p:nvGrpSpPr>
        <p:grpSpPr>
          <a:xfrm>
            <a:off x="912093" y="3182291"/>
            <a:ext cx="339253" cy="258369"/>
            <a:chOff x="3271200" y="3863875"/>
            <a:chExt cx="481825" cy="366950"/>
          </a:xfrm>
        </p:grpSpPr>
        <p:sp>
          <p:nvSpPr>
            <p:cNvPr id="429" name="Google Shape;429;p43"/>
            <p:cNvSpPr/>
            <p:nvPr/>
          </p:nvSpPr>
          <p:spPr>
            <a:xfrm>
              <a:off x="3271200" y="3920350"/>
              <a:ext cx="283225" cy="310475"/>
            </a:xfrm>
            <a:custGeom>
              <a:avLst/>
              <a:gdLst/>
              <a:ahLst/>
              <a:cxnLst/>
              <a:rect l="l" t="t" r="r" b="b"/>
              <a:pathLst>
                <a:path w="11329" h="12419" extrusionOk="0">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0" name="Google Shape;430;p43"/>
            <p:cNvSpPr/>
            <p:nvPr/>
          </p:nvSpPr>
          <p:spPr>
            <a:xfrm>
              <a:off x="3526175" y="3863875"/>
              <a:ext cx="226850" cy="310575"/>
            </a:xfrm>
            <a:custGeom>
              <a:avLst/>
              <a:gdLst/>
              <a:ahLst/>
              <a:cxnLst/>
              <a:rect l="l" t="t" r="r" b="b"/>
              <a:pathLst>
                <a:path w="9074" h="12423" extrusionOk="0">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31" name="Google Shape;431;p43"/>
          <p:cNvGrpSpPr/>
          <p:nvPr/>
        </p:nvGrpSpPr>
        <p:grpSpPr>
          <a:xfrm>
            <a:off x="911433" y="1957939"/>
            <a:ext cx="340573" cy="339271"/>
            <a:chOff x="898875" y="4399275"/>
            <a:chExt cx="483700" cy="481850"/>
          </a:xfrm>
        </p:grpSpPr>
        <p:sp>
          <p:nvSpPr>
            <p:cNvPr id="432" name="Google Shape;432;p43"/>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3" name="Google Shape;433;p43"/>
            <p:cNvSpPr/>
            <p:nvPr/>
          </p:nvSpPr>
          <p:spPr>
            <a:xfrm>
              <a:off x="1138025" y="4763350"/>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4" name="Google Shape;434;p43"/>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5" name="Google Shape;435;p43"/>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6" name="Google Shape;436;p43"/>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7" name="Google Shape;437;p43"/>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8" name="Google Shape;438;p43"/>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9" name="Google Shape;439;p43"/>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pic>
        <p:nvPicPr>
          <p:cNvPr id="5" name="Imagen 4"/>
          <p:cNvPicPr>
            <a:picLocks noChangeAspect="1"/>
          </p:cNvPicPr>
          <p:nvPr/>
        </p:nvPicPr>
        <p:blipFill>
          <a:blip r:embed="rId3"/>
          <a:stretch>
            <a:fillRect/>
          </a:stretch>
        </p:blipFill>
        <p:spPr>
          <a:xfrm rot="191560">
            <a:off x="4295993" y="1453503"/>
            <a:ext cx="4576196" cy="352015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C455B2A-3D1B-4F98-ACA5-C72C064015F6}"/>
              </a:ext>
            </a:extLst>
          </p:cNvPr>
          <p:cNvGrpSpPr/>
          <p:nvPr/>
        </p:nvGrpSpPr>
        <p:grpSpPr>
          <a:xfrm>
            <a:off x="5158818" y="2401846"/>
            <a:ext cx="3597934" cy="880113"/>
            <a:chOff x="6665542" y="2734214"/>
            <a:chExt cx="4797245" cy="1173484"/>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734214"/>
              <a:ext cx="4777152" cy="861775"/>
            </a:xfrm>
            <a:prstGeom prst="rect">
              <a:avLst/>
            </a:prstGeom>
            <a:noFill/>
          </p:spPr>
          <p:txBody>
            <a:bodyPr wrap="square" rtlCol="0" anchor="ctr">
              <a:spAutoFit/>
            </a:bodyPr>
            <a:lstStyle/>
            <a:p>
              <a:r>
                <a:rPr lang="en-US" altLang="ko-KR" sz="3600" b="1" dirty="0">
                  <a:solidFill>
                    <a:srgbClr val="F8B44D"/>
                  </a:solidFill>
                  <a:latin typeface="+mj-lt"/>
                  <a:cs typeface="Arial" pitchFamily="34" charset="0"/>
                </a:rPr>
                <a:t>Section</a:t>
              </a:r>
              <a:r>
                <a:rPr lang="en-US" altLang="ko-KR" sz="3600" dirty="0">
                  <a:solidFill>
                    <a:srgbClr val="F8B44D"/>
                  </a:solidFill>
                  <a:latin typeface="+mj-lt"/>
                  <a:cs typeface="Arial" pitchFamily="34" charset="0"/>
                </a:rPr>
                <a:t> </a:t>
              </a:r>
              <a:r>
                <a:rPr lang="en-US" altLang="ko-KR" sz="3600" b="1" dirty="0">
                  <a:solidFill>
                    <a:srgbClr val="F8B44D"/>
                  </a:solidFill>
                  <a:latin typeface="+mj-lt"/>
                  <a:cs typeface="Arial" pitchFamily="34" charset="0"/>
                </a:rPr>
                <a:t>Break</a:t>
              </a:r>
              <a:endParaRPr lang="ko-KR" altLang="en-US" sz="3600" b="1" dirty="0">
                <a:solidFill>
                  <a:srgbClr val="F8B44D"/>
                </a:solidFill>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85691" y="3497329"/>
              <a:ext cx="4777096" cy="410369"/>
            </a:xfrm>
            <a:prstGeom prst="rect">
              <a:avLst/>
            </a:prstGeom>
            <a:noFill/>
          </p:spPr>
          <p:txBody>
            <a:bodyPr wrap="square" rtlCol="0" anchor="ctr">
              <a:spAutoFit/>
            </a:bodyPr>
            <a:lstStyle/>
            <a:p>
              <a:r>
                <a:rPr lang="en-US" altLang="ko-KR" dirty="0">
                  <a:solidFill>
                    <a:srgbClr val="BB3F7C"/>
                  </a:solidFill>
                  <a:cs typeface="Arial" pitchFamily="34" charset="0"/>
                </a:rPr>
                <a:t>Insert the Subtitle of Your Presentation</a:t>
              </a:r>
              <a:endParaRPr lang="ko-KR" altLang="en-US" dirty="0">
                <a:solidFill>
                  <a:srgbClr val="BB3F7C"/>
                </a:solidFill>
                <a:cs typeface="Arial" pitchFamily="34" charset="0"/>
              </a:endParaRPr>
            </a:p>
          </p:txBody>
        </p:sp>
      </p:grpSp>
      <p:sp>
        <p:nvSpPr>
          <p:cNvPr id="11" name="TextBox 14">
            <a:extLst>
              <a:ext uri="{FF2B5EF4-FFF2-40B4-BE49-F238E27FC236}">
                <a16:creationId xmlns:a16="http://schemas.microsoft.com/office/drawing/2014/main" id="{275A3510-4612-4DD9-A0ED-744A0E9B9EB0}"/>
              </a:ext>
            </a:extLst>
          </p:cNvPr>
          <p:cNvSpPr txBox="1"/>
          <p:nvPr/>
        </p:nvSpPr>
        <p:spPr>
          <a:xfrm>
            <a:off x="5648325" y="3227842"/>
            <a:ext cx="2201368" cy="646331"/>
          </a:xfrm>
          <a:prstGeom prst="rect">
            <a:avLst/>
          </a:prstGeom>
          <a:noFill/>
        </p:spPr>
        <p:txBody>
          <a:bodyPr wrap="square" rtlCol="0">
            <a:spAutoFit/>
          </a:bodyPr>
          <a:lstStyle/>
          <a:p>
            <a:pPr algn="ctr"/>
            <a:r>
              <a:rPr lang="en-US" altLang="ko-KR" sz="1200" dirty="0">
                <a:solidFill>
                  <a:schemeClr val="tx1"/>
                </a:solidFill>
                <a:cs typeface="Arial" pitchFamily="34" charset="0"/>
              </a:rPr>
              <a:t>Get a modern PowerPoint  Presentation that is beautifully designed.  </a:t>
            </a:r>
          </a:p>
        </p:txBody>
      </p:sp>
      <p:pic>
        <p:nvPicPr>
          <p:cNvPr id="15" name="Imagen 14"/>
          <p:cNvPicPr>
            <a:picLocks noChangeAspect="1"/>
          </p:cNvPicPr>
          <p:nvPr/>
        </p:nvPicPr>
        <p:blipFill>
          <a:blip r:embed="rId3"/>
          <a:stretch>
            <a:fillRect/>
          </a:stretch>
        </p:blipFill>
        <p:spPr>
          <a:xfrm rot="20222883">
            <a:off x="-484630" y="1533752"/>
            <a:ext cx="4730222" cy="2634370"/>
          </a:xfrm>
          <a:prstGeom prst="rect">
            <a:avLst/>
          </a:prstGeom>
        </p:spPr>
      </p:pic>
      <p:pic>
        <p:nvPicPr>
          <p:cNvPr id="17" name="Imagen 16"/>
          <p:cNvPicPr>
            <a:picLocks noChangeAspect="1"/>
          </p:cNvPicPr>
          <p:nvPr/>
        </p:nvPicPr>
        <p:blipFill>
          <a:blip r:embed="rId4"/>
          <a:stretch>
            <a:fillRect/>
          </a:stretch>
        </p:blipFill>
        <p:spPr>
          <a:xfrm>
            <a:off x="6139824" y="959355"/>
            <a:ext cx="1218370" cy="1194413"/>
          </a:xfrm>
          <a:prstGeom prst="rect">
            <a:avLst/>
          </a:prstGeom>
        </p:spPr>
      </p:pic>
      <p:sp>
        <p:nvSpPr>
          <p:cNvPr id="10" name="Rectángulo 9">
            <a:extLst>
              <a:ext uri="{FF2B5EF4-FFF2-40B4-BE49-F238E27FC236}">
                <a16:creationId xmlns:a16="http://schemas.microsoft.com/office/drawing/2014/main" id="{10F5474A-8C1A-FFE3-8092-AD227250C2AF}"/>
              </a:ext>
            </a:extLst>
          </p:cNvPr>
          <p:cNvSpPr/>
          <p:nvPr/>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extLst>
      <p:ext uri="{BB962C8B-B14F-4D97-AF65-F5344CB8AC3E}">
        <p14:creationId xmlns:p14="http://schemas.microsoft.com/office/powerpoint/2010/main" val="1263764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44"/>
          <p:cNvSpPr/>
          <p:nvPr/>
        </p:nvSpPr>
        <p:spPr>
          <a:xfrm>
            <a:off x="3384550" y="1739175"/>
            <a:ext cx="766200" cy="762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4"/>
          <p:cNvSpPr/>
          <p:nvPr/>
        </p:nvSpPr>
        <p:spPr>
          <a:xfrm>
            <a:off x="4969150" y="1739175"/>
            <a:ext cx="766200" cy="762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4"/>
          <p:cNvSpPr/>
          <p:nvPr/>
        </p:nvSpPr>
        <p:spPr>
          <a:xfrm>
            <a:off x="4969150" y="3263725"/>
            <a:ext cx="766200" cy="762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4"/>
          <p:cNvSpPr/>
          <p:nvPr/>
        </p:nvSpPr>
        <p:spPr>
          <a:xfrm>
            <a:off x="3384550" y="3263725"/>
            <a:ext cx="766200" cy="762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4"/>
          <p:cNvSpPr txBox="1">
            <a:spLocks noGrp="1"/>
          </p:cNvSpPr>
          <p:nvPr>
            <p:ph type="title" idx="8"/>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strengths</a:t>
            </a:r>
            <a:endParaRPr/>
          </a:p>
        </p:txBody>
      </p:sp>
      <p:sp>
        <p:nvSpPr>
          <p:cNvPr id="449" name="Google Shape;449;p44"/>
          <p:cNvSpPr txBox="1">
            <a:spLocks noGrp="1"/>
          </p:cNvSpPr>
          <p:nvPr>
            <p:ph type="subTitle" idx="5"/>
          </p:nvPr>
        </p:nvSpPr>
        <p:spPr>
          <a:xfrm>
            <a:off x="1003719" y="3544763"/>
            <a:ext cx="2107500" cy="665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Despite being red, Mars is a cold place</a:t>
            </a:r>
            <a:endParaRPr/>
          </a:p>
        </p:txBody>
      </p:sp>
      <p:sp>
        <p:nvSpPr>
          <p:cNvPr id="450" name="Google Shape;450;p44"/>
          <p:cNvSpPr txBox="1">
            <a:spLocks noGrp="1"/>
          </p:cNvSpPr>
          <p:nvPr>
            <p:ph type="title"/>
          </p:nvPr>
        </p:nvSpPr>
        <p:spPr>
          <a:xfrm>
            <a:off x="698619" y="1546925"/>
            <a:ext cx="2412600" cy="527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Venus</a:t>
            </a:r>
            <a:endParaRPr/>
          </a:p>
        </p:txBody>
      </p:sp>
      <p:sp>
        <p:nvSpPr>
          <p:cNvPr id="451" name="Google Shape;451;p44"/>
          <p:cNvSpPr txBox="1">
            <a:spLocks noGrp="1"/>
          </p:cNvSpPr>
          <p:nvPr>
            <p:ph type="subTitle" idx="1"/>
          </p:nvPr>
        </p:nvSpPr>
        <p:spPr>
          <a:xfrm>
            <a:off x="1003719" y="2015038"/>
            <a:ext cx="2107500" cy="6654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a:t>Venus is the second planet from the Sun</a:t>
            </a:r>
            <a:endParaRPr/>
          </a:p>
        </p:txBody>
      </p:sp>
      <p:sp>
        <p:nvSpPr>
          <p:cNvPr id="452" name="Google Shape;452;p44"/>
          <p:cNvSpPr txBox="1">
            <a:spLocks noGrp="1"/>
          </p:cNvSpPr>
          <p:nvPr>
            <p:ph type="title" idx="2"/>
          </p:nvPr>
        </p:nvSpPr>
        <p:spPr>
          <a:xfrm>
            <a:off x="6008706" y="1546925"/>
            <a:ext cx="24153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a:t>
            </a:r>
            <a:endParaRPr/>
          </a:p>
        </p:txBody>
      </p:sp>
      <p:sp>
        <p:nvSpPr>
          <p:cNvPr id="453" name="Google Shape;453;p44"/>
          <p:cNvSpPr txBox="1">
            <a:spLocks noGrp="1"/>
          </p:cNvSpPr>
          <p:nvPr>
            <p:ph type="subTitle" idx="3"/>
          </p:nvPr>
        </p:nvSpPr>
        <p:spPr>
          <a:xfrm>
            <a:off x="6008706" y="2015038"/>
            <a:ext cx="2107500" cy="66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It’s the biggest planet in our System</a:t>
            </a:r>
            <a:endParaRPr/>
          </a:p>
        </p:txBody>
      </p:sp>
      <p:sp>
        <p:nvSpPr>
          <p:cNvPr id="454" name="Google Shape;454;p44"/>
          <p:cNvSpPr txBox="1">
            <a:spLocks noGrp="1"/>
          </p:cNvSpPr>
          <p:nvPr>
            <p:ph type="title" idx="4"/>
          </p:nvPr>
        </p:nvSpPr>
        <p:spPr>
          <a:xfrm>
            <a:off x="698619" y="3076650"/>
            <a:ext cx="2412600" cy="527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Mars</a:t>
            </a:r>
            <a:endParaRPr/>
          </a:p>
        </p:txBody>
      </p:sp>
      <p:sp>
        <p:nvSpPr>
          <p:cNvPr id="455" name="Google Shape;455;p44"/>
          <p:cNvSpPr txBox="1">
            <a:spLocks noGrp="1"/>
          </p:cNvSpPr>
          <p:nvPr>
            <p:ph type="title" idx="6"/>
          </p:nvPr>
        </p:nvSpPr>
        <p:spPr>
          <a:xfrm>
            <a:off x="6008706" y="3076650"/>
            <a:ext cx="24153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Saturn</a:t>
            </a:r>
            <a:endParaRPr/>
          </a:p>
        </p:txBody>
      </p:sp>
      <p:sp>
        <p:nvSpPr>
          <p:cNvPr id="456" name="Google Shape;456;p44"/>
          <p:cNvSpPr txBox="1">
            <a:spLocks noGrp="1"/>
          </p:cNvSpPr>
          <p:nvPr>
            <p:ph type="subTitle" idx="7"/>
          </p:nvPr>
        </p:nvSpPr>
        <p:spPr>
          <a:xfrm>
            <a:off x="6008706" y="3544763"/>
            <a:ext cx="2107500" cy="66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It’s a gas giant and has several rings</a:t>
            </a:r>
            <a:endParaRPr/>
          </a:p>
        </p:txBody>
      </p:sp>
      <p:grpSp>
        <p:nvGrpSpPr>
          <p:cNvPr id="457" name="Google Shape;457;p44"/>
          <p:cNvGrpSpPr/>
          <p:nvPr/>
        </p:nvGrpSpPr>
        <p:grpSpPr>
          <a:xfrm>
            <a:off x="3546486" y="1910366"/>
            <a:ext cx="442337" cy="419623"/>
            <a:chOff x="-6696925" y="3272575"/>
            <a:chExt cx="307200" cy="291425"/>
          </a:xfrm>
        </p:grpSpPr>
        <p:sp>
          <p:nvSpPr>
            <p:cNvPr id="458" name="Google Shape;458;p44"/>
            <p:cNvSpPr/>
            <p:nvPr/>
          </p:nvSpPr>
          <p:spPr>
            <a:xfrm>
              <a:off x="-6696925" y="3371400"/>
              <a:ext cx="220575" cy="192600"/>
            </a:xfrm>
            <a:custGeom>
              <a:avLst/>
              <a:gdLst/>
              <a:ahLst/>
              <a:cxnLst/>
              <a:rect l="l" t="t" r="r" b="b"/>
              <a:pathLst>
                <a:path w="8823" h="7704" extrusionOk="0">
                  <a:moveTo>
                    <a:pt x="7531" y="1"/>
                  </a:moveTo>
                  <a:lnTo>
                    <a:pt x="6333" y="1167"/>
                  </a:lnTo>
                  <a:cubicBezTo>
                    <a:pt x="6207" y="1293"/>
                    <a:pt x="6207" y="1513"/>
                    <a:pt x="6333" y="1639"/>
                  </a:cubicBezTo>
                  <a:cubicBezTo>
                    <a:pt x="6743" y="2017"/>
                    <a:pt x="6743" y="2710"/>
                    <a:pt x="6333" y="3088"/>
                  </a:cubicBezTo>
                  <a:lnTo>
                    <a:pt x="4096" y="5325"/>
                  </a:lnTo>
                  <a:cubicBezTo>
                    <a:pt x="3892" y="5530"/>
                    <a:pt x="3624" y="5632"/>
                    <a:pt x="3360" y="5632"/>
                  </a:cubicBezTo>
                  <a:cubicBezTo>
                    <a:pt x="3096" y="5632"/>
                    <a:pt x="2836" y="5530"/>
                    <a:pt x="2647" y="5325"/>
                  </a:cubicBezTo>
                  <a:cubicBezTo>
                    <a:pt x="2238" y="4947"/>
                    <a:pt x="2238" y="4286"/>
                    <a:pt x="2647" y="3876"/>
                  </a:cubicBezTo>
                  <a:lnTo>
                    <a:pt x="3309" y="3214"/>
                  </a:lnTo>
                  <a:cubicBezTo>
                    <a:pt x="2994" y="2679"/>
                    <a:pt x="2836" y="2017"/>
                    <a:pt x="2836" y="1387"/>
                  </a:cubicBezTo>
                  <a:cubicBezTo>
                    <a:pt x="2836" y="1167"/>
                    <a:pt x="2868" y="978"/>
                    <a:pt x="2899" y="726"/>
                  </a:cubicBezTo>
                  <a:lnTo>
                    <a:pt x="2899" y="726"/>
                  </a:lnTo>
                  <a:lnTo>
                    <a:pt x="1230" y="2427"/>
                  </a:lnTo>
                  <a:cubicBezTo>
                    <a:pt x="1" y="3592"/>
                    <a:pt x="1" y="5577"/>
                    <a:pt x="1230" y="6806"/>
                  </a:cubicBezTo>
                  <a:cubicBezTo>
                    <a:pt x="1820" y="7396"/>
                    <a:pt x="2621" y="7704"/>
                    <a:pt x="3423" y="7704"/>
                  </a:cubicBezTo>
                  <a:cubicBezTo>
                    <a:pt x="4204" y="7704"/>
                    <a:pt x="4986" y="7412"/>
                    <a:pt x="5577" y="6806"/>
                  </a:cubicBezTo>
                  <a:cubicBezTo>
                    <a:pt x="7531" y="4884"/>
                    <a:pt x="8003" y="4506"/>
                    <a:pt x="8350" y="3813"/>
                  </a:cubicBezTo>
                  <a:cubicBezTo>
                    <a:pt x="8822" y="2994"/>
                    <a:pt x="8822" y="1986"/>
                    <a:pt x="8381" y="1104"/>
                  </a:cubicBezTo>
                  <a:cubicBezTo>
                    <a:pt x="8161" y="568"/>
                    <a:pt x="7877" y="253"/>
                    <a:pt x="7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4"/>
            <p:cNvSpPr/>
            <p:nvPr/>
          </p:nvSpPr>
          <p:spPr>
            <a:xfrm>
              <a:off x="-6621300" y="3272575"/>
              <a:ext cx="231575" cy="194950"/>
            </a:xfrm>
            <a:custGeom>
              <a:avLst/>
              <a:gdLst/>
              <a:ahLst/>
              <a:cxnLst/>
              <a:rect l="l" t="t" r="r" b="b"/>
              <a:pathLst>
                <a:path w="9263" h="7798" extrusionOk="0">
                  <a:moveTo>
                    <a:pt x="5868" y="0"/>
                  </a:moveTo>
                  <a:cubicBezTo>
                    <a:pt x="5073" y="0"/>
                    <a:pt x="4269" y="299"/>
                    <a:pt x="3655" y="898"/>
                  </a:cubicBezTo>
                  <a:lnTo>
                    <a:pt x="1387" y="3229"/>
                  </a:lnTo>
                  <a:cubicBezTo>
                    <a:pt x="0" y="4615"/>
                    <a:pt x="315" y="6852"/>
                    <a:pt x="1670" y="7797"/>
                  </a:cubicBezTo>
                  <a:lnTo>
                    <a:pt x="2836" y="6632"/>
                  </a:lnTo>
                  <a:cubicBezTo>
                    <a:pt x="2962" y="6506"/>
                    <a:pt x="2962" y="6317"/>
                    <a:pt x="2836" y="6159"/>
                  </a:cubicBezTo>
                  <a:cubicBezTo>
                    <a:pt x="2552" y="5907"/>
                    <a:pt x="2489" y="5466"/>
                    <a:pt x="2552" y="5372"/>
                  </a:cubicBezTo>
                  <a:cubicBezTo>
                    <a:pt x="2552" y="4742"/>
                    <a:pt x="3214" y="4332"/>
                    <a:pt x="5167" y="2379"/>
                  </a:cubicBezTo>
                  <a:cubicBezTo>
                    <a:pt x="5384" y="2162"/>
                    <a:pt x="5630" y="2071"/>
                    <a:pt x="5869" y="2071"/>
                  </a:cubicBezTo>
                  <a:cubicBezTo>
                    <a:pt x="6673" y="2071"/>
                    <a:pt x="7393" y="3099"/>
                    <a:pt x="6616" y="3828"/>
                  </a:cubicBezTo>
                  <a:lnTo>
                    <a:pt x="5923" y="4521"/>
                  </a:lnTo>
                  <a:cubicBezTo>
                    <a:pt x="6364" y="5372"/>
                    <a:pt x="6522" y="6159"/>
                    <a:pt x="6364" y="7010"/>
                  </a:cubicBezTo>
                  <a:lnTo>
                    <a:pt x="8097" y="5277"/>
                  </a:lnTo>
                  <a:cubicBezTo>
                    <a:pt x="9263" y="4048"/>
                    <a:pt x="9263" y="2127"/>
                    <a:pt x="8034" y="898"/>
                  </a:cubicBezTo>
                  <a:cubicBezTo>
                    <a:pt x="7451" y="299"/>
                    <a:pt x="6664" y="0"/>
                    <a:pt x="58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 name="Google Shape;460;p44"/>
          <p:cNvGrpSpPr/>
          <p:nvPr/>
        </p:nvGrpSpPr>
        <p:grpSpPr>
          <a:xfrm>
            <a:off x="3554423" y="3435544"/>
            <a:ext cx="426462" cy="418363"/>
            <a:chOff x="-1183550" y="3586525"/>
            <a:chExt cx="296175" cy="290550"/>
          </a:xfrm>
        </p:grpSpPr>
        <p:sp>
          <p:nvSpPr>
            <p:cNvPr id="461" name="Google Shape;461;p44"/>
            <p:cNvSpPr/>
            <p:nvPr/>
          </p:nvSpPr>
          <p:spPr>
            <a:xfrm>
              <a:off x="-927575" y="3671500"/>
              <a:ext cx="40200" cy="16575"/>
            </a:xfrm>
            <a:custGeom>
              <a:avLst/>
              <a:gdLst/>
              <a:ahLst/>
              <a:cxnLst/>
              <a:rect l="l" t="t" r="r" b="b"/>
              <a:pathLst>
                <a:path w="1608" h="663" extrusionOk="0">
                  <a:moveTo>
                    <a:pt x="473" y="0"/>
                  </a:moveTo>
                  <a:cubicBezTo>
                    <a:pt x="32" y="0"/>
                    <a:pt x="1" y="662"/>
                    <a:pt x="473" y="662"/>
                  </a:cubicBezTo>
                  <a:lnTo>
                    <a:pt x="1135" y="662"/>
                  </a:lnTo>
                  <a:cubicBezTo>
                    <a:pt x="1145" y="663"/>
                    <a:pt x="1156" y="663"/>
                    <a:pt x="1166" y="663"/>
                  </a:cubicBezTo>
                  <a:cubicBezTo>
                    <a:pt x="1607" y="663"/>
                    <a:pt x="1597" y="0"/>
                    <a:pt x="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4"/>
            <p:cNvSpPr/>
            <p:nvPr/>
          </p:nvSpPr>
          <p:spPr>
            <a:xfrm>
              <a:off x="-1183550" y="3671500"/>
              <a:ext cx="39400" cy="16575"/>
            </a:xfrm>
            <a:custGeom>
              <a:avLst/>
              <a:gdLst/>
              <a:ahLst/>
              <a:cxnLst/>
              <a:rect l="l" t="t" r="r" b="b"/>
              <a:pathLst>
                <a:path w="1576" h="663" extrusionOk="0">
                  <a:moveTo>
                    <a:pt x="473" y="0"/>
                  </a:moveTo>
                  <a:cubicBezTo>
                    <a:pt x="32" y="0"/>
                    <a:pt x="1" y="662"/>
                    <a:pt x="473" y="662"/>
                  </a:cubicBezTo>
                  <a:lnTo>
                    <a:pt x="1135" y="662"/>
                  </a:lnTo>
                  <a:cubicBezTo>
                    <a:pt x="1145" y="663"/>
                    <a:pt x="1154" y="663"/>
                    <a:pt x="1163" y="663"/>
                  </a:cubicBezTo>
                  <a:cubicBezTo>
                    <a:pt x="1576" y="663"/>
                    <a:pt x="1566" y="0"/>
                    <a:pt x="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4"/>
            <p:cNvSpPr/>
            <p:nvPr/>
          </p:nvSpPr>
          <p:spPr>
            <a:xfrm>
              <a:off x="-944250" y="3603025"/>
              <a:ext cx="39525" cy="26375"/>
            </a:xfrm>
            <a:custGeom>
              <a:avLst/>
              <a:gdLst/>
              <a:ahLst/>
              <a:cxnLst/>
              <a:rect l="l" t="t" r="r" b="b"/>
              <a:pathLst>
                <a:path w="1581" h="1055" extrusionOk="0">
                  <a:moveTo>
                    <a:pt x="1086" y="1"/>
                  </a:moveTo>
                  <a:cubicBezTo>
                    <a:pt x="1024" y="1"/>
                    <a:pt x="957" y="19"/>
                    <a:pt x="888" y="61"/>
                  </a:cubicBezTo>
                  <a:lnTo>
                    <a:pt x="321" y="408"/>
                  </a:lnTo>
                  <a:cubicBezTo>
                    <a:pt x="0" y="595"/>
                    <a:pt x="179" y="1054"/>
                    <a:pt x="490" y="1054"/>
                  </a:cubicBezTo>
                  <a:cubicBezTo>
                    <a:pt x="546" y="1054"/>
                    <a:pt x="606" y="1040"/>
                    <a:pt x="668" y="1006"/>
                  </a:cubicBezTo>
                  <a:lnTo>
                    <a:pt x="1266" y="660"/>
                  </a:lnTo>
                  <a:cubicBezTo>
                    <a:pt x="1581" y="450"/>
                    <a:pt x="1394" y="1"/>
                    <a:pt x="10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4"/>
            <p:cNvSpPr/>
            <p:nvPr/>
          </p:nvSpPr>
          <p:spPr>
            <a:xfrm>
              <a:off x="-1166200" y="3731225"/>
              <a:ext cx="39700" cy="26075"/>
            </a:xfrm>
            <a:custGeom>
              <a:avLst/>
              <a:gdLst/>
              <a:ahLst/>
              <a:cxnLst/>
              <a:rect l="l" t="t" r="r" b="b"/>
              <a:pathLst>
                <a:path w="1588" h="1043" extrusionOk="0">
                  <a:moveTo>
                    <a:pt x="1071" y="1"/>
                  </a:moveTo>
                  <a:cubicBezTo>
                    <a:pt x="1021" y="1"/>
                    <a:pt x="968" y="12"/>
                    <a:pt x="913" y="37"/>
                  </a:cubicBezTo>
                  <a:lnTo>
                    <a:pt x="315" y="384"/>
                  </a:lnTo>
                  <a:cubicBezTo>
                    <a:pt x="0" y="593"/>
                    <a:pt x="187" y="1043"/>
                    <a:pt x="495" y="1043"/>
                  </a:cubicBezTo>
                  <a:cubicBezTo>
                    <a:pt x="557" y="1043"/>
                    <a:pt x="624" y="1025"/>
                    <a:pt x="693" y="982"/>
                  </a:cubicBezTo>
                  <a:lnTo>
                    <a:pt x="1260" y="636"/>
                  </a:lnTo>
                  <a:cubicBezTo>
                    <a:pt x="1587" y="472"/>
                    <a:pt x="1395" y="1"/>
                    <a:pt x="1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4"/>
            <p:cNvSpPr/>
            <p:nvPr/>
          </p:nvSpPr>
          <p:spPr>
            <a:xfrm>
              <a:off x="-944925" y="3730950"/>
              <a:ext cx="40200" cy="26375"/>
            </a:xfrm>
            <a:custGeom>
              <a:avLst/>
              <a:gdLst/>
              <a:ahLst/>
              <a:cxnLst/>
              <a:rect l="l" t="t" r="r" b="b"/>
              <a:pathLst>
                <a:path w="1608" h="1055" extrusionOk="0">
                  <a:moveTo>
                    <a:pt x="515" y="0"/>
                  </a:moveTo>
                  <a:cubicBezTo>
                    <a:pt x="198" y="0"/>
                    <a:pt x="1" y="460"/>
                    <a:pt x="348" y="647"/>
                  </a:cubicBezTo>
                  <a:lnTo>
                    <a:pt x="915" y="993"/>
                  </a:lnTo>
                  <a:cubicBezTo>
                    <a:pt x="984" y="1036"/>
                    <a:pt x="1052" y="1054"/>
                    <a:pt x="1114" y="1054"/>
                  </a:cubicBezTo>
                  <a:cubicBezTo>
                    <a:pt x="1421" y="1054"/>
                    <a:pt x="1608" y="609"/>
                    <a:pt x="1293" y="426"/>
                  </a:cubicBezTo>
                  <a:lnTo>
                    <a:pt x="695" y="48"/>
                  </a:lnTo>
                  <a:cubicBezTo>
                    <a:pt x="633" y="15"/>
                    <a:pt x="572" y="0"/>
                    <a:pt x="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4"/>
            <p:cNvSpPr/>
            <p:nvPr/>
          </p:nvSpPr>
          <p:spPr>
            <a:xfrm>
              <a:off x="-1167000" y="3603025"/>
              <a:ext cx="40200" cy="26375"/>
            </a:xfrm>
            <a:custGeom>
              <a:avLst/>
              <a:gdLst/>
              <a:ahLst/>
              <a:cxnLst/>
              <a:rect l="l" t="t" r="r" b="b"/>
              <a:pathLst>
                <a:path w="1608" h="1055" extrusionOk="0">
                  <a:moveTo>
                    <a:pt x="477" y="1"/>
                  </a:moveTo>
                  <a:cubicBezTo>
                    <a:pt x="188" y="1"/>
                    <a:pt x="1" y="450"/>
                    <a:pt x="315" y="660"/>
                  </a:cubicBezTo>
                  <a:lnTo>
                    <a:pt x="914" y="1006"/>
                  </a:lnTo>
                  <a:cubicBezTo>
                    <a:pt x="981" y="1040"/>
                    <a:pt x="1044" y="1054"/>
                    <a:pt x="1103" y="1054"/>
                  </a:cubicBezTo>
                  <a:cubicBezTo>
                    <a:pt x="1434" y="1054"/>
                    <a:pt x="1608" y="595"/>
                    <a:pt x="1260" y="408"/>
                  </a:cubicBezTo>
                  <a:lnTo>
                    <a:pt x="662" y="61"/>
                  </a:lnTo>
                  <a:cubicBezTo>
                    <a:pt x="598" y="19"/>
                    <a:pt x="536" y="1"/>
                    <a:pt x="4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4"/>
            <p:cNvSpPr/>
            <p:nvPr/>
          </p:nvSpPr>
          <p:spPr>
            <a:xfrm>
              <a:off x="-1065400" y="3658900"/>
              <a:ext cx="59875" cy="77200"/>
            </a:xfrm>
            <a:custGeom>
              <a:avLst/>
              <a:gdLst/>
              <a:ahLst/>
              <a:cxnLst/>
              <a:rect l="l" t="t" r="r" b="b"/>
              <a:pathLst>
                <a:path w="2395" h="3088" extrusionOk="0">
                  <a:moveTo>
                    <a:pt x="882" y="0"/>
                  </a:moveTo>
                  <a:lnTo>
                    <a:pt x="0" y="1355"/>
                  </a:lnTo>
                  <a:lnTo>
                    <a:pt x="1355" y="1922"/>
                  </a:lnTo>
                  <a:cubicBezTo>
                    <a:pt x="1450" y="1953"/>
                    <a:pt x="1544" y="2111"/>
                    <a:pt x="1544" y="2237"/>
                  </a:cubicBezTo>
                  <a:lnTo>
                    <a:pt x="1544" y="3088"/>
                  </a:lnTo>
                  <a:lnTo>
                    <a:pt x="2395" y="1733"/>
                  </a:lnTo>
                  <a:lnTo>
                    <a:pt x="1071" y="1166"/>
                  </a:lnTo>
                  <a:cubicBezTo>
                    <a:pt x="945" y="1134"/>
                    <a:pt x="882" y="1008"/>
                    <a:pt x="882" y="851"/>
                  </a:cubicBezTo>
                  <a:lnTo>
                    <a:pt x="8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4"/>
            <p:cNvSpPr/>
            <p:nvPr/>
          </p:nvSpPr>
          <p:spPr>
            <a:xfrm>
              <a:off x="-1078000" y="3809325"/>
              <a:ext cx="85075" cy="67750"/>
            </a:xfrm>
            <a:custGeom>
              <a:avLst/>
              <a:gdLst/>
              <a:ahLst/>
              <a:cxnLst/>
              <a:rect l="l" t="t" r="r" b="b"/>
              <a:pathLst>
                <a:path w="3403" h="2710" extrusionOk="0">
                  <a:moveTo>
                    <a:pt x="0" y="1"/>
                  </a:moveTo>
                  <a:lnTo>
                    <a:pt x="0" y="662"/>
                  </a:lnTo>
                  <a:lnTo>
                    <a:pt x="1008" y="662"/>
                  </a:lnTo>
                  <a:cubicBezTo>
                    <a:pt x="1449" y="662"/>
                    <a:pt x="1481" y="1324"/>
                    <a:pt x="1008" y="1324"/>
                  </a:cubicBezTo>
                  <a:lnTo>
                    <a:pt x="0" y="1324"/>
                  </a:lnTo>
                  <a:lnTo>
                    <a:pt x="0" y="1670"/>
                  </a:lnTo>
                  <a:cubicBezTo>
                    <a:pt x="0" y="2237"/>
                    <a:pt x="473" y="2710"/>
                    <a:pt x="1008" y="2710"/>
                  </a:cubicBezTo>
                  <a:lnTo>
                    <a:pt x="2395" y="2710"/>
                  </a:lnTo>
                  <a:cubicBezTo>
                    <a:pt x="2962" y="2710"/>
                    <a:pt x="3403" y="2237"/>
                    <a:pt x="3403" y="1670"/>
                  </a:cubicBezTo>
                  <a:lnTo>
                    <a:pt x="3403" y="1324"/>
                  </a:lnTo>
                  <a:lnTo>
                    <a:pt x="2395" y="1324"/>
                  </a:lnTo>
                  <a:cubicBezTo>
                    <a:pt x="1954" y="1324"/>
                    <a:pt x="1922" y="662"/>
                    <a:pt x="2395" y="662"/>
                  </a:cubicBezTo>
                  <a:lnTo>
                    <a:pt x="3403" y="662"/>
                  </a:lnTo>
                  <a:lnTo>
                    <a:pt x="340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4"/>
            <p:cNvSpPr/>
            <p:nvPr/>
          </p:nvSpPr>
          <p:spPr>
            <a:xfrm>
              <a:off x="-1135500" y="3586525"/>
              <a:ext cx="193775" cy="204700"/>
            </a:xfrm>
            <a:custGeom>
              <a:avLst/>
              <a:gdLst/>
              <a:ahLst/>
              <a:cxnLst/>
              <a:rect l="l" t="t" r="r" b="b"/>
              <a:pathLst>
                <a:path w="7751" h="8188" extrusionOk="0">
                  <a:moveTo>
                    <a:pt x="4023" y="1424"/>
                  </a:moveTo>
                  <a:cubicBezTo>
                    <a:pt x="4201" y="1424"/>
                    <a:pt x="4380" y="1561"/>
                    <a:pt x="4380" y="1761"/>
                  </a:cubicBezTo>
                  <a:lnTo>
                    <a:pt x="4380" y="3588"/>
                  </a:lnTo>
                  <a:lnTo>
                    <a:pt x="5892" y="4124"/>
                  </a:lnTo>
                  <a:cubicBezTo>
                    <a:pt x="5955" y="4187"/>
                    <a:pt x="6049" y="4250"/>
                    <a:pt x="6081" y="4344"/>
                  </a:cubicBezTo>
                  <a:cubicBezTo>
                    <a:pt x="6081" y="4407"/>
                    <a:pt x="6081" y="4533"/>
                    <a:pt x="5986" y="4628"/>
                  </a:cubicBezTo>
                  <a:lnTo>
                    <a:pt x="4285" y="7369"/>
                  </a:lnTo>
                  <a:cubicBezTo>
                    <a:pt x="4222" y="7495"/>
                    <a:pt x="4127" y="7526"/>
                    <a:pt x="4033" y="7526"/>
                  </a:cubicBezTo>
                  <a:lnTo>
                    <a:pt x="3938" y="7526"/>
                  </a:lnTo>
                  <a:cubicBezTo>
                    <a:pt x="3781" y="7495"/>
                    <a:pt x="3718" y="7369"/>
                    <a:pt x="3718" y="7211"/>
                  </a:cubicBezTo>
                  <a:lnTo>
                    <a:pt x="3718" y="5384"/>
                  </a:lnTo>
                  <a:lnTo>
                    <a:pt x="2206" y="4817"/>
                  </a:lnTo>
                  <a:cubicBezTo>
                    <a:pt x="2143" y="4754"/>
                    <a:pt x="2048" y="4691"/>
                    <a:pt x="2017" y="4596"/>
                  </a:cubicBezTo>
                  <a:cubicBezTo>
                    <a:pt x="1985" y="4533"/>
                    <a:pt x="2017" y="4407"/>
                    <a:pt x="2048" y="4344"/>
                  </a:cubicBezTo>
                  <a:lnTo>
                    <a:pt x="3749" y="1572"/>
                  </a:lnTo>
                  <a:cubicBezTo>
                    <a:pt x="3818" y="1469"/>
                    <a:pt x="3920" y="1424"/>
                    <a:pt x="4023" y="1424"/>
                  </a:cubicBezTo>
                  <a:close/>
                  <a:moveTo>
                    <a:pt x="4019" y="1"/>
                  </a:moveTo>
                  <a:cubicBezTo>
                    <a:pt x="3743" y="1"/>
                    <a:pt x="3463" y="31"/>
                    <a:pt x="3182" y="91"/>
                  </a:cubicBezTo>
                  <a:cubicBezTo>
                    <a:pt x="1733" y="406"/>
                    <a:pt x="567" y="1572"/>
                    <a:pt x="284" y="3084"/>
                  </a:cubicBezTo>
                  <a:cubicBezTo>
                    <a:pt x="0" y="4533"/>
                    <a:pt x="599" y="5479"/>
                    <a:pt x="1040" y="6140"/>
                  </a:cubicBezTo>
                  <a:cubicBezTo>
                    <a:pt x="1922" y="7526"/>
                    <a:pt x="1387" y="7526"/>
                    <a:pt x="1670" y="8188"/>
                  </a:cubicBezTo>
                  <a:lnTo>
                    <a:pt x="6301" y="8188"/>
                  </a:lnTo>
                  <a:cubicBezTo>
                    <a:pt x="6553" y="7526"/>
                    <a:pt x="6018" y="7526"/>
                    <a:pt x="6931" y="6109"/>
                  </a:cubicBezTo>
                  <a:cubicBezTo>
                    <a:pt x="7373" y="5447"/>
                    <a:pt x="7719" y="4817"/>
                    <a:pt x="7719" y="3746"/>
                  </a:cubicBezTo>
                  <a:cubicBezTo>
                    <a:pt x="7751" y="2612"/>
                    <a:pt x="7246" y="1540"/>
                    <a:pt x="6396" y="847"/>
                  </a:cubicBezTo>
                  <a:cubicBezTo>
                    <a:pt x="5726" y="297"/>
                    <a:pt x="4892" y="1"/>
                    <a:pt x="40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 name="Google Shape;470;p44"/>
          <p:cNvGrpSpPr/>
          <p:nvPr/>
        </p:nvGrpSpPr>
        <p:grpSpPr>
          <a:xfrm>
            <a:off x="5140145" y="1910920"/>
            <a:ext cx="424195" cy="418507"/>
            <a:chOff x="-5613150" y="3632900"/>
            <a:chExt cx="294600" cy="290650"/>
          </a:xfrm>
        </p:grpSpPr>
        <p:sp>
          <p:nvSpPr>
            <p:cNvPr id="471" name="Google Shape;471;p44"/>
            <p:cNvSpPr/>
            <p:nvPr/>
          </p:nvSpPr>
          <p:spPr>
            <a:xfrm>
              <a:off x="-5440825" y="3708275"/>
              <a:ext cx="49550" cy="41450"/>
            </a:xfrm>
            <a:custGeom>
              <a:avLst/>
              <a:gdLst/>
              <a:ahLst/>
              <a:cxnLst/>
              <a:rect l="l" t="t" r="r" b="b"/>
              <a:pathLst>
                <a:path w="1982" h="1658" extrusionOk="0">
                  <a:moveTo>
                    <a:pt x="522" y="1"/>
                  </a:moveTo>
                  <a:cubicBezTo>
                    <a:pt x="249" y="1"/>
                    <a:pt x="1" y="335"/>
                    <a:pt x="291" y="577"/>
                  </a:cubicBezTo>
                  <a:lnTo>
                    <a:pt x="1267" y="1554"/>
                  </a:lnTo>
                  <a:cubicBezTo>
                    <a:pt x="1341" y="1627"/>
                    <a:pt x="1422" y="1658"/>
                    <a:pt x="1501" y="1658"/>
                  </a:cubicBezTo>
                  <a:cubicBezTo>
                    <a:pt x="1760" y="1658"/>
                    <a:pt x="1982" y="1323"/>
                    <a:pt x="1740" y="1081"/>
                  </a:cubicBezTo>
                  <a:lnTo>
                    <a:pt x="763" y="104"/>
                  </a:lnTo>
                  <a:cubicBezTo>
                    <a:pt x="690" y="31"/>
                    <a:pt x="605" y="1"/>
                    <a:pt x="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4"/>
            <p:cNvSpPr/>
            <p:nvPr/>
          </p:nvSpPr>
          <p:spPr>
            <a:xfrm>
              <a:off x="-5613150" y="3632900"/>
              <a:ext cx="294600" cy="290650"/>
            </a:xfrm>
            <a:custGeom>
              <a:avLst/>
              <a:gdLst/>
              <a:ahLst/>
              <a:cxnLst/>
              <a:rect l="l" t="t" r="r" b="b"/>
              <a:pathLst>
                <a:path w="11784" h="11626" extrusionOk="0">
                  <a:moveTo>
                    <a:pt x="7444" y="2281"/>
                  </a:moveTo>
                  <a:cubicBezTo>
                    <a:pt x="7676" y="2281"/>
                    <a:pt x="7915" y="2370"/>
                    <a:pt x="8129" y="2584"/>
                  </a:cubicBezTo>
                  <a:lnTo>
                    <a:pt x="9106" y="3592"/>
                  </a:lnTo>
                  <a:cubicBezTo>
                    <a:pt x="9736" y="4254"/>
                    <a:pt x="9263" y="5356"/>
                    <a:pt x="8349" y="5356"/>
                  </a:cubicBezTo>
                  <a:cubicBezTo>
                    <a:pt x="8066" y="5356"/>
                    <a:pt x="7814" y="5230"/>
                    <a:pt x="7656" y="5041"/>
                  </a:cubicBezTo>
                  <a:lnTo>
                    <a:pt x="6648" y="4065"/>
                  </a:lnTo>
                  <a:cubicBezTo>
                    <a:pt x="5941" y="3333"/>
                    <a:pt x="6649" y="2281"/>
                    <a:pt x="7444" y="2281"/>
                  </a:cubicBezTo>
                  <a:close/>
                  <a:moveTo>
                    <a:pt x="5495" y="3992"/>
                  </a:moveTo>
                  <a:cubicBezTo>
                    <a:pt x="5754" y="3992"/>
                    <a:pt x="5976" y="4327"/>
                    <a:pt x="5735" y="4569"/>
                  </a:cubicBezTo>
                  <a:lnTo>
                    <a:pt x="5262" y="5041"/>
                  </a:lnTo>
                  <a:cubicBezTo>
                    <a:pt x="4978" y="5325"/>
                    <a:pt x="5262" y="5514"/>
                    <a:pt x="5483" y="5734"/>
                  </a:cubicBezTo>
                  <a:lnTo>
                    <a:pt x="6207" y="5041"/>
                  </a:lnTo>
                  <a:cubicBezTo>
                    <a:pt x="6280" y="4968"/>
                    <a:pt x="6362" y="4937"/>
                    <a:pt x="6440" y="4937"/>
                  </a:cubicBezTo>
                  <a:cubicBezTo>
                    <a:pt x="6699" y="4937"/>
                    <a:pt x="6922" y="5272"/>
                    <a:pt x="6680" y="5514"/>
                  </a:cubicBezTo>
                  <a:lnTo>
                    <a:pt x="5955" y="6207"/>
                  </a:lnTo>
                  <a:cubicBezTo>
                    <a:pt x="6132" y="6384"/>
                    <a:pt x="6294" y="6577"/>
                    <a:pt x="6462" y="6577"/>
                  </a:cubicBezTo>
                  <a:cubicBezTo>
                    <a:pt x="6533" y="6577"/>
                    <a:pt x="6605" y="6543"/>
                    <a:pt x="6680" y="6459"/>
                  </a:cubicBezTo>
                  <a:lnTo>
                    <a:pt x="7152" y="5986"/>
                  </a:lnTo>
                  <a:cubicBezTo>
                    <a:pt x="7213" y="5926"/>
                    <a:pt x="7285" y="5900"/>
                    <a:pt x="7358" y="5900"/>
                  </a:cubicBezTo>
                  <a:cubicBezTo>
                    <a:pt x="7626" y="5900"/>
                    <a:pt x="7904" y="6250"/>
                    <a:pt x="7656" y="6522"/>
                  </a:cubicBezTo>
                  <a:lnTo>
                    <a:pt x="7184" y="6995"/>
                  </a:lnTo>
                  <a:cubicBezTo>
                    <a:pt x="6963" y="7215"/>
                    <a:pt x="6743" y="7310"/>
                    <a:pt x="6459" y="7310"/>
                  </a:cubicBezTo>
                  <a:cubicBezTo>
                    <a:pt x="6176" y="7310"/>
                    <a:pt x="5924" y="7215"/>
                    <a:pt x="5766" y="6995"/>
                  </a:cubicBezTo>
                  <a:lnTo>
                    <a:pt x="4789" y="6018"/>
                  </a:lnTo>
                  <a:cubicBezTo>
                    <a:pt x="4380" y="5640"/>
                    <a:pt x="4380" y="4947"/>
                    <a:pt x="4789" y="4569"/>
                  </a:cubicBezTo>
                  <a:lnTo>
                    <a:pt x="5262" y="4096"/>
                  </a:lnTo>
                  <a:cubicBezTo>
                    <a:pt x="5335" y="4023"/>
                    <a:pt x="5417" y="3992"/>
                    <a:pt x="5495" y="3992"/>
                  </a:cubicBezTo>
                  <a:close/>
                  <a:moveTo>
                    <a:pt x="3510" y="5977"/>
                  </a:moveTo>
                  <a:cubicBezTo>
                    <a:pt x="3769" y="5977"/>
                    <a:pt x="3992" y="6312"/>
                    <a:pt x="3750" y="6553"/>
                  </a:cubicBezTo>
                  <a:lnTo>
                    <a:pt x="3277" y="7026"/>
                  </a:lnTo>
                  <a:cubicBezTo>
                    <a:pt x="3035" y="7268"/>
                    <a:pt x="3258" y="7603"/>
                    <a:pt x="3516" y="7603"/>
                  </a:cubicBezTo>
                  <a:cubicBezTo>
                    <a:pt x="3595" y="7603"/>
                    <a:pt x="3677" y="7572"/>
                    <a:pt x="3750" y="7499"/>
                  </a:cubicBezTo>
                  <a:cubicBezTo>
                    <a:pt x="3976" y="7273"/>
                    <a:pt x="4227" y="7178"/>
                    <a:pt x="4467" y="7178"/>
                  </a:cubicBezTo>
                  <a:cubicBezTo>
                    <a:pt x="5267" y="7178"/>
                    <a:pt x="5950" y="8221"/>
                    <a:pt x="5199" y="8948"/>
                  </a:cubicBezTo>
                  <a:lnTo>
                    <a:pt x="4726" y="9420"/>
                  </a:lnTo>
                  <a:cubicBezTo>
                    <a:pt x="4653" y="9494"/>
                    <a:pt x="4571" y="9524"/>
                    <a:pt x="4493" y="9524"/>
                  </a:cubicBezTo>
                  <a:cubicBezTo>
                    <a:pt x="4234" y="9524"/>
                    <a:pt x="4012" y="9190"/>
                    <a:pt x="4254" y="8948"/>
                  </a:cubicBezTo>
                  <a:lnTo>
                    <a:pt x="4726" y="8475"/>
                  </a:lnTo>
                  <a:cubicBezTo>
                    <a:pt x="4968" y="8233"/>
                    <a:pt x="4746" y="7899"/>
                    <a:pt x="4487" y="7899"/>
                  </a:cubicBezTo>
                  <a:cubicBezTo>
                    <a:pt x="4409" y="7899"/>
                    <a:pt x="4327" y="7929"/>
                    <a:pt x="4254" y="8003"/>
                  </a:cubicBezTo>
                  <a:cubicBezTo>
                    <a:pt x="4035" y="8222"/>
                    <a:pt x="3787" y="8314"/>
                    <a:pt x="3547" y="8314"/>
                  </a:cubicBezTo>
                  <a:cubicBezTo>
                    <a:pt x="2754" y="8314"/>
                    <a:pt x="2054" y="7304"/>
                    <a:pt x="2805" y="6553"/>
                  </a:cubicBezTo>
                  <a:lnTo>
                    <a:pt x="3277" y="6081"/>
                  </a:lnTo>
                  <a:cubicBezTo>
                    <a:pt x="3350" y="6008"/>
                    <a:pt x="3432" y="5977"/>
                    <a:pt x="3510" y="5977"/>
                  </a:cubicBezTo>
                  <a:close/>
                  <a:moveTo>
                    <a:pt x="11390" y="0"/>
                  </a:moveTo>
                  <a:cubicBezTo>
                    <a:pt x="11303" y="0"/>
                    <a:pt x="11216" y="32"/>
                    <a:pt x="11153" y="95"/>
                  </a:cubicBezTo>
                  <a:lnTo>
                    <a:pt x="10208" y="1009"/>
                  </a:lnTo>
                  <a:cubicBezTo>
                    <a:pt x="9893" y="820"/>
                    <a:pt x="9547" y="757"/>
                    <a:pt x="9169" y="757"/>
                  </a:cubicBezTo>
                  <a:lnTo>
                    <a:pt x="6396" y="914"/>
                  </a:lnTo>
                  <a:cubicBezTo>
                    <a:pt x="5798" y="946"/>
                    <a:pt x="5230" y="1166"/>
                    <a:pt x="4821" y="1607"/>
                  </a:cubicBezTo>
                  <a:lnTo>
                    <a:pt x="410" y="6018"/>
                  </a:lnTo>
                  <a:cubicBezTo>
                    <a:pt x="1" y="6427"/>
                    <a:pt x="1" y="7089"/>
                    <a:pt x="410" y="7467"/>
                  </a:cubicBezTo>
                  <a:lnTo>
                    <a:pt x="4254" y="11342"/>
                  </a:lnTo>
                  <a:cubicBezTo>
                    <a:pt x="4459" y="11531"/>
                    <a:pt x="4726" y="11626"/>
                    <a:pt x="4990" y="11626"/>
                  </a:cubicBezTo>
                  <a:cubicBezTo>
                    <a:pt x="5254" y="11626"/>
                    <a:pt x="5514" y="11531"/>
                    <a:pt x="5703" y="11342"/>
                  </a:cubicBezTo>
                  <a:cubicBezTo>
                    <a:pt x="9704" y="7373"/>
                    <a:pt x="8854" y="8192"/>
                    <a:pt x="9956" y="7058"/>
                  </a:cubicBezTo>
                  <a:cubicBezTo>
                    <a:pt x="10492" y="6616"/>
                    <a:pt x="10807" y="5986"/>
                    <a:pt x="10838" y="5325"/>
                  </a:cubicBezTo>
                  <a:lnTo>
                    <a:pt x="10996" y="2521"/>
                  </a:lnTo>
                  <a:cubicBezTo>
                    <a:pt x="10996" y="2174"/>
                    <a:pt x="10901" y="1765"/>
                    <a:pt x="10712" y="1481"/>
                  </a:cubicBezTo>
                  <a:lnTo>
                    <a:pt x="11689" y="568"/>
                  </a:lnTo>
                  <a:cubicBezTo>
                    <a:pt x="11784" y="442"/>
                    <a:pt x="11784" y="190"/>
                    <a:pt x="11626" y="95"/>
                  </a:cubicBezTo>
                  <a:cubicBezTo>
                    <a:pt x="11563" y="32"/>
                    <a:pt x="11476" y="0"/>
                    <a:pt x="11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3" name="Google Shape;473;p44"/>
          <p:cNvGrpSpPr/>
          <p:nvPr/>
        </p:nvGrpSpPr>
        <p:grpSpPr>
          <a:xfrm>
            <a:off x="5140145" y="3434338"/>
            <a:ext cx="424195" cy="420775"/>
            <a:chOff x="-5613150" y="3991275"/>
            <a:chExt cx="294600" cy="292225"/>
          </a:xfrm>
        </p:grpSpPr>
        <p:sp>
          <p:nvSpPr>
            <p:cNvPr id="474" name="Google Shape;474;p44"/>
            <p:cNvSpPr/>
            <p:nvPr/>
          </p:nvSpPr>
          <p:spPr>
            <a:xfrm>
              <a:off x="-5480050" y="4046400"/>
              <a:ext cx="27600" cy="14200"/>
            </a:xfrm>
            <a:custGeom>
              <a:avLst/>
              <a:gdLst/>
              <a:ahLst/>
              <a:cxnLst/>
              <a:rect l="l" t="t" r="r" b="b"/>
              <a:pathLst>
                <a:path w="1104" h="568" extrusionOk="0">
                  <a:moveTo>
                    <a:pt x="537" y="1"/>
                  </a:moveTo>
                  <a:lnTo>
                    <a:pt x="1" y="568"/>
                  </a:lnTo>
                  <a:lnTo>
                    <a:pt x="1104" y="568"/>
                  </a:lnTo>
                  <a:lnTo>
                    <a:pt x="5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4"/>
            <p:cNvSpPr/>
            <p:nvPr/>
          </p:nvSpPr>
          <p:spPr>
            <a:xfrm>
              <a:off x="-5531225" y="4042450"/>
              <a:ext cx="44125" cy="18150"/>
            </a:xfrm>
            <a:custGeom>
              <a:avLst/>
              <a:gdLst/>
              <a:ahLst/>
              <a:cxnLst/>
              <a:rect l="l" t="t" r="r" b="b"/>
              <a:pathLst>
                <a:path w="1765" h="726" extrusionOk="0">
                  <a:moveTo>
                    <a:pt x="693" y="1"/>
                  </a:moveTo>
                  <a:lnTo>
                    <a:pt x="0" y="726"/>
                  </a:lnTo>
                  <a:lnTo>
                    <a:pt x="1103" y="726"/>
                  </a:lnTo>
                  <a:lnTo>
                    <a:pt x="17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4"/>
            <p:cNvSpPr/>
            <p:nvPr/>
          </p:nvSpPr>
          <p:spPr>
            <a:xfrm>
              <a:off x="-5443025" y="4077125"/>
              <a:ext cx="41775" cy="40975"/>
            </a:xfrm>
            <a:custGeom>
              <a:avLst/>
              <a:gdLst/>
              <a:ahLst/>
              <a:cxnLst/>
              <a:rect l="l" t="t" r="r" b="b"/>
              <a:pathLst>
                <a:path w="1671" h="1639" extrusionOk="0">
                  <a:moveTo>
                    <a:pt x="694" y="0"/>
                  </a:moveTo>
                  <a:lnTo>
                    <a:pt x="1" y="1638"/>
                  </a:lnTo>
                  <a:lnTo>
                    <a:pt x="1" y="1638"/>
                  </a:lnTo>
                  <a:lnTo>
                    <a:pt x="16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4"/>
            <p:cNvSpPr/>
            <p:nvPr/>
          </p:nvSpPr>
          <p:spPr>
            <a:xfrm>
              <a:off x="-5487925" y="4077125"/>
              <a:ext cx="43350" cy="54375"/>
            </a:xfrm>
            <a:custGeom>
              <a:avLst/>
              <a:gdLst/>
              <a:ahLst/>
              <a:cxnLst/>
              <a:rect l="l" t="t" r="r" b="b"/>
              <a:pathLst>
                <a:path w="1734" h="2175" extrusionOk="0">
                  <a:moveTo>
                    <a:pt x="1" y="0"/>
                  </a:moveTo>
                  <a:lnTo>
                    <a:pt x="852" y="2174"/>
                  </a:lnTo>
                  <a:lnTo>
                    <a:pt x="17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4"/>
            <p:cNvSpPr/>
            <p:nvPr/>
          </p:nvSpPr>
          <p:spPr>
            <a:xfrm>
              <a:off x="-5445375" y="4042450"/>
              <a:ext cx="44125" cy="18150"/>
            </a:xfrm>
            <a:custGeom>
              <a:avLst/>
              <a:gdLst/>
              <a:ahLst/>
              <a:cxnLst/>
              <a:rect l="l" t="t" r="r" b="b"/>
              <a:pathLst>
                <a:path w="1765" h="726" extrusionOk="0">
                  <a:moveTo>
                    <a:pt x="0" y="1"/>
                  </a:moveTo>
                  <a:lnTo>
                    <a:pt x="693" y="726"/>
                  </a:lnTo>
                  <a:lnTo>
                    <a:pt x="1764" y="726"/>
                  </a:lnTo>
                  <a:lnTo>
                    <a:pt x="110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4"/>
            <p:cNvSpPr/>
            <p:nvPr/>
          </p:nvSpPr>
          <p:spPr>
            <a:xfrm>
              <a:off x="-5531225" y="4077125"/>
              <a:ext cx="41750" cy="40975"/>
            </a:xfrm>
            <a:custGeom>
              <a:avLst/>
              <a:gdLst/>
              <a:ahLst/>
              <a:cxnLst/>
              <a:rect l="l" t="t" r="r" b="b"/>
              <a:pathLst>
                <a:path w="1670" h="1639" extrusionOk="0">
                  <a:moveTo>
                    <a:pt x="0" y="0"/>
                  </a:moveTo>
                  <a:lnTo>
                    <a:pt x="1670" y="1638"/>
                  </a:lnTo>
                  <a:lnTo>
                    <a:pt x="9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4"/>
            <p:cNvSpPr/>
            <p:nvPr/>
          </p:nvSpPr>
          <p:spPr>
            <a:xfrm>
              <a:off x="-5613150" y="4198400"/>
              <a:ext cx="292225" cy="33900"/>
            </a:xfrm>
            <a:custGeom>
              <a:avLst/>
              <a:gdLst/>
              <a:ahLst/>
              <a:cxnLst/>
              <a:rect l="l" t="t" r="r" b="b"/>
              <a:pathLst>
                <a:path w="11689" h="1356" extrusionOk="0">
                  <a:moveTo>
                    <a:pt x="1" y="1"/>
                  </a:moveTo>
                  <a:lnTo>
                    <a:pt x="1" y="347"/>
                  </a:lnTo>
                  <a:lnTo>
                    <a:pt x="32" y="347"/>
                  </a:lnTo>
                  <a:cubicBezTo>
                    <a:pt x="32" y="883"/>
                    <a:pt x="505" y="1356"/>
                    <a:pt x="1072" y="1356"/>
                  </a:cubicBezTo>
                  <a:lnTo>
                    <a:pt x="10681" y="1356"/>
                  </a:lnTo>
                  <a:cubicBezTo>
                    <a:pt x="11216" y="1356"/>
                    <a:pt x="11689" y="883"/>
                    <a:pt x="11689" y="347"/>
                  </a:cubicBezTo>
                  <a:lnTo>
                    <a:pt x="1168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4"/>
            <p:cNvSpPr/>
            <p:nvPr/>
          </p:nvSpPr>
          <p:spPr>
            <a:xfrm>
              <a:off x="-5610775" y="3991275"/>
              <a:ext cx="292225" cy="189050"/>
            </a:xfrm>
            <a:custGeom>
              <a:avLst/>
              <a:gdLst/>
              <a:ahLst/>
              <a:cxnLst/>
              <a:rect l="l" t="t" r="r" b="b"/>
              <a:pathLst>
                <a:path w="11689" h="7562" extrusionOk="0">
                  <a:moveTo>
                    <a:pt x="7813" y="1386"/>
                  </a:moveTo>
                  <a:cubicBezTo>
                    <a:pt x="7908" y="1386"/>
                    <a:pt x="8034" y="1418"/>
                    <a:pt x="8065" y="1512"/>
                  </a:cubicBezTo>
                  <a:cubicBezTo>
                    <a:pt x="8128" y="1575"/>
                    <a:pt x="9483" y="2867"/>
                    <a:pt x="9515" y="2993"/>
                  </a:cubicBezTo>
                  <a:cubicBezTo>
                    <a:pt x="9578" y="3088"/>
                    <a:pt x="9578" y="3214"/>
                    <a:pt x="9452" y="3340"/>
                  </a:cubicBezTo>
                  <a:lnTo>
                    <a:pt x="6018" y="6774"/>
                  </a:lnTo>
                  <a:cubicBezTo>
                    <a:pt x="5943" y="6848"/>
                    <a:pt x="5862" y="6880"/>
                    <a:pt x="5783" y="6880"/>
                  </a:cubicBezTo>
                  <a:cubicBezTo>
                    <a:pt x="5696" y="6880"/>
                    <a:pt x="5612" y="6840"/>
                    <a:pt x="5545" y="6774"/>
                  </a:cubicBezTo>
                  <a:lnTo>
                    <a:pt x="2111" y="3340"/>
                  </a:lnTo>
                  <a:cubicBezTo>
                    <a:pt x="2001" y="3230"/>
                    <a:pt x="1987" y="2976"/>
                    <a:pt x="2027" y="2976"/>
                  </a:cubicBezTo>
                  <a:cubicBezTo>
                    <a:pt x="2033" y="2976"/>
                    <a:pt x="2040" y="2981"/>
                    <a:pt x="2048" y="2993"/>
                  </a:cubicBezTo>
                  <a:cubicBezTo>
                    <a:pt x="2048" y="2962"/>
                    <a:pt x="2079" y="2930"/>
                    <a:pt x="2111" y="2867"/>
                  </a:cubicBezTo>
                  <a:lnTo>
                    <a:pt x="3497" y="1512"/>
                  </a:lnTo>
                  <a:cubicBezTo>
                    <a:pt x="3560" y="1418"/>
                    <a:pt x="3655" y="1386"/>
                    <a:pt x="3718" y="1386"/>
                  </a:cubicBezTo>
                  <a:close/>
                  <a:moveTo>
                    <a:pt x="1008" y="0"/>
                  </a:moveTo>
                  <a:cubicBezTo>
                    <a:pt x="473" y="0"/>
                    <a:pt x="0" y="473"/>
                    <a:pt x="0" y="1040"/>
                  </a:cubicBezTo>
                  <a:lnTo>
                    <a:pt x="0" y="7561"/>
                  </a:lnTo>
                  <a:lnTo>
                    <a:pt x="11689" y="7561"/>
                  </a:lnTo>
                  <a:lnTo>
                    <a:pt x="11689" y="1040"/>
                  </a:lnTo>
                  <a:cubicBezTo>
                    <a:pt x="11657" y="473"/>
                    <a:pt x="11184" y="0"/>
                    <a:pt x="10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4"/>
            <p:cNvSpPr/>
            <p:nvPr/>
          </p:nvSpPr>
          <p:spPr>
            <a:xfrm>
              <a:off x="-5546975" y="4250400"/>
              <a:ext cx="160700" cy="33100"/>
            </a:xfrm>
            <a:custGeom>
              <a:avLst/>
              <a:gdLst/>
              <a:ahLst/>
              <a:cxnLst/>
              <a:rect l="l" t="t" r="r" b="b"/>
              <a:pathLst>
                <a:path w="6428" h="1324" extrusionOk="0">
                  <a:moveTo>
                    <a:pt x="1544" y="0"/>
                  </a:moveTo>
                  <a:lnTo>
                    <a:pt x="1386" y="662"/>
                  </a:lnTo>
                  <a:lnTo>
                    <a:pt x="473" y="662"/>
                  </a:lnTo>
                  <a:cubicBezTo>
                    <a:pt x="32" y="662"/>
                    <a:pt x="0" y="1323"/>
                    <a:pt x="473" y="1323"/>
                  </a:cubicBezTo>
                  <a:lnTo>
                    <a:pt x="5955" y="1323"/>
                  </a:lnTo>
                  <a:cubicBezTo>
                    <a:pt x="6427" y="1323"/>
                    <a:pt x="6427" y="662"/>
                    <a:pt x="5986" y="662"/>
                  </a:cubicBezTo>
                  <a:lnTo>
                    <a:pt x="5072" y="662"/>
                  </a:lnTo>
                  <a:lnTo>
                    <a:pt x="49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83" name="Google Shape;483;p44"/>
          <p:cNvCxnSpPr>
            <a:stCxn id="447" idx="0"/>
            <a:endCxn id="444" idx="2"/>
          </p:cNvCxnSpPr>
          <p:nvPr/>
        </p:nvCxnSpPr>
        <p:spPr>
          <a:xfrm rot="10800000">
            <a:off x="3767650" y="2501125"/>
            <a:ext cx="0" cy="762600"/>
          </a:xfrm>
          <a:prstGeom prst="straightConnector1">
            <a:avLst/>
          </a:prstGeom>
          <a:noFill/>
          <a:ln w="19050" cap="flat" cmpd="sng">
            <a:solidFill>
              <a:schemeClr val="dk1"/>
            </a:solidFill>
            <a:prstDash val="solid"/>
            <a:round/>
            <a:headEnd type="none" w="med" len="med"/>
            <a:tailEnd type="none" w="med" len="med"/>
          </a:ln>
        </p:spPr>
      </p:cxnSp>
      <p:cxnSp>
        <p:nvCxnSpPr>
          <p:cNvPr id="484" name="Google Shape;484;p44"/>
          <p:cNvCxnSpPr>
            <a:stCxn id="444" idx="3"/>
            <a:endCxn id="445" idx="1"/>
          </p:cNvCxnSpPr>
          <p:nvPr/>
        </p:nvCxnSpPr>
        <p:spPr>
          <a:xfrm>
            <a:off x="4150750" y="2120175"/>
            <a:ext cx="818400" cy="0"/>
          </a:xfrm>
          <a:prstGeom prst="straightConnector1">
            <a:avLst/>
          </a:prstGeom>
          <a:noFill/>
          <a:ln w="19050" cap="flat" cmpd="sng">
            <a:solidFill>
              <a:schemeClr val="dk1"/>
            </a:solidFill>
            <a:prstDash val="solid"/>
            <a:round/>
            <a:headEnd type="none" w="med" len="med"/>
            <a:tailEnd type="none" w="med" len="med"/>
          </a:ln>
        </p:spPr>
      </p:cxnSp>
      <p:cxnSp>
        <p:nvCxnSpPr>
          <p:cNvPr id="485" name="Google Shape;485;p44"/>
          <p:cNvCxnSpPr>
            <a:stCxn id="445" idx="2"/>
            <a:endCxn id="446" idx="0"/>
          </p:cNvCxnSpPr>
          <p:nvPr/>
        </p:nvCxnSpPr>
        <p:spPr>
          <a:xfrm>
            <a:off x="5352250" y="2501175"/>
            <a:ext cx="0" cy="762600"/>
          </a:xfrm>
          <a:prstGeom prst="straightConnector1">
            <a:avLst/>
          </a:prstGeom>
          <a:noFill/>
          <a:ln w="19050" cap="flat" cmpd="sng">
            <a:solidFill>
              <a:schemeClr val="dk1"/>
            </a:solidFill>
            <a:prstDash val="solid"/>
            <a:round/>
            <a:headEnd type="none" w="med" len="med"/>
            <a:tailEnd type="none" w="med" len="med"/>
          </a:ln>
        </p:spPr>
      </p:cxnSp>
      <p:cxnSp>
        <p:nvCxnSpPr>
          <p:cNvPr id="486" name="Google Shape;486;p44"/>
          <p:cNvCxnSpPr>
            <a:stCxn id="446" idx="1"/>
            <a:endCxn id="447" idx="3"/>
          </p:cNvCxnSpPr>
          <p:nvPr/>
        </p:nvCxnSpPr>
        <p:spPr>
          <a:xfrm rot="10800000">
            <a:off x="4150750" y="3644725"/>
            <a:ext cx="818400" cy="0"/>
          </a:xfrm>
          <a:prstGeom prst="straightConnector1">
            <a:avLst/>
          </a:prstGeom>
          <a:noFill/>
          <a:ln w="19050" cap="flat" cmpd="sng">
            <a:solidFill>
              <a:schemeClr val="dk1"/>
            </a:solidFill>
            <a:prstDash val="solid"/>
            <a:round/>
            <a:headEnd type="none" w="med" len="med"/>
            <a:tailEnd type="none" w="med" len="med"/>
          </a:ln>
        </p:spPr>
      </p:cxnSp>
      <p:pic>
        <p:nvPicPr>
          <p:cNvPr id="45" name="Imagen 44"/>
          <p:cNvPicPr>
            <a:picLocks noChangeAspect="1"/>
          </p:cNvPicPr>
          <p:nvPr/>
        </p:nvPicPr>
        <p:blipFill>
          <a:blip r:embed="rId3"/>
          <a:stretch>
            <a:fillRect/>
          </a:stretch>
        </p:blipFill>
        <p:spPr>
          <a:xfrm>
            <a:off x="104610" y="4236719"/>
            <a:ext cx="1572143" cy="824283"/>
          </a:xfrm>
          <a:prstGeom prst="rect">
            <a:avLst/>
          </a:prstGeom>
        </p:spPr>
      </p:pic>
      <p:pic>
        <p:nvPicPr>
          <p:cNvPr id="46" name="Imagen 45"/>
          <p:cNvPicPr>
            <a:picLocks noChangeAspect="1"/>
          </p:cNvPicPr>
          <p:nvPr/>
        </p:nvPicPr>
        <p:blipFill>
          <a:blip r:embed="rId4"/>
          <a:stretch>
            <a:fillRect/>
          </a:stretch>
        </p:blipFill>
        <p:spPr>
          <a:xfrm>
            <a:off x="7468869" y="4278962"/>
            <a:ext cx="1583692" cy="83033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pic>
        <p:nvPicPr>
          <p:cNvPr id="13314" name="Picture 2" descr="Endecha plana de persona tejiendo con hilo | Foto Premium"/>
          <p:cNvPicPr>
            <a:picLocks noChangeAspect="1" noChangeArrowheads="1"/>
          </p:cNvPicPr>
          <p:nvPr/>
        </p:nvPicPr>
        <p:blipFill rotWithShape="1">
          <a:blip r:embed="rId3">
            <a:extLst>
              <a:ext uri="{28A0092B-C50C-407E-A947-70E740481C1C}">
                <a14:useLocalDpi xmlns:a14="http://schemas.microsoft.com/office/drawing/2010/main" val="0"/>
              </a:ext>
            </a:extLst>
          </a:blip>
          <a:srcRect b="15766"/>
          <a:stretch/>
        </p:blipFill>
        <p:spPr bwMode="auto">
          <a:xfrm>
            <a:off x="0" y="0"/>
            <a:ext cx="9144000" cy="5143499"/>
          </a:xfrm>
          <a:prstGeom prst="rect">
            <a:avLst/>
          </a:prstGeom>
          <a:noFill/>
          <a:extLst>
            <a:ext uri="{909E8E84-426E-40DD-AFC4-6F175D3DCCD1}">
              <a14:hiddenFill xmlns:a14="http://schemas.microsoft.com/office/drawing/2010/main">
                <a:solidFill>
                  <a:srgbClr val="FFFFFF"/>
                </a:solidFill>
              </a14:hiddenFill>
            </a:ext>
          </a:extLst>
        </p:spPr>
      </p:pic>
      <p:sp>
        <p:nvSpPr>
          <p:cNvPr id="492" name="Google Shape;492;p45"/>
          <p:cNvSpPr/>
          <p:nvPr/>
        </p:nvSpPr>
        <p:spPr>
          <a:xfrm>
            <a:off x="0" y="2933100"/>
            <a:ext cx="9144000" cy="2210400"/>
          </a:xfrm>
          <a:prstGeom prst="roundRect">
            <a:avLst>
              <a:gd name="adj" fmla="val 3352"/>
            </a:avLst>
          </a:prstGeom>
          <a:gradFill>
            <a:gsLst>
              <a:gs pos="0">
                <a:srgbClr val="000000">
                  <a:alpha val="0"/>
                </a:srgbClr>
              </a:gs>
              <a:gs pos="100000">
                <a:srgbClr val="D88CB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5"/>
          <p:cNvSpPr txBox="1">
            <a:spLocks noGrp="1"/>
          </p:cNvSpPr>
          <p:nvPr>
            <p:ph type="title"/>
          </p:nvPr>
        </p:nvSpPr>
        <p:spPr>
          <a:xfrm flipH="1">
            <a:off x="2348238" y="2691005"/>
            <a:ext cx="4447500" cy="192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500">
                <a:solidFill>
                  <a:schemeClr val="lt1"/>
                </a:solidFill>
              </a:rPr>
              <a:t>Awesome</a:t>
            </a:r>
            <a:endParaRPr sz="6500">
              <a:solidFill>
                <a:schemeClr val="lt1"/>
              </a:solidFill>
            </a:endParaRPr>
          </a:p>
          <a:p>
            <a:pPr marL="0" lvl="0" indent="0" algn="ctr" rtl="0">
              <a:spcBef>
                <a:spcPts val="0"/>
              </a:spcBef>
              <a:spcAft>
                <a:spcPts val="0"/>
              </a:spcAft>
              <a:buNone/>
            </a:pPr>
            <a:r>
              <a:rPr lang="en" sz="6500">
                <a:solidFill>
                  <a:schemeClr val="lt1"/>
                </a:solidFill>
              </a:rPr>
              <a:t>words</a:t>
            </a:r>
            <a:r>
              <a:rPr lang="en">
                <a:solidFill>
                  <a:schemeClr val="lt1"/>
                </a:solidFill>
              </a:rPr>
              <a:t> </a:t>
            </a:r>
            <a:endParaRPr>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3"/>
          <p:cNvSpPr/>
          <p:nvPr/>
        </p:nvSpPr>
        <p:spPr>
          <a:xfrm>
            <a:off x="613140" y="1576350"/>
            <a:ext cx="1255800" cy="7620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3"/>
          <p:cNvSpPr/>
          <p:nvPr/>
        </p:nvSpPr>
        <p:spPr>
          <a:xfrm>
            <a:off x="613140" y="3189725"/>
            <a:ext cx="1255800" cy="762000"/>
          </a:xfrm>
          <a:prstGeom prst="roundRect">
            <a:avLst>
              <a:gd name="adj" fmla="val 16667"/>
            </a:avLst>
          </a:prstGeom>
          <a:solidFill>
            <a:srgbClr val="BB3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3"/>
          <p:cNvSpPr/>
          <p:nvPr/>
        </p:nvSpPr>
        <p:spPr>
          <a:xfrm>
            <a:off x="4515940" y="1576350"/>
            <a:ext cx="1255800" cy="762000"/>
          </a:xfrm>
          <a:prstGeom prst="roundRect">
            <a:avLst>
              <a:gd name="adj" fmla="val 16667"/>
            </a:avLst>
          </a:prstGeom>
          <a:solidFill>
            <a:srgbClr val="BB3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3"/>
          <p:cNvSpPr/>
          <p:nvPr/>
        </p:nvSpPr>
        <p:spPr>
          <a:xfrm>
            <a:off x="4515940" y="3189725"/>
            <a:ext cx="1255800" cy="7620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Table of contents</a:t>
            </a:r>
            <a:endParaRPr dirty="0"/>
          </a:p>
        </p:txBody>
      </p:sp>
      <p:sp>
        <p:nvSpPr>
          <p:cNvPr id="176" name="Google Shape;176;p33"/>
          <p:cNvSpPr txBox="1">
            <a:spLocks noGrp="1"/>
          </p:cNvSpPr>
          <p:nvPr>
            <p:ph type="title" idx="2"/>
          </p:nvPr>
        </p:nvSpPr>
        <p:spPr>
          <a:xfrm>
            <a:off x="1972675" y="1682850"/>
            <a:ext cx="1985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Name of the section</a:t>
            </a:r>
            <a:endParaRPr/>
          </a:p>
        </p:txBody>
      </p:sp>
      <p:sp>
        <p:nvSpPr>
          <p:cNvPr id="177" name="Google Shape;177;p33"/>
          <p:cNvSpPr txBox="1">
            <a:spLocks noGrp="1"/>
          </p:cNvSpPr>
          <p:nvPr>
            <p:ph type="subTitle" idx="1"/>
          </p:nvPr>
        </p:nvSpPr>
        <p:spPr>
          <a:xfrm>
            <a:off x="1972675" y="2315972"/>
            <a:ext cx="2552100" cy="4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describe the topic of the section here</a:t>
            </a:r>
            <a:endParaRPr/>
          </a:p>
        </p:txBody>
      </p:sp>
      <p:sp>
        <p:nvSpPr>
          <p:cNvPr id="178" name="Google Shape;178;p33"/>
          <p:cNvSpPr txBox="1">
            <a:spLocks noGrp="1"/>
          </p:cNvSpPr>
          <p:nvPr>
            <p:ph type="title" idx="3"/>
          </p:nvPr>
        </p:nvSpPr>
        <p:spPr>
          <a:xfrm>
            <a:off x="582650" y="1667500"/>
            <a:ext cx="1389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79" name="Google Shape;179;p33"/>
          <p:cNvSpPr txBox="1">
            <a:spLocks noGrp="1"/>
          </p:cNvSpPr>
          <p:nvPr>
            <p:ph type="title" idx="4"/>
          </p:nvPr>
        </p:nvSpPr>
        <p:spPr>
          <a:xfrm>
            <a:off x="5875350" y="1682850"/>
            <a:ext cx="1985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Name of the section</a:t>
            </a:r>
            <a:endParaRPr/>
          </a:p>
        </p:txBody>
      </p:sp>
      <p:sp>
        <p:nvSpPr>
          <p:cNvPr id="180" name="Google Shape;180;p33"/>
          <p:cNvSpPr txBox="1">
            <a:spLocks noGrp="1"/>
          </p:cNvSpPr>
          <p:nvPr>
            <p:ph type="subTitle" idx="5"/>
          </p:nvPr>
        </p:nvSpPr>
        <p:spPr>
          <a:xfrm>
            <a:off x="5875350" y="2315972"/>
            <a:ext cx="2552100" cy="4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describe the topic of the section here</a:t>
            </a:r>
            <a:endParaRPr/>
          </a:p>
        </p:txBody>
      </p:sp>
      <p:sp>
        <p:nvSpPr>
          <p:cNvPr id="181" name="Google Shape;181;p33"/>
          <p:cNvSpPr txBox="1">
            <a:spLocks noGrp="1"/>
          </p:cNvSpPr>
          <p:nvPr>
            <p:ph type="title" idx="6"/>
          </p:nvPr>
        </p:nvSpPr>
        <p:spPr>
          <a:xfrm>
            <a:off x="4485425" y="1667500"/>
            <a:ext cx="1389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82" name="Google Shape;182;p33"/>
          <p:cNvSpPr txBox="1">
            <a:spLocks noGrp="1"/>
          </p:cNvSpPr>
          <p:nvPr>
            <p:ph type="title" idx="7"/>
          </p:nvPr>
        </p:nvSpPr>
        <p:spPr>
          <a:xfrm>
            <a:off x="1972675" y="3314221"/>
            <a:ext cx="1985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Name of the section</a:t>
            </a:r>
            <a:endParaRPr/>
          </a:p>
        </p:txBody>
      </p:sp>
      <p:sp>
        <p:nvSpPr>
          <p:cNvPr id="183" name="Google Shape;183;p33"/>
          <p:cNvSpPr txBox="1">
            <a:spLocks noGrp="1"/>
          </p:cNvSpPr>
          <p:nvPr>
            <p:ph type="subTitle" idx="8"/>
          </p:nvPr>
        </p:nvSpPr>
        <p:spPr>
          <a:xfrm>
            <a:off x="1972675" y="3947343"/>
            <a:ext cx="2552100" cy="4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describe the topic of the section here</a:t>
            </a:r>
            <a:endParaRPr/>
          </a:p>
        </p:txBody>
      </p:sp>
      <p:sp>
        <p:nvSpPr>
          <p:cNvPr id="184" name="Google Shape;184;p33"/>
          <p:cNvSpPr txBox="1">
            <a:spLocks noGrp="1"/>
          </p:cNvSpPr>
          <p:nvPr>
            <p:ph type="title" idx="9"/>
          </p:nvPr>
        </p:nvSpPr>
        <p:spPr>
          <a:xfrm>
            <a:off x="582650" y="3298874"/>
            <a:ext cx="1389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85" name="Google Shape;185;p33"/>
          <p:cNvSpPr txBox="1">
            <a:spLocks noGrp="1"/>
          </p:cNvSpPr>
          <p:nvPr>
            <p:ph type="title" idx="13"/>
          </p:nvPr>
        </p:nvSpPr>
        <p:spPr>
          <a:xfrm>
            <a:off x="5875350" y="3314221"/>
            <a:ext cx="1985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Name of the section</a:t>
            </a:r>
            <a:endParaRPr/>
          </a:p>
        </p:txBody>
      </p:sp>
      <p:sp>
        <p:nvSpPr>
          <p:cNvPr id="186" name="Google Shape;186;p33"/>
          <p:cNvSpPr txBox="1">
            <a:spLocks noGrp="1"/>
          </p:cNvSpPr>
          <p:nvPr>
            <p:ph type="subTitle" idx="14"/>
          </p:nvPr>
        </p:nvSpPr>
        <p:spPr>
          <a:xfrm>
            <a:off x="5875350" y="3947343"/>
            <a:ext cx="2552100" cy="4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describe the topic of the section here</a:t>
            </a:r>
            <a:endParaRPr/>
          </a:p>
        </p:txBody>
      </p:sp>
      <p:sp>
        <p:nvSpPr>
          <p:cNvPr id="187" name="Google Shape;187;p33"/>
          <p:cNvSpPr txBox="1">
            <a:spLocks noGrp="1"/>
          </p:cNvSpPr>
          <p:nvPr>
            <p:ph type="title" idx="15"/>
          </p:nvPr>
        </p:nvSpPr>
        <p:spPr>
          <a:xfrm>
            <a:off x="4485425" y="3298874"/>
            <a:ext cx="1389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pic>
        <p:nvPicPr>
          <p:cNvPr id="21" name="Imagen 20">
            <a:extLst>
              <a:ext uri="{FF2B5EF4-FFF2-40B4-BE49-F238E27FC236}">
                <a16:creationId xmlns:a16="http://schemas.microsoft.com/office/drawing/2014/main" id="{3AA7A8D4-BC21-9469-415A-8CC4FD5D68D0}"/>
              </a:ext>
            </a:extLst>
          </p:cNvPr>
          <p:cNvPicPr>
            <a:picLocks noChangeAspect="1"/>
          </p:cNvPicPr>
          <p:nvPr/>
        </p:nvPicPr>
        <p:blipFill>
          <a:blip r:embed="rId3"/>
          <a:stretch>
            <a:fillRect/>
          </a:stretch>
        </p:blipFill>
        <p:spPr>
          <a:xfrm>
            <a:off x="104610" y="4236719"/>
            <a:ext cx="1572143" cy="824283"/>
          </a:xfrm>
          <a:prstGeom prst="rect">
            <a:avLst/>
          </a:prstGeom>
        </p:spPr>
      </p:pic>
      <p:pic>
        <p:nvPicPr>
          <p:cNvPr id="22" name="Imagen 21">
            <a:extLst>
              <a:ext uri="{FF2B5EF4-FFF2-40B4-BE49-F238E27FC236}">
                <a16:creationId xmlns:a16="http://schemas.microsoft.com/office/drawing/2014/main" id="{F2D1F3B1-F7A7-D03C-FE8F-B37EE3516942}"/>
              </a:ext>
            </a:extLst>
          </p:cNvPr>
          <p:cNvPicPr>
            <a:picLocks noChangeAspect="1"/>
          </p:cNvPicPr>
          <p:nvPr/>
        </p:nvPicPr>
        <p:blipFill>
          <a:blip r:embed="rId4"/>
          <a:stretch>
            <a:fillRect/>
          </a:stretch>
        </p:blipFill>
        <p:spPr>
          <a:xfrm>
            <a:off x="7468869" y="4278962"/>
            <a:ext cx="1583692" cy="83033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46"/>
          <p:cNvSpPr/>
          <p:nvPr/>
        </p:nvSpPr>
        <p:spPr>
          <a:xfrm>
            <a:off x="1925747" y="3772575"/>
            <a:ext cx="576000" cy="5727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46"/>
          <p:cNvSpPr/>
          <p:nvPr/>
        </p:nvSpPr>
        <p:spPr>
          <a:xfrm>
            <a:off x="2770384" y="3772575"/>
            <a:ext cx="576000" cy="5727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6"/>
          <p:cNvSpPr/>
          <p:nvPr/>
        </p:nvSpPr>
        <p:spPr>
          <a:xfrm>
            <a:off x="3570459" y="3772575"/>
            <a:ext cx="576000" cy="5727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6"/>
          <p:cNvSpPr/>
          <p:nvPr/>
        </p:nvSpPr>
        <p:spPr>
          <a:xfrm>
            <a:off x="1099847" y="3772575"/>
            <a:ext cx="576000" cy="5727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46"/>
          <p:cNvSpPr/>
          <p:nvPr/>
        </p:nvSpPr>
        <p:spPr>
          <a:xfrm>
            <a:off x="5779047" y="2096338"/>
            <a:ext cx="576000" cy="5727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6"/>
          <p:cNvSpPr/>
          <p:nvPr/>
        </p:nvSpPr>
        <p:spPr>
          <a:xfrm>
            <a:off x="6623684" y="2096338"/>
            <a:ext cx="576000" cy="5727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6"/>
          <p:cNvSpPr/>
          <p:nvPr/>
        </p:nvSpPr>
        <p:spPr>
          <a:xfrm>
            <a:off x="7423759" y="2096338"/>
            <a:ext cx="576000" cy="5727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6"/>
          <p:cNvSpPr/>
          <p:nvPr/>
        </p:nvSpPr>
        <p:spPr>
          <a:xfrm>
            <a:off x="4953147" y="2096338"/>
            <a:ext cx="576000" cy="5727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6"/>
          <p:cNvSpPr txBox="1">
            <a:spLocks noGrp="1"/>
          </p:cNvSpPr>
          <p:nvPr>
            <p:ph type="title"/>
          </p:nvPr>
        </p:nvSpPr>
        <p:spPr>
          <a:xfrm>
            <a:off x="720000" y="445025"/>
            <a:ext cx="7704000" cy="5727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None/>
            </a:pPr>
            <a:r>
              <a:rPr lang="en"/>
              <a:t>Customer profile</a:t>
            </a:r>
            <a:endParaRPr>
              <a:solidFill>
                <a:srgbClr val="D9D9D9"/>
              </a:solidFill>
            </a:endParaRPr>
          </a:p>
        </p:txBody>
      </p:sp>
      <p:sp>
        <p:nvSpPr>
          <p:cNvPr id="507" name="Google Shape;507;p46"/>
          <p:cNvSpPr txBox="1"/>
          <p:nvPr/>
        </p:nvSpPr>
        <p:spPr>
          <a:xfrm flipH="1">
            <a:off x="719981" y="1529475"/>
            <a:ext cx="1902000" cy="46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latin typeface="Poppins SemiBold"/>
                <a:ea typeface="Poppins SemiBold"/>
                <a:cs typeface="Poppins SemiBold"/>
                <a:sym typeface="Poppins SemiBold"/>
              </a:rPr>
              <a:t>Age</a:t>
            </a:r>
            <a:endParaRPr sz="2500">
              <a:solidFill>
                <a:srgbClr val="000000"/>
              </a:solidFill>
              <a:latin typeface="Poppins SemiBold"/>
              <a:ea typeface="Poppins SemiBold"/>
              <a:cs typeface="Poppins SemiBold"/>
              <a:sym typeface="Poppins SemiBold"/>
            </a:endParaRPr>
          </a:p>
        </p:txBody>
      </p:sp>
      <p:sp>
        <p:nvSpPr>
          <p:cNvPr id="508" name="Google Shape;508;p46"/>
          <p:cNvSpPr txBox="1"/>
          <p:nvPr/>
        </p:nvSpPr>
        <p:spPr>
          <a:xfrm flipH="1">
            <a:off x="719988" y="1923307"/>
            <a:ext cx="19020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Lato"/>
                <a:ea typeface="Lato"/>
                <a:cs typeface="Lato"/>
                <a:sym typeface="Lato"/>
              </a:rPr>
              <a:t>25-30 years old</a:t>
            </a:r>
            <a:endParaRPr>
              <a:solidFill>
                <a:srgbClr val="000000"/>
              </a:solidFill>
              <a:latin typeface="Lato"/>
              <a:ea typeface="Lato"/>
              <a:cs typeface="Lato"/>
              <a:sym typeface="Lato"/>
            </a:endParaRPr>
          </a:p>
        </p:txBody>
      </p:sp>
      <p:sp>
        <p:nvSpPr>
          <p:cNvPr id="509" name="Google Shape;509;p46"/>
          <p:cNvSpPr txBox="1"/>
          <p:nvPr/>
        </p:nvSpPr>
        <p:spPr>
          <a:xfrm flipH="1">
            <a:off x="2670035" y="1529475"/>
            <a:ext cx="1902000" cy="46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latin typeface="Poppins SemiBold"/>
                <a:ea typeface="Poppins SemiBold"/>
                <a:cs typeface="Poppins SemiBold"/>
                <a:sym typeface="Poppins SemiBold"/>
              </a:rPr>
              <a:t>Gender</a:t>
            </a:r>
            <a:endParaRPr sz="2500">
              <a:solidFill>
                <a:srgbClr val="000000"/>
              </a:solidFill>
              <a:latin typeface="Poppins SemiBold"/>
              <a:ea typeface="Poppins SemiBold"/>
              <a:cs typeface="Poppins SemiBold"/>
              <a:sym typeface="Poppins SemiBold"/>
            </a:endParaRPr>
          </a:p>
        </p:txBody>
      </p:sp>
      <p:sp>
        <p:nvSpPr>
          <p:cNvPr id="510" name="Google Shape;510;p46"/>
          <p:cNvSpPr txBox="1"/>
          <p:nvPr/>
        </p:nvSpPr>
        <p:spPr>
          <a:xfrm flipH="1">
            <a:off x="2670042" y="1923307"/>
            <a:ext cx="19020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Lato"/>
                <a:ea typeface="Lato"/>
                <a:cs typeface="Lato"/>
                <a:sym typeface="Lato"/>
              </a:rPr>
              <a:t>Male</a:t>
            </a:r>
            <a:endParaRPr>
              <a:solidFill>
                <a:srgbClr val="000000"/>
              </a:solidFill>
              <a:latin typeface="Lato"/>
              <a:ea typeface="Lato"/>
              <a:cs typeface="Lato"/>
              <a:sym typeface="Lato"/>
            </a:endParaRPr>
          </a:p>
        </p:txBody>
      </p:sp>
      <p:sp>
        <p:nvSpPr>
          <p:cNvPr id="511" name="Google Shape;511;p46"/>
          <p:cNvSpPr txBox="1"/>
          <p:nvPr/>
        </p:nvSpPr>
        <p:spPr>
          <a:xfrm flipH="1">
            <a:off x="719981" y="2361175"/>
            <a:ext cx="1902000" cy="46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latin typeface="Poppins SemiBold"/>
                <a:ea typeface="Poppins SemiBold"/>
                <a:cs typeface="Poppins SemiBold"/>
                <a:sym typeface="Poppins SemiBold"/>
              </a:rPr>
              <a:t>Location</a:t>
            </a:r>
            <a:endParaRPr sz="2500">
              <a:solidFill>
                <a:srgbClr val="000000"/>
              </a:solidFill>
              <a:latin typeface="Poppins SemiBold"/>
              <a:ea typeface="Poppins SemiBold"/>
              <a:cs typeface="Poppins SemiBold"/>
              <a:sym typeface="Poppins SemiBold"/>
            </a:endParaRPr>
          </a:p>
        </p:txBody>
      </p:sp>
      <p:sp>
        <p:nvSpPr>
          <p:cNvPr id="512" name="Google Shape;512;p46"/>
          <p:cNvSpPr txBox="1"/>
          <p:nvPr/>
        </p:nvSpPr>
        <p:spPr>
          <a:xfrm flipH="1">
            <a:off x="719988" y="2767882"/>
            <a:ext cx="19020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Lato"/>
                <a:ea typeface="Lato"/>
                <a:cs typeface="Lato"/>
                <a:sym typeface="Lato"/>
              </a:rPr>
              <a:t>Capital city</a:t>
            </a:r>
            <a:endParaRPr>
              <a:solidFill>
                <a:srgbClr val="000000"/>
              </a:solidFill>
              <a:latin typeface="Lato"/>
              <a:ea typeface="Lato"/>
              <a:cs typeface="Lato"/>
              <a:sym typeface="Lato"/>
            </a:endParaRPr>
          </a:p>
        </p:txBody>
      </p:sp>
      <p:sp>
        <p:nvSpPr>
          <p:cNvPr id="513" name="Google Shape;513;p46"/>
          <p:cNvSpPr txBox="1"/>
          <p:nvPr/>
        </p:nvSpPr>
        <p:spPr>
          <a:xfrm flipH="1">
            <a:off x="2670035" y="2361175"/>
            <a:ext cx="1902000" cy="46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latin typeface="Poppins SemiBold"/>
                <a:ea typeface="Poppins SemiBold"/>
                <a:cs typeface="Poppins SemiBold"/>
                <a:sym typeface="Poppins SemiBold"/>
              </a:rPr>
              <a:t>Position</a:t>
            </a:r>
            <a:endParaRPr sz="2500">
              <a:solidFill>
                <a:srgbClr val="000000"/>
              </a:solidFill>
              <a:latin typeface="Poppins SemiBold"/>
              <a:ea typeface="Poppins SemiBold"/>
              <a:cs typeface="Poppins SemiBold"/>
              <a:sym typeface="Poppins SemiBold"/>
            </a:endParaRPr>
          </a:p>
        </p:txBody>
      </p:sp>
      <p:sp>
        <p:nvSpPr>
          <p:cNvPr id="514" name="Google Shape;514;p46"/>
          <p:cNvSpPr txBox="1"/>
          <p:nvPr/>
        </p:nvSpPr>
        <p:spPr>
          <a:xfrm flipH="1">
            <a:off x="2670042" y="2767882"/>
            <a:ext cx="19020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Lato"/>
                <a:ea typeface="Lato"/>
                <a:cs typeface="Lato"/>
                <a:sym typeface="Lato"/>
              </a:rPr>
              <a:t>Office work</a:t>
            </a:r>
            <a:endParaRPr>
              <a:solidFill>
                <a:srgbClr val="000000"/>
              </a:solidFill>
              <a:latin typeface="Lato"/>
              <a:ea typeface="Lato"/>
              <a:cs typeface="Lato"/>
              <a:sym typeface="Lato"/>
            </a:endParaRPr>
          </a:p>
        </p:txBody>
      </p:sp>
      <p:sp>
        <p:nvSpPr>
          <p:cNvPr id="515" name="Google Shape;515;p46"/>
          <p:cNvSpPr txBox="1"/>
          <p:nvPr/>
        </p:nvSpPr>
        <p:spPr>
          <a:xfrm flipH="1">
            <a:off x="720050" y="3205750"/>
            <a:ext cx="3852000" cy="46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latin typeface="Poppins SemiBold"/>
                <a:ea typeface="Poppins SemiBold"/>
                <a:cs typeface="Poppins SemiBold"/>
                <a:sym typeface="Poppins SemiBold"/>
              </a:rPr>
              <a:t>Lifestyle</a:t>
            </a:r>
            <a:endParaRPr sz="2500">
              <a:solidFill>
                <a:srgbClr val="000000"/>
              </a:solidFill>
              <a:latin typeface="Poppins SemiBold"/>
              <a:ea typeface="Poppins SemiBold"/>
              <a:cs typeface="Poppins SemiBold"/>
              <a:sym typeface="Poppins SemiBold"/>
            </a:endParaRPr>
          </a:p>
        </p:txBody>
      </p:sp>
      <p:grpSp>
        <p:nvGrpSpPr>
          <p:cNvPr id="516" name="Google Shape;516;p46"/>
          <p:cNvGrpSpPr/>
          <p:nvPr/>
        </p:nvGrpSpPr>
        <p:grpSpPr>
          <a:xfrm>
            <a:off x="3719311" y="3889299"/>
            <a:ext cx="278296" cy="339253"/>
            <a:chOff x="3907325" y="2620775"/>
            <a:chExt cx="395250" cy="481825"/>
          </a:xfrm>
        </p:grpSpPr>
        <p:sp>
          <p:nvSpPr>
            <p:cNvPr id="517" name="Google Shape;517;p46"/>
            <p:cNvSpPr/>
            <p:nvPr/>
          </p:nvSpPr>
          <p:spPr>
            <a:xfrm>
              <a:off x="3907325" y="3016975"/>
              <a:ext cx="74550" cy="56475"/>
            </a:xfrm>
            <a:custGeom>
              <a:avLst/>
              <a:gdLst/>
              <a:ahLst/>
              <a:cxnLst/>
              <a:rect l="l" t="t" r="r" b="b"/>
              <a:pathLst>
                <a:path w="2982" h="2259" extrusionOk="0">
                  <a:moveTo>
                    <a:pt x="1" y="0"/>
                  </a:moveTo>
                  <a:lnTo>
                    <a:pt x="1" y="563"/>
                  </a:lnTo>
                  <a:cubicBezTo>
                    <a:pt x="1" y="1500"/>
                    <a:pt x="756" y="2256"/>
                    <a:pt x="1693" y="2259"/>
                  </a:cubicBezTo>
                  <a:lnTo>
                    <a:pt x="2982" y="2259"/>
                  </a:lnTo>
                  <a:cubicBezTo>
                    <a:pt x="2711" y="1527"/>
                    <a:pt x="2515" y="768"/>
                    <a:pt x="24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8" name="Google Shape;518;p46"/>
            <p:cNvSpPr/>
            <p:nvPr/>
          </p:nvSpPr>
          <p:spPr>
            <a:xfrm>
              <a:off x="3907325" y="2705450"/>
              <a:ext cx="282325" cy="283325"/>
            </a:xfrm>
            <a:custGeom>
              <a:avLst/>
              <a:gdLst/>
              <a:ahLst/>
              <a:cxnLst/>
              <a:rect l="l" t="t" r="r" b="b"/>
              <a:pathLst>
                <a:path w="11293" h="11333" extrusionOk="0">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9" name="Google Shape;519;p46"/>
            <p:cNvSpPr/>
            <p:nvPr/>
          </p:nvSpPr>
          <p:spPr>
            <a:xfrm>
              <a:off x="3907325" y="2620775"/>
              <a:ext cx="282325" cy="56475"/>
            </a:xfrm>
            <a:custGeom>
              <a:avLst/>
              <a:gdLst/>
              <a:ahLst/>
              <a:cxnLst/>
              <a:rect l="l" t="t" r="r" b="b"/>
              <a:pathLst>
                <a:path w="11293" h="2259" extrusionOk="0">
                  <a:moveTo>
                    <a:pt x="1693" y="0"/>
                  </a:moveTo>
                  <a:cubicBezTo>
                    <a:pt x="756" y="0"/>
                    <a:pt x="1" y="759"/>
                    <a:pt x="1" y="1695"/>
                  </a:cubicBezTo>
                  <a:lnTo>
                    <a:pt x="1" y="2259"/>
                  </a:lnTo>
                  <a:lnTo>
                    <a:pt x="11293" y="2259"/>
                  </a:lnTo>
                  <a:lnTo>
                    <a:pt x="11293" y="1695"/>
                  </a:lnTo>
                  <a:cubicBezTo>
                    <a:pt x="11290" y="759"/>
                    <a:pt x="10534" y="0"/>
                    <a:pt x="95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0" name="Google Shape;520;p46"/>
            <p:cNvSpPr/>
            <p:nvPr/>
          </p:nvSpPr>
          <p:spPr>
            <a:xfrm>
              <a:off x="3992025" y="2762900"/>
              <a:ext cx="310550" cy="339700"/>
            </a:xfrm>
            <a:custGeom>
              <a:avLst/>
              <a:gdLst/>
              <a:ahLst/>
              <a:cxnLst/>
              <a:rect l="l" t="t" r="r" b="b"/>
              <a:pathLst>
                <a:path w="12422" h="13588" extrusionOk="0">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21" name="Google Shape;521;p46"/>
          <p:cNvGrpSpPr/>
          <p:nvPr/>
        </p:nvGrpSpPr>
        <p:grpSpPr>
          <a:xfrm>
            <a:off x="2887094" y="3889968"/>
            <a:ext cx="342580" cy="337915"/>
            <a:chOff x="2084100" y="4400250"/>
            <a:chExt cx="486550" cy="479925"/>
          </a:xfrm>
        </p:grpSpPr>
        <p:sp>
          <p:nvSpPr>
            <p:cNvPr id="522" name="Google Shape;522;p46"/>
            <p:cNvSpPr/>
            <p:nvPr/>
          </p:nvSpPr>
          <p:spPr>
            <a:xfrm>
              <a:off x="2084100" y="4652250"/>
              <a:ext cx="105325" cy="90050"/>
            </a:xfrm>
            <a:custGeom>
              <a:avLst/>
              <a:gdLst/>
              <a:ahLst/>
              <a:cxnLst/>
              <a:rect l="l" t="t" r="r" b="b"/>
              <a:pathLst>
                <a:path w="4213" h="3602" extrusionOk="0">
                  <a:moveTo>
                    <a:pt x="2260" y="1"/>
                  </a:moveTo>
                  <a:cubicBezTo>
                    <a:pt x="2109" y="1"/>
                    <a:pt x="1966" y="60"/>
                    <a:pt x="1858" y="168"/>
                  </a:cubicBezTo>
                  <a:lnTo>
                    <a:pt x="259" y="1764"/>
                  </a:lnTo>
                  <a:cubicBezTo>
                    <a:pt x="0" y="2023"/>
                    <a:pt x="54" y="2457"/>
                    <a:pt x="367" y="2647"/>
                  </a:cubicBezTo>
                  <a:lnTo>
                    <a:pt x="1957" y="3601"/>
                  </a:lnTo>
                  <a:cubicBezTo>
                    <a:pt x="2078" y="3228"/>
                    <a:pt x="2274" y="2885"/>
                    <a:pt x="2533" y="2592"/>
                  </a:cubicBezTo>
                  <a:lnTo>
                    <a:pt x="4213" y="274"/>
                  </a:lnTo>
                  <a:lnTo>
                    <a:pt x="2337" y="6"/>
                  </a:lnTo>
                  <a:cubicBezTo>
                    <a:pt x="2311" y="2"/>
                    <a:pt x="2285" y="1"/>
                    <a:pt x="2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3" name="Google Shape;523;p46"/>
            <p:cNvSpPr/>
            <p:nvPr/>
          </p:nvSpPr>
          <p:spPr>
            <a:xfrm>
              <a:off x="2372575" y="4644175"/>
              <a:ext cx="175875" cy="226275"/>
            </a:xfrm>
            <a:custGeom>
              <a:avLst/>
              <a:gdLst/>
              <a:ahLst/>
              <a:cxnLst/>
              <a:rect l="l" t="t" r="r" b="b"/>
              <a:pathLst>
                <a:path w="7035" h="9051" extrusionOk="0">
                  <a:moveTo>
                    <a:pt x="4469" y="1"/>
                  </a:moveTo>
                  <a:cubicBezTo>
                    <a:pt x="3981" y="467"/>
                    <a:pt x="3466" y="901"/>
                    <a:pt x="2927" y="1304"/>
                  </a:cubicBezTo>
                  <a:lnTo>
                    <a:pt x="0" y="3436"/>
                  </a:lnTo>
                  <a:lnTo>
                    <a:pt x="3406" y="8787"/>
                  </a:lnTo>
                  <a:cubicBezTo>
                    <a:pt x="3514" y="8960"/>
                    <a:pt x="3697" y="9050"/>
                    <a:pt x="3882" y="9050"/>
                  </a:cubicBezTo>
                  <a:cubicBezTo>
                    <a:pt x="4025" y="9050"/>
                    <a:pt x="4170" y="8996"/>
                    <a:pt x="4282" y="8884"/>
                  </a:cubicBezTo>
                  <a:cubicBezTo>
                    <a:pt x="5818" y="7348"/>
                    <a:pt x="5990" y="7173"/>
                    <a:pt x="6821" y="6345"/>
                  </a:cubicBezTo>
                  <a:cubicBezTo>
                    <a:pt x="7034" y="6125"/>
                    <a:pt x="7031" y="5773"/>
                    <a:pt x="6812" y="5553"/>
                  </a:cubicBezTo>
                  <a:cubicBezTo>
                    <a:pt x="6702" y="5444"/>
                    <a:pt x="6558" y="5389"/>
                    <a:pt x="6413" y="5389"/>
                  </a:cubicBezTo>
                  <a:cubicBezTo>
                    <a:pt x="6272" y="5389"/>
                    <a:pt x="6130" y="5441"/>
                    <a:pt x="6020" y="5547"/>
                  </a:cubicBezTo>
                  <a:lnTo>
                    <a:pt x="5800" y="5767"/>
                  </a:lnTo>
                  <a:lnTo>
                    <a:pt x="5201" y="3174"/>
                  </a:lnTo>
                  <a:lnTo>
                    <a:pt x="5920" y="2455"/>
                  </a:lnTo>
                  <a:cubicBezTo>
                    <a:pt x="6134" y="2232"/>
                    <a:pt x="6131" y="1880"/>
                    <a:pt x="5914" y="1663"/>
                  </a:cubicBezTo>
                  <a:cubicBezTo>
                    <a:pt x="5804" y="1551"/>
                    <a:pt x="5660" y="1496"/>
                    <a:pt x="5515" y="1496"/>
                  </a:cubicBezTo>
                  <a:cubicBezTo>
                    <a:pt x="5374" y="1496"/>
                    <a:pt x="5232" y="1548"/>
                    <a:pt x="5122" y="1654"/>
                  </a:cubicBezTo>
                  <a:lnTo>
                    <a:pt x="4903" y="1877"/>
                  </a:lnTo>
                  <a:lnTo>
                    <a:pt x="44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4" name="Google Shape;524;p46"/>
            <p:cNvSpPr/>
            <p:nvPr/>
          </p:nvSpPr>
          <p:spPr>
            <a:xfrm>
              <a:off x="2093950" y="4419400"/>
              <a:ext cx="228500" cy="174750"/>
            </a:xfrm>
            <a:custGeom>
              <a:avLst/>
              <a:gdLst/>
              <a:ahLst/>
              <a:cxnLst/>
              <a:rect l="l" t="t" r="r" b="b"/>
              <a:pathLst>
                <a:path w="9140" h="6990" extrusionOk="0">
                  <a:moveTo>
                    <a:pt x="3194" y="1"/>
                  </a:moveTo>
                  <a:cubicBezTo>
                    <a:pt x="3049" y="1"/>
                    <a:pt x="2905" y="56"/>
                    <a:pt x="2795" y="166"/>
                  </a:cubicBezTo>
                  <a:lnTo>
                    <a:pt x="257" y="2704"/>
                  </a:lnTo>
                  <a:cubicBezTo>
                    <a:pt x="1" y="2960"/>
                    <a:pt x="46" y="3385"/>
                    <a:pt x="350" y="3580"/>
                  </a:cubicBezTo>
                  <a:lnTo>
                    <a:pt x="5707" y="6989"/>
                  </a:lnTo>
                  <a:lnTo>
                    <a:pt x="7824" y="4071"/>
                  </a:lnTo>
                  <a:cubicBezTo>
                    <a:pt x="8230" y="3526"/>
                    <a:pt x="8670" y="3008"/>
                    <a:pt x="9140" y="2517"/>
                  </a:cubicBezTo>
                  <a:lnTo>
                    <a:pt x="7264" y="2084"/>
                  </a:lnTo>
                  <a:lnTo>
                    <a:pt x="7484" y="1864"/>
                  </a:lnTo>
                  <a:cubicBezTo>
                    <a:pt x="7697" y="1641"/>
                    <a:pt x="7694" y="1289"/>
                    <a:pt x="7478" y="1072"/>
                  </a:cubicBezTo>
                  <a:cubicBezTo>
                    <a:pt x="7368" y="961"/>
                    <a:pt x="7223" y="905"/>
                    <a:pt x="7078" y="905"/>
                  </a:cubicBezTo>
                  <a:cubicBezTo>
                    <a:pt x="6937" y="905"/>
                    <a:pt x="6795" y="958"/>
                    <a:pt x="6686" y="1063"/>
                  </a:cubicBezTo>
                  <a:lnTo>
                    <a:pt x="5966" y="1786"/>
                  </a:lnTo>
                  <a:lnTo>
                    <a:pt x="3370" y="1186"/>
                  </a:lnTo>
                  <a:lnTo>
                    <a:pt x="3593" y="964"/>
                  </a:lnTo>
                  <a:cubicBezTo>
                    <a:pt x="3813" y="744"/>
                    <a:pt x="3813" y="385"/>
                    <a:pt x="3593" y="166"/>
                  </a:cubicBezTo>
                  <a:cubicBezTo>
                    <a:pt x="3483" y="56"/>
                    <a:pt x="3339" y="1"/>
                    <a:pt x="31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5" name="Google Shape;525;p46"/>
            <p:cNvSpPr/>
            <p:nvPr/>
          </p:nvSpPr>
          <p:spPr>
            <a:xfrm>
              <a:off x="2224425" y="4777500"/>
              <a:ext cx="90425" cy="102675"/>
            </a:xfrm>
            <a:custGeom>
              <a:avLst/>
              <a:gdLst/>
              <a:ahLst/>
              <a:cxnLst/>
              <a:rect l="l" t="t" r="r" b="b"/>
              <a:pathLst>
                <a:path w="3617" h="4107" extrusionOk="0">
                  <a:moveTo>
                    <a:pt x="3324" y="0"/>
                  </a:moveTo>
                  <a:lnTo>
                    <a:pt x="846" y="1804"/>
                  </a:lnTo>
                  <a:cubicBezTo>
                    <a:pt x="638" y="1994"/>
                    <a:pt x="340" y="2144"/>
                    <a:pt x="0" y="2250"/>
                  </a:cubicBezTo>
                  <a:lnTo>
                    <a:pt x="949" y="3831"/>
                  </a:lnTo>
                  <a:cubicBezTo>
                    <a:pt x="1057" y="4011"/>
                    <a:pt x="1245" y="4106"/>
                    <a:pt x="1435" y="4106"/>
                  </a:cubicBezTo>
                  <a:cubicBezTo>
                    <a:pt x="1578" y="4106"/>
                    <a:pt x="1723" y="4052"/>
                    <a:pt x="1834" y="3939"/>
                  </a:cubicBezTo>
                  <a:lnTo>
                    <a:pt x="3430" y="2343"/>
                  </a:lnTo>
                  <a:cubicBezTo>
                    <a:pt x="3556" y="2217"/>
                    <a:pt x="3617" y="2039"/>
                    <a:pt x="3589" y="1864"/>
                  </a:cubicBezTo>
                  <a:lnTo>
                    <a:pt x="33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6" name="Google Shape;526;p46"/>
            <p:cNvSpPr/>
            <p:nvPr/>
          </p:nvSpPr>
          <p:spPr>
            <a:xfrm>
              <a:off x="2454100" y="4400250"/>
              <a:ext cx="116550" cy="107300"/>
            </a:xfrm>
            <a:custGeom>
              <a:avLst/>
              <a:gdLst/>
              <a:ahLst/>
              <a:cxnLst/>
              <a:rect l="l" t="t" r="r" b="b"/>
              <a:pathLst>
                <a:path w="4662" h="4292" extrusionOk="0">
                  <a:moveTo>
                    <a:pt x="2188" y="0"/>
                  </a:moveTo>
                  <a:cubicBezTo>
                    <a:pt x="1911" y="0"/>
                    <a:pt x="1630" y="51"/>
                    <a:pt x="1361" y="155"/>
                  </a:cubicBezTo>
                  <a:cubicBezTo>
                    <a:pt x="1015" y="287"/>
                    <a:pt x="675" y="432"/>
                    <a:pt x="341" y="588"/>
                  </a:cubicBezTo>
                  <a:cubicBezTo>
                    <a:pt x="0" y="1600"/>
                    <a:pt x="265" y="2717"/>
                    <a:pt x="1021" y="3470"/>
                  </a:cubicBezTo>
                  <a:cubicBezTo>
                    <a:pt x="1558" y="4004"/>
                    <a:pt x="2275" y="4291"/>
                    <a:pt x="3007" y="4291"/>
                  </a:cubicBezTo>
                  <a:cubicBezTo>
                    <a:pt x="3307" y="4291"/>
                    <a:pt x="3609" y="4243"/>
                    <a:pt x="3903" y="4145"/>
                  </a:cubicBezTo>
                  <a:cubicBezTo>
                    <a:pt x="4060" y="3813"/>
                    <a:pt x="4204" y="3473"/>
                    <a:pt x="4337" y="3130"/>
                  </a:cubicBezTo>
                  <a:cubicBezTo>
                    <a:pt x="4662" y="2281"/>
                    <a:pt x="4457" y="1320"/>
                    <a:pt x="3816" y="676"/>
                  </a:cubicBezTo>
                  <a:cubicBezTo>
                    <a:pt x="3375" y="235"/>
                    <a:pt x="2787" y="0"/>
                    <a:pt x="21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27" name="Google Shape;527;p46"/>
            <p:cNvSpPr/>
            <p:nvPr/>
          </p:nvSpPr>
          <p:spPr>
            <a:xfrm>
              <a:off x="2152975" y="4431500"/>
              <a:ext cx="381925" cy="377725"/>
            </a:xfrm>
            <a:custGeom>
              <a:avLst/>
              <a:gdLst/>
              <a:ahLst/>
              <a:cxnLst/>
              <a:rect l="l" t="t" r="r" b="b"/>
              <a:pathLst>
                <a:path w="15277" h="15109" extrusionOk="0">
                  <a:moveTo>
                    <a:pt x="11062" y="3658"/>
                  </a:moveTo>
                  <a:cubicBezTo>
                    <a:pt x="11207" y="3658"/>
                    <a:pt x="11353" y="3714"/>
                    <a:pt x="11464" y="3825"/>
                  </a:cubicBezTo>
                  <a:cubicBezTo>
                    <a:pt x="11681" y="4042"/>
                    <a:pt x="11684" y="4394"/>
                    <a:pt x="11470" y="4617"/>
                  </a:cubicBezTo>
                  <a:lnTo>
                    <a:pt x="9076" y="7011"/>
                  </a:lnTo>
                  <a:cubicBezTo>
                    <a:pt x="8965" y="7122"/>
                    <a:pt x="8820" y="7178"/>
                    <a:pt x="8675" y="7178"/>
                  </a:cubicBezTo>
                  <a:cubicBezTo>
                    <a:pt x="8530" y="7178"/>
                    <a:pt x="8385" y="7122"/>
                    <a:pt x="8275" y="7011"/>
                  </a:cubicBezTo>
                  <a:cubicBezTo>
                    <a:pt x="8055" y="6791"/>
                    <a:pt x="8055" y="6433"/>
                    <a:pt x="8275" y="6213"/>
                  </a:cubicBezTo>
                  <a:lnTo>
                    <a:pt x="10672" y="3816"/>
                  </a:lnTo>
                  <a:cubicBezTo>
                    <a:pt x="10781" y="3711"/>
                    <a:pt x="10921" y="3658"/>
                    <a:pt x="11062" y="3658"/>
                  </a:cubicBezTo>
                  <a:close/>
                  <a:moveTo>
                    <a:pt x="11136" y="1"/>
                  </a:moveTo>
                  <a:lnTo>
                    <a:pt x="11136" y="1"/>
                  </a:lnTo>
                  <a:cubicBezTo>
                    <a:pt x="9278" y="1079"/>
                    <a:pt x="7658" y="2524"/>
                    <a:pt x="6378" y="4253"/>
                  </a:cubicBezTo>
                  <a:lnTo>
                    <a:pt x="624" y="12169"/>
                  </a:lnTo>
                  <a:cubicBezTo>
                    <a:pt x="0" y="12877"/>
                    <a:pt x="15" y="13979"/>
                    <a:pt x="660" y="14623"/>
                  </a:cubicBezTo>
                  <a:cubicBezTo>
                    <a:pt x="992" y="14957"/>
                    <a:pt x="1464" y="15108"/>
                    <a:pt x="1921" y="15108"/>
                  </a:cubicBezTo>
                  <a:cubicBezTo>
                    <a:pt x="2351" y="15108"/>
                    <a:pt x="2767" y="14974"/>
                    <a:pt x="3039" y="14732"/>
                  </a:cubicBezTo>
                  <a:lnTo>
                    <a:pt x="11037" y="8905"/>
                  </a:lnTo>
                  <a:cubicBezTo>
                    <a:pt x="12759" y="7628"/>
                    <a:pt x="14201" y="6014"/>
                    <a:pt x="15276" y="4162"/>
                  </a:cubicBezTo>
                  <a:lnTo>
                    <a:pt x="15276" y="4162"/>
                  </a:lnTo>
                  <a:cubicBezTo>
                    <a:pt x="15201" y="4166"/>
                    <a:pt x="15126" y="4168"/>
                    <a:pt x="15052" y="4168"/>
                  </a:cubicBezTo>
                  <a:cubicBezTo>
                    <a:pt x="13942" y="4168"/>
                    <a:pt x="12979" y="3729"/>
                    <a:pt x="12265" y="3018"/>
                  </a:cubicBezTo>
                  <a:cubicBezTo>
                    <a:pt x="11446" y="2199"/>
                    <a:pt x="11076" y="1091"/>
                    <a:pt x="111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28" name="Google Shape;528;p46"/>
          <p:cNvGrpSpPr/>
          <p:nvPr/>
        </p:nvGrpSpPr>
        <p:grpSpPr>
          <a:xfrm>
            <a:off x="1231200" y="3880822"/>
            <a:ext cx="313293" cy="356205"/>
            <a:chOff x="-49378250" y="3920375"/>
            <a:chExt cx="264650" cy="300900"/>
          </a:xfrm>
        </p:grpSpPr>
        <p:sp>
          <p:nvSpPr>
            <p:cNvPr id="529" name="Google Shape;529;p46"/>
            <p:cNvSpPr/>
            <p:nvPr/>
          </p:nvSpPr>
          <p:spPr>
            <a:xfrm>
              <a:off x="-49272725" y="4185025"/>
              <a:ext cx="70925" cy="35475"/>
            </a:xfrm>
            <a:custGeom>
              <a:avLst/>
              <a:gdLst/>
              <a:ahLst/>
              <a:cxnLst/>
              <a:rect l="l" t="t" r="r" b="b"/>
              <a:pathLst>
                <a:path w="2837" h="1419" extrusionOk="0">
                  <a:moveTo>
                    <a:pt x="32" y="0"/>
                  </a:moveTo>
                  <a:lnTo>
                    <a:pt x="32" y="378"/>
                  </a:lnTo>
                  <a:lnTo>
                    <a:pt x="1" y="378"/>
                  </a:lnTo>
                  <a:cubicBezTo>
                    <a:pt x="1" y="945"/>
                    <a:pt x="473" y="1418"/>
                    <a:pt x="1040" y="1418"/>
                  </a:cubicBezTo>
                  <a:lnTo>
                    <a:pt x="1765" y="1418"/>
                  </a:lnTo>
                  <a:cubicBezTo>
                    <a:pt x="2364" y="1418"/>
                    <a:pt x="2836" y="945"/>
                    <a:pt x="2836" y="378"/>
                  </a:cubicBezTo>
                  <a:lnTo>
                    <a:pt x="28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6"/>
            <p:cNvSpPr/>
            <p:nvPr/>
          </p:nvSpPr>
          <p:spPr>
            <a:xfrm>
              <a:off x="-49378250" y="3920375"/>
              <a:ext cx="87425" cy="300900"/>
            </a:xfrm>
            <a:custGeom>
              <a:avLst/>
              <a:gdLst/>
              <a:ahLst/>
              <a:cxnLst/>
              <a:rect l="l" t="t" r="r" b="b"/>
              <a:pathLst>
                <a:path w="3497" h="12036" extrusionOk="0">
                  <a:moveTo>
                    <a:pt x="347" y="1"/>
                  </a:moveTo>
                  <a:cubicBezTo>
                    <a:pt x="158" y="1"/>
                    <a:pt x="0" y="158"/>
                    <a:pt x="0" y="347"/>
                  </a:cubicBezTo>
                  <a:lnTo>
                    <a:pt x="0" y="1418"/>
                  </a:lnTo>
                  <a:lnTo>
                    <a:pt x="1764" y="1418"/>
                  </a:lnTo>
                  <a:cubicBezTo>
                    <a:pt x="1953" y="1418"/>
                    <a:pt x="2111" y="1576"/>
                    <a:pt x="2111" y="1765"/>
                  </a:cubicBezTo>
                  <a:cubicBezTo>
                    <a:pt x="2111" y="1954"/>
                    <a:pt x="1953" y="2112"/>
                    <a:pt x="1764" y="2112"/>
                  </a:cubicBezTo>
                  <a:lnTo>
                    <a:pt x="0" y="2112"/>
                  </a:lnTo>
                  <a:lnTo>
                    <a:pt x="0" y="2836"/>
                  </a:lnTo>
                  <a:lnTo>
                    <a:pt x="1071" y="2836"/>
                  </a:lnTo>
                  <a:cubicBezTo>
                    <a:pt x="1260" y="2836"/>
                    <a:pt x="1418" y="2994"/>
                    <a:pt x="1418" y="3183"/>
                  </a:cubicBezTo>
                  <a:cubicBezTo>
                    <a:pt x="1418" y="3372"/>
                    <a:pt x="1260" y="3529"/>
                    <a:pt x="1071" y="3529"/>
                  </a:cubicBezTo>
                  <a:lnTo>
                    <a:pt x="0" y="3529"/>
                  </a:lnTo>
                  <a:lnTo>
                    <a:pt x="0" y="4254"/>
                  </a:lnTo>
                  <a:lnTo>
                    <a:pt x="1764" y="4254"/>
                  </a:lnTo>
                  <a:cubicBezTo>
                    <a:pt x="1953" y="4254"/>
                    <a:pt x="2111" y="4411"/>
                    <a:pt x="2111" y="4600"/>
                  </a:cubicBezTo>
                  <a:cubicBezTo>
                    <a:pt x="2111" y="4789"/>
                    <a:pt x="1953" y="4947"/>
                    <a:pt x="1764" y="4947"/>
                  </a:cubicBezTo>
                  <a:lnTo>
                    <a:pt x="0" y="4947"/>
                  </a:lnTo>
                  <a:lnTo>
                    <a:pt x="0" y="5672"/>
                  </a:lnTo>
                  <a:lnTo>
                    <a:pt x="1071" y="5672"/>
                  </a:lnTo>
                  <a:cubicBezTo>
                    <a:pt x="1260" y="5672"/>
                    <a:pt x="1418" y="5829"/>
                    <a:pt x="1418" y="6018"/>
                  </a:cubicBezTo>
                  <a:cubicBezTo>
                    <a:pt x="1418" y="6207"/>
                    <a:pt x="1260" y="6365"/>
                    <a:pt x="1071" y="6365"/>
                  </a:cubicBezTo>
                  <a:lnTo>
                    <a:pt x="0" y="6365"/>
                  </a:lnTo>
                  <a:lnTo>
                    <a:pt x="0" y="7089"/>
                  </a:lnTo>
                  <a:lnTo>
                    <a:pt x="1764" y="7089"/>
                  </a:lnTo>
                  <a:cubicBezTo>
                    <a:pt x="1953" y="7089"/>
                    <a:pt x="2111" y="7247"/>
                    <a:pt x="2111" y="7436"/>
                  </a:cubicBezTo>
                  <a:cubicBezTo>
                    <a:pt x="2111" y="7625"/>
                    <a:pt x="1953" y="7782"/>
                    <a:pt x="1764" y="7782"/>
                  </a:cubicBezTo>
                  <a:lnTo>
                    <a:pt x="0" y="7782"/>
                  </a:lnTo>
                  <a:lnTo>
                    <a:pt x="0" y="8507"/>
                  </a:lnTo>
                  <a:lnTo>
                    <a:pt x="1071" y="8507"/>
                  </a:lnTo>
                  <a:cubicBezTo>
                    <a:pt x="1260" y="8507"/>
                    <a:pt x="1418" y="8665"/>
                    <a:pt x="1418" y="8854"/>
                  </a:cubicBezTo>
                  <a:cubicBezTo>
                    <a:pt x="1418" y="9043"/>
                    <a:pt x="1260" y="9200"/>
                    <a:pt x="1071" y="9200"/>
                  </a:cubicBezTo>
                  <a:lnTo>
                    <a:pt x="0" y="9200"/>
                  </a:lnTo>
                  <a:lnTo>
                    <a:pt x="0" y="9925"/>
                  </a:lnTo>
                  <a:lnTo>
                    <a:pt x="1764" y="9925"/>
                  </a:lnTo>
                  <a:cubicBezTo>
                    <a:pt x="1953" y="9925"/>
                    <a:pt x="2111" y="10082"/>
                    <a:pt x="2111" y="10271"/>
                  </a:cubicBezTo>
                  <a:cubicBezTo>
                    <a:pt x="2111" y="10460"/>
                    <a:pt x="1953" y="10618"/>
                    <a:pt x="1764" y="10618"/>
                  </a:cubicBezTo>
                  <a:lnTo>
                    <a:pt x="0" y="10618"/>
                  </a:lnTo>
                  <a:lnTo>
                    <a:pt x="0" y="11689"/>
                  </a:lnTo>
                  <a:cubicBezTo>
                    <a:pt x="0" y="11878"/>
                    <a:pt x="158" y="12036"/>
                    <a:pt x="347" y="12036"/>
                  </a:cubicBezTo>
                  <a:lnTo>
                    <a:pt x="3151" y="12036"/>
                  </a:lnTo>
                  <a:cubicBezTo>
                    <a:pt x="3340" y="12036"/>
                    <a:pt x="3497" y="11878"/>
                    <a:pt x="3497" y="11689"/>
                  </a:cubicBezTo>
                  <a:lnTo>
                    <a:pt x="3497" y="379"/>
                  </a:lnTo>
                  <a:cubicBezTo>
                    <a:pt x="3497" y="158"/>
                    <a:pt x="3340" y="1"/>
                    <a:pt x="3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6"/>
            <p:cNvSpPr/>
            <p:nvPr/>
          </p:nvSpPr>
          <p:spPr>
            <a:xfrm>
              <a:off x="-49185300" y="3920375"/>
              <a:ext cx="71700" cy="87450"/>
            </a:xfrm>
            <a:custGeom>
              <a:avLst/>
              <a:gdLst/>
              <a:ahLst/>
              <a:cxnLst/>
              <a:rect l="l" t="t" r="r" b="b"/>
              <a:pathLst>
                <a:path w="2868" h="3498" extrusionOk="0">
                  <a:moveTo>
                    <a:pt x="2490" y="1"/>
                  </a:moveTo>
                  <a:cubicBezTo>
                    <a:pt x="1765" y="1"/>
                    <a:pt x="1229" y="32"/>
                    <a:pt x="631" y="631"/>
                  </a:cubicBezTo>
                  <a:cubicBezTo>
                    <a:pt x="253" y="1040"/>
                    <a:pt x="1" y="1576"/>
                    <a:pt x="1" y="2143"/>
                  </a:cubicBezTo>
                  <a:cubicBezTo>
                    <a:pt x="1" y="2868"/>
                    <a:pt x="631" y="3498"/>
                    <a:pt x="1418" y="3498"/>
                  </a:cubicBezTo>
                  <a:cubicBezTo>
                    <a:pt x="2017" y="3498"/>
                    <a:pt x="2553" y="3120"/>
                    <a:pt x="2742" y="2553"/>
                  </a:cubicBezTo>
                  <a:cubicBezTo>
                    <a:pt x="2868" y="2238"/>
                    <a:pt x="2805" y="1923"/>
                    <a:pt x="2616" y="1702"/>
                  </a:cubicBezTo>
                  <a:cubicBezTo>
                    <a:pt x="2395" y="1450"/>
                    <a:pt x="2269" y="1135"/>
                    <a:pt x="2742" y="568"/>
                  </a:cubicBezTo>
                  <a:cubicBezTo>
                    <a:pt x="2836" y="442"/>
                    <a:pt x="2868" y="316"/>
                    <a:pt x="2805" y="190"/>
                  </a:cubicBezTo>
                  <a:cubicBezTo>
                    <a:pt x="2742" y="95"/>
                    <a:pt x="2616" y="1"/>
                    <a:pt x="2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6"/>
            <p:cNvSpPr/>
            <p:nvPr/>
          </p:nvSpPr>
          <p:spPr>
            <a:xfrm>
              <a:off x="-49182150" y="4019625"/>
              <a:ext cx="64625" cy="42550"/>
            </a:xfrm>
            <a:custGeom>
              <a:avLst/>
              <a:gdLst/>
              <a:ahLst/>
              <a:cxnLst/>
              <a:rect l="l" t="t" r="r" b="b"/>
              <a:pathLst>
                <a:path w="2585" h="1702" extrusionOk="0">
                  <a:moveTo>
                    <a:pt x="316" y="0"/>
                  </a:moveTo>
                  <a:cubicBezTo>
                    <a:pt x="158" y="473"/>
                    <a:pt x="32" y="1103"/>
                    <a:pt x="1" y="1702"/>
                  </a:cubicBezTo>
                  <a:lnTo>
                    <a:pt x="2584" y="1702"/>
                  </a:lnTo>
                  <a:cubicBezTo>
                    <a:pt x="2521" y="1103"/>
                    <a:pt x="2427" y="504"/>
                    <a:pt x="2269" y="0"/>
                  </a:cubicBezTo>
                  <a:cubicBezTo>
                    <a:pt x="1954" y="158"/>
                    <a:pt x="1639" y="252"/>
                    <a:pt x="1292" y="252"/>
                  </a:cubicBezTo>
                  <a:cubicBezTo>
                    <a:pt x="946" y="252"/>
                    <a:pt x="631" y="158"/>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6"/>
            <p:cNvSpPr/>
            <p:nvPr/>
          </p:nvSpPr>
          <p:spPr>
            <a:xfrm>
              <a:off x="-49185300" y="4078700"/>
              <a:ext cx="70925" cy="141800"/>
            </a:xfrm>
            <a:custGeom>
              <a:avLst/>
              <a:gdLst/>
              <a:ahLst/>
              <a:cxnLst/>
              <a:rect l="l" t="t" r="r" b="b"/>
              <a:pathLst>
                <a:path w="2837" h="5672" extrusionOk="0">
                  <a:moveTo>
                    <a:pt x="32" y="0"/>
                  </a:moveTo>
                  <a:cubicBezTo>
                    <a:pt x="1" y="378"/>
                    <a:pt x="1" y="756"/>
                    <a:pt x="1" y="1071"/>
                  </a:cubicBezTo>
                  <a:cubicBezTo>
                    <a:pt x="1" y="2773"/>
                    <a:pt x="316" y="5671"/>
                    <a:pt x="1418" y="5671"/>
                  </a:cubicBezTo>
                  <a:cubicBezTo>
                    <a:pt x="2521" y="5671"/>
                    <a:pt x="2836" y="2804"/>
                    <a:pt x="2836" y="1071"/>
                  </a:cubicBezTo>
                  <a:cubicBezTo>
                    <a:pt x="2805" y="756"/>
                    <a:pt x="2805" y="410"/>
                    <a:pt x="27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6"/>
            <p:cNvSpPr/>
            <p:nvPr/>
          </p:nvSpPr>
          <p:spPr>
            <a:xfrm>
              <a:off x="-49271150" y="3920375"/>
              <a:ext cx="65400" cy="70125"/>
            </a:xfrm>
            <a:custGeom>
              <a:avLst/>
              <a:gdLst/>
              <a:ahLst/>
              <a:cxnLst/>
              <a:rect l="l" t="t" r="r" b="b"/>
              <a:pathLst>
                <a:path w="2616" h="2805" extrusionOk="0">
                  <a:moveTo>
                    <a:pt x="1324" y="1"/>
                  </a:moveTo>
                  <a:cubicBezTo>
                    <a:pt x="1182" y="1"/>
                    <a:pt x="1040" y="64"/>
                    <a:pt x="977" y="190"/>
                  </a:cubicBezTo>
                  <a:lnTo>
                    <a:pt x="1" y="2805"/>
                  </a:lnTo>
                  <a:lnTo>
                    <a:pt x="2616" y="2805"/>
                  </a:lnTo>
                  <a:lnTo>
                    <a:pt x="1670" y="190"/>
                  </a:lnTo>
                  <a:cubicBezTo>
                    <a:pt x="1607" y="64"/>
                    <a:pt x="1466" y="1"/>
                    <a:pt x="13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6"/>
            <p:cNvSpPr/>
            <p:nvPr/>
          </p:nvSpPr>
          <p:spPr>
            <a:xfrm>
              <a:off x="-49272725" y="4007800"/>
              <a:ext cx="70125" cy="159925"/>
            </a:xfrm>
            <a:custGeom>
              <a:avLst/>
              <a:gdLst/>
              <a:ahLst/>
              <a:cxnLst/>
              <a:rect l="l" t="t" r="r" b="b"/>
              <a:pathLst>
                <a:path w="2805" h="6397" extrusionOk="0">
                  <a:moveTo>
                    <a:pt x="1" y="1"/>
                  </a:moveTo>
                  <a:lnTo>
                    <a:pt x="1" y="6396"/>
                  </a:lnTo>
                  <a:lnTo>
                    <a:pt x="2805" y="6396"/>
                  </a:lnTo>
                  <a:lnTo>
                    <a:pt x="28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6" name="Google Shape;536;p46"/>
          <p:cNvGrpSpPr/>
          <p:nvPr/>
        </p:nvGrpSpPr>
        <p:grpSpPr>
          <a:xfrm>
            <a:off x="2036118" y="3903196"/>
            <a:ext cx="355258" cy="311458"/>
            <a:chOff x="-46042675" y="3218600"/>
            <a:chExt cx="300100" cy="263100"/>
          </a:xfrm>
        </p:grpSpPr>
        <p:sp>
          <p:nvSpPr>
            <p:cNvPr id="537" name="Google Shape;537;p46"/>
            <p:cNvSpPr/>
            <p:nvPr/>
          </p:nvSpPr>
          <p:spPr>
            <a:xfrm>
              <a:off x="-46042675" y="3302875"/>
              <a:ext cx="35475" cy="130000"/>
            </a:xfrm>
            <a:custGeom>
              <a:avLst/>
              <a:gdLst/>
              <a:ahLst/>
              <a:cxnLst/>
              <a:rect l="l" t="t" r="r" b="b"/>
              <a:pathLst>
                <a:path w="1419" h="5200" extrusionOk="0">
                  <a:moveTo>
                    <a:pt x="1" y="1"/>
                  </a:moveTo>
                  <a:lnTo>
                    <a:pt x="1" y="5199"/>
                  </a:lnTo>
                  <a:lnTo>
                    <a:pt x="1418" y="4506"/>
                  </a:lnTo>
                  <a:lnTo>
                    <a:pt x="1418" y="726"/>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6"/>
            <p:cNvSpPr/>
            <p:nvPr/>
          </p:nvSpPr>
          <p:spPr>
            <a:xfrm>
              <a:off x="-45919025" y="3341475"/>
              <a:ext cx="53600" cy="52800"/>
            </a:xfrm>
            <a:custGeom>
              <a:avLst/>
              <a:gdLst/>
              <a:ahLst/>
              <a:cxnLst/>
              <a:rect l="l" t="t" r="r" b="b"/>
              <a:pathLst>
                <a:path w="2144" h="2112" extrusionOk="0">
                  <a:moveTo>
                    <a:pt x="1072" y="1"/>
                  </a:moveTo>
                  <a:cubicBezTo>
                    <a:pt x="473" y="1"/>
                    <a:pt x="1" y="473"/>
                    <a:pt x="1" y="1072"/>
                  </a:cubicBezTo>
                  <a:cubicBezTo>
                    <a:pt x="1" y="1639"/>
                    <a:pt x="473" y="2112"/>
                    <a:pt x="1072" y="2112"/>
                  </a:cubicBezTo>
                  <a:cubicBezTo>
                    <a:pt x="1671" y="2112"/>
                    <a:pt x="2143" y="1639"/>
                    <a:pt x="2143" y="1072"/>
                  </a:cubicBezTo>
                  <a:cubicBezTo>
                    <a:pt x="2143" y="473"/>
                    <a:pt x="1639" y="1"/>
                    <a:pt x="10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6"/>
            <p:cNvSpPr/>
            <p:nvPr/>
          </p:nvSpPr>
          <p:spPr>
            <a:xfrm>
              <a:off x="-45778025" y="3302875"/>
              <a:ext cx="35450" cy="130000"/>
            </a:xfrm>
            <a:custGeom>
              <a:avLst/>
              <a:gdLst/>
              <a:ahLst/>
              <a:cxnLst/>
              <a:rect l="l" t="t" r="r" b="b"/>
              <a:pathLst>
                <a:path w="1418" h="5200" extrusionOk="0">
                  <a:moveTo>
                    <a:pt x="1418" y="1"/>
                  </a:moveTo>
                  <a:lnTo>
                    <a:pt x="0" y="726"/>
                  </a:lnTo>
                  <a:lnTo>
                    <a:pt x="0" y="4506"/>
                  </a:lnTo>
                  <a:lnTo>
                    <a:pt x="1418" y="5199"/>
                  </a:lnTo>
                  <a:lnTo>
                    <a:pt x="14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6"/>
            <p:cNvSpPr/>
            <p:nvPr/>
          </p:nvSpPr>
          <p:spPr>
            <a:xfrm>
              <a:off x="-46042675" y="3235950"/>
              <a:ext cx="300100" cy="245750"/>
            </a:xfrm>
            <a:custGeom>
              <a:avLst/>
              <a:gdLst/>
              <a:ahLst/>
              <a:cxnLst/>
              <a:rect l="l" t="t" r="r" b="b"/>
              <a:pathLst>
                <a:path w="12004" h="9830" extrusionOk="0">
                  <a:moveTo>
                    <a:pt x="6018" y="2142"/>
                  </a:moveTo>
                  <a:cubicBezTo>
                    <a:pt x="7751" y="2142"/>
                    <a:pt x="9168" y="3560"/>
                    <a:pt x="9168" y="5293"/>
                  </a:cubicBezTo>
                  <a:cubicBezTo>
                    <a:pt x="9168" y="7026"/>
                    <a:pt x="7751" y="8443"/>
                    <a:pt x="6018" y="8443"/>
                  </a:cubicBezTo>
                  <a:cubicBezTo>
                    <a:pt x="4285" y="8443"/>
                    <a:pt x="2867" y="7026"/>
                    <a:pt x="2867" y="5293"/>
                  </a:cubicBezTo>
                  <a:cubicBezTo>
                    <a:pt x="2867" y="3560"/>
                    <a:pt x="4285" y="2142"/>
                    <a:pt x="6018" y="2142"/>
                  </a:cubicBezTo>
                  <a:close/>
                  <a:moveTo>
                    <a:pt x="1765" y="0"/>
                  </a:moveTo>
                  <a:cubicBezTo>
                    <a:pt x="1576" y="0"/>
                    <a:pt x="1418" y="158"/>
                    <a:pt x="1418" y="378"/>
                  </a:cubicBezTo>
                  <a:lnTo>
                    <a:pt x="1418" y="725"/>
                  </a:lnTo>
                  <a:lnTo>
                    <a:pt x="1072" y="725"/>
                  </a:lnTo>
                  <a:cubicBezTo>
                    <a:pt x="473" y="725"/>
                    <a:pt x="1" y="1197"/>
                    <a:pt x="1" y="1796"/>
                  </a:cubicBezTo>
                  <a:lnTo>
                    <a:pt x="1" y="1890"/>
                  </a:lnTo>
                  <a:lnTo>
                    <a:pt x="1922" y="2835"/>
                  </a:lnTo>
                  <a:cubicBezTo>
                    <a:pt x="2048" y="2930"/>
                    <a:pt x="2143" y="3056"/>
                    <a:pt x="2143" y="3151"/>
                  </a:cubicBezTo>
                  <a:lnTo>
                    <a:pt x="2143" y="7372"/>
                  </a:lnTo>
                  <a:cubicBezTo>
                    <a:pt x="2143" y="7498"/>
                    <a:pt x="2048" y="7624"/>
                    <a:pt x="1922" y="7687"/>
                  </a:cubicBezTo>
                  <a:lnTo>
                    <a:pt x="1" y="8632"/>
                  </a:lnTo>
                  <a:lnTo>
                    <a:pt x="1" y="8758"/>
                  </a:lnTo>
                  <a:cubicBezTo>
                    <a:pt x="1" y="9357"/>
                    <a:pt x="473" y="9830"/>
                    <a:pt x="1072" y="9830"/>
                  </a:cubicBezTo>
                  <a:lnTo>
                    <a:pt x="10964" y="9830"/>
                  </a:lnTo>
                  <a:cubicBezTo>
                    <a:pt x="11531" y="9830"/>
                    <a:pt x="12004" y="9357"/>
                    <a:pt x="12004" y="8758"/>
                  </a:cubicBezTo>
                  <a:lnTo>
                    <a:pt x="12004" y="8632"/>
                  </a:lnTo>
                  <a:lnTo>
                    <a:pt x="10082" y="7687"/>
                  </a:lnTo>
                  <a:cubicBezTo>
                    <a:pt x="9956" y="7624"/>
                    <a:pt x="9893" y="7498"/>
                    <a:pt x="9893" y="7372"/>
                  </a:cubicBezTo>
                  <a:lnTo>
                    <a:pt x="9893" y="3151"/>
                  </a:lnTo>
                  <a:cubicBezTo>
                    <a:pt x="9893" y="3056"/>
                    <a:pt x="9956" y="2930"/>
                    <a:pt x="10082" y="2835"/>
                  </a:cubicBezTo>
                  <a:lnTo>
                    <a:pt x="12004" y="1890"/>
                  </a:lnTo>
                  <a:lnTo>
                    <a:pt x="12004" y="1796"/>
                  </a:lnTo>
                  <a:cubicBezTo>
                    <a:pt x="12004" y="1197"/>
                    <a:pt x="11531" y="725"/>
                    <a:pt x="10933" y="725"/>
                  </a:cubicBezTo>
                  <a:lnTo>
                    <a:pt x="2143" y="725"/>
                  </a:lnTo>
                  <a:lnTo>
                    <a:pt x="2143" y="378"/>
                  </a:lnTo>
                  <a:cubicBezTo>
                    <a:pt x="2143" y="158"/>
                    <a:pt x="1985" y="0"/>
                    <a:pt x="1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6"/>
            <p:cNvSpPr/>
            <p:nvPr/>
          </p:nvSpPr>
          <p:spPr>
            <a:xfrm>
              <a:off x="-45952875" y="3306025"/>
              <a:ext cx="122100" cy="122125"/>
            </a:xfrm>
            <a:custGeom>
              <a:avLst/>
              <a:gdLst/>
              <a:ahLst/>
              <a:cxnLst/>
              <a:rect l="l" t="t" r="r" b="b"/>
              <a:pathLst>
                <a:path w="4884" h="4885" extrusionOk="0">
                  <a:moveTo>
                    <a:pt x="2426" y="663"/>
                  </a:moveTo>
                  <a:cubicBezTo>
                    <a:pt x="3403" y="663"/>
                    <a:pt x="4190" y="1450"/>
                    <a:pt x="4190" y="2458"/>
                  </a:cubicBezTo>
                  <a:cubicBezTo>
                    <a:pt x="4159" y="3435"/>
                    <a:pt x="3371" y="4223"/>
                    <a:pt x="2426" y="4223"/>
                  </a:cubicBezTo>
                  <a:cubicBezTo>
                    <a:pt x="1449" y="4223"/>
                    <a:pt x="662" y="3435"/>
                    <a:pt x="662" y="2458"/>
                  </a:cubicBezTo>
                  <a:cubicBezTo>
                    <a:pt x="662" y="1450"/>
                    <a:pt x="1449" y="663"/>
                    <a:pt x="2426" y="663"/>
                  </a:cubicBezTo>
                  <a:close/>
                  <a:moveTo>
                    <a:pt x="2426" y="1"/>
                  </a:moveTo>
                  <a:cubicBezTo>
                    <a:pt x="1103" y="1"/>
                    <a:pt x="0" y="1104"/>
                    <a:pt x="0" y="2458"/>
                  </a:cubicBezTo>
                  <a:cubicBezTo>
                    <a:pt x="0" y="3782"/>
                    <a:pt x="1103" y="4884"/>
                    <a:pt x="2426" y="4884"/>
                  </a:cubicBezTo>
                  <a:cubicBezTo>
                    <a:pt x="3781" y="4884"/>
                    <a:pt x="4883" y="3782"/>
                    <a:pt x="4883" y="2458"/>
                  </a:cubicBezTo>
                  <a:cubicBezTo>
                    <a:pt x="4883" y="1104"/>
                    <a:pt x="3781" y="1"/>
                    <a:pt x="2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6"/>
            <p:cNvSpPr/>
            <p:nvPr/>
          </p:nvSpPr>
          <p:spPr>
            <a:xfrm>
              <a:off x="-45941075" y="3218600"/>
              <a:ext cx="98475" cy="17375"/>
            </a:xfrm>
            <a:custGeom>
              <a:avLst/>
              <a:gdLst/>
              <a:ahLst/>
              <a:cxnLst/>
              <a:rect l="l" t="t" r="r" b="b"/>
              <a:pathLst>
                <a:path w="3939" h="695" extrusionOk="0">
                  <a:moveTo>
                    <a:pt x="536" y="1"/>
                  </a:moveTo>
                  <a:cubicBezTo>
                    <a:pt x="410" y="1"/>
                    <a:pt x="316" y="64"/>
                    <a:pt x="221" y="190"/>
                  </a:cubicBezTo>
                  <a:lnTo>
                    <a:pt x="1" y="694"/>
                  </a:lnTo>
                  <a:lnTo>
                    <a:pt x="3939" y="694"/>
                  </a:lnTo>
                  <a:lnTo>
                    <a:pt x="3655" y="190"/>
                  </a:lnTo>
                  <a:cubicBezTo>
                    <a:pt x="3592" y="64"/>
                    <a:pt x="3466" y="1"/>
                    <a:pt x="3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3" name="Google Shape;543;p46"/>
          <p:cNvSpPr txBox="1"/>
          <p:nvPr/>
        </p:nvSpPr>
        <p:spPr>
          <a:xfrm flipH="1">
            <a:off x="4996151" y="1529475"/>
            <a:ext cx="3003600" cy="46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latin typeface="Poppins SemiBold"/>
                <a:ea typeface="Poppins SemiBold"/>
                <a:cs typeface="Poppins SemiBold"/>
                <a:sym typeface="Poppins SemiBold"/>
              </a:rPr>
              <a:t>Social media</a:t>
            </a:r>
            <a:endParaRPr sz="2500">
              <a:solidFill>
                <a:srgbClr val="000000"/>
              </a:solidFill>
              <a:latin typeface="Poppins SemiBold"/>
              <a:ea typeface="Poppins SemiBold"/>
              <a:cs typeface="Poppins SemiBold"/>
              <a:sym typeface="Poppins SemiBold"/>
            </a:endParaRPr>
          </a:p>
        </p:txBody>
      </p:sp>
      <p:sp>
        <p:nvSpPr>
          <p:cNvPr id="544" name="Google Shape;544;p46"/>
          <p:cNvSpPr txBox="1"/>
          <p:nvPr/>
        </p:nvSpPr>
        <p:spPr>
          <a:xfrm flipH="1">
            <a:off x="4996177" y="2847850"/>
            <a:ext cx="3003600" cy="46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latin typeface="Poppins SemiBold"/>
                <a:ea typeface="Poppins SemiBold"/>
                <a:cs typeface="Poppins SemiBold"/>
                <a:sym typeface="Poppins SemiBold"/>
              </a:rPr>
              <a:t>Looking for</a:t>
            </a:r>
            <a:endParaRPr sz="2500">
              <a:solidFill>
                <a:srgbClr val="000000"/>
              </a:solidFill>
              <a:latin typeface="Poppins SemiBold"/>
              <a:ea typeface="Poppins SemiBold"/>
              <a:cs typeface="Poppins SemiBold"/>
              <a:sym typeface="Poppins SemiBold"/>
            </a:endParaRPr>
          </a:p>
        </p:txBody>
      </p:sp>
      <p:sp>
        <p:nvSpPr>
          <p:cNvPr id="545" name="Google Shape;545;p46"/>
          <p:cNvSpPr txBox="1"/>
          <p:nvPr/>
        </p:nvSpPr>
        <p:spPr>
          <a:xfrm flipH="1">
            <a:off x="4810994" y="3532202"/>
            <a:ext cx="2203484" cy="124677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dirty="0">
                <a:latin typeface="Lato"/>
                <a:ea typeface="Lato"/>
                <a:cs typeface="Lato"/>
                <a:sym typeface="Lato"/>
              </a:rPr>
              <a:t>Venus has a beautiful hotter than Mercury, and its atmosphere is extremely poisonous</a:t>
            </a:r>
            <a:endParaRPr dirty="0">
              <a:latin typeface="Lato"/>
              <a:ea typeface="Lato"/>
              <a:cs typeface="Lato"/>
              <a:sym typeface="Lato"/>
            </a:endParaRPr>
          </a:p>
        </p:txBody>
      </p:sp>
      <p:grpSp>
        <p:nvGrpSpPr>
          <p:cNvPr id="546" name="Google Shape;546;p46"/>
          <p:cNvGrpSpPr/>
          <p:nvPr/>
        </p:nvGrpSpPr>
        <p:grpSpPr>
          <a:xfrm>
            <a:off x="5063043" y="2204598"/>
            <a:ext cx="356207" cy="356188"/>
            <a:chOff x="266768" y="1721375"/>
            <a:chExt cx="397907" cy="397887"/>
          </a:xfrm>
        </p:grpSpPr>
        <p:sp>
          <p:nvSpPr>
            <p:cNvPr id="547" name="Google Shape;547;p46"/>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6"/>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 name="Google Shape;549;p46"/>
          <p:cNvGrpSpPr/>
          <p:nvPr/>
        </p:nvGrpSpPr>
        <p:grpSpPr>
          <a:xfrm>
            <a:off x="6733590" y="2204598"/>
            <a:ext cx="356188" cy="356188"/>
            <a:chOff x="1379798" y="1723250"/>
            <a:chExt cx="397887" cy="397887"/>
          </a:xfrm>
        </p:grpSpPr>
        <p:sp>
          <p:nvSpPr>
            <p:cNvPr id="550" name="Google Shape;550;p46"/>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6"/>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6"/>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6"/>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4" name="Google Shape;554;p46"/>
          <p:cNvGrpSpPr/>
          <p:nvPr/>
        </p:nvGrpSpPr>
        <p:grpSpPr>
          <a:xfrm>
            <a:off x="5888962" y="2204598"/>
            <a:ext cx="356169" cy="356188"/>
            <a:chOff x="864491" y="1723250"/>
            <a:chExt cx="397866" cy="397887"/>
          </a:xfrm>
        </p:grpSpPr>
        <p:sp>
          <p:nvSpPr>
            <p:cNvPr id="555" name="Google Shape;555;p46"/>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6"/>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6"/>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8" name="Google Shape;558;p46"/>
          <p:cNvSpPr/>
          <p:nvPr/>
        </p:nvSpPr>
        <p:spPr>
          <a:xfrm>
            <a:off x="7533112" y="2237019"/>
            <a:ext cx="357295" cy="291411"/>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9" name="Google Shape;559;p46"/>
          <p:cNvCxnSpPr/>
          <p:nvPr/>
        </p:nvCxnSpPr>
        <p:spPr>
          <a:xfrm flipH="1">
            <a:off x="4565625" y="1314200"/>
            <a:ext cx="11400" cy="3330900"/>
          </a:xfrm>
          <a:prstGeom prst="straightConnector1">
            <a:avLst/>
          </a:prstGeom>
          <a:noFill/>
          <a:ln w="19050" cap="flat" cmpd="sng">
            <a:solidFill>
              <a:schemeClr val="dk2"/>
            </a:solidFill>
            <a:prstDash val="solid"/>
            <a:round/>
            <a:headEnd type="oval" w="med" len="med"/>
            <a:tailEnd type="oval" w="med" len="med"/>
          </a:ln>
        </p:spPr>
      </p:cxnSp>
      <p:sp>
        <p:nvSpPr>
          <p:cNvPr id="64" name="Rectángulo 18">
            <a:extLst>
              <a:ext uri="{FF2B5EF4-FFF2-40B4-BE49-F238E27FC236}">
                <a16:creationId xmlns:a16="http://schemas.microsoft.com/office/drawing/2014/main" id="{25D3D613-DC35-DDE5-98BF-1434D6420E81}"/>
              </a:ext>
            </a:extLst>
          </p:cNvPr>
          <p:cNvSpPr/>
          <p:nvPr/>
        </p:nvSpPr>
        <p:spPr>
          <a:xfrm>
            <a:off x="288388" y="489690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3" name="Elipse 2"/>
          <p:cNvSpPr/>
          <p:nvPr/>
        </p:nvSpPr>
        <p:spPr>
          <a:xfrm>
            <a:off x="4478850" y="464838"/>
            <a:ext cx="5217774" cy="5217774"/>
          </a:xfrm>
          <a:prstGeom prst="ellipse">
            <a:avLst/>
          </a:prstGeom>
          <a:solidFill>
            <a:srgbClr val="FCDBAA"/>
          </a:solidFill>
          <a:ln>
            <a:noFill/>
          </a:ln>
          <a:effectLst>
            <a:softEdge rad="1117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64" name="Google Shape;564;p47"/>
          <p:cNvSpPr txBox="1">
            <a:spLocks noGrp="1"/>
          </p:cNvSpPr>
          <p:nvPr>
            <p:ph type="title"/>
          </p:nvPr>
        </p:nvSpPr>
        <p:spPr>
          <a:xfrm>
            <a:off x="612423" y="397654"/>
            <a:ext cx="6756565" cy="10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rgbClr val="F8B44D"/>
                </a:solidFill>
              </a:rPr>
              <a:t>The slide title goes here!</a:t>
            </a:r>
            <a:endParaRPr b="1" dirty="0">
              <a:solidFill>
                <a:srgbClr val="F8B44D"/>
              </a:solidFill>
            </a:endParaRPr>
          </a:p>
        </p:txBody>
      </p:sp>
      <p:sp>
        <p:nvSpPr>
          <p:cNvPr id="565" name="Google Shape;565;p47"/>
          <p:cNvSpPr txBox="1">
            <a:spLocks noGrp="1"/>
          </p:cNvSpPr>
          <p:nvPr>
            <p:ph type="subTitle" idx="1"/>
          </p:nvPr>
        </p:nvSpPr>
        <p:spPr>
          <a:xfrm>
            <a:off x="720000" y="1964775"/>
            <a:ext cx="4473600" cy="2217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273D40"/>
              </a:buClr>
              <a:buSzPts val="600"/>
              <a:buFont typeface="Arial"/>
              <a:buNone/>
            </a:pPr>
            <a:r>
              <a:rPr lang="en"/>
              <a:t>Do you know what helps you make your point clear?</a:t>
            </a:r>
            <a:br>
              <a:rPr lang="en"/>
            </a:br>
            <a:r>
              <a:rPr lang="en"/>
              <a:t>Lists like this one:</a:t>
            </a:r>
            <a:endParaRPr/>
          </a:p>
          <a:p>
            <a:pPr marL="241300" lvl="0" indent="-215900" algn="l" rtl="0">
              <a:lnSpc>
                <a:spcPct val="100000"/>
              </a:lnSpc>
              <a:spcBef>
                <a:spcPts val="1600"/>
              </a:spcBef>
              <a:spcAft>
                <a:spcPts val="0"/>
              </a:spcAft>
              <a:buClr>
                <a:schemeClr val="dk1"/>
              </a:buClr>
              <a:buSzPts val="1400"/>
              <a:buFont typeface="Lato"/>
              <a:buChar char="●"/>
            </a:pPr>
            <a:r>
              <a:rPr lang="en"/>
              <a:t>They’re simple </a:t>
            </a:r>
            <a:endParaRPr/>
          </a:p>
          <a:p>
            <a:pPr marL="241300" lvl="0" indent="-215900" algn="l" rtl="0">
              <a:lnSpc>
                <a:spcPct val="100000"/>
              </a:lnSpc>
              <a:spcBef>
                <a:spcPts val="0"/>
              </a:spcBef>
              <a:spcAft>
                <a:spcPts val="0"/>
              </a:spcAft>
              <a:buClr>
                <a:schemeClr val="dk1"/>
              </a:buClr>
              <a:buSzPts val="1400"/>
              <a:buFont typeface="Lato"/>
              <a:buChar char="●"/>
            </a:pPr>
            <a:r>
              <a:rPr lang="en"/>
              <a:t>You can organize your ideas clearly</a:t>
            </a:r>
            <a:endParaRPr/>
          </a:p>
          <a:p>
            <a:pPr marL="241300" lvl="0" indent="-215900" algn="l" rtl="0">
              <a:lnSpc>
                <a:spcPct val="100000"/>
              </a:lnSpc>
              <a:spcBef>
                <a:spcPts val="0"/>
              </a:spcBef>
              <a:spcAft>
                <a:spcPts val="0"/>
              </a:spcAft>
              <a:buClr>
                <a:schemeClr val="dk1"/>
              </a:buClr>
              <a:buSzPts val="1400"/>
              <a:buFont typeface="Lato"/>
              <a:buChar char="●"/>
            </a:pPr>
            <a:r>
              <a:rPr lang="en"/>
              <a:t>You’ll never forget to buy milk!</a:t>
            </a:r>
            <a:endParaRPr/>
          </a:p>
          <a:p>
            <a:pPr marL="0" lvl="0" indent="0" algn="l" rtl="0">
              <a:lnSpc>
                <a:spcPct val="100000"/>
              </a:lnSpc>
              <a:spcBef>
                <a:spcPts val="1600"/>
              </a:spcBef>
              <a:spcAft>
                <a:spcPts val="1600"/>
              </a:spcAft>
              <a:buNone/>
            </a:pPr>
            <a:r>
              <a:rPr lang="en"/>
              <a:t>And the most important thing: the audience won’t miss the point of your presentation</a:t>
            </a:r>
            <a:endParaRPr/>
          </a:p>
        </p:txBody>
      </p:sp>
      <p:pic>
        <p:nvPicPr>
          <p:cNvPr id="2" name="Imagen 1"/>
          <p:cNvPicPr>
            <a:picLocks noChangeAspect="1"/>
          </p:cNvPicPr>
          <p:nvPr/>
        </p:nvPicPr>
        <p:blipFill>
          <a:blip r:embed="rId3"/>
          <a:stretch>
            <a:fillRect/>
          </a:stretch>
        </p:blipFill>
        <p:spPr>
          <a:xfrm>
            <a:off x="5300417" y="1926323"/>
            <a:ext cx="3574641" cy="3217177"/>
          </a:xfrm>
          <a:prstGeom prst="rect">
            <a:avLst/>
          </a:prstGeom>
        </p:spPr>
      </p:pic>
      <p:grpSp>
        <p:nvGrpSpPr>
          <p:cNvPr id="7" name="Grupo 6">
            <a:extLst>
              <a:ext uri="{FF2B5EF4-FFF2-40B4-BE49-F238E27FC236}">
                <a16:creationId xmlns:a16="http://schemas.microsoft.com/office/drawing/2014/main" id="{A77CE425-2A3D-4E44-5879-34E6EE8E61B4}"/>
              </a:ext>
            </a:extLst>
          </p:cNvPr>
          <p:cNvGrpSpPr/>
          <p:nvPr/>
        </p:nvGrpSpPr>
        <p:grpSpPr>
          <a:xfrm>
            <a:off x="243484" y="246600"/>
            <a:ext cx="8567221" cy="823836"/>
            <a:chOff x="243484" y="246600"/>
            <a:chExt cx="8567221" cy="823836"/>
          </a:xfrm>
        </p:grpSpPr>
        <p:sp>
          <p:nvSpPr>
            <p:cNvPr id="8" name="Rectángulo 18">
              <a:extLst>
                <a:ext uri="{FF2B5EF4-FFF2-40B4-BE49-F238E27FC236}">
                  <a16:creationId xmlns:a16="http://schemas.microsoft.com/office/drawing/2014/main" id="{DC9ED291-A440-D2E9-523D-A0483A6FEE34}"/>
                </a:ext>
              </a:extLst>
            </p:cNvPr>
            <p:cNvSpPr/>
            <p:nvPr userDrawn="1"/>
          </p:nvSpPr>
          <p:spPr>
            <a:xfrm>
              <a:off x="333295" y="106531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
          <p:nvSpPr>
            <p:cNvPr id="9" name="Forma libre: forma 8">
              <a:extLst>
                <a:ext uri="{FF2B5EF4-FFF2-40B4-BE49-F238E27FC236}">
                  <a16:creationId xmlns:a16="http://schemas.microsoft.com/office/drawing/2014/main" id="{008AAC7C-8DBE-ADB3-7483-85A4B832E2CE}"/>
                </a:ext>
              </a:extLst>
            </p:cNvPr>
            <p:cNvSpPr/>
            <p:nvPr userDrawn="1"/>
          </p:nvSpPr>
          <p:spPr>
            <a:xfrm rot="16200000" flipV="1">
              <a:off x="-50949" y="541033"/>
              <a:ext cx="678676" cy="89810"/>
            </a:xfrm>
            <a:custGeom>
              <a:avLst/>
              <a:gdLst>
                <a:gd name="connsiteX0" fmla="*/ 0 w 8444753"/>
                <a:gd name="connsiteY0" fmla="*/ 0 h 173373"/>
                <a:gd name="connsiteX1" fmla="*/ 8444753 w 8444753"/>
                <a:gd name="connsiteY1" fmla="*/ 0 h 173373"/>
                <a:gd name="connsiteX2" fmla="*/ 8444753 w 8444753"/>
                <a:gd name="connsiteY2" fmla="*/ 173373 h 173373"/>
                <a:gd name="connsiteX3" fmla="*/ 0 w 8444753"/>
                <a:gd name="connsiteY3" fmla="*/ 173373 h 173373"/>
                <a:gd name="connsiteX0" fmla="*/ 0 w 8444753"/>
                <a:gd name="connsiteY0" fmla="*/ 0 h 173373"/>
                <a:gd name="connsiteX1" fmla="*/ 8444753 w 8444753"/>
                <a:gd name="connsiteY1" fmla="*/ 173373 h 173373"/>
                <a:gd name="connsiteX2" fmla="*/ 0 w 8444753"/>
                <a:gd name="connsiteY2" fmla="*/ 173373 h 173373"/>
                <a:gd name="connsiteX3" fmla="*/ 0 w 8444753"/>
                <a:gd name="connsiteY3" fmla="*/ 0 h 173373"/>
                <a:gd name="connsiteX0" fmla="*/ 0 w 8444753"/>
                <a:gd name="connsiteY0" fmla="*/ 0 h 0"/>
                <a:gd name="connsiteX1" fmla="*/ 8444753 w 8444753"/>
                <a:gd name="connsiteY1" fmla="*/ 0 h 0"/>
                <a:gd name="connsiteX2" fmla="*/ 0 w 8444753"/>
                <a:gd name="connsiteY2" fmla="*/ 0 h 0"/>
              </a:gdLst>
              <a:ahLst/>
              <a:cxnLst>
                <a:cxn ang="0">
                  <a:pos x="connsiteX0" y="connsiteY0"/>
                </a:cxn>
                <a:cxn ang="0">
                  <a:pos x="connsiteX1" y="connsiteY1"/>
                </a:cxn>
                <a:cxn ang="0">
                  <a:pos x="connsiteX2" y="connsiteY2"/>
                </a:cxn>
              </a:cxnLst>
              <a:rect l="l" t="t" r="r" b="b"/>
              <a:pathLst>
                <a:path w="8444753">
                  <a:moveTo>
                    <a:pt x="0" y="0"/>
                  </a:moveTo>
                  <a:lnTo>
                    <a:pt x="8444753" y="0"/>
                  </a:lnTo>
                  <a:lnTo>
                    <a:pt x="0" y="0"/>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PE">
                <a:ln>
                  <a:solidFill>
                    <a:srgbClr val="7030A0"/>
                  </a:solidFill>
                </a:ln>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48"/>
          <p:cNvSpPr/>
          <p:nvPr/>
        </p:nvSpPr>
        <p:spPr>
          <a:xfrm>
            <a:off x="828700" y="3808253"/>
            <a:ext cx="3345300" cy="8013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8"/>
          <p:cNvSpPr/>
          <p:nvPr/>
        </p:nvSpPr>
        <p:spPr>
          <a:xfrm>
            <a:off x="4970025" y="3808253"/>
            <a:ext cx="3345300" cy="801300"/>
          </a:xfrm>
          <a:prstGeom prst="roundRect">
            <a:avLst>
              <a:gd name="adj" fmla="val 16667"/>
            </a:avLst>
          </a:prstGeom>
          <a:solidFill>
            <a:srgbClr val="BB3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8"/>
          <p:cNvSpPr/>
          <p:nvPr/>
        </p:nvSpPr>
        <p:spPr>
          <a:xfrm>
            <a:off x="828700" y="2013453"/>
            <a:ext cx="3345300" cy="801300"/>
          </a:xfrm>
          <a:prstGeom prst="roundRect">
            <a:avLst>
              <a:gd name="adj" fmla="val 16667"/>
            </a:avLst>
          </a:prstGeom>
          <a:solidFill>
            <a:srgbClr val="BB3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8"/>
          <p:cNvSpPr/>
          <p:nvPr/>
        </p:nvSpPr>
        <p:spPr>
          <a:xfrm>
            <a:off x="4970025" y="2013453"/>
            <a:ext cx="3345300" cy="8013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rgbClr val="BB3F7C"/>
                </a:solidFill>
              </a:rPr>
              <a:t>Our numbers</a:t>
            </a:r>
            <a:endParaRPr b="1" dirty="0">
              <a:solidFill>
                <a:srgbClr val="BB3F7C"/>
              </a:solidFill>
            </a:endParaRPr>
          </a:p>
        </p:txBody>
      </p:sp>
      <p:sp>
        <p:nvSpPr>
          <p:cNvPr id="576" name="Google Shape;576;p48"/>
          <p:cNvSpPr txBox="1">
            <a:spLocks noGrp="1"/>
          </p:cNvSpPr>
          <p:nvPr>
            <p:ph type="title" idx="2"/>
          </p:nvPr>
        </p:nvSpPr>
        <p:spPr>
          <a:xfrm>
            <a:off x="1026251" y="1339388"/>
            <a:ext cx="29502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333,000</a:t>
            </a:r>
            <a:endParaRPr/>
          </a:p>
        </p:txBody>
      </p:sp>
      <p:sp>
        <p:nvSpPr>
          <p:cNvPr id="577" name="Google Shape;577;p48"/>
          <p:cNvSpPr txBox="1">
            <a:spLocks noGrp="1"/>
          </p:cNvSpPr>
          <p:nvPr>
            <p:ph type="subTitle" idx="1"/>
          </p:nvPr>
        </p:nvSpPr>
        <p:spPr>
          <a:xfrm>
            <a:off x="1235725" y="2168303"/>
            <a:ext cx="2531400" cy="52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rPr>
              <a:t>Venus is the second planet from the Sun</a:t>
            </a:r>
            <a:endParaRPr dirty="0">
              <a:solidFill>
                <a:schemeClr val="bg1"/>
              </a:solidFill>
            </a:endParaRPr>
          </a:p>
        </p:txBody>
      </p:sp>
      <p:sp>
        <p:nvSpPr>
          <p:cNvPr id="578" name="Google Shape;578;p48"/>
          <p:cNvSpPr txBox="1">
            <a:spLocks noGrp="1"/>
          </p:cNvSpPr>
          <p:nvPr>
            <p:ph type="title" idx="3"/>
          </p:nvPr>
        </p:nvSpPr>
        <p:spPr>
          <a:xfrm>
            <a:off x="5167463" y="1339388"/>
            <a:ext cx="29502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150,000</a:t>
            </a:r>
            <a:endParaRPr/>
          </a:p>
        </p:txBody>
      </p:sp>
      <p:sp>
        <p:nvSpPr>
          <p:cNvPr id="579" name="Google Shape;579;p48"/>
          <p:cNvSpPr txBox="1">
            <a:spLocks noGrp="1"/>
          </p:cNvSpPr>
          <p:nvPr>
            <p:ph type="subTitle" idx="4"/>
          </p:nvPr>
        </p:nvSpPr>
        <p:spPr>
          <a:xfrm>
            <a:off x="5376976" y="2168303"/>
            <a:ext cx="2531400" cy="52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bg1"/>
                </a:solidFill>
              </a:rPr>
              <a:t>Jupiter is the biggest planet in the Solar System</a:t>
            </a:r>
            <a:endParaRPr>
              <a:solidFill>
                <a:schemeClr val="bg1"/>
              </a:solidFill>
            </a:endParaRPr>
          </a:p>
        </p:txBody>
      </p:sp>
      <p:sp>
        <p:nvSpPr>
          <p:cNvPr id="580" name="Google Shape;580;p48"/>
          <p:cNvSpPr txBox="1">
            <a:spLocks noGrp="1"/>
          </p:cNvSpPr>
          <p:nvPr>
            <p:ph type="title" idx="5"/>
          </p:nvPr>
        </p:nvSpPr>
        <p:spPr>
          <a:xfrm>
            <a:off x="1026251" y="3136425"/>
            <a:ext cx="29502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75,000</a:t>
            </a:r>
            <a:endParaRPr/>
          </a:p>
        </p:txBody>
      </p:sp>
      <p:sp>
        <p:nvSpPr>
          <p:cNvPr id="581" name="Google Shape;581;p48"/>
          <p:cNvSpPr txBox="1">
            <a:spLocks noGrp="1"/>
          </p:cNvSpPr>
          <p:nvPr>
            <p:ph type="subTitle" idx="6"/>
          </p:nvPr>
        </p:nvSpPr>
        <p:spPr>
          <a:xfrm>
            <a:off x="1235725" y="3947153"/>
            <a:ext cx="2531400" cy="52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rPr>
              <a:t>Despite being red, Mars is a cold place</a:t>
            </a:r>
            <a:endParaRPr dirty="0">
              <a:solidFill>
                <a:schemeClr val="bg1"/>
              </a:solidFill>
            </a:endParaRPr>
          </a:p>
        </p:txBody>
      </p:sp>
      <p:sp>
        <p:nvSpPr>
          <p:cNvPr id="582" name="Google Shape;582;p48"/>
          <p:cNvSpPr txBox="1">
            <a:spLocks noGrp="1"/>
          </p:cNvSpPr>
          <p:nvPr>
            <p:ph type="title" idx="7"/>
          </p:nvPr>
        </p:nvSpPr>
        <p:spPr>
          <a:xfrm>
            <a:off x="5167463" y="3136425"/>
            <a:ext cx="29502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52,000</a:t>
            </a:r>
            <a:endParaRPr/>
          </a:p>
        </p:txBody>
      </p:sp>
      <p:sp>
        <p:nvSpPr>
          <p:cNvPr id="583" name="Google Shape;583;p48"/>
          <p:cNvSpPr txBox="1">
            <a:spLocks noGrp="1"/>
          </p:cNvSpPr>
          <p:nvPr>
            <p:ph type="subTitle" idx="8"/>
          </p:nvPr>
        </p:nvSpPr>
        <p:spPr>
          <a:xfrm>
            <a:off x="5376912" y="3947153"/>
            <a:ext cx="2531400" cy="52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bg1"/>
                </a:solidFill>
              </a:rPr>
              <a:t>Saturn is a gas giant and has several rings</a:t>
            </a:r>
            <a:endParaRPr>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9"/>
          <p:cNvSpPr txBox="1">
            <a:spLocks noGrp="1"/>
          </p:cNvSpPr>
          <p:nvPr>
            <p:ph type="title"/>
          </p:nvPr>
        </p:nvSpPr>
        <p:spPr>
          <a:xfrm>
            <a:off x="720000" y="26214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solidFill>
                  <a:srgbClr val="BB3F7C"/>
                </a:solidFill>
              </a:rPr>
              <a:t>Our growth</a:t>
            </a:r>
            <a:endParaRPr sz="3600" b="1" dirty="0">
              <a:solidFill>
                <a:srgbClr val="BB3F7C"/>
              </a:solidFill>
            </a:endParaRPr>
          </a:p>
        </p:txBody>
      </p:sp>
      <p:sp>
        <p:nvSpPr>
          <p:cNvPr id="589" name="Google Shape;589;p49"/>
          <p:cNvSpPr txBox="1"/>
          <p:nvPr/>
        </p:nvSpPr>
        <p:spPr>
          <a:xfrm flipH="1">
            <a:off x="720000" y="4404608"/>
            <a:ext cx="4424629" cy="535816"/>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1100" dirty="0">
                <a:solidFill>
                  <a:schemeClr val="dk1"/>
                </a:solidFill>
                <a:latin typeface="Poppins"/>
                <a:ea typeface="Poppins"/>
                <a:cs typeface="Poppins"/>
                <a:sym typeface="Poppins"/>
              </a:rPr>
              <a:t>Follow the link in the graph to modify its data </a:t>
            </a:r>
          </a:p>
          <a:p>
            <a:pPr marL="0" lvl="0" indent="0" rtl="0">
              <a:spcBef>
                <a:spcPts val="0"/>
              </a:spcBef>
              <a:spcAft>
                <a:spcPts val="0"/>
              </a:spcAft>
              <a:buNone/>
            </a:pPr>
            <a:r>
              <a:rPr lang="en" sz="1100" dirty="0">
                <a:solidFill>
                  <a:schemeClr val="dk1"/>
                </a:solidFill>
                <a:latin typeface="Poppins"/>
                <a:ea typeface="Poppins"/>
                <a:cs typeface="Poppins"/>
                <a:sym typeface="Poppins"/>
              </a:rPr>
              <a:t>nd then paste the new one here. </a:t>
            </a:r>
            <a:r>
              <a:rPr lang="en" sz="1100" b="1" dirty="0">
                <a:solidFill>
                  <a:schemeClr val="dk1"/>
                </a:solidFill>
                <a:uFill>
                  <a:noFill/>
                </a:uFill>
                <a:latin typeface="Poppins"/>
                <a:ea typeface="Poppins"/>
                <a:cs typeface="Poppins"/>
                <a:sym typeface="Poppins"/>
                <a:hlinkClick r:id="rId3">
                  <a:extLst>
                    <a:ext uri="{A12FA001-AC4F-418D-AE19-62706E023703}">
                      <ahyp:hlinkClr xmlns:ahyp="http://schemas.microsoft.com/office/drawing/2018/hyperlinkcolor" val="tx"/>
                    </a:ext>
                  </a:extLst>
                </a:hlinkClick>
              </a:rPr>
              <a:t>For more info, click here</a:t>
            </a:r>
            <a:endParaRPr sz="1100" b="1" dirty="0">
              <a:solidFill>
                <a:schemeClr val="dk1"/>
              </a:solidFill>
              <a:latin typeface="Poppins"/>
              <a:ea typeface="Poppins"/>
              <a:cs typeface="Poppins"/>
              <a:sym typeface="Poppins"/>
            </a:endParaRPr>
          </a:p>
        </p:txBody>
      </p:sp>
      <p:sp>
        <p:nvSpPr>
          <p:cNvPr id="590" name="Google Shape;590;p49"/>
          <p:cNvSpPr txBox="1"/>
          <p:nvPr/>
        </p:nvSpPr>
        <p:spPr>
          <a:xfrm flipH="1">
            <a:off x="720075" y="1532591"/>
            <a:ext cx="3188100" cy="59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b="1" dirty="0">
                <a:solidFill>
                  <a:srgbClr val="F8B44D"/>
                </a:solidFill>
                <a:latin typeface="Poppins SemiBold"/>
                <a:ea typeface="Poppins SemiBold"/>
                <a:cs typeface="Poppins SemiBold"/>
                <a:sym typeface="Poppins SemiBold"/>
              </a:rPr>
              <a:t>Graph description</a:t>
            </a:r>
            <a:endParaRPr sz="2500" b="1" dirty="0">
              <a:solidFill>
                <a:srgbClr val="F8B44D"/>
              </a:solidFill>
              <a:latin typeface="Poppins SemiBold"/>
              <a:ea typeface="Poppins SemiBold"/>
              <a:cs typeface="Poppins SemiBold"/>
              <a:sym typeface="Poppins SemiBold"/>
            </a:endParaRPr>
          </a:p>
        </p:txBody>
      </p:sp>
      <p:sp>
        <p:nvSpPr>
          <p:cNvPr id="591" name="Google Shape;591;p49"/>
          <p:cNvSpPr txBox="1"/>
          <p:nvPr/>
        </p:nvSpPr>
        <p:spPr>
          <a:xfrm flipH="1">
            <a:off x="720000" y="2130809"/>
            <a:ext cx="3341012" cy="20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chemeClr val="dk1"/>
                </a:solidFill>
                <a:latin typeface="Poppins"/>
                <a:ea typeface="Poppins"/>
                <a:cs typeface="Poppins"/>
                <a:sym typeface="Poppins"/>
              </a:rPr>
              <a:t>Venus has a beautiful name and is the second planet from the Sun. It’s terribly hot, even hotter than Mercury, and its atmosphere is extremely poisonous. It’s the second-brightest natural object in the night sky after the Moon</a:t>
            </a:r>
            <a:endParaRPr sz="1600" dirty="0">
              <a:solidFill>
                <a:schemeClr val="dk1"/>
              </a:solidFill>
              <a:latin typeface="Poppins"/>
              <a:ea typeface="Poppins"/>
              <a:cs typeface="Poppins"/>
              <a:sym typeface="Poppins"/>
            </a:endParaRPr>
          </a:p>
        </p:txBody>
      </p:sp>
      <p:pic>
        <p:nvPicPr>
          <p:cNvPr id="592" name="Google Shape;592;p49" title="Chart">
            <a:hlinkClick r:id="rId4"/>
          </p:cNvPr>
          <p:cNvPicPr preferRelativeResize="0"/>
          <p:nvPr/>
        </p:nvPicPr>
        <p:blipFill rotWithShape="1">
          <a:blip r:embed="rId5">
            <a:alphaModFix/>
          </a:blip>
          <a:srcRect l="3475" r="2077" b="4205"/>
          <a:stretch/>
        </p:blipFill>
        <p:spPr>
          <a:xfrm>
            <a:off x="4388423" y="1532600"/>
            <a:ext cx="4035576" cy="2530912"/>
          </a:xfrm>
          <a:prstGeom prst="rect">
            <a:avLst/>
          </a:prstGeom>
          <a:noFill/>
          <a:ln>
            <a:solidFill>
              <a:srgbClr val="F8B44D"/>
            </a:solidFill>
          </a:ln>
        </p:spPr>
      </p:pic>
      <p:sp>
        <p:nvSpPr>
          <p:cNvPr id="7" name="Rectángulo 18">
            <a:extLst>
              <a:ext uri="{FF2B5EF4-FFF2-40B4-BE49-F238E27FC236}">
                <a16:creationId xmlns:a16="http://schemas.microsoft.com/office/drawing/2014/main" id="{2ED5D210-7339-0E8B-2DAE-49DEE1735F05}"/>
              </a:ext>
            </a:extLst>
          </p:cNvPr>
          <p:cNvSpPr/>
          <p:nvPr/>
        </p:nvSpPr>
        <p:spPr>
          <a:xfrm>
            <a:off x="288388" y="489690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pic>
        <p:nvPicPr>
          <p:cNvPr id="6146" name="Picture 2" descr="Cápsula del tiempo: El arte de tejer nunca muere | Ruiz-Healy Tim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3998" cy="5143500"/>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492;p45"/>
          <p:cNvSpPr/>
          <p:nvPr/>
        </p:nvSpPr>
        <p:spPr>
          <a:xfrm>
            <a:off x="0" y="2933100"/>
            <a:ext cx="9144000" cy="2210400"/>
          </a:xfrm>
          <a:prstGeom prst="roundRect">
            <a:avLst>
              <a:gd name="adj" fmla="val 3352"/>
            </a:avLst>
          </a:prstGeom>
          <a:gradFill>
            <a:gsLst>
              <a:gs pos="0">
                <a:srgbClr val="000000">
                  <a:alpha val="0"/>
                </a:srgbClr>
              </a:gs>
              <a:gs pos="100000">
                <a:srgbClr val="D88CB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ángulo redondeado 2"/>
          <p:cNvSpPr/>
          <p:nvPr/>
        </p:nvSpPr>
        <p:spPr>
          <a:xfrm rot="5400000">
            <a:off x="3550024" y="356702"/>
            <a:ext cx="1748117" cy="4867835"/>
          </a:xfrm>
          <a:prstGeom prst="roundRect">
            <a:avLst/>
          </a:prstGeom>
          <a:gradFill>
            <a:gsLst>
              <a:gs pos="0">
                <a:srgbClr val="F8B44D"/>
              </a:gs>
              <a:gs pos="100000">
                <a:srgbClr val="D88CB2"/>
              </a:gs>
            </a:gsLst>
            <a:lin ang="54007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99" name="Google Shape;599;p50"/>
          <p:cNvSpPr txBox="1">
            <a:spLocks noGrp="1"/>
          </p:cNvSpPr>
          <p:nvPr>
            <p:ph type="title"/>
          </p:nvPr>
        </p:nvSpPr>
        <p:spPr>
          <a:xfrm>
            <a:off x="1577850" y="2300443"/>
            <a:ext cx="5988300" cy="1428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150,000</a:t>
            </a:r>
            <a:endParaRPr/>
          </a:p>
        </p:txBody>
      </p:sp>
      <p:sp>
        <p:nvSpPr>
          <p:cNvPr id="600" name="Google Shape;600;p50"/>
          <p:cNvSpPr txBox="1">
            <a:spLocks noGrp="1"/>
          </p:cNvSpPr>
          <p:nvPr>
            <p:ph type="subTitle" idx="1"/>
          </p:nvPr>
        </p:nvSpPr>
        <p:spPr>
          <a:xfrm>
            <a:off x="1577850" y="3615825"/>
            <a:ext cx="5988300" cy="49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Big numbers catch your audience’s attention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solidFill>
                  <a:srgbClr val="BB3F7C"/>
                </a:solidFill>
              </a:rPr>
              <a:t>Infographic Style</a:t>
            </a:r>
          </a:p>
        </p:txBody>
      </p:sp>
      <p:sp>
        <p:nvSpPr>
          <p:cNvPr id="3" name="Hexagon 2">
            <a:extLst>
              <a:ext uri="{FF2B5EF4-FFF2-40B4-BE49-F238E27FC236}">
                <a16:creationId xmlns:a16="http://schemas.microsoft.com/office/drawing/2014/main" id="{BFA82D13-0F0E-4566-B7A6-3B891F8BFF42}"/>
              </a:ext>
            </a:extLst>
          </p:cNvPr>
          <p:cNvSpPr/>
          <p:nvPr/>
        </p:nvSpPr>
        <p:spPr>
          <a:xfrm rot="16200000">
            <a:off x="3591645" y="2076484"/>
            <a:ext cx="1960710" cy="1690268"/>
          </a:xfrm>
          <a:prstGeom prst="hexagon">
            <a:avLst/>
          </a:prstGeom>
          <a:solidFill>
            <a:srgbClr val="D88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dirty="0">
              <a:ea typeface="+mj-ea"/>
            </a:endParaRPr>
          </a:p>
        </p:txBody>
      </p:sp>
      <p:cxnSp>
        <p:nvCxnSpPr>
          <p:cNvPr id="4" name="Straight Connector 3">
            <a:extLst>
              <a:ext uri="{FF2B5EF4-FFF2-40B4-BE49-F238E27FC236}">
                <a16:creationId xmlns:a16="http://schemas.microsoft.com/office/drawing/2014/main" id="{5856A4D2-3123-4A08-BD85-A656A908C7F3}"/>
              </a:ext>
            </a:extLst>
          </p:cNvPr>
          <p:cNvCxnSpPr>
            <a:cxnSpLocks/>
            <a:endCxn id="3" idx="5"/>
          </p:cNvCxnSpPr>
          <p:nvPr/>
        </p:nvCxnSpPr>
        <p:spPr>
          <a:xfrm>
            <a:off x="1937703" y="1721970"/>
            <a:ext cx="1789165" cy="641861"/>
          </a:xfrm>
          <a:prstGeom prst="line">
            <a:avLst/>
          </a:prstGeom>
          <a:ln w="12700">
            <a:solidFill>
              <a:srgbClr val="BB3F7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F619F311-710F-45E9-B124-10CEA7A68892}"/>
              </a:ext>
            </a:extLst>
          </p:cNvPr>
          <p:cNvSpPr/>
          <p:nvPr/>
        </p:nvSpPr>
        <p:spPr>
          <a:xfrm flipH="1" flipV="1">
            <a:off x="1345791" y="1391297"/>
            <a:ext cx="526862" cy="526500"/>
          </a:xfrm>
          <a:prstGeom prst="ellipse">
            <a:avLst/>
          </a:prstGeom>
          <a:solidFill>
            <a:srgbClr val="F8B44D"/>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dirty="0">
              <a:ea typeface="+mj-ea"/>
            </a:endParaRPr>
          </a:p>
        </p:txBody>
      </p:sp>
      <p:cxnSp>
        <p:nvCxnSpPr>
          <p:cNvPr id="8" name="Straight Connector 7">
            <a:extLst>
              <a:ext uri="{FF2B5EF4-FFF2-40B4-BE49-F238E27FC236}">
                <a16:creationId xmlns:a16="http://schemas.microsoft.com/office/drawing/2014/main" id="{83C789B3-F521-4B9B-A469-99E3DAB4BD1D}"/>
              </a:ext>
            </a:extLst>
          </p:cNvPr>
          <p:cNvCxnSpPr>
            <a:cxnSpLocks/>
          </p:cNvCxnSpPr>
          <p:nvPr/>
        </p:nvCxnSpPr>
        <p:spPr>
          <a:xfrm flipV="1">
            <a:off x="1937703" y="3545498"/>
            <a:ext cx="1789165" cy="701027"/>
          </a:xfrm>
          <a:prstGeom prst="line">
            <a:avLst/>
          </a:prstGeom>
          <a:ln w="12700">
            <a:solidFill>
              <a:srgbClr val="BB3F7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B5586D7-645D-46C3-8FEA-59B0B369EA48}"/>
              </a:ext>
            </a:extLst>
          </p:cNvPr>
          <p:cNvSpPr/>
          <p:nvPr/>
        </p:nvSpPr>
        <p:spPr>
          <a:xfrm>
            <a:off x="1335584" y="3915708"/>
            <a:ext cx="526500" cy="526500"/>
          </a:xfrm>
          <a:prstGeom prst="ellipse">
            <a:avLst/>
          </a:prstGeom>
          <a:solidFill>
            <a:srgbClr val="F8B44D"/>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ea typeface="+mj-ea"/>
            </a:endParaRPr>
          </a:p>
        </p:txBody>
      </p:sp>
      <p:cxnSp>
        <p:nvCxnSpPr>
          <p:cNvPr id="11" name="Straight Connector 10">
            <a:extLst>
              <a:ext uri="{FF2B5EF4-FFF2-40B4-BE49-F238E27FC236}">
                <a16:creationId xmlns:a16="http://schemas.microsoft.com/office/drawing/2014/main" id="{47DCE4E3-2A6A-4240-8691-7E57ED5CF71F}"/>
              </a:ext>
            </a:extLst>
          </p:cNvPr>
          <p:cNvCxnSpPr>
            <a:cxnSpLocks/>
            <a:endCxn id="3" idx="2"/>
          </p:cNvCxnSpPr>
          <p:nvPr/>
        </p:nvCxnSpPr>
        <p:spPr>
          <a:xfrm flipH="1" flipV="1">
            <a:off x="5417133" y="3479406"/>
            <a:ext cx="1612325" cy="638183"/>
          </a:xfrm>
          <a:prstGeom prst="line">
            <a:avLst/>
          </a:prstGeom>
          <a:ln w="12700">
            <a:solidFill>
              <a:srgbClr val="BB3F7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CF27207-9A17-4A30-9A27-BADFA14082B0}"/>
              </a:ext>
            </a:extLst>
          </p:cNvPr>
          <p:cNvSpPr/>
          <p:nvPr/>
        </p:nvSpPr>
        <p:spPr>
          <a:xfrm>
            <a:off x="7126866" y="3915708"/>
            <a:ext cx="526500" cy="526500"/>
          </a:xfrm>
          <a:prstGeom prst="ellipse">
            <a:avLst/>
          </a:prstGeom>
          <a:solidFill>
            <a:srgbClr val="F8B44D"/>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ea typeface="+mj-ea"/>
            </a:endParaRPr>
          </a:p>
        </p:txBody>
      </p:sp>
      <p:cxnSp>
        <p:nvCxnSpPr>
          <p:cNvPr id="14" name="Straight Connector 13">
            <a:extLst>
              <a:ext uri="{FF2B5EF4-FFF2-40B4-BE49-F238E27FC236}">
                <a16:creationId xmlns:a16="http://schemas.microsoft.com/office/drawing/2014/main" id="{F6450485-EC91-4AB0-A7E7-68DB574C741D}"/>
              </a:ext>
            </a:extLst>
          </p:cNvPr>
          <p:cNvCxnSpPr>
            <a:cxnSpLocks/>
            <a:stCxn id="3" idx="1"/>
          </p:cNvCxnSpPr>
          <p:nvPr/>
        </p:nvCxnSpPr>
        <p:spPr>
          <a:xfrm flipV="1">
            <a:off x="5417134" y="1652085"/>
            <a:ext cx="1612324" cy="711746"/>
          </a:xfrm>
          <a:prstGeom prst="line">
            <a:avLst/>
          </a:prstGeom>
          <a:ln w="12700">
            <a:solidFill>
              <a:srgbClr val="BB3F7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D41B1E48-6319-48B5-9CBB-B6146467DE99}"/>
              </a:ext>
            </a:extLst>
          </p:cNvPr>
          <p:cNvSpPr/>
          <p:nvPr/>
        </p:nvSpPr>
        <p:spPr>
          <a:xfrm rot="10800000">
            <a:off x="7126866" y="1390012"/>
            <a:ext cx="526500" cy="526500"/>
          </a:xfrm>
          <a:prstGeom prst="ellipse">
            <a:avLst/>
          </a:prstGeom>
          <a:solidFill>
            <a:srgbClr val="F8B44D"/>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ea typeface="+mj-ea"/>
            </a:endParaRPr>
          </a:p>
        </p:txBody>
      </p:sp>
      <p:grpSp>
        <p:nvGrpSpPr>
          <p:cNvPr id="17" name="Group 16">
            <a:extLst>
              <a:ext uri="{FF2B5EF4-FFF2-40B4-BE49-F238E27FC236}">
                <a16:creationId xmlns:a16="http://schemas.microsoft.com/office/drawing/2014/main" id="{9DBC274C-B6D2-4855-8577-8C4AC5929876}"/>
              </a:ext>
            </a:extLst>
          </p:cNvPr>
          <p:cNvGrpSpPr/>
          <p:nvPr/>
        </p:nvGrpSpPr>
        <p:grpSpPr>
          <a:xfrm>
            <a:off x="6421133" y="3045896"/>
            <a:ext cx="2065321" cy="839161"/>
            <a:chOff x="575693" y="4138194"/>
            <a:chExt cx="2155442" cy="1118880"/>
          </a:xfrm>
        </p:grpSpPr>
        <p:sp>
          <p:nvSpPr>
            <p:cNvPr id="18" name="TextBox 17">
              <a:extLst>
                <a:ext uri="{FF2B5EF4-FFF2-40B4-BE49-F238E27FC236}">
                  <a16:creationId xmlns:a16="http://schemas.microsoft.com/office/drawing/2014/main" id="{E11D11A9-83C8-46B9-9761-2EC097512831}"/>
                </a:ext>
              </a:extLst>
            </p:cNvPr>
            <p:cNvSpPr txBox="1"/>
            <p:nvPr/>
          </p:nvSpPr>
          <p:spPr>
            <a:xfrm>
              <a:off x="578399" y="4395300"/>
              <a:ext cx="2144043" cy="861774"/>
            </a:xfrm>
            <a:prstGeom prst="rect">
              <a:avLst/>
            </a:prstGeom>
            <a:noFill/>
          </p:spPr>
          <p:txBody>
            <a:bodyPr wrap="square" lIns="81000" rIns="81000" rtlCol="0">
              <a:spAutoFit/>
            </a:bodyPr>
            <a:lstStyle/>
            <a:p>
              <a:pPr algn="ctr"/>
              <a:r>
                <a:rPr lang="en-US" altLang="ko-KR" sz="900" dirty="0">
                  <a:solidFill>
                    <a:srgbClr val="BB3F7C"/>
                  </a:solidFill>
                  <a:ea typeface="+mj-ea"/>
                  <a:cs typeface="Arial" pitchFamily="34" charset="0"/>
                </a:rPr>
                <a:t>Get a modern PowerPoint  Presentation that is beautifully designed. I hope and I believe that this Template will your Time.</a:t>
              </a:r>
            </a:p>
          </p:txBody>
        </p:sp>
        <p:sp>
          <p:nvSpPr>
            <p:cNvPr id="19" name="TextBox 18">
              <a:extLst>
                <a:ext uri="{FF2B5EF4-FFF2-40B4-BE49-F238E27FC236}">
                  <a16:creationId xmlns:a16="http://schemas.microsoft.com/office/drawing/2014/main" id="{D89F15BE-9806-4C15-AD3C-8D9D933EE0E5}"/>
                </a:ext>
              </a:extLst>
            </p:cNvPr>
            <p:cNvSpPr txBox="1"/>
            <p:nvPr/>
          </p:nvSpPr>
          <p:spPr>
            <a:xfrm>
              <a:off x="575693" y="4138194"/>
              <a:ext cx="2155442" cy="307776"/>
            </a:xfrm>
            <a:prstGeom prst="rect">
              <a:avLst/>
            </a:prstGeom>
            <a:noFill/>
          </p:spPr>
          <p:txBody>
            <a:bodyPr wrap="square" lIns="81000" rIns="81000" rtlCol="0">
              <a:spAutoFit/>
            </a:bodyPr>
            <a:lstStyle/>
            <a:p>
              <a:pPr algn="ctr"/>
              <a:r>
                <a:rPr lang="en-US" altLang="ko-KR" sz="900" b="1" dirty="0">
                  <a:solidFill>
                    <a:srgbClr val="BB3F7C"/>
                  </a:solidFill>
                  <a:ea typeface="+mj-ea"/>
                  <a:cs typeface="Arial" pitchFamily="34" charset="0"/>
                </a:rPr>
                <a:t>Contents Here</a:t>
              </a:r>
              <a:endParaRPr lang="ko-KR" altLang="en-US" sz="900" b="1" dirty="0">
                <a:solidFill>
                  <a:srgbClr val="BB3F7C"/>
                </a:solidFill>
                <a:ea typeface="+mj-ea"/>
                <a:cs typeface="Arial" pitchFamily="34" charset="0"/>
              </a:endParaRPr>
            </a:p>
          </p:txBody>
        </p:sp>
      </p:grpSp>
      <p:grpSp>
        <p:nvGrpSpPr>
          <p:cNvPr id="20" name="Group 19">
            <a:extLst>
              <a:ext uri="{FF2B5EF4-FFF2-40B4-BE49-F238E27FC236}">
                <a16:creationId xmlns:a16="http://schemas.microsoft.com/office/drawing/2014/main" id="{3102F6B2-75C0-4734-AF28-1D28998AE6EB}"/>
              </a:ext>
            </a:extLst>
          </p:cNvPr>
          <p:cNvGrpSpPr/>
          <p:nvPr/>
        </p:nvGrpSpPr>
        <p:grpSpPr>
          <a:xfrm>
            <a:off x="6421133" y="2035841"/>
            <a:ext cx="2065321" cy="839161"/>
            <a:chOff x="575693" y="4138194"/>
            <a:chExt cx="2155442" cy="1118880"/>
          </a:xfrm>
        </p:grpSpPr>
        <p:sp>
          <p:nvSpPr>
            <p:cNvPr id="21" name="TextBox 20">
              <a:extLst>
                <a:ext uri="{FF2B5EF4-FFF2-40B4-BE49-F238E27FC236}">
                  <a16:creationId xmlns:a16="http://schemas.microsoft.com/office/drawing/2014/main" id="{3076BC0C-4444-4D4E-9947-2ADF2D837A3D}"/>
                </a:ext>
              </a:extLst>
            </p:cNvPr>
            <p:cNvSpPr txBox="1"/>
            <p:nvPr/>
          </p:nvSpPr>
          <p:spPr>
            <a:xfrm>
              <a:off x="578399" y="4395300"/>
              <a:ext cx="2144043" cy="861774"/>
            </a:xfrm>
            <a:prstGeom prst="rect">
              <a:avLst/>
            </a:prstGeom>
            <a:noFill/>
          </p:spPr>
          <p:txBody>
            <a:bodyPr wrap="square" lIns="81000" rIns="81000" rtlCol="0">
              <a:spAutoFit/>
            </a:bodyPr>
            <a:lstStyle/>
            <a:p>
              <a:pPr algn="ctr"/>
              <a:r>
                <a:rPr lang="en-US" altLang="ko-KR" sz="900" dirty="0">
                  <a:solidFill>
                    <a:srgbClr val="F8B44D"/>
                  </a:solidFill>
                  <a:ea typeface="+mj-ea"/>
                  <a:cs typeface="Arial" pitchFamily="34" charset="0"/>
                </a:rPr>
                <a:t>Get a modern PowerPoint  Presentation that is beautifully designed. I hope and I believe that this Template will your Time.</a:t>
              </a:r>
            </a:p>
          </p:txBody>
        </p:sp>
        <p:sp>
          <p:nvSpPr>
            <p:cNvPr id="22" name="TextBox 21">
              <a:extLst>
                <a:ext uri="{FF2B5EF4-FFF2-40B4-BE49-F238E27FC236}">
                  <a16:creationId xmlns:a16="http://schemas.microsoft.com/office/drawing/2014/main" id="{6B999439-4420-47E4-B976-95A2E71BD098}"/>
                </a:ext>
              </a:extLst>
            </p:cNvPr>
            <p:cNvSpPr txBox="1"/>
            <p:nvPr/>
          </p:nvSpPr>
          <p:spPr>
            <a:xfrm>
              <a:off x="575693" y="4138194"/>
              <a:ext cx="2155442" cy="307776"/>
            </a:xfrm>
            <a:prstGeom prst="rect">
              <a:avLst/>
            </a:prstGeom>
            <a:noFill/>
          </p:spPr>
          <p:txBody>
            <a:bodyPr wrap="square" lIns="81000" rIns="81000" rtlCol="0">
              <a:spAutoFit/>
            </a:bodyPr>
            <a:lstStyle/>
            <a:p>
              <a:pPr algn="ctr"/>
              <a:r>
                <a:rPr lang="en-US" altLang="ko-KR" sz="900" b="1" dirty="0">
                  <a:solidFill>
                    <a:srgbClr val="F8B44D"/>
                  </a:solidFill>
                  <a:ea typeface="+mj-ea"/>
                  <a:cs typeface="Arial" pitchFamily="34" charset="0"/>
                </a:rPr>
                <a:t>Contents Here</a:t>
              </a:r>
              <a:endParaRPr lang="ko-KR" altLang="en-US" sz="900" b="1" dirty="0">
                <a:solidFill>
                  <a:srgbClr val="F8B44D"/>
                </a:solidFill>
                <a:ea typeface="+mj-ea"/>
                <a:cs typeface="Arial" pitchFamily="34" charset="0"/>
              </a:endParaRPr>
            </a:p>
          </p:txBody>
        </p:sp>
      </p:grpSp>
      <p:grpSp>
        <p:nvGrpSpPr>
          <p:cNvPr id="23" name="Group 22">
            <a:extLst>
              <a:ext uri="{FF2B5EF4-FFF2-40B4-BE49-F238E27FC236}">
                <a16:creationId xmlns:a16="http://schemas.microsoft.com/office/drawing/2014/main" id="{46548155-2708-4C46-9751-1DCF49F36C71}"/>
              </a:ext>
            </a:extLst>
          </p:cNvPr>
          <p:cNvGrpSpPr/>
          <p:nvPr/>
        </p:nvGrpSpPr>
        <p:grpSpPr>
          <a:xfrm>
            <a:off x="644323" y="3045896"/>
            <a:ext cx="2065321" cy="839161"/>
            <a:chOff x="575693" y="4138194"/>
            <a:chExt cx="2155442" cy="1118880"/>
          </a:xfrm>
        </p:grpSpPr>
        <p:sp>
          <p:nvSpPr>
            <p:cNvPr id="24" name="TextBox 23">
              <a:extLst>
                <a:ext uri="{FF2B5EF4-FFF2-40B4-BE49-F238E27FC236}">
                  <a16:creationId xmlns:a16="http://schemas.microsoft.com/office/drawing/2014/main" id="{B584E4C1-F0AA-42F3-9B2A-1E60F6E220C1}"/>
                </a:ext>
              </a:extLst>
            </p:cNvPr>
            <p:cNvSpPr txBox="1"/>
            <p:nvPr/>
          </p:nvSpPr>
          <p:spPr>
            <a:xfrm>
              <a:off x="578399" y="4395300"/>
              <a:ext cx="2144043" cy="861774"/>
            </a:xfrm>
            <a:prstGeom prst="rect">
              <a:avLst/>
            </a:prstGeom>
            <a:noFill/>
          </p:spPr>
          <p:txBody>
            <a:bodyPr wrap="square" lIns="81000" rIns="81000" rtlCol="0">
              <a:spAutoFit/>
            </a:bodyPr>
            <a:lstStyle/>
            <a:p>
              <a:pPr algn="ctr"/>
              <a:r>
                <a:rPr lang="en-US" altLang="ko-KR" sz="900" dirty="0">
                  <a:solidFill>
                    <a:srgbClr val="F8B44D"/>
                  </a:solidFill>
                  <a:ea typeface="+mj-ea"/>
                  <a:cs typeface="Arial" pitchFamily="34" charset="0"/>
                </a:rPr>
                <a:t>Get a modern PowerPoint  Presentation that is beautifully designed. I hope and I believe that this Template will your Time.</a:t>
              </a:r>
            </a:p>
          </p:txBody>
        </p:sp>
        <p:sp>
          <p:nvSpPr>
            <p:cNvPr id="25" name="TextBox 24">
              <a:extLst>
                <a:ext uri="{FF2B5EF4-FFF2-40B4-BE49-F238E27FC236}">
                  <a16:creationId xmlns:a16="http://schemas.microsoft.com/office/drawing/2014/main" id="{3949D2DC-7DF3-4B5F-BBDF-5FBF1BB8AA93}"/>
                </a:ext>
              </a:extLst>
            </p:cNvPr>
            <p:cNvSpPr txBox="1"/>
            <p:nvPr/>
          </p:nvSpPr>
          <p:spPr>
            <a:xfrm>
              <a:off x="575693" y="4138194"/>
              <a:ext cx="2155442" cy="307776"/>
            </a:xfrm>
            <a:prstGeom prst="rect">
              <a:avLst/>
            </a:prstGeom>
            <a:noFill/>
          </p:spPr>
          <p:txBody>
            <a:bodyPr wrap="square" lIns="81000" rIns="81000" rtlCol="0">
              <a:spAutoFit/>
            </a:bodyPr>
            <a:lstStyle/>
            <a:p>
              <a:pPr algn="ctr"/>
              <a:r>
                <a:rPr lang="en-US" altLang="ko-KR" sz="900" b="1" dirty="0">
                  <a:solidFill>
                    <a:srgbClr val="F8B44D"/>
                  </a:solidFill>
                  <a:ea typeface="+mj-ea"/>
                  <a:cs typeface="Arial" pitchFamily="34" charset="0"/>
                </a:rPr>
                <a:t>Contents Here</a:t>
              </a:r>
              <a:endParaRPr lang="ko-KR" altLang="en-US" sz="900" b="1" dirty="0">
                <a:solidFill>
                  <a:srgbClr val="F8B44D"/>
                </a:solidFill>
                <a:ea typeface="+mj-ea"/>
                <a:cs typeface="Arial" pitchFamily="34" charset="0"/>
              </a:endParaRPr>
            </a:p>
          </p:txBody>
        </p:sp>
      </p:grpSp>
      <p:grpSp>
        <p:nvGrpSpPr>
          <p:cNvPr id="26" name="Group 25">
            <a:extLst>
              <a:ext uri="{FF2B5EF4-FFF2-40B4-BE49-F238E27FC236}">
                <a16:creationId xmlns:a16="http://schemas.microsoft.com/office/drawing/2014/main" id="{5E0D9A8E-A98D-46B6-8A0E-CA2B8B542A63}"/>
              </a:ext>
            </a:extLst>
          </p:cNvPr>
          <p:cNvGrpSpPr/>
          <p:nvPr/>
        </p:nvGrpSpPr>
        <p:grpSpPr>
          <a:xfrm>
            <a:off x="644323" y="2035841"/>
            <a:ext cx="2065321" cy="839161"/>
            <a:chOff x="575693" y="4138194"/>
            <a:chExt cx="2155442" cy="1118880"/>
          </a:xfrm>
        </p:grpSpPr>
        <p:sp>
          <p:nvSpPr>
            <p:cNvPr id="27" name="TextBox 26">
              <a:extLst>
                <a:ext uri="{FF2B5EF4-FFF2-40B4-BE49-F238E27FC236}">
                  <a16:creationId xmlns:a16="http://schemas.microsoft.com/office/drawing/2014/main" id="{61A7EC3A-1B34-4F7C-B9E4-F70C49D35395}"/>
                </a:ext>
              </a:extLst>
            </p:cNvPr>
            <p:cNvSpPr txBox="1"/>
            <p:nvPr/>
          </p:nvSpPr>
          <p:spPr>
            <a:xfrm>
              <a:off x="578399" y="4395300"/>
              <a:ext cx="2144043" cy="861774"/>
            </a:xfrm>
            <a:prstGeom prst="rect">
              <a:avLst/>
            </a:prstGeom>
            <a:noFill/>
          </p:spPr>
          <p:txBody>
            <a:bodyPr wrap="square" lIns="81000" rIns="81000" rtlCol="0">
              <a:spAutoFit/>
            </a:bodyPr>
            <a:lstStyle/>
            <a:p>
              <a:pPr algn="ctr"/>
              <a:r>
                <a:rPr lang="en-US" altLang="ko-KR" sz="900" dirty="0">
                  <a:solidFill>
                    <a:srgbClr val="BB3F7C"/>
                  </a:solidFill>
                  <a:ea typeface="+mj-ea"/>
                  <a:cs typeface="Arial" pitchFamily="34" charset="0"/>
                </a:rPr>
                <a:t>Get a modern PowerPoint  Presentation that is beautifully designed. I hope and I believe that this Template will your Time.</a:t>
              </a:r>
            </a:p>
          </p:txBody>
        </p:sp>
        <p:sp>
          <p:nvSpPr>
            <p:cNvPr id="28" name="TextBox 27">
              <a:extLst>
                <a:ext uri="{FF2B5EF4-FFF2-40B4-BE49-F238E27FC236}">
                  <a16:creationId xmlns:a16="http://schemas.microsoft.com/office/drawing/2014/main" id="{46BBB6C8-2BDF-4424-83DF-F0CD951DEF08}"/>
                </a:ext>
              </a:extLst>
            </p:cNvPr>
            <p:cNvSpPr txBox="1"/>
            <p:nvPr/>
          </p:nvSpPr>
          <p:spPr>
            <a:xfrm>
              <a:off x="575693" y="4138194"/>
              <a:ext cx="2155442" cy="307776"/>
            </a:xfrm>
            <a:prstGeom prst="rect">
              <a:avLst/>
            </a:prstGeom>
            <a:noFill/>
          </p:spPr>
          <p:txBody>
            <a:bodyPr wrap="square" lIns="81000" rIns="81000" rtlCol="0">
              <a:spAutoFit/>
            </a:bodyPr>
            <a:lstStyle/>
            <a:p>
              <a:pPr algn="ctr"/>
              <a:r>
                <a:rPr lang="en-US" altLang="ko-KR" sz="900" b="1" dirty="0">
                  <a:solidFill>
                    <a:srgbClr val="BB3F7C"/>
                  </a:solidFill>
                  <a:ea typeface="+mj-ea"/>
                  <a:cs typeface="Arial" pitchFamily="34" charset="0"/>
                </a:rPr>
                <a:t>Contents Here</a:t>
              </a:r>
              <a:endParaRPr lang="ko-KR" altLang="en-US" sz="900" b="1" dirty="0">
                <a:solidFill>
                  <a:srgbClr val="BB3F7C"/>
                </a:solidFill>
                <a:ea typeface="+mj-ea"/>
                <a:cs typeface="Arial" pitchFamily="34" charset="0"/>
              </a:endParaRPr>
            </a:p>
          </p:txBody>
        </p:sp>
      </p:grpSp>
      <p:sp>
        <p:nvSpPr>
          <p:cNvPr id="31" name="Block Arc 20">
            <a:extLst>
              <a:ext uri="{FF2B5EF4-FFF2-40B4-BE49-F238E27FC236}">
                <a16:creationId xmlns:a16="http://schemas.microsoft.com/office/drawing/2014/main" id="{9A6AF667-0ECD-48D8-9536-BF61426AE010}"/>
              </a:ext>
            </a:extLst>
          </p:cNvPr>
          <p:cNvSpPr>
            <a:spLocks noChangeAspect="1"/>
          </p:cNvSpPr>
          <p:nvPr/>
        </p:nvSpPr>
        <p:spPr>
          <a:xfrm rot="10800000">
            <a:off x="7285296" y="4050535"/>
            <a:ext cx="249008" cy="270000"/>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solidFill>
                <a:schemeClr val="tx1"/>
              </a:solidFill>
            </a:endParaRPr>
          </a:p>
        </p:txBody>
      </p:sp>
      <p:sp>
        <p:nvSpPr>
          <p:cNvPr id="32" name="Trapezoid 28">
            <a:extLst>
              <a:ext uri="{FF2B5EF4-FFF2-40B4-BE49-F238E27FC236}">
                <a16:creationId xmlns:a16="http://schemas.microsoft.com/office/drawing/2014/main" id="{60F79D40-E669-449B-A37A-89CA087F0712}"/>
              </a:ext>
            </a:extLst>
          </p:cNvPr>
          <p:cNvSpPr>
            <a:spLocks noChangeAspect="1"/>
          </p:cNvSpPr>
          <p:nvPr/>
        </p:nvSpPr>
        <p:spPr>
          <a:xfrm>
            <a:off x="1481539" y="4049748"/>
            <a:ext cx="222791" cy="270000"/>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p>
        </p:txBody>
      </p:sp>
      <p:sp>
        <p:nvSpPr>
          <p:cNvPr id="33" name="Rectangle 16">
            <a:extLst>
              <a:ext uri="{FF2B5EF4-FFF2-40B4-BE49-F238E27FC236}">
                <a16:creationId xmlns:a16="http://schemas.microsoft.com/office/drawing/2014/main" id="{7B77B215-7A92-4B7A-94C0-6655FD5C409D}"/>
              </a:ext>
            </a:extLst>
          </p:cNvPr>
          <p:cNvSpPr/>
          <p:nvPr/>
        </p:nvSpPr>
        <p:spPr>
          <a:xfrm rot="2700000">
            <a:off x="7303506" y="1482147"/>
            <a:ext cx="199440" cy="357559"/>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p>
        </p:txBody>
      </p:sp>
      <p:sp>
        <p:nvSpPr>
          <p:cNvPr id="34" name="Oval 21">
            <a:extLst>
              <a:ext uri="{FF2B5EF4-FFF2-40B4-BE49-F238E27FC236}">
                <a16:creationId xmlns:a16="http://schemas.microsoft.com/office/drawing/2014/main" id="{A6B44F2D-8746-450D-892B-F57D7E783C14}"/>
              </a:ext>
            </a:extLst>
          </p:cNvPr>
          <p:cNvSpPr>
            <a:spLocks noChangeAspect="1"/>
          </p:cNvSpPr>
          <p:nvPr/>
        </p:nvSpPr>
        <p:spPr>
          <a:xfrm>
            <a:off x="1477377" y="1523018"/>
            <a:ext cx="263690" cy="26589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p>
        </p:txBody>
      </p:sp>
      <p:sp>
        <p:nvSpPr>
          <p:cNvPr id="30" name="Rectángulo 29">
            <a:extLst>
              <a:ext uri="{FF2B5EF4-FFF2-40B4-BE49-F238E27FC236}">
                <a16:creationId xmlns:a16="http://schemas.microsoft.com/office/drawing/2014/main" id="{EF3CD1C3-F61D-0C26-9D71-81BD5094305A}"/>
              </a:ext>
            </a:extLst>
          </p:cNvPr>
          <p:cNvSpPr/>
          <p:nvPr/>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extLst>
      <p:ext uri="{BB962C8B-B14F-4D97-AF65-F5344CB8AC3E}">
        <p14:creationId xmlns:p14="http://schemas.microsoft.com/office/powerpoint/2010/main" val="2237534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51"/>
          <p:cNvSpPr txBox="1">
            <a:spLocks noGrp="1"/>
          </p:cNvSpPr>
          <p:nvPr>
            <p:ph type="subTitle" idx="9"/>
          </p:nvPr>
        </p:nvSpPr>
        <p:spPr>
          <a:xfrm>
            <a:off x="6281400" y="2280043"/>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 is actually a very cold place”</a:t>
            </a:r>
            <a:endParaRPr/>
          </a:p>
        </p:txBody>
      </p:sp>
      <p:sp>
        <p:nvSpPr>
          <p:cNvPr id="606" name="Google Shape;606;p51"/>
          <p:cNvSpPr txBox="1">
            <a:spLocks noGrp="1"/>
          </p:cNvSpPr>
          <p:nvPr>
            <p:ph type="subTitle" idx="14"/>
          </p:nvPr>
        </p:nvSpPr>
        <p:spPr>
          <a:xfrm>
            <a:off x="6281400" y="4100957"/>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“Neptune is very far from the Sun”</a:t>
            </a:r>
            <a:endParaRPr/>
          </a:p>
        </p:txBody>
      </p:sp>
      <p:sp>
        <p:nvSpPr>
          <p:cNvPr id="607" name="Google Shape;607;p51"/>
          <p:cNvSpPr txBox="1">
            <a:spLocks noGrp="1"/>
          </p:cNvSpPr>
          <p:nvPr>
            <p:ph type="title" idx="8"/>
          </p:nvPr>
        </p:nvSpPr>
        <p:spPr>
          <a:xfrm>
            <a:off x="6281400" y="1837437"/>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Gustav V</a:t>
            </a:r>
            <a:endParaRPr/>
          </a:p>
        </p:txBody>
      </p:sp>
      <p:sp>
        <p:nvSpPr>
          <p:cNvPr id="608" name="Google Shape;608;p51"/>
          <p:cNvSpPr txBox="1">
            <a:spLocks noGrp="1"/>
          </p:cNvSpPr>
          <p:nvPr>
            <p:ph type="title" idx="13"/>
          </p:nvPr>
        </p:nvSpPr>
        <p:spPr>
          <a:xfrm>
            <a:off x="6281400" y="3664438"/>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William A</a:t>
            </a:r>
            <a:endParaRPr/>
          </a:p>
        </p:txBody>
      </p:sp>
      <p:sp>
        <p:nvSpPr>
          <p:cNvPr id="609" name="Google Shape;609;p51"/>
          <p:cNvSpPr txBox="1">
            <a:spLocks noGrp="1"/>
          </p:cNvSpPr>
          <p:nvPr>
            <p:ph type="title" idx="15"/>
          </p:nvPr>
        </p:nvSpPr>
        <p:spPr>
          <a:xfrm>
            <a:off x="793846" y="236853"/>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solidFill>
                  <a:srgbClr val="F8B44D"/>
                </a:solidFill>
              </a:rPr>
              <a:t>Consumer statements</a:t>
            </a:r>
            <a:endParaRPr sz="3600" b="1" dirty="0">
              <a:solidFill>
                <a:srgbClr val="F8B44D"/>
              </a:solidFill>
            </a:endParaRPr>
          </a:p>
        </p:txBody>
      </p:sp>
      <p:sp>
        <p:nvSpPr>
          <p:cNvPr id="610" name="Google Shape;610;p51"/>
          <p:cNvSpPr txBox="1">
            <a:spLocks noGrp="1"/>
          </p:cNvSpPr>
          <p:nvPr>
            <p:ph type="title"/>
          </p:nvPr>
        </p:nvSpPr>
        <p:spPr>
          <a:xfrm>
            <a:off x="861799" y="1837437"/>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Tomas J</a:t>
            </a:r>
            <a:endParaRPr/>
          </a:p>
        </p:txBody>
      </p:sp>
      <p:sp>
        <p:nvSpPr>
          <p:cNvPr id="611" name="Google Shape;611;p51"/>
          <p:cNvSpPr txBox="1">
            <a:spLocks noGrp="1"/>
          </p:cNvSpPr>
          <p:nvPr>
            <p:ph type="subTitle" idx="1"/>
          </p:nvPr>
        </p:nvSpPr>
        <p:spPr>
          <a:xfrm>
            <a:off x="861799" y="2280035"/>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a:t>
            </a:r>
            <a:endParaRPr/>
          </a:p>
        </p:txBody>
      </p:sp>
      <p:sp>
        <p:nvSpPr>
          <p:cNvPr id="614" name="Google Shape;614;p51"/>
          <p:cNvSpPr txBox="1">
            <a:spLocks noGrp="1"/>
          </p:cNvSpPr>
          <p:nvPr>
            <p:ph type="title" idx="4"/>
          </p:nvPr>
        </p:nvSpPr>
        <p:spPr>
          <a:xfrm>
            <a:off x="861799" y="3664437"/>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Timmy F</a:t>
            </a:r>
            <a:endParaRPr/>
          </a:p>
        </p:txBody>
      </p:sp>
      <p:sp>
        <p:nvSpPr>
          <p:cNvPr id="615" name="Google Shape;615;p51"/>
          <p:cNvSpPr txBox="1">
            <a:spLocks noGrp="1"/>
          </p:cNvSpPr>
          <p:nvPr>
            <p:ph type="subTitle" idx="5"/>
          </p:nvPr>
        </p:nvSpPr>
        <p:spPr>
          <a:xfrm>
            <a:off x="861799" y="4100948"/>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 is the biggest planet of them all”</a:t>
            </a:r>
            <a:endParaRPr/>
          </a:p>
        </p:txBody>
      </p:sp>
      <p:sp>
        <p:nvSpPr>
          <p:cNvPr id="618" name="Google Shape;618;p51"/>
          <p:cNvSpPr/>
          <p:nvPr/>
        </p:nvSpPr>
        <p:spPr>
          <a:xfrm>
            <a:off x="705199" y="3147450"/>
            <a:ext cx="2299200" cy="4848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51"/>
          <p:cNvSpPr/>
          <p:nvPr/>
        </p:nvSpPr>
        <p:spPr>
          <a:xfrm>
            <a:off x="1131510"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20" name="Google Shape;620;p51"/>
          <p:cNvSpPr/>
          <p:nvPr/>
        </p:nvSpPr>
        <p:spPr>
          <a:xfrm>
            <a:off x="1430333"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21" name="Google Shape;621;p51"/>
          <p:cNvSpPr/>
          <p:nvPr/>
        </p:nvSpPr>
        <p:spPr>
          <a:xfrm>
            <a:off x="1729157"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22" name="Google Shape;622;p51"/>
          <p:cNvSpPr/>
          <p:nvPr/>
        </p:nvSpPr>
        <p:spPr>
          <a:xfrm>
            <a:off x="2027980"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23" name="Google Shape;623;p51"/>
          <p:cNvSpPr/>
          <p:nvPr/>
        </p:nvSpPr>
        <p:spPr>
          <a:xfrm>
            <a:off x="2326803"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31" name="Google Shape;631;p51"/>
          <p:cNvSpPr/>
          <p:nvPr/>
        </p:nvSpPr>
        <p:spPr>
          <a:xfrm>
            <a:off x="6124800" y="3147450"/>
            <a:ext cx="2299200" cy="4848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2" name="Google Shape;632;p51"/>
          <p:cNvGrpSpPr/>
          <p:nvPr/>
        </p:nvGrpSpPr>
        <p:grpSpPr>
          <a:xfrm>
            <a:off x="6551111" y="3273194"/>
            <a:ext cx="1446578" cy="233273"/>
            <a:chOff x="6502212" y="3273194"/>
            <a:chExt cx="1446578" cy="233273"/>
          </a:xfrm>
          <a:solidFill>
            <a:schemeClr val="bg1"/>
          </a:solidFill>
        </p:grpSpPr>
        <p:sp>
          <p:nvSpPr>
            <p:cNvPr id="633" name="Google Shape;633;p51"/>
            <p:cNvSpPr/>
            <p:nvPr/>
          </p:nvSpPr>
          <p:spPr>
            <a:xfrm>
              <a:off x="6502212"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34" name="Google Shape;634;p51"/>
            <p:cNvSpPr/>
            <p:nvPr/>
          </p:nvSpPr>
          <p:spPr>
            <a:xfrm>
              <a:off x="6801035"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35" name="Google Shape;635;p51"/>
            <p:cNvSpPr/>
            <p:nvPr/>
          </p:nvSpPr>
          <p:spPr>
            <a:xfrm>
              <a:off x="7099858"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36" name="Google Shape;636;p51"/>
            <p:cNvSpPr/>
            <p:nvPr/>
          </p:nvSpPr>
          <p:spPr>
            <a:xfrm>
              <a:off x="7398681"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37" name="Google Shape;637;p51"/>
            <p:cNvSpPr/>
            <p:nvPr/>
          </p:nvSpPr>
          <p:spPr>
            <a:xfrm>
              <a:off x="7697504" y="3273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38" name="Google Shape;638;p51"/>
          <p:cNvSpPr/>
          <p:nvPr/>
        </p:nvSpPr>
        <p:spPr>
          <a:xfrm>
            <a:off x="705199" y="1320450"/>
            <a:ext cx="2299200" cy="4848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 name="Google Shape;639;p51"/>
          <p:cNvGrpSpPr/>
          <p:nvPr/>
        </p:nvGrpSpPr>
        <p:grpSpPr>
          <a:xfrm>
            <a:off x="1131510" y="1446194"/>
            <a:ext cx="1446578" cy="233273"/>
            <a:chOff x="1082487" y="1446194"/>
            <a:chExt cx="1446578" cy="233273"/>
          </a:xfrm>
          <a:solidFill>
            <a:schemeClr val="bg1"/>
          </a:solidFill>
        </p:grpSpPr>
        <p:sp>
          <p:nvSpPr>
            <p:cNvPr id="640" name="Google Shape;640;p51"/>
            <p:cNvSpPr/>
            <p:nvPr/>
          </p:nvSpPr>
          <p:spPr>
            <a:xfrm>
              <a:off x="1082487"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41" name="Google Shape;641;p51"/>
            <p:cNvSpPr/>
            <p:nvPr/>
          </p:nvSpPr>
          <p:spPr>
            <a:xfrm>
              <a:off x="1381310"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42" name="Google Shape;642;p51"/>
            <p:cNvSpPr/>
            <p:nvPr/>
          </p:nvSpPr>
          <p:spPr>
            <a:xfrm>
              <a:off x="1680133"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43" name="Google Shape;643;p51"/>
            <p:cNvSpPr/>
            <p:nvPr/>
          </p:nvSpPr>
          <p:spPr>
            <a:xfrm>
              <a:off x="1978956"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44" name="Google Shape;644;p51"/>
            <p:cNvSpPr/>
            <p:nvPr/>
          </p:nvSpPr>
          <p:spPr>
            <a:xfrm>
              <a:off x="2277779"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52" name="Google Shape;652;p51"/>
          <p:cNvSpPr/>
          <p:nvPr/>
        </p:nvSpPr>
        <p:spPr>
          <a:xfrm>
            <a:off x="6124800" y="1320450"/>
            <a:ext cx="2299200" cy="4848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3" name="Google Shape;653;p51"/>
          <p:cNvGrpSpPr/>
          <p:nvPr/>
        </p:nvGrpSpPr>
        <p:grpSpPr>
          <a:xfrm>
            <a:off x="6551111" y="1446194"/>
            <a:ext cx="1446578" cy="233273"/>
            <a:chOff x="6465937" y="1446194"/>
            <a:chExt cx="1446578" cy="233273"/>
          </a:xfrm>
          <a:solidFill>
            <a:schemeClr val="bg1"/>
          </a:solidFill>
        </p:grpSpPr>
        <p:sp>
          <p:nvSpPr>
            <p:cNvPr id="654" name="Google Shape;654;p51"/>
            <p:cNvSpPr/>
            <p:nvPr/>
          </p:nvSpPr>
          <p:spPr>
            <a:xfrm>
              <a:off x="6465937"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55" name="Google Shape;655;p51"/>
            <p:cNvSpPr/>
            <p:nvPr/>
          </p:nvSpPr>
          <p:spPr>
            <a:xfrm>
              <a:off x="6764760"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56" name="Google Shape;656;p51"/>
            <p:cNvSpPr/>
            <p:nvPr/>
          </p:nvSpPr>
          <p:spPr>
            <a:xfrm>
              <a:off x="7063583"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57" name="Google Shape;657;p51"/>
            <p:cNvSpPr/>
            <p:nvPr/>
          </p:nvSpPr>
          <p:spPr>
            <a:xfrm>
              <a:off x="7362406"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58" name="Google Shape;658;p51"/>
            <p:cNvSpPr/>
            <p:nvPr/>
          </p:nvSpPr>
          <p:spPr>
            <a:xfrm>
              <a:off x="7661229" y="1446194"/>
              <a:ext cx="251285" cy="233273"/>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1" name="Grupo 60"/>
          <p:cNvGrpSpPr/>
          <p:nvPr/>
        </p:nvGrpSpPr>
        <p:grpSpPr>
          <a:xfrm>
            <a:off x="3196711" y="2522435"/>
            <a:ext cx="2576789" cy="1833404"/>
            <a:chOff x="-3744913" y="-1809750"/>
            <a:chExt cx="2481263" cy="1358900"/>
          </a:xfrm>
        </p:grpSpPr>
        <p:sp>
          <p:nvSpPr>
            <p:cNvPr id="62" name="Freeform 42"/>
            <p:cNvSpPr>
              <a:spLocks noEditPoints="1"/>
            </p:cNvSpPr>
            <p:nvPr/>
          </p:nvSpPr>
          <p:spPr bwMode="auto">
            <a:xfrm>
              <a:off x="-3744913" y="-1809750"/>
              <a:ext cx="2481263" cy="1233488"/>
            </a:xfrm>
            <a:custGeom>
              <a:avLst/>
              <a:gdLst>
                <a:gd name="T0" fmla="*/ 152 w 658"/>
                <a:gd name="T1" fmla="*/ 129 h 326"/>
                <a:gd name="T2" fmla="*/ 590 w 658"/>
                <a:gd name="T3" fmla="*/ 32 h 326"/>
                <a:gd name="T4" fmla="*/ 453 w 658"/>
                <a:gd name="T5" fmla="*/ 267 h 326"/>
                <a:gd name="T6" fmla="*/ 161 w 658"/>
                <a:gd name="T7" fmla="*/ 154 h 326"/>
                <a:gd name="T8" fmla="*/ 141 w 658"/>
                <a:gd name="T9" fmla="*/ 143 h 326"/>
                <a:gd name="T10" fmla="*/ 56 w 658"/>
                <a:gd name="T11" fmla="*/ 153 h 326"/>
                <a:gd name="T12" fmla="*/ 341 w 658"/>
                <a:gd name="T13" fmla="*/ 24 h 326"/>
                <a:gd name="T14" fmla="*/ 288 w 658"/>
                <a:gd name="T15" fmla="*/ 19 h 326"/>
                <a:gd name="T16" fmla="*/ 242 w 658"/>
                <a:gd name="T17" fmla="*/ 37 h 326"/>
                <a:gd name="T18" fmla="*/ 251 w 658"/>
                <a:gd name="T19" fmla="*/ 86 h 326"/>
                <a:gd name="T20" fmla="*/ 291 w 658"/>
                <a:gd name="T21" fmla="*/ 117 h 326"/>
                <a:gd name="T22" fmla="*/ 275 w 658"/>
                <a:gd name="T23" fmla="*/ 75 h 326"/>
                <a:gd name="T24" fmla="*/ 319 w 658"/>
                <a:gd name="T25" fmla="*/ 76 h 326"/>
                <a:gd name="T26" fmla="*/ 333 w 658"/>
                <a:gd name="T27" fmla="*/ 55 h 326"/>
                <a:gd name="T28" fmla="*/ 363 w 658"/>
                <a:gd name="T29" fmla="*/ 21 h 326"/>
                <a:gd name="T30" fmla="*/ 476 w 658"/>
                <a:gd name="T31" fmla="*/ 45 h 326"/>
                <a:gd name="T32" fmla="*/ 547 w 658"/>
                <a:gd name="T33" fmla="*/ 19 h 326"/>
                <a:gd name="T34" fmla="*/ 500 w 658"/>
                <a:gd name="T35" fmla="*/ 19 h 326"/>
                <a:gd name="T36" fmla="*/ 478 w 658"/>
                <a:gd name="T37" fmla="*/ 36 h 326"/>
                <a:gd name="T38" fmla="*/ 574 w 658"/>
                <a:gd name="T39" fmla="*/ 30 h 326"/>
                <a:gd name="T40" fmla="*/ 577 w 658"/>
                <a:gd name="T41" fmla="*/ 57 h 326"/>
                <a:gd name="T42" fmla="*/ 593 w 658"/>
                <a:gd name="T43" fmla="*/ 43 h 326"/>
                <a:gd name="T44" fmla="*/ 203 w 658"/>
                <a:gd name="T45" fmla="*/ 160 h 326"/>
                <a:gd name="T46" fmla="*/ 237 w 658"/>
                <a:gd name="T47" fmla="*/ 164 h 326"/>
                <a:gd name="T48" fmla="*/ 298 w 658"/>
                <a:gd name="T49" fmla="*/ 156 h 326"/>
                <a:gd name="T50" fmla="*/ 226 w 658"/>
                <a:gd name="T51" fmla="*/ 243 h 326"/>
                <a:gd name="T52" fmla="*/ 246 w 658"/>
                <a:gd name="T53" fmla="*/ 250 h 326"/>
                <a:gd name="T54" fmla="*/ 311 w 658"/>
                <a:gd name="T55" fmla="*/ 201 h 326"/>
                <a:gd name="T56" fmla="*/ 272 w 658"/>
                <a:gd name="T57" fmla="*/ 194 h 326"/>
                <a:gd name="T58" fmla="*/ 266 w 658"/>
                <a:gd name="T59" fmla="*/ 147 h 326"/>
                <a:gd name="T60" fmla="*/ 257 w 658"/>
                <a:gd name="T61" fmla="*/ 123 h 326"/>
                <a:gd name="T62" fmla="*/ 181 w 658"/>
                <a:gd name="T63" fmla="*/ 156 h 326"/>
                <a:gd name="T64" fmla="*/ 575 w 658"/>
                <a:gd name="T65" fmla="*/ 214 h 326"/>
                <a:gd name="T66" fmla="*/ 540 w 658"/>
                <a:gd name="T67" fmla="*/ 107 h 326"/>
                <a:gd name="T68" fmla="*/ 507 w 658"/>
                <a:gd name="T69" fmla="*/ 98 h 326"/>
                <a:gd name="T70" fmla="*/ 563 w 658"/>
                <a:gd name="T71" fmla="*/ 241 h 326"/>
                <a:gd name="T72" fmla="*/ 496 w 658"/>
                <a:gd name="T73" fmla="*/ 126 h 326"/>
                <a:gd name="T74" fmla="*/ 495 w 658"/>
                <a:gd name="T75" fmla="*/ 145 h 326"/>
                <a:gd name="T76" fmla="*/ 392 w 658"/>
                <a:gd name="T77" fmla="*/ 34 h 326"/>
                <a:gd name="T78" fmla="*/ 376 w 658"/>
                <a:gd name="T79" fmla="*/ 262 h 326"/>
                <a:gd name="T80" fmla="*/ 523 w 658"/>
                <a:gd name="T81" fmla="*/ 260 h 326"/>
                <a:gd name="T82" fmla="*/ 499 w 658"/>
                <a:gd name="T83" fmla="*/ 156 h 326"/>
                <a:gd name="T84" fmla="*/ 622 w 658"/>
                <a:gd name="T85" fmla="*/ 79 h 326"/>
                <a:gd name="T86" fmla="*/ 591 w 658"/>
                <a:gd name="T87" fmla="*/ 155 h 326"/>
                <a:gd name="T88" fmla="*/ 559 w 658"/>
                <a:gd name="T89" fmla="*/ 123 h 326"/>
                <a:gd name="T90" fmla="*/ 559 w 658"/>
                <a:gd name="T91" fmla="*/ 123 h 326"/>
                <a:gd name="T92" fmla="*/ 641 w 658"/>
                <a:gd name="T93" fmla="*/ 131 h 326"/>
                <a:gd name="T94" fmla="*/ 330 w 658"/>
                <a:gd name="T95" fmla="*/ 235 h 326"/>
                <a:gd name="T96" fmla="*/ 496 w 658"/>
                <a:gd name="T97" fmla="*/ 264 h 326"/>
                <a:gd name="T98" fmla="*/ 511 w 658"/>
                <a:gd name="T99" fmla="*/ 68 h 326"/>
                <a:gd name="T100" fmla="*/ 593 w 658"/>
                <a:gd name="T101" fmla="*/ 191 h 326"/>
                <a:gd name="T102" fmla="*/ 226 w 658"/>
                <a:gd name="T103" fmla="*/ 101 h 326"/>
                <a:gd name="T104" fmla="*/ 334 w 658"/>
                <a:gd name="T105" fmla="*/ 240 h 326"/>
                <a:gd name="T106" fmla="*/ 334 w 658"/>
                <a:gd name="T107" fmla="*/ 240 h 326"/>
                <a:gd name="T108" fmla="*/ 630 w 658"/>
                <a:gd name="T109" fmla="*/ 191 h 326"/>
                <a:gd name="T110" fmla="*/ 454 w 658"/>
                <a:gd name="T111" fmla="*/ 28 h 326"/>
                <a:gd name="T112" fmla="*/ 452 w 658"/>
                <a:gd name="T113" fmla="*/ 15 h 326"/>
                <a:gd name="T114" fmla="*/ 209 w 658"/>
                <a:gd name="T115" fmla="*/ 83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58" h="326">
                  <a:moveTo>
                    <a:pt x="177" y="326"/>
                  </a:moveTo>
                  <a:cubicBezTo>
                    <a:pt x="118" y="325"/>
                    <a:pt x="68" y="306"/>
                    <a:pt x="29" y="258"/>
                  </a:cubicBezTo>
                  <a:cubicBezTo>
                    <a:pt x="0" y="223"/>
                    <a:pt x="27" y="165"/>
                    <a:pt x="55" y="148"/>
                  </a:cubicBezTo>
                  <a:cubicBezTo>
                    <a:pt x="86" y="131"/>
                    <a:pt x="118" y="126"/>
                    <a:pt x="152" y="129"/>
                  </a:cubicBezTo>
                  <a:cubicBezTo>
                    <a:pt x="164" y="130"/>
                    <a:pt x="168" y="127"/>
                    <a:pt x="172" y="115"/>
                  </a:cubicBezTo>
                  <a:cubicBezTo>
                    <a:pt x="190" y="49"/>
                    <a:pt x="251" y="10"/>
                    <a:pt x="311" y="5"/>
                  </a:cubicBezTo>
                  <a:cubicBezTo>
                    <a:pt x="368" y="0"/>
                    <a:pt x="425" y="2"/>
                    <a:pt x="482" y="2"/>
                  </a:cubicBezTo>
                  <a:cubicBezTo>
                    <a:pt x="521" y="2"/>
                    <a:pt x="557" y="9"/>
                    <a:pt x="590" y="32"/>
                  </a:cubicBezTo>
                  <a:cubicBezTo>
                    <a:pt x="634" y="64"/>
                    <a:pt x="658" y="119"/>
                    <a:pt x="646" y="168"/>
                  </a:cubicBezTo>
                  <a:cubicBezTo>
                    <a:pt x="635" y="212"/>
                    <a:pt x="583" y="262"/>
                    <a:pt x="540" y="265"/>
                  </a:cubicBezTo>
                  <a:cubicBezTo>
                    <a:pt x="514" y="266"/>
                    <a:pt x="488" y="274"/>
                    <a:pt x="461" y="265"/>
                  </a:cubicBezTo>
                  <a:cubicBezTo>
                    <a:pt x="459" y="264"/>
                    <a:pt x="455" y="266"/>
                    <a:pt x="453" y="267"/>
                  </a:cubicBezTo>
                  <a:cubicBezTo>
                    <a:pt x="425" y="276"/>
                    <a:pt x="397" y="275"/>
                    <a:pt x="370" y="268"/>
                  </a:cubicBezTo>
                  <a:cubicBezTo>
                    <a:pt x="363" y="267"/>
                    <a:pt x="355" y="266"/>
                    <a:pt x="348" y="267"/>
                  </a:cubicBezTo>
                  <a:cubicBezTo>
                    <a:pt x="298" y="276"/>
                    <a:pt x="251" y="266"/>
                    <a:pt x="208" y="239"/>
                  </a:cubicBezTo>
                  <a:cubicBezTo>
                    <a:pt x="177" y="220"/>
                    <a:pt x="159" y="192"/>
                    <a:pt x="161" y="154"/>
                  </a:cubicBezTo>
                  <a:cubicBezTo>
                    <a:pt x="125" y="138"/>
                    <a:pt x="75" y="151"/>
                    <a:pt x="47" y="183"/>
                  </a:cubicBezTo>
                  <a:cubicBezTo>
                    <a:pt x="46" y="182"/>
                    <a:pt x="46" y="182"/>
                    <a:pt x="45" y="182"/>
                  </a:cubicBezTo>
                  <a:cubicBezTo>
                    <a:pt x="51" y="175"/>
                    <a:pt x="56" y="167"/>
                    <a:pt x="62" y="162"/>
                  </a:cubicBezTo>
                  <a:cubicBezTo>
                    <a:pt x="86" y="146"/>
                    <a:pt x="112" y="140"/>
                    <a:pt x="141" y="143"/>
                  </a:cubicBezTo>
                  <a:cubicBezTo>
                    <a:pt x="148" y="143"/>
                    <a:pt x="156" y="143"/>
                    <a:pt x="164" y="143"/>
                  </a:cubicBezTo>
                  <a:cubicBezTo>
                    <a:pt x="164" y="141"/>
                    <a:pt x="164" y="140"/>
                    <a:pt x="164" y="138"/>
                  </a:cubicBezTo>
                  <a:cubicBezTo>
                    <a:pt x="162" y="137"/>
                    <a:pt x="161" y="136"/>
                    <a:pt x="159" y="135"/>
                  </a:cubicBezTo>
                  <a:cubicBezTo>
                    <a:pt x="122" y="128"/>
                    <a:pt x="88" y="134"/>
                    <a:pt x="56" y="153"/>
                  </a:cubicBezTo>
                  <a:cubicBezTo>
                    <a:pt x="28" y="170"/>
                    <a:pt x="12" y="223"/>
                    <a:pt x="29" y="247"/>
                  </a:cubicBezTo>
                  <a:cubicBezTo>
                    <a:pt x="48" y="275"/>
                    <a:pt x="73" y="296"/>
                    <a:pt x="106" y="306"/>
                  </a:cubicBezTo>
                  <a:cubicBezTo>
                    <a:pt x="130" y="314"/>
                    <a:pt x="153" y="320"/>
                    <a:pt x="177" y="326"/>
                  </a:cubicBezTo>
                  <a:close/>
                  <a:moveTo>
                    <a:pt x="341" y="24"/>
                  </a:moveTo>
                  <a:cubicBezTo>
                    <a:pt x="331" y="18"/>
                    <a:pt x="324" y="3"/>
                    <a:pt x="308" y="15"/>
                  </a:cubicBezTo>
                  <a:cubicBezTo>
                    <a:pt x="316" y="24"/>
                    <a:pt x="323" y="33"/>
                    <a:pt x="331" y="43"/>
                  </a:cubicBezTo>
                  <a:cubicBezTo>
                    <a:pt x="323" y="36"/>
                    <a:pt x="315" y="30"/>
                    <a:pt x="309" y="22"/>
                  </a:cubicBezTo>
                  <a:cubicBezTo>
                    <a:pt x="302" y="13"/>
                    <a:pt x="296" y="12"/>
                    <a:pt x="288" y="19"/>
                  </a:cubicBezTo>
                  <a:cubicBezTo>
                    <a:pt x="288" y="23"/>
                    <a:pt x="289" y="26"/>
                    <a:pt x="289" y="29"/>
                  </a:cubicBezTo>
                  <a:cubicBezTo>
                    <a:pt x="284" y="27"/>
                    <a:pt x="279" y="23"/>
                    <a:pt x="273" y="23"/>
                  </a:cubicBezTo>
                  <a:cubicBezTo>
                    <a:pt x="271" y="23"/>
                    <a:pt x="268" y="31"/>
                    <a:pt x="265" y="34"/>
                  </a:cubicBezTo>
                  <a:cubicBezTo>
                    <a:pt x="256" y="26"/>
                    <a:pt x="249" y="31"/>
                    <a:pt x="242" y="37"/>
                  </a:cubicBezTo>
                  <a:cubicBezTo>
                    <a:pt x="246" y="44"/>
                    <a:pt x="250" y="51"/>
                    <a:pt x="254" y="57"/>
                  </a:cubicBezTo>
                  <a:cubicBezTo>
                    <a:pt x="248" y="51"/>
                    <a:pt x="241" y="45"/>
                    <a:pt x="234" y="39"/>
                  </a:cubicBezTo>
                  <a:cubicBezTo>
                    <a:pt x="229" y="43"/>
                    <a:pt x="224" y="47"/>
                    <a:pt x="218" y="51"/>
                  </a:cubicBezTo>
                  <a:cubicBezTo>
                    <a:pt x="230" y="64"/>
                    <a:pt x="241" y="75"/>
                    <a:pt x="251" y="86"/>
                  </a:cubicBezTo>
                  <a:cubicBezTo>
                    <a:pt x="239" y="76"/>
                    <a:pt x="226" y="66"/>
                    <a:pt x="212" y="56"/>
                  </a:cubicBezTo>
                  <a:cubicBezTo>
                    <a:pt x="209" y="59"/>
                    <a:pt x="206" y="63"/>
                    <a:pt x="202" y="68"/>
                  </a:cubicBezTo>
                  <a:cubicBezTo>
                    <a:pt x="231" y="99"/>
                    <a:pt x="263" y="124"/>
                    <a:pt x="300" y="141"/>
                  </a:cubicBezTo>
                  <a:cubicBezTo>
                    <a:pt x="305" y="128"/>
                    <a:pt x="301" y="122"/>
                    <a:pt x="291" y="117"/>
                  </a:cubicBezTo>
                  <a:cubicBezTo>
                    <a:pt x="287" y="114"/>
                    <a:pt x="283" y="110"/>
                    <a:pt x="279" y="107"/>
                  </a:cubicBezTo>
                  <a:cubicBezTo>
                    <a:pt x="287" y="110"/>
                    <a:pt x="295" y="112"/>
                    <a:pt x="302" y="115"/>
                  </a:cubicBezTo>
                  <a:cubicBezTo>
                    <a:pt x="310" y="104"/>
                    <a:pt x="306" y="99"/>
                    <a:pt x="298" y="93"/>
                  </a:cubicBezTo>
                  <a:cubicBezTo>
                    <a:pt x="290" y="88"/>
                    <a:pt x="282" y="81"/>
                    <a:pt x="275" y="75"/>
                  </a:cubicBezTo>
                  <a:cubicBezTo>
                    <a:pt x="286" y="81"/>
                    <a:pt x="297" y="88"/>
                    <a:pt x="309" y="94"/>
                  </a:cubicBezTo>
                  <a:cubicBezTo>
                    <a:pt x="312" y="89"/>
                    <a:pt x="313" y="85"/>
                    <a:pt x="315" y="82"/>
                  </a:cubicBezTo>
                  <a:cubicBezTo>
                    <a:pt x="309" y="76"/>
                    <a:pt x="303" y="71"/>
                    <a:pt x="297" y="66"/>
                  </a:cubicBezTo>
                  <a:cubicBezTo>
                    <a:pt x="304" y="69"/>
                    <a:pt x="311" y="72"/>
                    <a:pt x="319" y="76"/>
                  </a:cubicBezTo>
                  <a:cubicBezTo>
                    <a:pt x="321" y="72"/>
                    <a:pt x="323" y="68"/>
                    <a:pt x="325" y="66"/>
                  </a:cubicBezTo>
                  <a:cubicBezTo>
                    <a:pt x="312" y="53"/>
                    <a:pt x="300" y="41"/>
                    <a:pt x="289" y="29"/>
                  </a:cubicBezTo>
                  <a:cubicBezTo>
                    <a:pt x="299" y="37"/>
                    <a:pt x="309" y="46"/>
                    <a:pt x="319" y="53"/>
                  </a:cubicBezTo>
                  <a:cubicBezTo>
                    <a:pt x="323" y="56"/>
                    <a:pt x="329" y="55"/>
                    <a:pt x="333" y="55"/>
                  </a:cubicBezTo>
                  <a:cubicBezTo>
                    <a:pt x="332" y="51"/>
                    <a:pt x="331" y="47"/>
                    <a:pt x="330" y="42"/>
                  </a:cubicBezTo>
                  <a:cubicBezTo>
                    <a:pt x="335" y="42"/>
                    <a:pt x="341" y="42"/>
                    <a:pt x="346" y="42"/>
                  </a:cubicBezTo>
                  <a:cubicBezTo>
                    <a:pt x="345" y="37"/>
                    <a:pt x="345" y="32"/>
                    <a:pt x="345" y="27"/>
                  </a:cubicBezTo>
                  <a:cubicBezTo>
                    <a:pt x="353" y="33"/>
                    <a:pt x="359" y="31"/>
                    <a:pt x="363" y="21"/>
                  </a:cubicBezTo>
                  <a:cubicBezTo>
                    <a:pt x="355" y="14"/>
                    <a:pt x="348" y="3"/>
                    <a:pt x="334" y="12"/>
                  </a:cubicBezTo>
                  <a:cubicBezTo>
                    <a:pt x="336" y="16"/>
                    <a:pt x="338" y="20"/>
                    <a:pt x="341" y="24"/>
                  </a:cubicBezTo>
                  <a:close/>
                  <a:moveTo>
                    <a:pt x="489" y="32"/>
                  </a:moveTo>
                  <a:cubicBezTo>
                    <a:pt x="485" y="36"/>
                    <a:pt x="481" y="40"/>
                    <a:pt x="476" y="45"/>
                  </a:cubicBezTo>
                  <a:cubicBezTo>
                    <a:pt x="482" y="49"/>
                    <a:pt x="486" y="51"/>
                    <a:pt x="490" y="54"/>
                  </a:cubicBezTo>
                  <a:cubicBezTo>
                    <a:pt x="499" y="46"/>
                    <a:pt x="507" y="39"/>
                    <a:pt x="515" y="32"/>
                  </a:cubicBezTo>
                  <a:cubicBezTo>
                    <a:pt x="509" y="41"/>
                    <a:pt x="503" y="49"/>
                    <a:pt x="497" y="58"/>
                  </a:cubicBezTo>
                  <a:cubicBezTo>
                    <a:pt x="511" y="62"/>
                    <a:pt x="537" y="41"/>
                    <a:pt x="547" y="19"/>
                  </a:cubicBezTo>
                  <a:cubicBezTo>
                    <a:pt x="535" y="12"/>
                    <a:pt x="526" y="14"/>
                    <a:pt x="521" y="27"/>
                  </a:cubicBezTo>
                  <a:cubicBezTo>
                    <a:pt x="520" y="30"/>
                    <a:pt x="516" y="31"/>
                    <a:pt x="514" y="33"/>
                  </a:cubicBezTo>
                  <a:cubicBezTo>
                    <a:pt x="517" y="26"/>
                    <a:pt x="519" y="20"/>
                    <a:pt x="521" y="14"/>
                  </a:cubicBezTo>
                  <a:cubicBezTo>
                    <a:pt x="511" y="7"/>
                    <a:pt x="505" y="8"/>
                    <a:pt x="500" y="19"/>
                  </a:cubicBezTo>
                  <a:cubicBezTo>
                    <a:pt x="498" y="24"/>
                    <a:pt x="492" y="28"/>
                    <a:pt x="488" y="32"/>
                  </a:cubicBezTo>
                  <a:cubicBezTo>
                    <a:pt x="492" y="25"/>
                    <a:pt x="495" y="17"/>
                    <a:pt x="499" y="9"/>
                  </a:cubicBezTo>
                  <a:cubicBezTo>
                    <a:pt x="475" y="1"/>
                    <a:pt x="477" y="29"/>
                    <a:pt x="462" y="35"/>
                  </a:cubicBezTo>
                  <a:cubicBezTo>
                    <a:pt x="468" y="38"/>
                    <a:pt x="473" y="37"/>
                    <a:pt x="478" y="36"/>
                  </a:cubicBezTo>
                  <a:cubicBezTo>
                    <a:pt x="481" y="35"/>
                    <a:pt x="485" y="33"/>
                    <a:pt x="489" y="32"/>
                  </a:cubicBezTo>
                  <a:close/>
                  <a:moveTo>
                    <a:pt x="577" y="58"/>
                  </a:moveTo>
                  <a:cubicBezTo>
                    <a:pt x="580" y="52"/>
                    <a:pt x="583" y="46"/>
                    <a:pt x="587" y="38"/>
                  </a:cubicBezTo>
                  <a:cubicBezTo>
                    <a:pt x="582" y="35"/>
                    <a:pt x="577" y="32"/>
                    <a:pt x="574" y="30"/>
                  </a:cubicBezTo>
                  <a:cubicBezTo>
                    <a:pt x="557" y="47"/>
                    <a:pt x="541" y="64"/>
                    <a:pt x="525" y="81"/>
                  </a:cubicBezTo>
                  <a:cubicBezTo>
                    <a:pt x="526" y="82"/>
                    <a:pt x="526" y="83"/>
                    <a:pt x="526" y="85"/>
                  </a:cubicBezTo>
                  <a:cubicBezTo>
                    <a:pt x="531" y="84"/>
                    <a:pt x="536" y="84"/>
                    <a:pt x="540" y="82"/>
                  </a:cubicBezTo>
                  <a:cubicBezTo>
                    <a:pt x="553" y="74"/>
                    <a:pt x="565" y="66"/>
                    <a:pt x="577" y="57"/>
                  </a:cubicBezTo>
                  <a:cubicBezTo>
                    <a:pt x="564" y="69"/>
                    <a:pt x="551" y="81"/>
                    <a:pt x="535" y="95"/>
                  </a:cubicBezTo>
                  <a:cubicBezTo>
                    <a:pt x="540" y="97"/>
                    <a:pt x="546" y="102"/>
                    <a:pt x="549" y="100"/>
                  </a:cubicBezTo>
                  <a:cubicBezTo>
                    <a:pt x="571" y="89"/>
                    <a:pt x="591" y="75"/>
                    <a:pt x="604" y="53"/>
                  </a:cubicBezTo>
                  <a:cubicBezTo>
                    <a:pt x="600" y="49"/>
                    <a:pt x="597" y="46"/>
                    <a:pt x="593" y="43"/>
                  </a:cubicBezTo>
                  <a:cubicBezTo>
                    <a:pt x="587" y="48"/>
                    <a:pt x="582" y="53"/>
                    <a:pt x="577" y="58"/>
                  </a:cubicBezTo>
                  <a:close/>
                  <a:moveTo>
                    <a:pt x="181" y="156"/>
                  </a:moveTo>
                  <a:cubicBezTo>
                    <a:pt x="174" y="164"/>
                    <a:pt x="163" y="172"/>
                    <a:pt x="170" y="185"/>
                  </a:cubicBezTo>
                  <a:cubicBezTo>
                    <a:pt x="182" y="176"/>
                    <a:pt x="193" y="168"/>
                    <a:pt x="203" y="160"/>
                  </a:cubicBezTo>
                  <a:cubicBezTo>
                    <a:pt x="196" y="168"/>
                    <a:pt x="189" y="176"/>
                    <a:pt x="181" y="183"/>
                  </a:cubicBezTo>
                  <a:cubicBezTo>
                    <a:pt x="172" y="191"/>
                    <a:pt x="174" y="198"/>
                    <a:pt x="180" y="203"/>
                  </a:cubicBezTo>
                  <a:cubicBezTo>
                    <a:pt x="204" y="185"/>
                    <a:pt x="228" y="169"/>
                    <a:pt x="251" y="152"/>
                  </a:cubicBezTo>
                  <a:cubicBezTo>
                    <a:pt x="246" y="156"/>
                    <a:pt x="242" y="160"/>
                    <a:pt x="237" y="164"/>
                  </a:cubicBezTo>
                  <a:cubicBezTo>
                    <a:pt x="220" y="179"/>
                    <a:pt x="202" y="194"/>
                    <a:pt x="182" y="210"/>
                  </a:cubicBezTo>
                  <a:cubicBezTo>
                    <a:pt x="189" y="217"/>
                    <a:pt x="193" y="221"/>
                    <a:pt x="197" y="226"/>
                  </a:cubicBezTo>
                  <a:cubicBezTo>
                    <a:pt x="204" y="219"/>
                    <a:pt x="208" y="214"/>
                    <a:pt x="213" y="210"/>
                  </a:cubicBezTo>
                  <a:cubicBezTo>
                    <a:pt x="238" y="187"/>
                    <a:pt x="264" y="165"/>
                    <a:pt x="298" y="156"/>
                  </a:cubicBezTo>
                  <a:cubicBezTo>
                    <a:pt x="293" y="158"/>
                    <a:pt x="289" y="161"/>
                    <a:pt x="285" y="164"/>
                  </a:cubicBezTo>
                  <a:cubicBezTo>
                    <a:pt x="254" y="180"/>
                    <a:pt x="226" y="200"/>
                    <a:pt x="204" y="227"/>
                  </a:cubicBezTo>
                  <a:cubicBezTo>
                    <a:pt x="211" y="240"/>
                    <a:pt x="219" y="236"/>
                    <a:pt x="228" y="230"/>
                  </a:cubicBezTo>
                  <a:cubicBezTo>
                    <a:pt x="227" y="235"/>
                    <a:pt x="226" y="239"/>
                    <a:pt x="226" y="243"/>
                  </a:cubicBezTo>
                  <a:cubicBezTo>
                    <a:pt x="232" y="243"/>
                    <a:pt x="240" y="246"/>
                    <a:pt x="244" y="243"/>
                  </a:cubicBezTo>
                  <a:cubicBezTo>
                    <a:pt x="261" y="232"/>
                    <a:pt x="277" y="219"/>
                    <a:pt x="293" y="206"/>
                  </a:cubicBezTo>
                  <a:cubicBezTo>
                    <a:pt x="288" y="211"/>
                    <a:pt x="283" y="216"/>
                    <a:pt x="278" y="220"/>
                  </a:cubicBezTo>
                  <a:cubicBezTo>
                    <a:pt x="267" y="230"/>
                    <a:pt x="256" y="240"/>
                    <a:pt x="246" y="250"/>
                  </a:cubicBezTo>
                  <a:cubicBezTo>
                    <a:pt x="246" y="251"/>
                    <a:pt x="247" y="253"/>
                    <a:pt x="248" y="255"/>
                  </a:cubicBezTo>
                  <a:cubicBezTo>
                    <a:pt x="255" y="255"/>
                    <a:pt x="263" y="257"/>
                    <a:pt x="268" y="254"/>
                  </a:cubicBezTo>
                  <a:cubicBezTo>
                    <a:pt x="285" y="241"/>
                    <a:pt x="301" y="227"/>
                    <a:pt x="318" y="213"/>
                  </a:cubicBezTo>
                  <a:cubicBezTo>
                    <a:pt x="316" y="209"/>
                    <a:pt x="313" y="205"/>
                    <a:pt x="311" y="201"/>
                  </a:cubicBezTo>
                  <a:cubicBezTo>
                    <a:pt x="304" y="203"/>
                    <a:pt x="298" y="205"/>
                    <a:pt x="293" y="207"/>
                  </a:cubicBezTo>
                  <a:cubicBezTo>
                    <a:pt x="298" y="203"/>
                    <a:pt x="303" y="199"/>
                    <a:pt x="309" y="194"/>
                  </a:cubicBezTo>
                  <a:cubicBezTo>
                    <a:pt x="307" y="190"/>
                    <a:pt x="305" y="185"/>
                    <a:pt x="303" y="179"/>
                  </a:cubicBezTo>
                  <a:cubicBezTo>
                    <a:pt x="292" y="184"/>
                    <a:pt x="282" y="189"/>
                    <a:pt x="272" y="194"/>
                  </a:cubicBezTo>
                  <a:cubicBezTo>
                    <a:pt x="278" y="189"/>
                    <a:pt x="284" y="183"/>
                    <a:pt x="291" y="180"/>
                  </a:cubicBezTo>
                  <a:cubicBezTo>
                    <a:pt x="307" y="175"/>
                    <a:pt x="304" y="166"/>
                    <a:pt x="297" y="156"/>
                  </a:cubicBezTo>
                  <a:cubicBezTo>
                    <a:pt x="296" y="152"/>
                    <a:pt x="295" y="144"/>
                    <a:pt x="294" y="144"/>
                  </a:cubicBezTo>
                  <a:cubicBezTo>
                    <a:pt x="285" y="145"/>
                    <a:pt x="275" y="146"/>
                    <a:pt x="266" y="147"/>
                  </a:cubicBezTo>
                  <a:cubicBezTo>
                    <a:pt x="270" y="144"/>
                    <a:pt x="273" y="140"/>
                    <a:pt x="281" y="132"/>
                  </a:cubicBezTo>
                  <a:cubicBezTo>
                    <a:pt x="270" y="132"/>
                    <a:pt x="261" y="131"/>
                    <a:pt x="254" y="133"/>
                  </a:cubicBezTo>
                  <a:cubicBezTo>
                    <a:pt x="245" y="135"/>
                    <a:pt x="237" y="140"/>
                    <a:pt x="229" y="144"/>
                  </a:cubicBezTo>
                  <a:cubicBezTo>
                    <a:pt x="238" y="137"/>
                    <a:pt x="247" y="131"/>
                    <a:pt x="257" y="123"/>
                  </a:cubicBezTo>
                  <a:cubicBezTo>
                    <a:pt x="246" y="114"/>
                    <a:pt x="236" y="124"/>
                    <a:pt x="226" y="125"/>
                  </a:cubicBezTo>
                  <a:cubicBezTo>
                    <a:pt x="232" y="121"/>
                    <a:pt x="237" y="117"/>
                    <a:pt x="243" y="113"/>
                  </a:cubicBezTo>
                  <a:cubicBezTo>
                    <a:pt x="220" y="97"/>
                    <a:pt x="175" y="125"/>
                    <a:pt x="169" y="160"/>
                  </a:cubicBezTo>
                  <a:cubicBezTo>
                    <a:pt x="173" y="158"/>
                    <a:pt x="177" y="157"/>
                    <a:pt x="181" y="156"/>
                  </a:cubicBezTo>
                  <a:close/>
                  <a:moveTo>
                    <a:pt x="562" y="240"/>
                  </a:moveTo>
                  <a:cubicBezTo>
                    <a:pt x="566" y="241"/>
                    <a:pt x="570" y="244"/>
                    <a:pt x="573" y="243"/>
                  </a:cubicBezTo>
                  <a:cubicBezTo>
                    <a:pt x="576" y="242"/>
                    <a:pt x="580" y="237"/>
                    <a:pt x="580" y="234"/>
                  </a:cubicBezTo>
                  <a:cubicBezTo>
                    <a:pt x="579" y="227"/>
                    <a:pt x="577" y="220"/>
                    <a:pt x="575" y="214"/>
                  </a:cubicBezTo>
                  <a:cubicBezTo>
                    <a:pt x="568" y="194"/>
                    <a:pt x="560" y="174"/>
                    <a:pt x="552" y="154"/>
                  </a:cubicBezTo>
                  <a:cubicBezTo>
                    <a:pt x="564" y="180"/>
                    <a:pt x="577" y="207"/>
                    <a:pt x="589" y="233"/>
                  </a:cubicBezTo>
                  <a:cubicBezTo>
                    <a:pt x="599" y="229"/>
                    <a:pt x="599" y="229"/>
                    <a:pt x="596" y="218"/>
                  </a:cubicBezTo>
                  <a:cubicBezTo>
                    <a:pt x="586" y="177"/>
                    <a:pt x="567" y="140"/>
                    <a:pt x="540" y="107"/>
                  </a:cubicBezTo>
                  <a:cubicBezTo>
                    <a:pt x="523" y="86"/>
                    <a:pt x="504" y="68"/>
                    <a:pt x="478" y="57"/>
                  </a:cubicBezTo>
                  <a:cubicBezTo>
                    <a:pt x="482" y="65"/>
                    <a:pt x="487" y="72"/>
                    <a:pt x="494" y="78"/>
                  </a:cubicBezTo>
                  <a:cubicBezTo>
                    <a:pt x="518" y="100"/>
                    <a:pt x="539" y="124"/>
                    <a:pt x="553" y="155"/>
                  </a:cubicBezTo>
                  <a:cubicBezTo>
                    <a:pt x="538" y="136"/>
                    <a:pt x="523" y="117"/>
                    <a:pt x="507" y="98"/>
                  </a:cubicBezTo>
                  <a:cubicBezTo>
                    <a:pt x="504" y="94"/>
                    <a:pt x="499" y="90"/>
                    <a:pt x="494" y="86"/>
                  </a:cubicBezTo>
                  <a:cubicBezTo>
                    <a:pt x="493" y="87"/>
                    <a:pt x="491" y="88"/>
                    <a:pt x="490" y="89"/>
                  </a:cubicBezTo>
                  <a:cubicBezTo>
                    <a:pt x="495" y="99"/>
                    <a:pt x="500" y="110"/>
                    <a:pt x="507" y="119"/>
                  </a:cubicBezTo>
                  <a:cubicBezTo>
                    <a:pt x="535" y="155"/>
                    <a:pt x="555" y="195"/>
                    <a:pt x="563" y="241"/>
                  </a:cubicBezTo>
                  <a:cubicBezTo>
                    <a:pt x="561" y="237"/>
                    <a:pt x="559" y="234"/>
                    <a:pt x="558" y="231"/>
                  </a:cubicBezTo>
                  <a:cubicBezTo>
                    <a:pt x="545" y="202"/>
                    <a:pt x="532" y="173"/>
                    <a:pt x="519" y="144"/>
                  </a:cubicBezTo>
                  <a:cubicBezTo>
                    <a:pt x="515" y="136"/>
                    <a:pt x="508" y="130"/>
                    <a:pt x="503" y="123"/>
                  </a:cubicBezTo>
                  <a:cubicBezTo>
                    <a:pt x="501" y="124"/>
                    <a:pt x="498" y="125"/>
                    <a:pt x="496" y="126"/>
                  </a:cubicBezTo>
                  <a:cubicBezTo>
                    <a:pt x="514" y="168"/>
                    <a:pt x="544" y="206"/>
                    <a:pt x="540" y="255"/>
                  </a:cubicBezTo>
                  <a:cubicBezTo>
                    <a:pt x="542" y="255"/>
                    <a:pt x="544" y="256"/>
                    <a:pt x="545" y="257"/>
                  </a:cubicBezTo>
                  <a:cubicBezTo>
                    <a:pt x="551" y="251"/>
                    <a:pt x="557" y="246"/>
                    <a:pt x="562" y="240"/>
                  </a:cubicBezTo>
                  <a:close/>
                  <a:moveTo>
                    <a:pt x="495" y="145"/>
                  </a:moveTo>
                  <a:cubicBezTo>
                    <a:pt x="495" y="139"/>
                    <a:pt x="494" y="131"/>
                    <a:pt x="494" y="123"/>
                  </a:cubicBezTo>
                  <a:cubicBezTo>
                    <a:pt x="491" y="90"/>
                    <a:pt x="472" y="65"/>
                    <a:pt x="454" y="40"/>
                  </a:cubicBezTo>
                  <a:cubicBezTo>
                    <a:pt x="451" y="37"/>
                    <a:pt x="445" y="36"/>
                    <a:pt x="440" y="36"/>
                  </a:cubicBezTo>
                  <a:cubicBezTo>
                    <a:pt x="424" y="35"/>
                    <a:pt x="408" y="37"/>
                    <a:pt x="392" y="34"/>
                  </a:cubicBezTo>
                  <a:cubicBezTo>
                    <a:pt x="373" y="30"/>
                    <a:pt x="359" y="35"/>
                    <a:pt x="346" y="50"/>
                  </a:cubicBezTo>
                  <a:cubicBezTo>
                    <a:pt x="318" y="83"/>
                    <a:pt x="304" y="121"/>
                    <a:pt x="307" y="164"/>
                  </a:cubicBezTo>
                  <a:cubicBezTo>
                    <a:pt x="310" y="193"/>
                    <a:pt x="326" y="215"/>
                    <a:pt x="340" y="239"/>
                  </a:cubicBezTo>
                  <a:cubicBezTo>
                    <a:pt x="349" y="252"/>
                    <a:pt x="361" y="260"/>
                    <a:pt x="376" y="262"/>
                  </a:cubicBezTo>
                  <a:cubicBezTo>
                    <a:pt x="393" y="264"/>
                    <a:pt x="411" y="266"/>
                    <a:pt x="428" y="266"/>
                  </a:cubicBezTo>
                  <a:cubicBezTo>
                    <a:pt x="441" y="265"/>
                    <a:pt x="454" y="263"/>
                    <a:pt x="463" y="250"/>
                  </a:cubicBezTo>
                  <a:cubicBezTo>
                    <a:pt x="485" y="219"/>
                    <a:pt x="495" y="185"/>
                    <a:pt x="495" y="145"/>
                  </a:cubicBezTo>
                  <a:close/>
                  <a:moveTo>
                    <a:pt x="523" y="260"/>
                  </a:moveTo>
                  <a:cubicBezTo>
                    <a:pt x="531" y="262"/>
                    <a:pt x="536" y="258"/>
                    <a:pt x="536" y="246"/>
                  </a:cubicBezTo>
                  <a:cubicBezTo>
                    <a:pt x="536" y="215"/>
                    <a:pt x="523" y="187"/>
                    <a:pt x="508" y="161"/>
                  </a:cubicBezTo>
                  <a:cubicBezTo>
                    <a:pt x="507" y="158"/>
                    <a:pt x="505" y="155"/>
                    <a:pt x="504" y="152"/>
                  </a:cubicBezTo>
                  <a:cubicBezTo>
                    <a:pt x="502" y="153"/>
                    <a:pt x="500" y="154"/>
                    <a:pt x="499" y="156"/>
                  </a:cubicBezTo>
                  <a:cubicBezTo>
                    <a:pt x="507" y="190"/>
                    <a:pt x="515" y="224"/>
                    <a:pt x="523" y="260"/>
                  </a:cubicBezTo>
                  <a:close/>
                  <a:moveTo>
                    <a:pt x="571" y="142"/>
                  </a:moveTo>
                  <a:cubicBezTo>
                    <a:pt x="590" y="128"/>
                    <a:pt x="607" y="115"/>
                    <a:pt x="624" y="101"/>
                  </a:cubicBezTo>
                  <a:cubicBezTo>
                    <a:pt x="634" y="92"/>
                    <a:pt x="632" y="86"/>
                    <a:pt x="622" y="79"/>
                  </a:cubicBezTo>
                  <a:cubicBezTo>
                    <a:pt x="602" y="95"/>
                    <a:pt x="582" y="111"/>
                    <a:pt x="562" y="127"/>
                  </a:cubicBezTo>
                  <a:cubicBezTo>
                    <a:pt x="563" y="130"/>
                    <a:pt x="566" y="134"/>
                    <a:pt x="571" y="142"/>
                  </a:cubicBezTo>
                  <a:close/>
                  <a:moveTo>
                    <a:pt x="573" y="146"/>
                  </a:moveTo>
                  <a:cubicBezTo>
                    <a:pt x="575" y="155"/>
                    <a:pt x="580" y="161"/>
                    <a:pt x="591" y="155"/>
                  </a:cubicBezTo>
                  <a:cubicBezTo>
                    <a:pt x="604" y="146"/>
                    <a:pt x="618" y="138"/>
                    <a:pt x="631" y="128"/>
                  </a:cubicBezTo>
                  <a:cubicBezTo>
                    <a:pt x="642" y="121"/>
                    <a:pt x="640" y="111"/>
                    <a:pt x="634" y="102"/>
                  </a:cubicBezTo>
                  <a:cubicBezTo>
                    <a:pt x="613" y="117"/>
                    <a:pt x="593" y="131"/>
                    <a:pt x="573" y="146"/>
                  </a:cubicBezTo>
                  <a:close/>
                  <a:moveTo>
                    <a:pt x="559" y="123"/>
                  </a:moveTo>
                  <a:cubicBezTo>
                    <a:pt x="577" y="108"/>
                    <a:pt x="594" y="95"/>
                    <a:pt x="610" y="81"/>
                  </a:cubicBezTo>
                  <a:cubicBezTo>
                    <a:pt x="620" y="71"/>
                    <a:pt x="619" y="70"/>
                    <a:pt x="609" y="61"/>
                  </a:cubicBezTo>
                  <a:cubicBezTo>
                    <a:pt x="589" y="77"/>
                    <a:pt x="569" y="94"/>
                    <a:pt x="549" y="110"/>
                  </a:cubicBezTo>
                  <a:cubicBezTo>
                    <a:pt x="551" y="113"/>
                    <a:pt x="553" y="116"/>
                    <a:pt x="559" y="123"/>
                  </a:cubicBezTo>
                  <a:close/>
                  <a:moveTo>
                    <a:pt x="641" y="131"/>
                  </a:moveTo>
                  <a:cubicBezTo>
                    <a:pt x="621" y="143"/>
                    <a:pt x="602" y="154"/>
                    <a:pt x="582" y="166"/>
                  </a:cubicBezTo>
                  <a:cubicBezTo>
                    <a:pt x="584" y="170"/>
                    <a:pt x="586" y="174"/>
                    <a:pt x="589" y="179"/>
                  </a:cubicBezTo>
                  <a:cubicBezTo>
                    <a:pt x="625" y="168"/>
                    <a:pt x="643" y="151"/>
                    <a:pt x="641" y="131"/>
                  </a:cubicBezTo>
                  <a:close/>
                  <a:moveTo>
                    <a:pt x="330" y="235"/>
                  </a:moveTo>
                  <a:cubicBezTo>
                    <a:pt x="326" y="229"/>
                    <a:pt x="323" y="224"/>
                    <a:pt x="319" y="218"/>
                  </a:cubicBezTo>
                  <a:cubicBezTo>
                    <a:pt x="303" y="231"/>
                    <a:pt x="287" y="244"/>
                    <a:pt x="272" y="257"/>
                  </a:cubicBezTo>
                  <a:cubicBezTo>
                    <a:pt x="304" y="275"/>
                    <a:pt x="310" y="241"/>
                    <a:pt x="330" y="235"/>
                  </a:cubicBezTo>
                  <a:close/>
                  <a:moveTo>
                    <a:pt x="496" y="264"/>
                  </a:moveTo>
                  <a:cubicBezTo>
                    <a:pt x="504" y="260"/>
                    <a:pt x="513" y="258"/>
                    <a:pt x="513" y="254"/>
                  </a:cubicBezTo>
                  <a:cubicBezTo>
                    <a:pt x="516" y="230"/>
                    <a:pt x="512" y="206"/>
                    <a:pt x="496" y="185"/>
                  </a:cubicBezTo>
                  <a:cubicBezTo>
                    <a:pt x="496" y="210"/>
                    <a:pt x="496" y="234"/>
                    <a:pt x="496" y="264"/>
                  </a:cubicBezTo>
                  <a:close/>
                  <a:moveTo>
                    <a:pt x="511" y="68"/>
                  </a:moveTo>
                  <a:cubicBezTo>
                    <a:pt x="523" y="78"/>
                    <a:pt x="554" y="54"/>
                    <a:pt x="566" y="22"/>
                  </a:cubicBezTo>
                  <a:cubicBezTo>
                    <a:pt x="559" y="23"/>
                    <a:pt x="553" y="23"/>
                    <a:pt x="550" y="26"/>
                  </a:cubicBezTo>
                  <a:cubicBezTo>
                    <a:pt x="537" y="39"/>
                    <a:pt x="525" y="53"/>
                    <a:pt x="511" y="68"/>
                  </a:cubicBezTo>
                  <a:close/>
                  <a:moveTo>
                    <a:pt x="639" y="158"/>
                  </a:moveTo>
                  <a:cubicBezTo>
                    <a:pt x="632" y="163"/>
                    <a:pt x="627" y="168"/>
                    <a:pt x="620" y="171"/>
                  </a:cubicBezTo>
                  <a:cubicBezTo>
                    <a:pt x="613" y="175"/>
                    <a:pt x="605" y="178"/>
                    <a:pt x="598" y="182"/>
                  </a:cubicBezTo>
                  <a:cubicBezTo>
                    <a:pt x="595" y="184"/>
                    <a:pt x="593" y="188"/>
                    <a:pt x="593" y="191"/>
                  </a:cubicBezTo>
                  <a:cubicBezTo>
                    <a:pt x="593" y="194"/>
                    <a:pt x="597" y="197"/>
                    <a:pt x="600" y="197"/>
                  </a:cubicBezTo>
                  <a:cubicBezTo>
                    <a:pt x="618" y="199"/>
                    <a:pt x="640" y="177"/>
                    <a:pt x="639" y="158"/>
                  </a:cubicBezTo>
                  <a:close/>
                  <a:moveTo>
                    <a:pt x="174" y="128"/>
                  </a:moveTo>
                  <a:cubicBezTo>
                    <a:pt x="192" y="119"/>
                    <a:pt x="209" y="110"/>
                    <a:pt x="226" y="101"/>
                  </a:cubicBezTo>
                  <a:cubicBezTo>
                    <a:pt x="226" y="99"/>
                    <a:pt x="226" y="98"/>
                    <a:pt x="227" y="96"/>
                  </a:cubicBezTo>
                  <a:cubicBezTo>
                    <a:pt x="220" y="96"/>
                    <a:pt x="212" y="93"/>
                    <a:pt x="206" y="96"/>
                  </a:cubicBezTo>
                  <a:cubicBezTo>
                    <a:pt x="193" y="103"/>
                    <a:pt x="175" y="108"/>
                    <a:pt x="174" y="128"/>
                  </a:cubicBezTo>
                  <a:close/>
                  <a:moveTo>
                    <a:pt x="334" y="240"/>
                  </a:moveTo>
                  <a:cubicBezTo>
                    <a:pt x="333" y="240"/>
                    <a:pt x="331" y="240"/>
                    <a:pt x="329" y="239"/>
                  </a:cubicBezTo>
                  <a:cubicBezTo>
                    <a:pt x="322" y="247"/>
                    <a:pt x="314" y="254"/>
                    <a:pt x="306" y="261"/>
                  </a:cubicBezTo>
                  <a:cubicBezTo>
                    <a:pt x="321" y="270"/>
                    <a:pt x="329" y="262"/>
                    <a:pt x="335" y="253"/>
                  </a:cubicBezTo>
                  <a:cubicBezTo>
                    <a:pt x="337" y="250"/>
                    <a:pt x="335" y="245"/>
                    <a:pt x="334" y="240"/>
                  </a:cubicBezTo>
                  <a:close/>
                  <a:moveTo>
                    <a:pt x="481" y="259"/>
                  </a:moveTo>
                  <a:cubicBezTo>
                    <a:pt x="495" y="256"/>
                    <a:pt x="498" y="237"/>
                    <a:pt x="487" y="214"/>
                  </a:cubicBezTo>
                  <a:cubicBezTo>
                    <a:pt x="485" y="229"/>
                    <a:pt x="483" y="243"/>
                    <a:pt x="481" y="259"/>
                  </a:cubicBezTo>
                  <a:close/>
                  <a:moveTo>
                    <a:pt x="630" y="191"/>
                  </a:moveTo>
                  <a:cubicBezTo>
                    <a:pt x="621" y="195"/>
                    <a:pt x="616" y="199"/>
                    <a:pt x="611" y="200"/>
                  </a:cubicBezTo>
                  <a:cubicBezTo>
                    <a:pt x="594" y="203"/>
                    <a:pt x="598" y="211"/>
                    <a:pt x="604" y="223"/>
                  </a:cubicBezTo>
                  <a:cubicBezTo>
                    <a:pt x="613" y="212"/>
                    <a:pt x="620" y="203"/>
                    <a:pt x="630" y="191"/>
                  </a:cubicBezTo>
                  <a:close/>
                  <a:moveTo>
                    <a:pt x="454" y="28"/>
                  </a:moveTo>
                  <a:cubicBezTo>
                    <a:pt x="456" y="29"/>
                    <a:pt x="457" y="30"/>
                    <a:pt x="459" y="30"/>
                  </a:cubicBezTo>
                  <a:cubicBezTo>
                    <a:pt x="465" y="24"/>
                    <a:pt x="471" y="17"/>
                    <a:pt x="476" y="10"/>
                  </a:cubicBezTo>
                  <a:cubicBezTo>
                    <a:pt x="475" y="8"/>
                    <a:pt x="474" y="7"/>
                    <a:pt x="473" y="5"/>
                  </a:cubicBezTo>
                  <a:cubicBezTo>
                    <a:pt x="466" y="8"/>
                    <a:pt x="458" y="11"/>
                    <a:pt x="452" y="15"/>
                  </a:cubicBezTo>
                  <a:cubicBezTo>
                    <a:pt x="451" y="17"/>
                    <a:pt x="453" y="24"/>
                    <a:pt x="454" y="28"/>
                  </a:cubicBezTo>
                  <a:close/>
                  <a:moveTo>
                    <a:pt x="184" y="94"/>
                  </a:moveTo>
                  <a:cubicBezTo>
                    <a:pt x="184" y="95"/>
                    <a:pt x="185" y="96"/>
                    <a:pt x="186" y="97"/>
                  </a:cubicBezTo>
                  <a:cubicBezTo>
                    <a:pt x="193" y="93"/>
                    <a:pt x="200" y="88"/>
                    <a:pt x="209" y="83"/>
                  </a:cubicBezTo>
                  <a:cubicBezTo>
                    <a:pt x="205" y="79"/>
                    <a:pt x="202" y="76"/>
                    <a:pt x="198" y="73"/>
                  </a:cubicBezTo>
                  <a:cubicBezTo>
                    <a:pt x="193" y="81"/>
                    <a:pt x="188" y="87"/>
                    <a:pt x="184" y="94"/>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63" name="Freeform 43"/>
            <p:cNvSpPr>
              <a:spLocks/>
            </p:cNvSpPr>
            <p:nvPr/>
          </p:nvSpPr>
          <p:spPr bwMode="auto">
            <a:xfrm>
              <a:off x="-3630613" y="-1120775"/>
              <a:ext cx="2241550" cy="669925"/>
            </a:xfrm>
            <a:custGeom>
              <a:avLst/>
              <a:gdLst>
                <a:gd name="T0" fmla="*/ 17 w 595"/>
                <a:gd name="T1" fmla="*/ 1 h 177"/>
                <a:gd name="T2" fmla="*/ 60 w 595"/>
                <a:gd name="T3" fmla="*/ 99 h 177"/>
                <a:gd name="T4" fmla="*/ 235 w 595"/>
                <a:gd name="T5" fmla="*/ 126 h 177"/>
                <a:gd name="T6" fmla="*/ 460 w 595"/>
                <a:gd name="T7" fmla="*/ 106 h 177"/>
                <a:gd name="T8" fmla="*/ 544 w 595"/>
                <a:gd name="T9" fmla="*/ 108 h 177"/>
                <a:gd name="T10" fmla="*/ 577 w 595"/>
                <a:gd name="T11" fmla="*/ 121 h 177"/>
                <a:gd name="T12" fmla="*/ 593 w 595"/>
                <a:gd name="T13" fmla="*/ 148 h 177"/>
                <a:gd name="T14" fmla="*/ 567 w 595"/>
                <a:gd name="T15" fmla="*/ 171 h 177"/>
                <a:gd name="T16" fmla="*/ 507 w 595"/>
                <a:gd name="T17" fmla="*/ 163 h 177"/>
                <a:gd name="T18" fmla="*/ 496 w 595"/>
                <a:gd name="T19" fmla="*/ 145 h 177"/>
                <a:gd name="T20" fmla="*/ 515 w 595"/>
                <a:gd name="T21" fmla="*/ 142 h 177"/>
                <a:gd name="T22" fmla="*/ 546 w 595"/>
                <a:gd name="T23" fmla="*/ 152 h 177"/>
                <a:gd name="T24" fmla="*/ 563 w 595"/>
                <a:gd name="T25" fmla="*/ 147 h 177"/>
                <a:gd name="T26" fmla="*/ 553 w 595"/>
                <a:gd name="T27" fmla="*/ 135 h 177"/>
                <a:gd name="T28" fmla="*/ 467 w 595"/>
                <a:gd name="T29" fmla="*/ 126 h 177"/>
                <a:gd name="T30" fmla="*/ 329 w 595"/>
                <a:gd name="T31" fmla="*/ 138 h 177"/>
                <a:gd name="T32" fmla="*/ 253 w 595"/>
                <a:gd name="T33" fmla="*/ 144 h 177"/>
                <a:gd name="T34" fmla="*/ 253 w 595"/>
                <a:gd name="T35" fmla="*/ 144 h 177"/>
                <a:gd name="T36" fmla="*/ 368 w 595"/>
                <a:gd name="T37" fmla="*/ 129 h 177"/>
                <a:gd name="T38" fmla="*/ 464 w 595"/>
                <a:gd name="T39" fmla="*/ 123 h 177"/>
                <a:gd name="T40" fmla="*/ 558 w 595"/>
                <a:gd name="T41" fmla="*/ 132 h 177"/>
                <a:gd name="T42" fmla="*/ 569 w 595"/>
                <a:gd name="T43" fmla="*/ 148 h 177"/>
                <a:gd name="T44" fmla="*/ 548 w 595"/>
                <a:gd name="T45" fmla="*/ 158 h 177"/>
                <a:gd name="T46" fmla="*/ 522 w 595"/>
                <a:gd name="T47" fmla="*/ 149 h 177"/>
                <a:gd name="T48" fmla="*/ 505 w 595"/>
                <a:gd name="T49" fmla="*/ 148 h 177"/>
                <a:gd name="T50" fmla="*/ 581 w 595"/>
                <a:gd name="T51" fmla="*/ 158 h 177"/>
                <a:gd name="T52" fmla="*/ 584 w 595"/>
                <a:gd name="T53" fmla="*/ 134 h 177"/>
                <a:gd name="T54" fmla="*/ 527 w 595"/>
                <a:gd name="T55" fmla="*/ 110 h 177"/>
                <a:gd name="T56" fmla="*/ 269 w 595"/>
                <a:gd name="T57" fmla="*/ 127 h 177"/>
                <a:gd name="T58" fmla="*/ 127 w 595"/>
                <a:gd name="T59" fmla="*/ 128 h 177"/>
                <a:gd name="T60" fmla="*/ 19 w 595"/>
                <a:gd name="T61" fmla="*/ 71 h 177"/>
                <a:gd name="T62" fmla="*/ 15 w 595"/>
                <a:gd name="T63" fmla="*/ 0 h 177"/>
                <a:gd name="T64" fmla="*/ 17 w 595"/>
                <a:gd name="T65" fmla="*/ 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5" h="177">
                  <a:moveTo>
                    <a:pt x="17" y="1"/>
                  </a:moveTo>
                  <a:cubicBezTo>
                    <a:pt x="4" y="49"/>
                    <a:pt x="16" y="74"/>
                    <a:pt x="60" y="99"/>
                  </a:cubicBezTo>
                  <a:cubicBezTo>
                    <a:pt x="115" y="131"/>
                    <a:pt x="175" y="131"/>
                    <a:pt x="235" y="126"/>
                  </a:cubicBezTo>
                  <a:cubicBezTo>
                    <a:pt x="310" y="120"/>
                    <a:pt x="385" y="111"/>
                    <a:pt x="460" y="106"/>
                  </a:cubicBezTo>
                  <a:cubicBezTo>
                    <a:pt x="487" y="103"/>
                    <a:pt x="516" y="105"/>
                    <a:pt x="544" y="108"/>
                  </a:cubicBezTo>
                  <a:cubicBezTo>
                    <a:pt x="555" y="109"/>
                    <a:pt x="568" y="114"/>
                    <a:pt x="577" y="121"/>
                  </a:cubicBezTo>
                  <a:cubicBezTo>
                    <a:pt x="585" y="127"/>
                    <a:pt x="595" y="141"/>
                    <a:pt x="593" y="148"/>
                  </a:cubicBezTo>
                  <a:cubicBezTo>
                    <a:pt x="590" y="158"/>
                    <a:pt x="577" y="168"/>
                    <a:pt x="567" y="171"/>
                  </a:cubicBezTo>
                  <a:cubicBezTo>
                    <a:pt x="547" y="177"/>
                    <a:pt x="525" y="174"/>
                    <a:pt x="507" y="163"/>
                  </a:cubicBezTo>
                  <a:cubicBezTo>
                    <a:pt x="501" y="160"/>
                    <a:pt x="500" y="151"/>
                    <a:pt x="496" y="145"/>
                  </a:cubicBezTo>
                  <a:cubicBezTo>
                    <a:pt x="503" y="144"/>
                    <a:pt x="510" y="141"/>
                    <a:pt x="515" y="142"/>
                  </a:cubicBezTo>
                  <a:cubicBezTo>
                    <a:pt x="526" y="144"/>
                    <a:pt x="536" y="150"/>
                    <a:pt x="546" y="152"/>
                  </a:cubicBezTo>
                  <a:cubicBezTo>
                    <a:pt x="551" y="153"/>
                    <a:pt x="558" y="149"/>
                    <a:pt x="563" y="147"/>
                  </a:cubicBezTo>
                  <a:cubicBezTo>
                    <a:pt x="560" y="143"/>
                    <a:pt x="557" y="136"/>
                    <a:pt x="553" y="135"/>
                  </a:cubicBezTo>
                  <a:cubicBezTo>
                    <a:pt x="525" y="124"/>
                    <a:pt x="496" y="124"/>
                    <a:pt x="467" y="126"/>
                  </a:cubicBezTo>
                  <a:cubicBezTo>
                    <a:pt x="421" y="130"/>
                    <a:pt x="375" y="134"/>
                    <a:pt x="329" y="138"/>
                  </a:cubicBezTo>
                  <a:cubicBezTo>
                    <a:pt x="304" y="140"/>
                    <a:pt x="279" y="142"/>
                    <a:pt x="253" y="144"/>
                  </a:cubicBezTo>
                  <a:cubicBezTo>
                    <a:pt x="253" y="144"/>
                    <a:pt x="253" y="144"/>
                    <a:pt x="253" y="144"/>
                  </a:cubicBezTo>
                  <a:cubicBezTo>
                    <a:pt x="292" y="139"/>
                    <a:pt x="330" y="132"/>
                    <a:pt x="368" y="129"/>
                  </a:cubicBezTo>
                  <a:cubicBezTo>
                    <a:pt x="400" y="125"/>
                    <a:pt x="432" y="125"/>
                    <a:pt x="464" y="123"/>
                  </a:cubicBezTo>
                  <a:cubicBezTo>
                    <a:pt x="496" y="120"/>
                    <a:pt x="528" y="121"/>
                    <a:pt x="558" y="132"/>
                  </a:cubicBezTo>
                  <a:cubicBezTo>
                    <a:pt x="563" y="133"/>
                    <a:pt x="566" y="143"/>
                    <a:pt x="569" y="148"/>
                  </a:cubicBezTo>
                  <a:cubicBezTo>
                    <a:pt x="562" y="152"/>
                    <a:pt x="555" y="158"/>
                    <a:pt x="548" y="158"/>
                  </a:cubicBezTo>
                  <a:cubicBezTo>
                    <a:pt x="539" y="157"/>
                    <a:pt x="531" y="151"/>
                    <a:pt x="522" y="149"/>
                  </a:cubicBezTo>
                  <a:cubicBezTo>
                    <a:pt x="517" y="147"/>
                    <a:pt x="511" y="148"/>
                    <a:pt x="505" y="148"/>
                  </a:cubicBezTo>
                  <a:cubicBezTo>
                    <a:pt x="528" y="172"/>
                    <a:pt x="561" y="174"/>
                    <a:pt x="581" y="158"/>
                  </a:cubicBezTo>
                  <a:cubicBezTo>
                    <a:pt x="590" y="151"/>
                    <a:pt x="591" y="144"/>
                    <a:pt x="584" y="134"/>
                  </a:cubicBezTo>
                  <a:cubicBezTo>
                    <a:pt x="569" y="116"/>
                    <a:pt x="548" y="111"/>
                    <a:pt x="527" y="110"/>
                  </a:cubicBezTo>
                  <a:cubicBezTo>
                    <a:pt x="440" y="105"/>
                    <a:pt x="355" y="117"/>
                    <a:pt x="269" y="127"/>
                  </a:cubicBezTo>
                  <a:cubicBezTo>
                    <a:pt x="222" y="132"/>
                    <a:pt x="174" y="136"/>
                    <a:pt x="127" y="128"/>
                  </a:cubicBezTo>
                  <a:cubicBezTo>
                    <a:pt x="85" y="121"/>
                    <a:pt x="47" y="105"/>
                    <a:pt x="19" y="71"/>
                  </a:cubicBezTo>
                  <a:cubicBezTo>
                    <a:pt x="1" y="49"/>
                    <a:pt x="0" y="25"/>
                    <a:pt x="15" y="0"/>
                  </a:cubicBezTo>
                  <a:cubicBezTo>
                    <a:pt x="16" y="0"/>
                    <a:pt x="16" y="0"/>
                    <a:pt x="17" y="1"/>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64" name="Freeform 44"/>
            <p:cNvSpPr>
              <a:spLocks noEditPoints="1"/>
            </p:cNvSpPr>
            <p:nvPr/>
          </p:nvSpPr>
          <p:spPr bwMode="auto">
            <a:xfrm>
              <a:off x="-2349500" y="-1374775"/>
              <a:ext cx="236538" cy="230188"/>
            </a:xfrm>
            <a:custGeom>
              <a:avLst/>
              <a:gdLst>
                <a:gd name="T0" fmla="*/ 29 w 63"/>
                <a:gd name="T1" fmla="*/ 61 h 61"/>
                <a:gd name="T2" fmla="*/ 3 w 63"/>
                <a:gd name="T3" fmla="*/ 29 h 61"/>
                <a:gd name="T4" fmla="*/ 4 w 63"/>
                <a:gd name="T5" fmla="*/ 10 h 61"/>
                <a:gd name="T6" fmla="*/ 26 w 63"/>
                <a:gd name="T7" fmla="*/ 4 h 61"/>
                <a:gd name="T8" fmla="*/ 38 w 63"/>
                <a:gd name="T9" fmla="*/ 5 h 61"/>
                <a:gd name="T10" fmla="*/ 59 w 63"/>
                <a:gd name="T11" fmla="*/ 9 h 61"/>
                <a:gd name="T12" fmla="*/ 59 w 63"/>
                <a:gd name="T13" fmla="*/ 33 h 61"/>
                <a:gd name="T14" fmla="*/ 29 w 63"/>
                <a:gd name="T15" fmla="*/ 61 h 61"/>
                <a:gd name="T16" fmla="*/ 31 w 63"/>
                <a:gd name="T17" fmla="*/ 54 h 61"/>
                <a:gd name="T18" fmla="*/ 53 w 63"/>
                <a:gd name="T19" fmla="*/ 33 h 61"/>
                <a:gd name="T20" fmla="*/ 56 w 63"/>
                <a:gd name="T21" fmla="*/ 13 h 61"/>
                <a:gd name="T22" fmla="*/ 38 w 63"/>
                <a:gd name="T23" fmla="*/ 11 h 61"/>
                <a:gd name="T24" fmla="*/ 26 w 63"/>
                <a:gd name="T25" fmla="*/ 11 h 61"/>
                <a:gd name="T26" fmla="*/ 6 w 63"/>
                <a:gd name="T27" fmla="*/ 13 h 61"/>
                <a:gd name="T28" fmla="*/ 11 w 63"/>
                <a:gd name="T29" fmla="*/ 32 h 61"/>
                <a:gd name="T30" fmla="*/ 31 w 63"/>
                <a:gd name="T31" fmla="*/ 5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61">
                  <a:moveTo>
                    <a:pt x="29" y="61"/>
                  </a:moveTo>
                  <a:cubicBezTo>
                    <a:pt x="21" y="51"/>
                    <a:pt x="11" y="41"/>
                    <a:pt x="3" y="29"/>
                  </a:cubicBezTo>
                  <a:cubicBezTo>
                    <a:pt x="0" y="24"/>
                    <a:pt x="0" y="13"/>
                    <a:pt x="4" y="10"/>
                  </a:cubicBezTo>
                  <a:cubicBezTo>
                    <a:pt x="9" y="5"/>
                    <a:pt x="18" y="5"/>
                    <a:pt x="26" y="4"/>
                  </a:cubicBezTo>
                  <a:cubicBezTo>
                    <a:pt x="30" y="3"/>
                    <a:pt x="35" y="6"/>
                    <a:pt x="38" y="5"/>
                  </a:cubicBezTo>
                  <a:cubicBezTo>
                    <a:pt x="47" y="0"/>
                    <a:pt x="56" y="1"/>
                    <a:pt x="59" y="9"/>
                  </a:cubicBezTo>
                  <a:cubicBezTo>
                    <a:pt x="62" y="16"/>
                    <a:pt x="63" y="27"/>
                    <a:pt x="59" y="33"/>
                  </a:cubicBezTo>
                  <a:cubicBezTo>
                    <a:pt x="52" y="43"/>
                    <a:pt x="40" y="51"/>
                    <a:pt x="29" y="61"/>
                  </a:cubicBezTo>
                  <a:close/>
                  <a:moveTo>
                    <a:pt x="31" y="54"/>
                  </a:moveTo>
                  <a:cubicBezTo>
                    <a:pt x="39" y="47"/>
                    <a:pt x="47" y="41"/>
                    <a:pt x="53" y="33"/>
                  </a:cubicBezTo>
                  <a:cubicBezTo>
                    <a:pt x="56" y="28"/>
                    <a:pt x="55" y="20"/>
                    <a:pt x="56" y="13"/>
                  </a:cubicBezTo>
                  <a:cubicBezTo>
                    <a:pt x="50" y="12"/>
                    <a:pt x="44" y="12"/>
                    <a:pt x="38" y="11"/>
                  </a:cubicBezTo>
                  <a:cubicBezTo>
                    <a:pt x="34" y="11"/>
                    <a:pt x="30" y="11"/>
                    <a:pt x="26" y="11"/>
                  </a:cubicBezTo>
                  <a:cubicBezTo>
                    <a:pt x="19" y="11"/>
                    <a:pt x="13" y="12"/>
                    <a:pt x="6" y="13"/>
                  </a:cubicBezTo>
                  <a:cubicBezTo>
                    <a:pt x="8" y="19"/>
                    <a:pt x="7" y="27"/>
                    <a:pt x="11" y="32"/>
                  </a:cubicBezTo>
                  <a:cubicBezTo>
                    <a:pt x="16" y="40"/>
                    <a:pt x="24" y="46"/>
                    <a:pt x="31" y="54"/>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2"/>
          <p:cNvSpPr txBox="1">
            <a:spLocks noGrp="1"/>
          </p:cNvSpPr>
          <p:nvPr>
            <p:ph type="subTitle" idx="1"/>
          </p:nvPr>
        </p:nvSpPr>
        <p:spPr>
          <a:xfrm>
            <a:off x="5367030" y="2958777"/>
            <a:ext cx="3246600" cy="46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Saturn</a:t>
            </a:r>
            <a:endParaRPr dirty="0"/>
          </a:p>
        </p:txBody>
      </p:sp>
      <p:sp>
        <p:nvSpPr>
          <p:cNvPr id="664" name="Google Shape;664;p52"/>
          <p:cNvSpPr txBox="1">
            <a:spLocks noGrp="1"/>
          </p:cNvSpPr>
          <p:nvPr>
            <p:ph type="subTitle" idx="3"/>
          </p:nvPr>
        </p:nvSpPr>
        <p:spPr>
          <a:xfrm flipH="1">
            <a:off x="720000" y="2930252"/>
            <a:ext cx="3246600" cy="46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Neptune</a:t>
            </a:r>
            <a:endParaRPr/>
          </a:p>
        </p:txBody>
      </p:sp>
      <p:sp>
        <p:nvSpPr>
          <p:cNvPr id="666" name="Google Shape;666;p52"/>
          <p:cNvSpPr txBox="1">
            <a:spLocks noGrp="1"/>
          </p:cNvSpPr>
          <p:nvPr>
            <p:ph type="subTitle" idx="4"/>
          </p:nvPr>
        </p:nvSpPr>
        <p:spPr>
          <a:xfrm flipH="1">
            <a:off x="1187093" y="3396152"/>
            <a:ext cx="2306959" cy="953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Neptune is the farthest planet from the Sun. It's also the fourth-largest object by diameter in the Solar System </a:t>
            </a:r>
            <a:endParaRPr dirty="0"/>
          </a:p>
        </p:txBody>
      </p:sp>
      <p:sp>
        <p:nvSpPr>
          <p:cNvPr id="667" name="Google Shape;667;p52"/>
          <p:cNvSpPr/>
          <p:nvPr/>
        </p:nvSpPr>
        <p:spPr>
          <a:xfrm>
            <a:off x="1960212" y="2042250"/>
            <a:ext cx="766200" cy="7620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2"/>
          <p:cNvSpPr/>
          <p:nvPr/>
        </p:nvSpPr>
        <p:spPr>
          <a:xfrm>
            <a:off x="6607242" y="2070775"/>
            <a:ext cx="766200" cy="762000"/>
          </a:xfrm>
          <a:prstGeom prst="roundRect">
            <a:avLst>
              <a:gd name="adj" fmla="val 16667"/>
            </a:avLst>
          </a:pr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5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awards</a:t>
            </a:r>
            <a:endParaRPr/>
          </a:p>
        </p:txBody>
      </p:sp>
      <p:grpSp>
        <p:nvGrpSpPr>
          <p:cNvPr id="670" name="Google Shape;670;p52"/>
          <p:cNvGrpSpPr/>
          <p:nvPr/>
        </p:nvGrpSpPr>
        <p:grpSpPr>
          <a:xfrm>
            <a:off x="2159676" y="2240068"/>
            <a:ext cx="367261" cy="366364"/>
            <a:chOff x="-64410850" y="4094450"/>
            <a:chExt cx="317425" cy="316650"/>
          </a:xfrm>
        </p:grpSpPr>
        <p:sp>
          <p:nvSpPr>
            <p:cNvPr id="671" name="Google Shape;671;p52"/>
            <p:cNvSpPr/>
            <p:nvPr/>
          </p:nvSpPr>
          <p:spPr>
            <a:xfrm>
              <a:off x="-64410850" y="4348850"/>
              <a:ext cx="317425" cy="62250"/>
            </a:xfrm>
            <a:custGeom>
              <a:avLst/>
              <a:gdLst/>
              <a:ahLst/>
              <a:cxnLst/>
              <a:rect l="l" t="t" r="r" b="b"/>
              <a:pathLst>
                <a:path w="12697" h="2490" extrusionOk="0">
                  <a:moveTo>
                    <a:pt x="3403" y="0"/>
                  </a:moveTo>
                  <a:cubicBezTo>
                    <a:pt x="2741" y="0"/>
                    <a:pt x="2206" y="536"/>
                    <a:pt x="2206" y="1229"/>
                  </a:cubicBezTo>
                  <a:lnTo>
                    <a:pt x="2206" y="1639"/>
                  </a:lnTo>
                  <a:lnTo>
                    <a:pt x="410" y="1639"/>
                  </a:lnTo>
                  <a:cubicBezTo>
                    <a:pt x="189" y="1639"/>
                    <a:pt x="0" y="1859"/>
                    <a:pt x="0" y="2048"/>
                  </a:cubicBezTo>
                  <a:cubicBezTo>
                    <a:pt x="0" y="2269"/>
                    <a:pt x="189" y="2489"/>
                    <a:pt x="410" y="2489"/>
                  </a:cubicBezTo>
                  <a:lnTo>
                    <a:pt x="12287" y="2489"/>
                  </a:lnTo>
                  <a:cubicBezTo>
                    <a:pt x="12508" y="2489"/>
                    <a:pt x="12697" y="2269"/>
                    <a:pt x="12697" y="2048"/>
                  </a:cubicBezTo>
                  <a:cubicBezTo>
                    <a:pt x="12634" y="1859"/>
                    <a:pt x="12445" y="1639"/>
                    <a:pt x="12193" y="1639"/>
                  </a:cubicBezTo>
                  <a:lnTo>
                    <a:pt x="10429" y="1639"/>
                  </a:lnTo>
                  <a:lnTo>
                    <a:pt x="10429" y="1229"/>
                  </a:lnTo>
                  <a:cubicBezTo>
                    <a:pt x="10429" y="536"/>
                    <a:pt x="9861" y="0"/>
                    <a:pt x="9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52"/>
            <p:cNvSpPr/>
            <p:nvPr/>
          </p:nvSpPr>
          <p:spPr>
            <a:xfrm>
              <a:off x="-64315550" y="4094450"/>
              <a:ext cx="122100" cy="192200"/>
            </a:xfrm>
            <a:custGeom>
              <a:avLst/>
              <a:gdLst/>
              <a:ahLst/>
              <a:cxnLst/>
              <a:rect l="l" t="t" r="r" b="b"/>
              <a:pathLst>
                <a:path w="4884" h="7688" extrusionOk="0">
                  <a:moveTo>
                    <a:pt x="2489" y="0"/>
                  </a:moveTo>
                  <a:cubicBezTo>
                    <a:pt x="2269" y="0"/>
                    <a:pt x="2080" y="189"/>
                    <a:pt x="2080" y="410"/>
                  </a:cubicBezTo>
                  <a:lnTo>
                    <a:pt x="2080" y="819"/>
                  </a:lnTo>
                  <a:lnTo>
                    <a:pt x="1639" y="819"/>
                  </a:lnTo>
                  <a:cubicBezTo>
                    <a:pt x="1418" y="819"/>
                    <a:pt x="1261" y="1040"/>
                    <a:pt x="1261" y="1229"/>
                  </a:cubicBezTo>
                  <a:cubicBezTo>
                    <a:pt x="1261" y="1450"/>
                    <a:pt x="1450" y="1670"/>
                    <a:pt x="1639" y="1670"/>
                  </a:cubicBezTo>
                  <a:lnTo>
                    <a:pt x="2080" y="1670"/>
                  </a:lnTo>
                  <a:lnTo>
                    <a:pt x="2080" y="2489"/>
                  </a:lnTo>
                  <a:lnTo>
                    <a:pt x="1481" y="2489"/>
                  </a:lnTo>
                  <a:cubicBezTo>
                    <a:pt x="820" y="2489"/>
                    <a:pt x="347" y="3151"/>
                    <a:pt x="599" y="3781"/>
                  </a:cubicBezTo>
                  <a:cubicBezTo>
                    <a:pt x="662" y="3970"/>
                    <a:pt x="694" y="4222"/>
                    <a:pt x="788" y="4411"/>
                  </a:cubicBezTo>
                  <a:lnTo>
                    <a:pt x="473" y="4411"/>
                  </a:lnTo>
                  <a:cubicBezTo>
                    <a:pt x="221" y="4411"/>
                    <a:pt x="63" y="4632"/>
                    <a:pt x="63" y="4821"/>
                  </a:cubicBezTo>
                  <a:cubicBezTo>
                    <a:pt x="0" y="5010"/>
                    <a:pt x="158" y="5199"/>
                    <a:pt x="379" y="5199"/>
                  </a:cubicBezTo>
                  <a:lnTo>
                    <a:pt x="820" y="5199"/>
                  </a:lnTo>
                  <a:cubicBezTo>
                    <a:pt x="851" y="6081"/>
                    <a:pt x="694" y="6900"/>
                    <a:pt x="316" y="7687"/>
                  </a:cubicBezTo>
                  <a:lnTo>
                    <a:pt x="4569" y="7687"/>
                  </a:lnTo>
                  <a:cubicBezTo>
                    <a:pt x="4159" y="6900"/>
                    <a:pt x="4002" y="6081"/>
                    <a:pt x="4065" y="5199"/>
                  </a:cubicBezTo>
                  <a:lnTo>
                    <a:pt x="4474" y="5199"/>
                  </a:lnTo>
                  <a:cubicBezTo>
                    <a:pt x="4726" y="5199"/>
                    <a:pt x="4884" y="5010"/>
                    <a:pt x="4884" y="4821"/>
                  </a:cubicBezTo>
                  <a:cubicBezTo>
                    <a:pt x="4884" y="4568"/>
                    <a:pt x="4695" y="4411"/>
                    <a:pt x="4474" y="4411"/>
                  </a:cubicBezTo>
                  <a:lnTo>
                    <a:pt x="4159" y="4411"/>
                  </a:lnTo>
                  <a:cubicBezTo>
                    <a:pt x="4222" y="4222"/>
                    <a:pt x="4285" y="3970"/>
                    <a:pt x="4380" y="3781"/>
                  </a:cubicBezTo>
                  <a:cubicBezTo>
                    <a:pt x="4600" y="3151"/>
                    <a:pt x="4128" y="2489"/>
                    <a:pt x="3466" y="2489"/>
                  </a:cubicBezTo>
                  <a:lnTo>
                    <a:pt x="2867" y="2489"/>
                  </a:lnTo>
                  <a:lnTo>
                    <a:pt x="2867" y="1670"/>
                  </a:lnTo>
                  <a:lnTo>
                    <a:pt x="3309" y="1670"/>
                  </a:lnTo>
                  <a:cubicBezTo>
                    <a:pt x="3561" y="1670"/>
                    <a:pt x="3687" y="1450"/>
                    <a:pt x="3687" y="1229"/>
                  </a:cubicBezTo>
                  <a:cubicBezTo>
                    <a:pt x="3687" y="977"/>
                    <a:pt x="3498" y="819"/>
                    <a:pt x="3309" y="819"/>
                  </a:cubicBezTo>
                  <a:lnTo>
                    <a:pt x="2867" y="819"/>
                  </a:lnTo>
                  <a:lnTo>
                    <a:pt x="2867" y="410"/>
                  </a:lnTo>
                  <a:cubicBezTo>
                    <a:pt x="2867" y="158"/>
                    <a:pt x="2678" y="0"/>
                    <a:pt x="24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52"/>
            <p:cNvSpPr/>
            <p:nvPr/>
          </p:nvSpPr>
          <p:spPr>
            <a:xfrm>
              <a:off x="-64335250" y="4307100"/>
              <a:ext cx="161500" cy="21300"/>
            </a:xfrm>
            <a:custGeom>
              <a:avLst/>
              <a:gdLst/>
              <a:ahLst/>
              <a:cxnLst/>
              <a:rect l="l" t="t" r="r" b="b"/>
              <a:pathLst>
                <a:path w="6460" h="852" extrusionOk="0">
                  <a:moveTo>
                    <a:pt x="1167" y="1"/>
                  </a:moveTo>
                  <a:cubicBezTo>
                    <a:pt x="631" y="1"/>
                    <a:pt x="190" y="379"/>
                    <a:pt x="1" y="851"/>
                  </a:cubicBezTo>
                  <a:lnTo>
                    <a:pt x="6459" y="851"/>
                  </a:lnTo>
                  <a:cubicBezTo>
                    <a:pt x="6302" y="379"/>
                    <a:pt x="5861" y="1"/>
                    <a:pt x="5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 name="Google Shape;674;p52"/>
          <p:cNvGrpSpPr/>
          <p:nvPr/>
        </p:nvGrpSpPr>
        <p:grpSpPr>
          <a:xfrm>
            <a:off x="6810355" y="2268535"/>
            <a:ext cx="359972" cy="366480"/>
            <a:chOff x="-62148800" y="3377700"/>
            <a:chExt cx="311125" cy="316750"/>
          </a:xfrm>
        </p:grpSpPr>
        <p:sp>
          <p:nvSpPr>
            <p:cNvPr id="675" name="Google Shape;675;p52"/>
            <p:cNvSpPr/>
            <p:nvPr/>
          </p:nvSpPr>
          <p:spPr>
            <a:xfrm>
              <a:off x="-62085775" y="3653375"/>
              <a:ext cx="185875" cy="41075"/>
            </a:xfrm>
            <a:custGeom>
              <a:avLst/>
              <a:gdLst/>
              <a:ahLst/>
              <a:cxnLst/>
              <a:rect l="l" t="t" r="r" b="b"/>
              <a:pathLst>
                <a:path w="7435" h="1643" extrusionOk="0">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2"/>
            <p:cNvSpPr/>
            <p:nvPr/>
          </p:nvSpPr>
          <p:spPr>
            <a:xfrm>
              <a:off x="-62148800" y="3377700"/>
              <a:ext cx="311125" cy="254425"/>
            </a:xfrm>
            <a:custGeom>
              <a:avLst/>
              <a:gdLst/>
              <a:ahLst/>
              <a:cxnLst/>
              <a:rect l="l" t="t" r="r" b="b"/>
              <a:pathLst>
                <a:path w="12445" h="10177" extrusionOk="0">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666;p52"/>
          <p:cNvSpPr txBox="1">
            <a:spLocks noGrp="1"/>
          </p:cNvSpPr>
          <p:nvPr>
            <p:ph type="subTitle" idx="4"/>
          </p:nvPr>
        </p:nvSpPr>
        <p:spPr>
          <a:xfrm flipH="1">
            <a:off x="5836850" y="3455343"/>
            <a:ext cx="2306959" cy="953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Neptune is the farthest planet from the Sun. It's also the fourth-largest object by diameter in the Solar System </a:t>
            </a:r>
            <a:endParaRPr dirty="0"/>
          </a:p>
        </p:txBody>
      </p:sp>
      <p:pic>
        <p:nvPicPr>
          <p:cNvPr id="3" name="Imagen 2"/>
          <p:cNvPicPr>
            <a:picLocks noChangeAspect="1"/>
          </p:cNvPicPr>
          <p:nvPr/>
        </p:nvPicPr>
        <p:blipFill>
          <a:blip r:embed="rId3"/>
          <a:stretch>
            <a:fillRect/>
          </a:stretch>
        </p:blipFill>
        <p:spPr>
          <a:xfrm>
            <a:off x="3345663" y="2378970"/>
            <a:ext cx="2641479" cy="2843633"/>
          </a:xfrm>
          <a:prstGeom prst="rect">
            <a:avLst/>
          </a:prstGeom>
        </p:spPr>
      </p:pic>
      <p:sp>
        <p:nvSpPr>
          <p:cNvPr id="19" name="Rectángulo 18">
            <a:extLst>
              <a:ext uri="{FF2B5EF4-FFF2-40B4-BE49-F238E27FC236}">
                <a16:creationId xmlns:a16="http://schemas.microsoft.com/office/drawing/2014/main" id="{2FA4A405-EF8D-CC50-3562-1D13A058D85B}"/>
              </a:ext>
            </a:extLst>
          </p:cNvPr>
          <p:cNvSpPr/>
          <p:nvPr/>
        </p:nvSpPr>
        <p:spPr>
          <a:xfrm>
            <a:off x="365760" y="295836"/>
            <a:ext cx="8415169" cy="721889"/>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53"/>
          <p:cNvSpPr/>
          <p:nvPr/>
        </p:nvSpPr>
        <p:spPr>
          <a:xfrm>
            <a:off x="698625" y="3808250"/>
            <a:ext cx="7725300" cy="8013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3"/>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team</a:t>
            </a:r>
            <a:endParaRPr/>
          </a:p>
        </p:txBody>
      </p:sp>
      <p:sp>
        <p:nvSpPr>
          <p:cNvPr id="683" name="Google Shape;683;p53"/>
          <p:cNvSpPr txBox="1">
            <a:spLocks noGrp="1"/>
          </p:cNvSpPr>
          <p:nvPr>
            <p:ph type="title"/>
          </p:nvPr>
        </p:nvSpPr>
        <p:spPr>
          <a:xfrm>
            <a:off x="833150" y="1290450"/>
            <a:ext cx="2384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Tomas Zuller</a:t>
            </a:r>
            <a:endParaRPr/>
          </a:p>
        </p:txBody>
      </p:sp>
      <p:sp>
        <p:nvSpPr>
          <p:cNvPr id="684" name="Google Shape;684;p53"/>
          <p:cNvSpPr txBox="1">
            <a:spLocks noGrp="1"/>
          </p:cNvSpPr>
          <p:nvPr>
            <p:ph type="subTitle" idx="1"/>
          </p:nvPr>
        </p:nvSpPr>
        <p:spPr>
          <a:xfrm>
            <a:off x="937700" y="3902000"/>
            <a:ext cx="2175300" cy="6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Marketing and advertising manager</a:t>
            </a:r>
            <a:endParaRPr/>
          </a:p>
        </p:txBody>
      </p:sp>
      <p:sp>
        <p:nvSpPr>
          <p:cNvPr id="685" name="Google Shape;685;p53"/>
          <p:cNvSpPr txBox="1">
            <a:spLocks noGrp="1"/>
          </p:cNvSpPr>
          <p:nvPr>
            <p:ph type="title" idx="2"/>
          </p:nvPr>
        </p:nvSpPr>
        <p:spPr>
          <a:xfrm>
            <a:off x="3379875" y="1290450"/>
            <a:ext cx="2384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Lina Wallace</a:t>
            </a:r>
            <a:endParaRPr/>
          </a:p>
        </p:txBody>
      </p:sp>
      <p:sp>
        <p:nvSpPr>
          <p:cNvPr id="686" name="Google Shape;686;p53"/>
          <p:cNvSpPr txBox="1">
            <a:spLocks noGrp="1"/>
          </p:cNvSpPr>
          <p:nvPr>
            <p:ph type="subTitle" idx="3"/>
          </p:nvPr>
        </p:nvSpPr>
        <p:spPr>
          <a:xfrm>
            <a:off x="3484425" y="3902000"/>
            <a:ext cx="2175300" cy="6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Manager of the graphic design department</a:t>
            </a:r>
            <a:endParaRPr/>
          </a:p>
        </p:txBody>
      </p:sp>
      <p:sp>
        <p:nvSpPr>
          <p:cNvPr id="687" name="Google Shape;687;p53"/>
          <p:cNvSpPr txBox="1">
            <a:spLocks noGrp="1"/>
          </p:cNvSpPr>
          <p:nvPr>
            <p:ph type="title" idx="4"/>
          </p:nvPr>
        </p:nvSpPr>
        <p:spPr>
          <a:xfrm>
            <a:off x="5926600" y="1290450"/>
            <a:ext cx="2384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Jenna Joe</a:t>
            </a:r>
            <a:endParaRPr/>
          </a:p>
        </p:txBody>
      </p:sp>
      <p:sp>
        <p:nvSpPr>
          <p:cNvPr id="688" name="Google Shape;688;p53"/>
          <p:cNvSpPr txBox="1">
            <a:spLocks noGrp="1"/>
          </p:cNvSpPr>
          <p:nvPr>
            <p:ph type="subTitle" idx="5"/>
          </p:nvPr>
        </p:nvSpPr>
        <p:spPr>
          <a:xfrm>
            <a:off x="6031150" y="3902000"/>
            <a:ext cx="2175300" cy="6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Head of Human Resources department</a:t>
            </a:r>
            <a:endParaRPr/>
          </a:p>
        </p:txBody>
      </p:sp>
      <p:pic>
        <p:nvPicPr>
          <p:cNvPr id="2" name="Imagen 1"/>
          <p:cNvPicPr>
            <a:picLocks noChangeAspect="1"/>
          </p:cNvPicPr>
          <p:nvPr/>
        </p:nvPicPr>
        <p:blipFill>
          <a:blip r:embed="rId3"/>
          <a:stretch>
            <a:fillRect/>
          </a:stretch>
        </p:blipFill>
        <p:spPr>
          <a:xfrm>
            <a:off x="1229039" y="2013115"/>
            <a:ext cx="1592622" cy="1600170"/>
          </a:xfrm>
          <a:prstGeom prst="rect">
            <a:avLst/>
          </a:prstGeom>
        </p:spPr>
      </p:pic>
      <p:pic>
        <p:nvPicPr>
          <p:cNvPr id="15" name="Imagen 14"/>
          <p:cNvPicPr>
            <a:picLocks noChangeAspect="1"/>
          </p:cNvPicPr>
          <p:nvPr/>
        </p:nvPicPr>
        <p:blipFill>
          <a:blip r:embed="rId3">
            <a:duotone>
              <a:prstClr val="black"/>
              <a:srgbClr val="D9C3A5">
                <a:tint val="50000"/>
                <a:satMod val="180000"/>
              </a:srgbClr>
            </a:duotone>
          </a:blip>
          <a:stretch>
            <a:fillRect/>
          </a:stretch>
        </p:blipFill>
        <p:spPr>
          <a:xfrm>
            <a:off x="3775689" y="2013115"/>
            <a:ext cx="1592622" cy="1600170"/>
          </a:xfrm>
          <a:prstGeom prst="rect">
            <a:avLst/>
          </a:prstGeom>
        </p:spPr>
      </p:pic>
      <p:pic>
        <p:nvPicPr>
          <p:cNvPr id="16" name="Imagen 15"/>
          <p:cNvPicPr>
            <a:picLocks noChangeAspect="1"/>
          </p:cNvPicPr>
          <p:nvPr/>
        </p:nvPicPr>
        <p:blipFill>
          <a:blip r:embed="rId3">
            <a:biLevel thresh="75000"/>
          </a:blip>
          <a:stretch>
            <a:fillRect/>
          </a:stretch>
        </p:blipFill>
        <p:spPr>
          <a:xfrm>
            <a:off x="6322339" y="2002605"/>
            <a:ext cx="1592622" cy="1600170"/>
          </a:xfrm>
          <a:prstGeom prst="rect">
            <a:avLst/>
          </a:prstGeom>
        </p:spPr>
      </p:pic>
      <p:sp>
        <p:nvSpPr>
          <p:cNvPr id="13" name="Rectángulo 18">
            <a:extLst>
              <a:ext uri="{FF2B5EF4-FFF2-40B4-BE49-F238E27FC236}">
                <a16:creationId xmlns:a16="http://schemas.microsoft.com/office/drawing/2014/main" id="{E65DEFAB-E46F-9249-A9E7-3A76E55DC9CC}"/>
              </a:ext>
            </a:extLst>
          </p:cNvPr>
          <p:cNvSpPr/>
          <p:nvPr/>
        </p:nvSpPr>
        <p:spPr>
          <a:xfrm>
            <a:off x="288388" y="489690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95"/>
        <p:cNvGrpSpPr/>
        <p:nvPr/>
      </p:nvGrpSpPr>
      <p:grpSpPr>
        <a:xfrm>
          <a:off x="0" y="0"/>
          <a:ext cx="0" cy="0"/>
          <a:chOff x="0" y="0"/>
          <a:chExt cx="0" cy="0"/>
        </a:xfrm>
      </p:grpSpPr>
      <p:pic>
        <p:nvPicPr>
          <p:cNvPr id="9218" name="Picture 2" descr="Cuida tu cuerpo al tejer | Tejiendo Amigurum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139510"/>
          </a:xfrm>
          <a:prstGeom prst="rect">
            <a:avLst/>
          </a:prstGeom>
          <a:noFill/>
          <a:extLst>
            <a:ext uri="{909E8E84-426E-40DD-AFC4-6F175D3DCCD1}">
              <a14:hiddenFill xmlns:a14="http://schemas.microsoft.com/office/drawing/2010/main">
                <a:solidFill>
                  <a:srgbClr val="FFFFFF"/>
                </a:solidFill>
              </a14:hiddenFill>
            </a:ext>
          </a:extLst>
        </p:spPr>
      </p:pic>
      <p:sp>
        <p:nvSpPr>
          <p:cNvPr id="696" name="Google Shape;696;p54"/>
          <p:cNvSpPr/>
          <p:nvPr/>
        </p:nvSpPr>
        <p:spPr>
          <a:xfrm>
            <a:off x="0" y="2371925"/>
            <a:ext cx="9144000" cy="2796900"/>
          </a:xfrm>
          <a:prstGeom prst="roundRect">
            <a:avLst>
              <a:gd name="adj" fmla="val 0"/>
            </a:avLst>
          </a:prstGeom>
          <a:gradFill>
            <a:gsLst>
              <a:gs pos="0">
                <a:srgbClr val="000000">
                  <a:alpha val="0"/>
                </a:srgbClr>
              </a:gs>
              <a:gs pos="100000">
                <a:srgbClr val="FCDBAA"/>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4"/>
          <p:cNvSpPr txBox="1">
            <a:spLocks noGrp="1"/>
          </p:cNvSpPr>
          <p:nvPr>
            <p:ph type="title"/>
          </p:nvPr>
        </p:nvSpPr>
        <p:spPr>
          <a:xfrm>
            <a:off x="1796188" y="3262175"/>
            <a:ext cx="5551624" cy="101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b="1" dirty="0">
                <a:solidFill>
                  <a:schemeClr val="tx1"/>
                </a:solidFill>
              </a:rPr>
              <a:t>A picture is worth a thousand words</a:t>
            </a:r>
            <a:endParaRPr sz="4000" b="1"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4"/>
          <p:cNvSpPr txBox="1">
            <a:spLocks noGrp="1"/>
          </p:cNvSpPr>
          <p:nvPr>
            <p:ph type="title"/>
          </p:nvPr>
        </p:nvSpPr>
        <p:spPr>
          <a:xfrm>
            <a:off x="3737031" y="1705828"/>
            <a:ext cx="4440600" cy="133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Name of the section</a:t>
            </a:r>
            <a:endParaRPr dirty="0"/>
          </a:p>
        </p:txBody>
      </p:sp>
      <p:sp>
        <p:nvSpPr>
          <p:cNvPr id="193" name="Google Shape;193;p34"/>
          <p:cNvSpPr txBox="1">
            <a:spLocks noGrp="1"/>
          </p:cNvSpPr>
          <p:nvPr>
            <p:ph type="title" idx="2"/>
          </p:nvPr>
        </p:nvSpPr>
        <p:spPr>
          <a:xfrm>
            <a:off x="6587524" y="2953628"/>
            <a:ext cx="2193405" cy="140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1500" b="1" dirty="0">
                <a:solidFill>
                  <a:srgbClr val="BB3F7C"/>
                </a:solidFill>
              </a:rPr>
              <a:t>01.</a:t>
            </a:r>
            <a:endParaRPr sz="11500" b="1" dirty="0">
              <a:solidFill>
                <a:srgbClr val="BB3F7C"/>
              </a:solidFill>
            </a:endParaRPr>
          </a:p>
        </p:txBody>
      </p:sp>
      <p:sp>
        <p:nvSpPr>
          <p:cNvPr id="194" name="Google Shape;194;p34"/>
          <p:cNvSpPr txBox="1">
            <a:spLocks noGrp="1"/>
          </p:cNvSpPr>
          <p:nvPr>
            <p:ph type="subTitle" idx="1"/>
          </p:nvPr>
        </p:nvSpPr>
        <p:spPr>
          <a:xfrm>
            <a:off x="3737031" y="3117934"/>
            <a:ext cx="3174600" cy="71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You can enter a subtitle here if you need it</a:t>
            </a:r>
            <a:endParaRPr/>
          </a:p>
        </p:txBody>
      </p:sp>
      <p:pic>
        <p:nvPicPr>
          <p:cNvPr id="2" name="Imagen 1"/>
          <p:cNvPicPr>
            <a:picLocks noChangeAspect="1"/>
          </p:cNvPicPr>
          <p:nvPr/>
        </p:nvPicPr>
        <p:blipFill>
          <a:blip r:embed="rId3"/>
          <a:stretch>
            <a:fillRect/>
          </a:stretch>
        </p:blipFill>
        <p:spPr>
          <a:xfrm>
            <a:off x="776718" y="1146953"/>
            <a:ext cx="2712344" cy="2659011"/>
          </a:xfrm>
          <a:prstGeom prst="rect">
            <a:avLst/>
          </a:prstGeom>
        </p:spPr>
      </p:pic>
      <p:sp>
        <p:nvSpPr>
          <p:cNvPr id="8" name="Rectángulo 7">
            <a:extLst>
              <a:ext uri="{FF2B5EF4-FFF2-40B4-BE49-F238E27FC236}">
                <a16:creationId xmlns:a16="http://schemas.microsoft.com/office/drawing/2014/main" id="{742557D6-59A8-7BC9-E53A-C44CFB8E5515}"/>
              </a:ext>
            </a:extLst>
          </p:cNvPr>
          <p:cNvSpPr/>
          <p:nvPr/>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4" name="Google Shape;492;p45"/>
          <p:cNvSpPr/>
          <p:nvPr/>
        </p:nvSpPr>
        <p:spPr>
          <a:xfrm>
            <a:off x="-24911" y="4182234"/>
            <a:ext cx="9168911" cy="1051757"/>
          </a:xfrm>
          <a:prstGeom prst="roundRect">
            <a:avLst>
              <a:gd name="adj" fmla="val 3352"/>
            </a:avLst>
          </a:prstGeom>
          <a:gradFill>
            <a:gsLst>
              <a:gs pos="0">
                <a:schemeClr val="bg1"/>
              </a:gs>
              <a:gs pos="100000">
                <a:srgbClr val="FCDBAA"/>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Future projects</a:t>
            </a:r>
            <a:endParaRPr/>
          </a:p>
        </p:txBody>
      </p:sp>
      <p:graphicFrame>
        <p:nvGraphicFramePr>
          <p:cNvPr id="703" name="Google Shape;703;p55"/>
          <p:cNvGraphicFramePr/>
          <p:nvPr>
            <p:extLst>
              <p:ext uri="{D42A27DB-BD31-4B8C-83A1-F6EECF244321}">
                <p14:modId xmlns:p14="http://schemas.microsoft.com/office/powerpoint/2010/main" val="3740556704"/>
              </p:ext>
            </p:extLst>
          </p:nvPr>
        </p:nvGraphicFramePr>
        <p:xfrm>
          <a:off x="927100" y="1413305"/>
          <a:ext cx="7239000" cy="3163900"/>
        </p:xfrm>
        <a:graphic>
          <a:graphicData uri="http://schemas.openxmlformats.org/drawingml/2006/table">
            <a:tbl>
              <a:tblPr>
                <a:noFill/>
                <a:tableStyleId>{534681A3-F8E2-42DD-8474-8773DAABAC49}</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790975">
                <a:tc>
                  <a:txBody>
                    <a:bodyPr/>
                    <a:lstStyle/>
                    <a:p>
                      <a:pPr marL="0" lvl="0" indent="0" algn="ctr" rtl="0">
                        <a:spcBef>
                          <a:spcPts val="0"/>
                        </a:spcBef>
                        <a:spcAft>
                          <a:spcPts val="0"/>
                        </a:spcAft>
                        <a:buNone/>
                      </a:pPr>
                      <a:endParaRPr dirty="0">
                        <a:latin typeface="Poppins SemiBold"/>
                        <a:ea typeface="Poppins SemiBold"/>
                        <a:cs typeface="Poppins SemiBold"/>
                        <a:sym typeface="Poppins SemiBold"/>
                      </a:endParaRPr>
                    </a:p>
                  </a:txBody>
                  <a:tcPr marL="91425" marR="91425" marT="91425" marB="91425">
                    <a:lnL w="19050" cap="flat" cmpd="sng">
                      <a:solidFill>
                        <a:schemeClr val="dk1">
                          <a:alpha val="0"/>
                        </a:schemeClr>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alpha val="0"/>
                        </a:scheme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500" dirty="0">
                          <a:latin typeface="Poppins SemiBold"/>
                          <a:ea typeface="Poppins SemiBold"/>
                          <a:cs typeface="Poppins SemiBold"/>
                          <a:sym typeface="Poppins SemiBold"/>
                        </a:rPr>
                        <a:t>Description</a:t>
                      </a:r>
                      <a:endParaRPr sz="2500" dirty="0">
                        <a:latin typeface="Poppins SemiBold"/>
                        <a:ea typeface="Poppins SemiBold"/>
                        <a:cs typeface="Poppins SemiBold"/>
                        <a:sym typeface="Poppins SemiBold"/>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sz="2500">
                          <a:latin typeface="Poppins SemiBold"/>
                          <a:ea typeface="Poppins SemiBold"/>
                          <a:cs typeface="Poppins SemiBold"/>
                          <a:sym typeface="Poppins SemiBold"/>
                        </a:rPr>
                        <a:t>Deadline</a:t>
                      </a:r>
                      <a:endParaRPr sz="2500">
                        <a:latin typeface="Poppins SemiBold"/>
                        <a:ea typeface="Poppins SemiBold"/>
                        <a:cs typeface="Poppins SemiBold"/>
                        <a:sym typeface="Poppins SemiBold"/>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790975">
                <a:tc>
                  <a:txBody>
                    <a:bodyPr/>
                    <a:lstStyle/>
                    <a:p>
                      <a:pPr marL="0" lvl="0" indent="0" algn="ctr" rtl="0">
                        <a:spcBef>
                          <a:spcPts val="0"/>
                        </a:spcBef>
                        <a:spcAft>
                          <a:spcPts val="0"/>
                        </a:spcAft>
                        <a:buNone/>
                      </a:pPr>
                      <a:r>
                        <a:rPr lang="en" sz="2500">
                          <a:latin typeface="Poppins SemiBold"/>
                          <a:ea typeface="Poppins SemiBold"/>
                          <a:cs typeface="Poppins SemiBold"/>
                          <a:sym typeface="Poppins SemiBold"/>
                        </a:rPr>
                        <a:t>Project 1</a:t>
                      </a:r>
                      <a:endParaRPr sz="2500">
                        <a:latin typeface="Poppins SemiBold"/>
                        <a:ea typeface="Poppins SemiBold"/>
                        <a:cs typeface="Poppins SemiBold"/>
                        <a:sym typeface="Poppins SemiBold"/>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Lato"/>
                          <a:ea typeface="Lato"/>
                          <a:cs typeface="Lato"/>
                          <a:sym typeface="Lato"/>
                        </a:rPr>
                        <a:t>Venus has a beautiful name and it’s hot</a:t>
                      </a:r>
                      <a:endParaRPr>
                        <a:latin typeface="Lato"/>
                        <a:ea typeface="Lato"/>
                        <a:cs typeface="Lato"/>
                        <a:sym typeface="Lato"/>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Lato"/>
                          <a:ea typeface="Lato"/>
                          <a:cs typeface="Lato"/>
                          <a:sym typeface="Lato"/>
                        </a:rPr>
                        <a:t>23/05/2022</a:t>
                      </a:r>
                      <a:endParaRPr>
                        <a:latin typeface="Lato"/>
                        <a:ea typeface="Lato"/>
                        <a:cs typeface="Lato"/>
                        <a:sym typeface="Lato"/>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790975">
                <a:tc>
                  <a:txBody>
                    <a:bodyPr/>
                    <a:lstStyle/>
                    <a:p>
                      <a:pPr marL="0" lvl="0" indent="0" algn="ctr" rtl="0">
                        <a:spcBef>
                          <a:spcPts val="0"/>
                        </a:spcBef>
                        <a:spcAft>
                          <a:spcPts val="0"/>
                        </a:spcAft>
                        <a:buNone/>
                      </a:pPr>
                      <a:r>
                        <a:rPr lang="en" sz="2500">
                          <a:latin typeface="Poppins SemiBold"/>
                          <a:ea typeface="Poppins SemiBold"/>
                          <a:cs typeface="Poppins SemiBold"/>
                          <a:sym typeface="Poppins SemiBold"/>
                        </a:rPr>
                        <a:t>Project 2</a:t>
                      </a:r>
                      <a:endParaRPr sz="2500">
                        <a:latin typeface="Poppins SemiBold"/>
                        <a:ea typeface="Poppins SemiBold"/>
                        <a:cs typeface="Poppins SemiBold"/>
                        <a:sym typeface="Poppins SemiBold"/>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Lato"/>
                          <a:ea typeface="Lato"/>
                          <a:cs typeface="Lato"/>
                          <a:sym typeface="Lato"/>
                        </a:rPr>
                        <a:t>Jupiter is the biggest planet of them all</a:t>
                      </a:r>
                      <a:endParaRPr>
                        <a:latin typeface="Lato"/>
                        <a:ea typeface="Lato"/>
                        <a:cs typeface="Lato"/>
                        <a:sym typeface="Lato"/>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Lato"/>
                          <a:ea typeface="Lato"/>
                          <a:cs typeface="Lato"/>
                          <a:sym typeface="Lato"/>
                        </a:rPr>
                        <a:t>14/06/2022</a:t>
                      </a:r>
                      <a:endParaRPr>
                        <a:latin typeface="Lato"/>
                        <a:ea typeface="Lato"/>
                        <a:cs typeface="Lato"/>
                        <a:sym typeface="Lato"/>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790975">
                <a:tc>
                  <a:txBody>
                    <a:bodyPr/>
                    <a:lstStyle/>
                    <a:p>
                      <a:pPr marL="0" lvl="0" indent="0" algn="ctr" rtl="0">
                        <a:spcBef>
                          <a:spcPts val="0"/>
                        </a:spcBef>
                        <a:spcAft>
                          <a:spcPts val="0"/>
                        </a:spcAft>
                        <a:buNone/>
                      </a:pPr>
                      <a:r>
                        <a:rPr lang="en" sz="2500">
                          <a:latin typeface="Poppins SemiBold"/>
                          <a:ea typeface="Poppins SemiBold"/>
                          <a:cs typeface="Poppins SemiBold"/>
                          <a:sym typeface="Poppins SemiBold"/>
                        </a:rPr>
                        <a:t>Project 3</a:t>
                      </a:r>
                      <a:endParaRPr sz="2500">
                        <a:latin typeface="Poppins SemiBold"/>
                        <a:ea typeface="Poppins SemiBold"/>
                        <a:cs typeface="Poppins SemiBold"/>
                        <a:sym typeface="Poppins SemiBold"/>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latin typeface="Lato"/>
                          <a:ea typeface="Lato"/>
                          <a:cs typeface="Lato"/>
                          <a:sym typeface="Lato"/>
                        </a:rPr>
                        <a:t>Saturn is a gas giant and has several rings</a:t>
                      </a:r>
                      <a:endParaRPr>
                        <a:latin typeface="Lato"/>
                        <a:ea typeface="Lato"/>
                        <a:cs typeface="Lato"/>
                        <a:sym typeface="Lato"/>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dirty="0">
                          <a:latin typeface="Lato"/>
                          <a:ea typeface="Lato"/>
                          <a:cs typeface="Lato"/>
                          <a:sym typeface="Lato"/>
                        </a:rPr>
                        <a:t>18/08/2022</a:t>
                      </a:r>
                      <a:endParaRPr dirty="0">
                        <a:latin typeface="Lato"/>
                        <a:ea typeface="Lato"/>
                        <a:cs typeface="Lato"/>
                        <a:sym typeface="Lato"/>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5" name="Imagen 4"/>
          <p:cNvPicPr>
            <a:picLocks noChangeAspect="1"/>
          </p:cNvPicPr>
          <p:nvPr/>
        </p:nvPicPr>
        <p:blipFill>
          <a:blip r:embed="rId3"/>
          <a:stretch>
            <a:fillRect/>
          </a:stretch>
        </p:blipFill>
        <p:spPr>
          <a:xfrm>
            <a:off x="104610" y="4236719"/>
            <a:ext cx="1572143" cy="824283"/>
          </a:xfrm>
          <a:prstGeom prst="rect">
            <a:avLst/>
          </a:prstGeom>
        </p:spPr>
      </p:pic>
      <p:pic>
        <p:nvPicPr>
          <p:cNvPr id="6" name="Imagen 5"/>
          <p:cNvPicPr>
            <a:picLocks noChangeAspect="1"/>
          </p:cNvPicPr>
          <p:nvPr/>
        </p:nvPicPr>
        <p:blipFill>
          <a:blip r:embed="rId4"/>
          <a:stretch>
            <a:fillRect/>
          </a:stretch>
        </p:blipFill>
        <p:spPr>
          <a:xfrm>
            <a:off x="7468869" y="4278962"/>
            <a:ext cx="1583692" cy="83033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12" name="Google Shape;492;p45"/>
          <p:cNvSpPr/>
          <p:nvPr/>
        </p:nvSpPr>
        <p:spPr>
          <a:xfrm>
            <a:off x="0" y="4125238"/>
            <a:ext cx="9144000" cy="1051757"/>
          </a:xfrm>
          <a:prstGeom prst="roundRect">
            <a:avLst>
              <a:gd name="adj" fmla="val 3352"/>
            </a:avLst>
          </a:prstGeom>
          <a:gradFill>
            <a:gsLst>
              <a:gs pos="0">
                <a:schemeClr val="bg1"/>
              </a:gs>
              <a:gs pos="100000">
                <a:srgbClr val="D88CB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6"/>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Sneak peek</a:t>
            </a:r>
            <a:endParaRPr/>
          </a:p>
        </p:txBody>
      </p:sp>
      <p:sp>
        <p:nvSpPr>
          <p:cNvPr id="709" name="Google Shape;709;p56"/>
          <p:cNvSpPr txBox="1">
            <a:spLocks noGrp="1"/>
          </p:cNvSpPr>
          <p:nvPr>
            <p:ph type="subTitle" idx="1"/>
          </p:nvPr>
        </p:nvSpPr>
        <p:spPr>
          <a:xfrm flipH="1">
            <a:off x="5201700" y="3079394"/>
            <a:ext cx="3222300" cy="1258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You can replace the image on the screen with your own work. Just right-click on it and select “Replace image”</a:t>
            </a:r>
            <a:endParaRPr dirty="0"/>
          </a:p>
        </p:txBody>
      </p:sp>
      <p:grpSp>
        <p:nvGrpSpPr>
          <p:cNvPr id="710" name="Google Shape;710;p56"/>
          <p:cNvGrpSpPr/>
          <p:nvPr/>
        </p:nvGrpSpPr>
        <p:grpSpPr>
          <a:xfrm>
            <a:off x="872400" y="1820594"/>
            <a:ext cx="3571200" cy="2711762"/>
            <a:chOff x="4572596" y="1126750"/>
            <a:chExt cx="3571200" cy="2711762"/>
          </a:xfrm>
          <a:solidFill>
            <a:srgbClr val="FCDBAA"/>
          </a:solidFill>
        </p:grpSpPr>
        <p:sp>
          <p:nvSpPr>
            <p:cNvPr id="711" name="Google Shape;711;p56"/>
            <p:cNvSpPr/>
            <p:nvPr/>
          </p:nvSpPr>
          <p:spPr>
            <a:xfrm>
              <a:off x="5787221" y="3077438"/>
              <a:ext cx="1141800" cy="708900"/>
            </a:xfrm>
            <a:prstGeom prst="trapezoid">
              <a:avLst>
                <a:gd name="adj" fmla="val 76133"/>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6"/>
            <p:cNvSpPr/>
            <p:nvPr/>
          </p:nvSpPr>
          <p:spPr>
            <a:xfrm>
              <a:off x="4572596" y="1126750"/>
              <a:ext cx="3571200" cy="2262600"/>
            </a:xfrm>
            <a:prstGeom prst="roundRect">
              <a:avLst>
                <a:gd name="adj" fmla="val 5690"/>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56"/>
            <p:cNvSpPr/>
            <p:nvPr/>
          </p:nvSpPr>
          <p:spPr>
            <a:xfrm>
              <a:off x="5713496" y="3715812"/>
              <a:ext cx="1289400" cy="122700"/>
            </a:xfrm>
            <a:prstGeom prst="roundRect">
              <a:avLst>
                <a:gd name="adj" fmla="val 50000"/>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709;p56"/>
          <p:cNvSpPr txBox="1">
            <a:spLocks/>
          </p:cNvSpPr>
          <p:nvPr/>
        </p:nvSpPr>
        <p:spPr>
          <a:xfrm flipH="1">
            <a:off x="5201700" y="1820594"/>
            <a:ext cx="3222300" cy="1258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Lato"/>
              <a:buNone/>
              <a:defRPr sz="1600" b="0" i="0" u="none" strike="noStrike" cap="none">
                <a:solidFill>
                  <a:schemeClr val="dk1"/>
                </a:solidFill>
                <a:latin typeface="Lato"/>
                <a:ea typeface="Lato"/>
                <a:cs typeface="Lato"/>
                <a:sym typeface="Lato"/>
              </a:defRPr>
            </a:lvl1pPr>
            <a:lvl2pPr marL="914400" marR="0" lvl="1" indent="-317500" algn="ctr" rtl="0">
              <a:lnSpc>
                <a:spcPct val="100000"/>
              </a:lnSpc>
              <a:spcBef>
                <a:spcPts val="160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2pPr>
            <a:lvl3pPr marL="1371600" marR="0" lvl="2" indent="-317500" algn="ctr" rtl="0">
              <a:lnSpc>
                <a:spcPct val="100000"/>
              </a:lnSpc>
              <a:spcBef>
                <a:spcPts val="160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3pPr>
            <a:lvl4pPr marL="1828800" marR="0" lvl="3" indent="-317500" algn="ctr" rtl="0">
              <a:lnSpc>
                <a:spcPct val="100000"/>
              </a:lnSpc>
              <a:spcBef>
                <a:spcPts val="160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4pPr>
            <a:lvl5pPr marL="2286000" marR="0" lvl="4" indent="-317500" algn="ctr" rtl="0">
              <a:lnSpc>
                <a:spcPct val="100000"/>
              </a:lnSpc>
              <a:spcBef>
                <a:spcPts val="160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5pPr>
            <a:lvl6pPr marL="2743200" marR="0" lvl="5" indent="-317500" algn="ctr" rtl="0">
              <a:lnSpc>
                <a:spcPct val="100000"/>
              </a:lnSpc>
              <a:spcBef>
                <a:spcPts val="160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6pPr>
            <a:lvl7pPr marL="3200400" marR="0" lvl="6" indent="-317500" algn="ctr" rtl="0">
              <a:lnSpc>
                <a:spcPct val="100000"/>
              </a:lnSpc>
              <a:spcBef>
                <a:spcPts val="160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7pPr>
            <a:lvl8pPr marL="3657600" marR="0" lvl="7" indent="-317500" algn="ctr" rtl="0">
              <a:lnSpc>
                <a:spcPct val="100000"/>
              </a:lnSpc>
              <a:spcBef>
                <a:spcPts val="160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8pPr>
            <a:lvl9pPr marL="4114800" marR="0" lvl="8" indent="-317500" algn="ctr" rtl="0">
              <a:lnSpc>
                <a:spcPct val="100000"/>
              </a:lnSpc>
              <a:spcBef>
                <a:spcPts val="1600"/>
              </a:spcBef>
              <a:spcAft>
                <a:spcPts val="1600"/>
              </a:spcAft>
              <a:buClr>
                <a:schemeClr val="dk1"/>
              </a:buClr>
              <a:buSzPts val="1400"/>
              <a:buFont typeface="Lato"/>
              <a:buNone/>
              <a:defRPr sz="1400" b="0" i="0" u="none" strike="noStrike" cap="none">
                <a:solidFill>
                  <a:schemeClr val="dk1"/>
                </a:solidFill>
                <a:latin typeface="Lato"/>
                <a:ea typeface="Lato"/>
                <a:cs typeface="Lato"/>
                <a:sym typeface="Lato"/>
              </a:defRPr>
            </a:lvl9pPr>
          </a:lstStyle>
          <a:p>
            <a:pPr marL="0" indent="0">
              <a:spcAft>
                <a:spcPts val="1600"/>
              </a:spcAft>
            </a:pPr>
            <a:r>
              <a:rPr lang="en-US"/>
              <a:t>You can replace the image on the screen with your own work. Just right-click on it and select “Replace image”</a:t>
            </a:r>
            <a:endParaRPr lang="en-US" dirty="0"/>
          </a:p>
        </p:txBody>
      </p:sp>
      <p:pic>
        <p:nvPicPr>
          <p:cNvPr id="2" name="Imagen 1"/>
          <p:cNvPicPr>
            <a:picLocks noChangeAspect="1"/>
          </p:cNvPicPr>
          <p:nvPr/>
        </p:nvPicPr>
        <p:blipFill>
          <a:blip r:embed="rId3"/>
          <a:stretch>
            <a:fillRect/>
          </a:stretch>
        </p:blipFill>
        <p:spPr>
          <a:xfrm>
            <a:off x="946545" y="1922945"/>
            <a:ext cx="3391156" cy="2069935"/>
          </a:xfrm>
          <a:prstGeom prst="rect">
            <a:avLst/>
          </a:prstGeom>
        </p:spPr>
      </p:pic>
      <p:sp>
        <p:nvSpPr>
          <p:cNvPr id="11" name="Text Placeholder 1">
            <a:extLst>
              <a:ext uri="{FF2B5EF4-FFF2-40B4-BE49-F238E27FC236}">
                <a16:creationId xmlns:a16="http://schemas.microsoft.com/office/drawing/2014/main" id="{78E39B3C-7957-EFAF-C3B8-48BFBB3CC238}"/>
              </a:ext>
            </a:extLst>
          </p:cNvPr>
          <p:cNvSpPr txBox="1">
            <a:spLocks/>
          </p:cNvSpPr>
          <p:nvPr/>
        </p:nvSpPr>
        <p:spPr>
          <a:xfrm>
            <a:off x="3080246" y="4837517"/>
            <a:ext cx="3732604" cy="30598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dirty="0">
                <a:solidFill>
                  <a:schemeClr val="bg1"/>
                </a:solidFill>
              </a:rPr>
              <a:t>www.plantillaspower-point.com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492;p45"/>
          <p:cNvSpPr/>
          <p:nvPr/>
        </p:nvSpPr>
        <p:spPr>
          <a:xfrm>
            <a:off x="-24911" y="4182234"/>
            <a:ext cx="9168911" cy="1051757"/>
          </a:xfrm>
          <a:prstGeom prst="roundRect">
            <a:avLst>
              <a:gd name="adj" fmla="val 3352"/>
            </a:avLst>
          </a:prstGeom>
          <a:gradFill>
            <a:gsLst>
              <a:gs pos="0">
                <a:schemeClr val="bg1"/>
              </a:gs>
              <a:gs pos="100000">
                <a:srgbClr val="FCDBAA"/>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a:extLst>
              <a:ext uri="{FF2B5EF4-FFF2-40B4-BE49-F238E27FC236}">
                <a16:creationId xmlns:a16="http://schemas.microsoft.com/office/drawing/2014/main" id="{038B56C8-2ECC-40CE-8512-1AB853C9BE30}"/>
              </a:ext>
            </a:extLst>
          </p:cNvPr>
          <p:cNvSpPr txBox="1"/>
          <p:nvPr/>
        </p:nvSpPr>
        <p:spPr>
          <a:xfrm>
            <a:off x="581213" y="173894"/>
            <a:ext cx="5166445" cy="830997"/>
          </a:xfrm>
          <a:prstGeom prst="rect">
            <a:avLst/>
          </a:prstGeom>
          <a:noFill/>
        </p:spPr>
        <p:txBody>
          <a:bodyPr wrap="square" rtlCol="0" anchor="ctr">
            <a:spAutoFit/>
          </a:bodyPr>
          <a:lstStyle/>
          <a:p>
            <a:r>
              <a:rPr lang="en-US" altLang="ko-KR" sz="4800" b="1" dirty="0">
                <a:solidFill>
                  <a:srgbClr val="F8B44D"/>
                </a:solidFill>
                <a:latin typeface="+mj-lt"/>
                <a:cs typeface="Arial" pitchFamily="34" charset="0"/>
              </a:rPr>
              <a:t>Column  Style</a:t>
            </a:r>
            <a:endParaRPr lang="ko-KR" altLang="en-US" sz="4800" b="1" dirty="0">
              <a:solidFill>
                <a:srgbClr val="F8B44D"/>
              </a:solidFill>
              <a:latin typeface="+mj-lt"/>
              <a:cs typeface="Arial" pitchFamily="34" charset="0"/>
            </a:endParaRPr>
          </a:p>
        </p:txBody>
      </p:sp>
      <p:sp>
        <p:nvSpPr>
          <p:cNvPr id="13" name="TextBox 12">
            <a:extLst>
              <a:ext uri="{FF2B5EF4-FFF2-40B4-BE49-F238E27FC236}">
                <a16:creationId xmlns:a16="http://schemas.microsoft.com/office/drawing/2014/main" id="{9B62E73C-85D1-4026-89B7-A7B111BE60CA}"/>
              </a:ext>
            </a:extLst>
          </p:cNvPr>
          <p:cNvSpPr txBox="1"/>
          <p:nvPr/>
        </p:nvSpPr>
        <p:spPr>
          <a:xfrm>
            <a:off x="581213" y="1503014"/>
            <a:ext cx="5419537" cy="669414"/>
          </a:xfrm>
          <a:prstGeom prst="rect">
            <a:avLst/>
          </a:prstGeom>
          <a:noFill/>
        </p:spPr>
        <p:txBody>
          <a:bodyPr wrap="square" rtlCol="0" anchor="ctr">
            <a:spAutoFit/>
          </a:bodyPr>
          <a:lstStyle/>
          <a:p>
            <a:pPr algn="ctr"/>
            <a:r>
              <a:rPr lang="en-US" altLang="ko-KR" sz="1050" dirty="0">
                <a:solidFill>
                  <a:srgbClr val="F8B44D"/>
                </a:solidFill>
                <a:cs typeface="Arial" pitchFamily="34" charset="0"/>
              </a:rPr>
              <a:t>You can simply impress your audience and add a unique zing and appeal to your Presentations. </a:t>
            </a:r>
            <a:r>
              <a:rPr lang="en-US" altLang="ko-KR" sz="1350" dirty="0">
                <a:solidFill>
                  <a:srgbClr val="F8B44D"/>
                </a:solidFill>
                <a:cs typeface="Arial" pitchFamily="34" charset="0"/>
              </a:rPr>
              <a:t>Get a modern PowerPoint  Presentation that is beautifully designed.</a:t>
            </a:r>
            <a:endParaRPr lang="en-US" altLang="ko-KR" sz="1050" dirty="0">
              <a:solidFill>
                <a:srgbClr val="F8B44D"/>
              </a:solidFill>
            </a:endParaRPr>
          </a:p>
        </p:txBody>
      </p:sp>
      <p:sp>
        <p:nvSpPr>
          <p:cNvPr id="14" name="TextBox 13">
            <a:extLst>
              <a:ext uri="{FF2B5EF4-FFF2-40B4-BE49-F238E27FC236}">
                <a16:creationId xmlns:a16="http://schemas.microsoft.com/office/drawing/2014/main" id="{FA5C6652-9804-438B-8B9D-057A24936957}"/>
              </a:ext>
            </a:extLst>
          </p:cNvPr>
          <p:cNvSpPr txBox="1"/>
          <p:nvPr/>
        </p:nvSpPr>
        <p:spPr>
          <a:xfrm>
            <a:off x="581213" y="2413069"/>
            <a:ext cx="5419537" cy="2377574"/>
          </a:xfrm>
          <a:prstGeom prst="rect">
            <a:avLst/>
          </a:prstGeom>
          <a:noFill/>
        </p:spPr>
        <p:txBody>
          <a:bodyPr wrap="square" rtlCol="0" anchor="ctr">
            <a:spAutoFit/>
          </a:bodyPr>
          <a:lstStyle/>
          <a:p>
            <a:r>
              <a:rPr lang="en-US" altLang="ko-KR" sz="825" dirty="0">
                <a:solidFill>
                  <a:srgbClr val="F8B44D"/>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You can simply impress your audience and add a unique zing and appeal to your Presentations. You can simply impress your audience and add a unique zing and appeal to your Presentations. Get a modern PowerPoint  Presentation that is beautifully designed. I hope and I believe that this Template will your Time, Money and Reputation. You can simply impress your audience and add a unique zing and appeal to your Presentations. Get a modern PowerPoint  Presentation that is beautifully designed. You can simply impress your audience and add a unique zing and appeal to your Presentations. I hope and I believe that this Template will your Time, Money and Reputation. Get a modern PowerPoint  Presentation that is beautifully designed. Get a modern PowerPoint  Presentation that is beautifully designed. I hope and I believe that this Template will your Time, Money and Reputation. You can simply impress your audience and add a unique zing and appeal to your Presentations. You can simply impress your audience and add a unique zing and appeal to your Presentations. Get a modern PowerPoint  Presentation that is beautifully designed. I hope and I believe that this Template will your Time, Money and Reputation. </a:t>
            </a:r>
          </a:p>
          <a:p>
            <a:endParaRPr lang="en-US" altLang="ko-KR" sz="825" dirty="0">
              <a:solidFill>
                <a:srgbClr val="F8B44D"/>
              </a:solidFill>
              <a:cs typeface="Arial" pitchFamily="34" charset="0"/>
            </a:endParaRPr>
          </a:p>
          <a:p>
            <a:r>
              <a:rPr lang="en-US" altLang="ko-KR" sz="825" dirty="0">
                <a:solidFill>
                  <a:srgbClr val="F8B44D"/>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a:t>
            </a:r>
            <a:r>
              <a:rPr lang="en-US" altLang="ko-KR" sz="825" dirty="0">
                <a:solidFill>
                  <a:srgbClr val="F8B44D"/>
                </a:solidFill>
              </a:rPr>
              <a:t>Easy to change colors, photos and Text.</a:t>
            </a:r>
            <a:endParaRPr lang="en-US" altLang="ko-KR" sz="825" dirty="0">
              <a:solidFill>
                <a:srgbClr val="F8B44D"/>
              </a:solidFill>
              <a:cs typeface="Arial" pitchFamily="34" charset="0"/>
            </a:endParaRPr>
          </a:p>
        </p:txBody>
      </p:sp>
      <p:pic>
        <p:nvPicPr>
          <p:cNvPr id="4" name="Imagen 3"/>
          <p:cNvPicPr>
            <a:picLocks noChangeAspect="1"/>
          </p:cNvPicPr>
          <p:nvPr/>
        </p:nvPicPr>
        <p:blipFill>
          <a:blip r:embed="rId3"/>
          <a:stretch>
            <a:fillRect/>
          </a:stretch>
        </p:blipFill>
        <p:spPr>
          <a:xfrm rot="20254697">
            <a:off x="5765191" y="947583"/>
            <a:ext cx="3380405" cy="3461148"/>
          </a:xfrm>
          <a:prstGeom prst="rect">
            <a:avLst/>
          </a:prstGeom>
        </p:spPr>
      </p:pic>
      <p:grpSp>
        <p:nvGrpSpPr>
          <p:cNvPr id="9" name="Grupo 8">
            <a:extLst>
              <a:ext uri="{FF2B5EF4-FFF2-40B4-BE49-F238E27FC236}">
                <a16:creationId xmlns:a16="http://schemas.microsoft.com/office/drawing/2014/main" id="{F93B3529-0504-758C-A0EF-8807400351D5}"/>
              </a:ext>
            </a:extLst>
          </p:cNvPr>
          <p:cNvGrpSpPr/>
          <p:nvPr/>
        </p:nvGrpSpPr>
        <p:grpSpPr>
          <a:xfrm>
            <a:off x="243484" y="246600"/>
            <a:ext cx="8567221" cy="823836"/>
            <a:chOff x="243484" y="246600"/>
            <a:chExt cx="8567221" cy="823836"/>
          </a:xfrm>
        </p:grpSpPr>
        <p:sp>
          <p:nvSpPr>
            <p:cNvPr id="10" name="Rectángulo 18">
              <a:extLst>
                <a:ext uri="{FF2B5EF4-FFF2-40B4-BE49-F238E27FC236}">
                  <a16:creationId xmlns:a16="http://schemas.microsoft.com/office/drawing/2014/main" id="{AA871EFB-032E-EA4E-82B6-D7BAF7C34C39}"/>
                </a:ext>
              </a:extLst>
            </p:cNvPr>
            <p:cNvSpPr/>
            <p:nvPr userDrawn="1"/>
          </p:nvSpPr>
          <p:spPr>
            <a:xfrm>
              <a:off x="333295" y="106531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
          <p:nvSpPr>
            <p:cNvPr id="11" name="Forma libre: forma 10">
              <a:extLst>
                <a:ext uri="{FF2B5EF4-FFF2-40B4-BE49-F238E27FC236}">
                  <a16:creationId xmlns:a16="http://schemas.microsoft.com/office/drawing/2014/main" id="{0164BE9B-986E-74FC-BC5A-85C920D6419C}"/>
                </a:ext>
              </a:extLst>
            </p:cNvPr>
            <p:cNvSpPr/>
            <p:nvPr userDrawn="1"/>
          </p:nvSpPr>
          <p:spPr>
            <a:xfrm rot="16200000" flipV="1">
              <a:off x="-50949" y="541033"/>
              <a:ext cx="678676" cy="89810"/>
            </a:xfrm>
            <a:custGeom>
              <a:avLst/>
              <a:gdLst>
                <a:gd name="connsiteX0" fmla="*/ 0 w 8444753"/>
                <a:gd name="connsiteY0" fmla="*/ 0 h 173373"/>
                <a:gd name="connsiteX1" fmla="*/ 8444753 w 8444753"/>
                <a:gd name="connsiteY1" fmla="*/ 0 h 173373"/>
                <a:gd name="connsiteX2" fmla="*/ 8444753 w 8444753"/>
                <a:gd name="connsiteY2" fmla="*/ 173373 h 173373"/>
                <a:gd name="connsiteX3" fmla="*/ 0 w 8444753"/>
                <a:gd name="connsiteY3" fmla="*/ 173373 h 173373"/>
                <a:gd name="connsiteX0" fmla="*/ 0 w 8444753"/>
                <a:gd name="connsiteY0" fmla="*/ 0 h 173373"/>
                <a:gd name="connsiteX1" fmla="*/ 8444753 w 8444753"/>
                <a:gd name="connsiteY1" fmla="*/ 173373 h 173373"/>
                <a:gd name="connsiteX2" fmla="*/ 0 w 8444753"/>
                <a:gd name="connsiteY2" fmla="*/ 173373 h 173373"/>
                <a:gd name="connsiteX3" fmla="*/ 0 w 8444753"/>
                <a:gd name="connsiteY3" fmla="*/ 0 h 173373"/>
                <a:gd name="connsiteX0" fmla="*/ 0 w 8444753"/>
                <a:gd name="connsiteY0" fmla="*/ 0 h 0"/>
                <a:gd name="connsiteX1" fmla="*/ 8444753 w 8444753"/>
                <a:gd name="connsiteY1" fmla="*/ 0 h 0"/>
                <a:gd name="connsiteX2" fmla="*/ 0 w 8444753"/>
                <a:gd name="connsiteY2" fmla="*/ 0 h 0"/>
              </a:gdLst>
              <a:ahLst/>
              <a:cxnLst>
                <a:cxn ang="0">
                  <a:pos x="connsiteX0" y="connsiteY0"/>
                </a:cxn>
                <a:cxn ang="0">
                  <a:pos x="connsiteX1" y="connsiteY1"/>
                </a:cxn>
                <a:cxn ang="0">
                  <a:pos x="connsiteX2" y="connsiteY2"/>
                </a:cxn>
              </a:cxnLst>
              <a:rect l="l" t="t" r="r" b="b"/>
              <a:pathLst>
                <a:path w="8444753">
                  <a:moveTo>
                    <a:pt x="0" y="0"/>
                  </a:moveTo>
                  <a:lnTo>
                    <a:pt x="8444753" y="0"/>
                  </a:lnTo>
                  <a:lnTo>
                    <a:pt x="0" y="0"/>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PE">
                <a:ln>
                  <a:solidFill>
                    <a:srgbClr val="7030A0"/>
                  </a:solidFill>
                </a:ln>
              </a:endParaRPr>
            </a:p>
          </p:txBody>
        </p:sp>
      </p:grpSp>
    </p:spTree>
    <p:extLst>
      <p:ext uri="{BB962C8B-B14F-4D97-AF65-F5344CB8AC3E}">
        <p14:creationId xmlns:p14="http://schemas.microsoft.com/office/powerpoint/2010/main" val="4179153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492;p45"/>
          <p:cNvSpPr/>
          <p:nvPr/>
        </p:nvSpPr>
        <p:spPr>
          <a:xfrm>
            <a:off x="0" y="4125238"/>
            <a:ext cx="9144000" cy="1051757"/>
          </a:xfrm>
          <a:prstGeom prst="roundRect">
            <a:avLst>
              <a:gd name="adj" fmla="val 3352"/>
            </a:avLst>
          </a:prstGeom>
          <a:gradFill>
            <a:gsLst>
              <a:gs pos="0">
                <a:schemeClr val="bg1"/>
              </a:gs>
              <a:gs pos="100000">
                <a:srgbClr val="D88CB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a:extLst>
              <a:ext uri="{FF2B5EF4-FFF2-40B4-BE49-F238E27FC236}">
                <a16:creationId xmlns:a16="http://schemas.microsoft.com/office/drawing/2014/main" id="{EFDDFE08-D1A3-4890-B395-3D514078D9E9}"/>
              </a:ext>
            </a:extLst>
          </p:cNvPr>
          <p:cNvSpPr txBox="1"/>
          <p:nvPr/>
        </p:nvSpPr>
        <p:spPr>
          <a:xfrm>
            <a:off x="534694" y="171899"/>
            <a:ext cx="5106667" cy="830997"/>
          </a:xfrm>
          <a:prstGeom prst="rect">
            <a:avLst/>
          </a:prstGeom>
          <a:noFill/>
        </p:spPr>
        <p:txBody>
          <a:bodyPr wrap="square" rtlCol="0" anchor="ctr">
            <a:spAutoFit/>
          </a:bodyPr>
          <a:lstStyle/>
          <a:p>
            <a:r>
              <a:rPr lang="en-US" altLang="ko-KR" sz="4800" dirty="0">
                <a:solidFill>
                  <a:srgbClr val="F8B44D"/>
                </a:solidFill>
                <a:latin typeface="+mj-lt"/>
                <a:cs typeface="Arial" pitchFamily="34" charset="0"/>
              </a:rPr>
              <a:t>Columns  Style</a:t>
            </a:r>
            <a:endParaRPr lang="ko-KR" altLang="en-US" sz="4800" dirty="0">
              <a:solidFill>
                <a:srgbClr val="F8B44D"/>
              </a:solidFill>
              <a:latin typeface="+mj-lt"/>
              <a:cs typeface="Arial" pitchFamily="34" charset="0"/>
            </a:endParaRPr>
          </a:p>
        </p:txBody>
      </p:sp>
      <p:grpSp>
        <p:nvGrpSpPr>
          <p:cNvPr id="5" name="Group 4">
            <a:extLst>
              <a:ext uri="{FF2B5EF4-FFF2-40B4-BE49-F238E27FC236}">
                <a16:creationId xmlns:a16="http://schemas.microsoft.com/office/drawing/2014/main" id="{B20FA10F-7FCB-43DE-96B0-D7E714E39E27}"/>
              </a:ext>
            </a:extLst>
          </p:cNvPr>
          <p:cNvGrpSpPr/>
          <p:nvPr/>
        </p:nvGrpSpPr>
        <p:grpSpPr>
          <a:xfrm>
            <a:off x="3870153" y="1803478"/>
            <a:ext cx="2194560" cy="2979420"/>
            <a:chOff x="5090630" y="1321272"/>
            <a:chExt cx="2926080" cy="3972560"/>
          </a:xfrm>
        </p:grpSpPr>
        <p:sp>
          <p:nvSpPr>
            <p:cNvPr id="6" name="TextBox 5">
              <a:extLst>
                <a:ext uri="{FF2B5EF4-FFF2-40B4-BE49-F238E27FC236}">
                  <a16:creationId xmlns:a16="http://schemas.microsoft.com/office/drawing/2014/main" id="{094FFD1C-1E78-4C7E-91CD-036775A46713}"/>
                </a:ext>
              </a:extLst>
            </p:cNvPr>
            <p:cNvSpPr txBox="1"/>
            <p:nvPr/>
          </p:nvSpPr>
          <p:spPr>
            <a:xfrm>
              <a:off x="5090630" y="1321272"/>
              <a:ext cx="2926080" cy="553997"/>
            </a:xfrm>
            <a:prstGeom prst="rect">
              <a:avLst/>
            </a:prstGeom>
            <a:noFill/>
          </p:spPr>
          <p:txBody>
            <a:bodyPr wrap="square" rtlCol="0">
              <a:spAutoFit/>
            </a:bodyPr>
            <a:lstStyle/>
            <a:p>
              <a:pPr algn="just"/>
              <a:r>
                <a:rPr lang="en-US" altLang="ko-KR" sz="1050" b="1" dirty="0">
                  <a:solidFill>
                    <a:srgbClr val="BB3F7C"/>
                  </a:solidFill>
                  <a:cs typeface="Arial" pitchFamily="34" charset="0"/>
                </a:rPr>
                <a:t>You can simply impress your audience and add a unique zing.</a:t>
              </a:r>
              <a:endParaRPr lang="ko-KR" altLang="en-US" sz="1050" b="1" dirty="0">
                <a:solidFill>
                  <a:srgbClr val="BB3F7C"/>
                </a:solidFill>
                <a:cs typeface="Arial" pitchFamily="34" charset="0"/>
              </a:endParaRPr>
            </a:p>
          </p:txBody>
        </p:sp>
        <p:sp>
          <p:nvSpPr>
            <p:cNvPr id="7" name="TextBox 6">
              <a:extLst>
                <a:ext uri="{FF2B5EF4-FFF2-40B4-BE49-F238E27FC236}">
                  <a16:creationId xmlns:a16="http://schemas.microsoft.com/office/drawing/2014/main" id="{F1FE2348-B5E7-4335-8186-1BD3A0AFC643}"/>
                </a:ext>
              </a:extLst>
            </p:cNvPr>
            <p:cNvSpPr txBox="1"/>
            <p:nvPr/>
          </p:nvSpPr>
          <p:spPr>
            <a:xfrm>
              <a:off x="5090630" y="1846735"/>
              <a:ext cx="2926080" cy="3447097"/>
            </a:xfrm>
            <a:prstGeom prst="rect">
              <a:avLst/>
            </a:prstGeom>
            <a:noFill/>
          </p:spPr>
          <p:txBody>
            <a:bodyPr wrap="square" rtlCol="0">
              <a:spAutoFit/>
            </a:bodyPr>
            <a:lstStyle/>
            <a:p>
              <a:pPr algn="just"/>
              <a:r>
                <a:rPr lang="en-US" altLang="ko-KR" sz="900" dirty="0">
                  <a:solidFill>
                    <a:srgbClr val="BB3F7C"/>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a:t>
              </a:r>
            </a:p>
          </p:txBody>
        </p:sp>
      </p:grpSp>
      <p:grpSp>
        <p:nvGrpSpPr>
          <p:cNvPr id="8" name="Group 7">
            <a:extLst>
              <a:ext uri="{FF2B5EF4-FFF2-40B4-BE49-F238E27FC236}">
                <a16:creationId xmlns:a16="http://schemas.microsoft.com/office/drawing/2014/main" id="{08C8DCA9-4BA0-4D2C-96D2-A0C67A192C33}"/>
              </a:ext>
            </a:extLst>
          </p:cNvPr>
          <p:cNvGrpSpPr/>
          <p:nvPr/>
        </p:nvGrpSpPr>
        <p:grpSpPr>
          <a:xfrm>
            <a:off x="6383771" y="1803478"/>
            <a:ext cx="2194560" cy="2979420"/>
            <a:chOff x="8156371" y="1321272"/>
            <a:chExt cx="2926080" cy="3972560"/>
          </a:xfrm>
        </p:grpSpPr>
        <p:sp>
          <p:nvSpPr>
            <p:cNvPr id="9" name="TextBox 8">
              <a:extLst>
                <a:ext uri="{FF2B5EF4-FFF2-40B4-BE49-F238E27FC236}">
                  <a16:creationId xmlns:a16="http://schemas.microsoft.com/office/drawing/2014/main" id="{CC9D8FBF-8D1B-4ECD-BC2F-A28BC9FC8743}"/>
                </a:ext>
              </a:extLst>
            </p:cNvPr>
            <p:cNvSpPr txBox="1"/>
            <p:nvPr/>
          </p:nvSpPr>
          <p:spPr>
            <a:xfrm>
              <a:off x="8156371" y="1321272"/>
              <a:ext cx="2926080" cy="553997"/>
            </a:xfrm>
            <a:prstGeom prst="rect">
              <a:avLst/>
            </a:prstGeom>
            <a:noFill/>
          </p:spPr>
          <p:txBody>
            <a:bodyPr wrap="square" rtlCol="0">
              <a:spAutoFit/>
            </a:bodyPr>
            <a:lstStyle/>
            <a:p>
              <a:pPr algn="just"/>
              <a:r>
                <a:rPr lang="en-US" altLang="ko-KR" sz="1050" b="1" dirty="0">
                  <a:solidFill>
                    <a:srgbClr val="BB3F7C"/>
                  </a:solidFill>
                  <a:cs typeface="Arial" pitchFamily="34" charset="0"/>
                </a:rPr>
                <a:t>You can simply impress your audience and add a unique zing.</a:t>
              </a:r>
              <a:endParaRPr lang="ko-KR" altLang="en-US" sz="1050" b="1" dirty="0">
                <a:solidFill>
                  <a:srgbClr val="BB3F7C"/>
                </a:solidFill>
                <a:cs typeface="Arial" pitchFamily="34" charset="0"/>
              </a:endParaRPr>
            </a:p>
          </p:txBody>
        </p:sp>
        <p:sp>
          <p:nvSpPr>
            <p:cNvPr id="10" name="TextBox 9">
              <a:extLst>
                <a:ext uri="{FF2B5EF4-FFF2-40B4-BE49-F238E27FC236}">
                  <a16:creationId xmlns:a16="http://schemas.microsoft.com/office/drawing/2014/main" id="{F2824E17-823F-4669-88CB-CDC58E6E3D6B}"/>
                </a:ext>
              </a:extLst>
            </p:cNvPr>
            <p:cNvSpPr txBox="1"/>
            <p:nvPr/>
          </p:nvSpPr>
          <p:spPr>
            <a:xfrm>
              <a:off x="8156371" y="1846735"/>
              <a:ext cx="2926080" cy="3447097"/>
            </a:xfrm>
            <a:prstGeom prst="rect">
              <a:avLst/>
            </a:prstGeom>
            <a:noFill/>
          </p:spPr>
          <p:txBody>
            <a:bodyPr wrap="square" rtlCol="0">
              <a:spAutoFit/>
            </a:bodyPr>
            <a:lstStyle/>
            <a:p>
              <a:pPr algn="just"/>
              <a:r>
                <a:rPr lang="en-US" altLang="ko-KR" sz="900" dirty="0">
                  <a:solidFill>
                    <a:srgbClr val="BB3F7C"/>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a:t>
              </a:r>
            </a:p>
          </p:txBody>
        </p:sp>
      </p:grpSp>
      <p:sp>
        <p:nvSpPr>
          <p:cNvPr id="13" name="Freeform 6"/>
          <p:cNvSpPr>
            <a:spLocks/>
          </p:cNvSpPr>
          <p:nvPr/>
        </p:nvSpPr>
        <p:spPr bwMode="auto">
          <a:xfrm>
            <a:off x="1651397" y="205502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19A5BE"/>
          </a:solidFill>
          <a:ln>
            <a:noFill/>
          </a:ln>
        </p:spPr>
        <p:txBody>
          <a:bodyPr vert="horz" wrap="square" lIns="68580" tIns="34290" rIns="68580" bIns="34290" numCol="1" anchor="t" anchorCtr="0" compatLnSpc="1">
            <a:prstTxWarp prst="textNoShape">
              <a:avLst/>
            </a:prstTxWarp>
          </a:bodyPr>
          <a:lstStyle/>
          <a:p>
            <a:endParaRPr lang="es-AR" sz="1050">
              <a:solidFill>
                <a:srgbClr val="BB3F7C"/>
              </a:solidFill>
            </a:endParaRPr>
          </a:p>
        </p:txBody>
      </p:sp>
      <p:sp>
        <p:nvSpPr>
          <p:cNvPr id="14" name="Freeform 7"/>
          <p:cNvSpPr>
            <a:spLocks/>
          </p:cNvSpPr>
          <p:nvPr/>
        </p:nvSpPr>
        <p:spPr bwMode="auto">
          <a:xfrm>
            <a:off x="1647825" y="2058591"/>
            <a:ext cx="1191"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0" y="0"/>
                  <a:pt x="0" y="0"/>
                  <a:pt x="0" y="0"/>
                </a:cubicBezTo>
                <a:cubicBezTo>
                  <a:pt x="0" y="0"/>
                  <a:pt x="1" y="0"/>
                  <a:pt x="1" y="0"/>
                </a:cubicBezTo>
                <a:close/>
              </a:path>
            </a:pathLst>
          </a:custGeom>
          <a:solidFill>
            <a:srgbClr val="19A5BE"/>
          </a:solidFill>
          <a:ln>
            <a:noFill/>
          </a:ln>
        </p:spPr>
        <p:txBody>
          <a:bodyPr vert="horz" wrap="square" lIns="68580" tIns="34290" rIns="68580" bIns="34290" numCol="1" anchor="t" anchorCtr="0" compatLnSpc="1">
            <a:prstTxWarp prst="textNoShape">
              <a:avLst/>
            </a:prstTxWarp>
          </a:bodyPr>
          <a:lstStyle/>
          <a:p>
            <a:endParaRPr lang="es-AR" sz="1050">
              <a:solidFill>
                <a:srgbClr val="BB3F7C"/>
              </a:solidFill>
            </a:endParaRPr>
          </a:p>
        </p:txBody>
      </p:sp>
      <p:sp>
        <p:nvSpPr>
          <p:cNvPr id="15" name="Freeform 8"/>
          <p:cNvSpPr>
            <a:spLocks/>
          </p:cNvSpPr>
          <p:nvPr/>
        </p:nvSpPr>
        <p:spPr bwMode="auto">
          <a:xfrm>
            <a:off x="1656160" y="20526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19A5BE"/>
          </a:solidFill>
          <a:ln>
            <a:noFill/>
          </a:ln>
        </p:spPr>
        <p:txBody>
          <a:bodyPr vert="horz" wrap="square" lIns="68580" tIns="34290" rIns="68580" bIns="34290" numCol="1" anchor="t" anchorCtr="0" compatLnSpc="1">
            <a:prstTxWarp prst="textNoShape">
              <a:avLst/>
            </a:prstTxWarp>
          </a:bodyPr>
          <a:lstStyle/>
          <a:p>
            <a:endParaRPr lang="es-AR" sz="1050">
              <a:solidFill>
                <a:srgbClr val="BB3F7C"/>
              </a:solidFill>
            </a:endParaRPr>
          </a:p>
        </p:txBody>
      </p:sp>
      <p:pic>
        <p:nvPicPr>
          <p:cNvPr id="2" name="Imagen 1"/>
          <p:cNvPicPr>
            <a:picLocks noChangeAspect="1"/>
          </p:cNvPicPr>
          <p:nvPr/>
        </p:nvPicPr>
        <p:blipFill>
          <a:blip r:embed="rId2"/>
          <a:stretch>
            <a:fillRect/>
          </a:stretch>
        </p:blipFill>
        <p:spPr>
          <a:xfrm>
            <a:off x="-298038" y="2249791"/>
            <a:ext cx="4500576" cy="2927204"/>
          </a:xfrm>
          <a:prstGeom prst="rect">
            <a:avLst/>
          </a:prstGeom>
        </p:spPr>
      </p:pic>
      <p:grpSp>
        <p:nvGrpSpPr>
          <p:cNvPr id="16" name="Grupo 15">
            <a:extLst>
              <a:ext uri="{FF2B5EF4-FFF2-40B4-BE49-F238E27FC236}">
                <a16:creationId xmlns:a16="http://schemas.microsoft.com/office/drawing/2014/main" id="{147C4542-911F-53BB-FE97-06D7899FA002}"/>
              </a:ext>
            </a:extLst>
          </p:cNvPr>
          <p:cNvGrpSpPr/>
          <p:nvPr/>
        </p:nvGrpSpPr>
        <p:grpSpPr>
          <a:xfrm>
            <a:off x="243484" y="246600"/>
            <a:ext cx="8567221" cy="823836"/>
            <a:chOff x="243484" y="246600"/>
            <a:chExt cx="8567221" cy="823836"/>
          </a:xfrm>
        </p:grpSpPr>
        <p:sp>
          <p:nvSpPr>
            <p:cNvPr id="19" name="Rectángulo 18">
              <a:extLst>
                <a:ext uri="{FF2B5EF4-FFF2-40B4-BE49-F238E27FC236}">
                  <a16:creationId xmlns:a16="http://schemas.microsoft.com/office/drawing/2014/main" id="{4B62C3E6-6A9F-11DB-C147-F20E29BB9D9E}"/>
                </a:ext>
              </a:extLst>
            </p:cNvPr>
            <p:cNvSpPr/>
            <p:nvPr userDrawn="1"/>
          </p:nvSpPr>
          <p:spPr>
            <a:xfrm>
              <a:off x="333295" y="1065310"/>
              <a:ext cx="8477410" cy="5126"/>
            </a:xfrm>
            <a:custGeom>
              <a:avLst/>
              <a:gdLst>
                <a:gd name="connsiteX0" fmla="*/ 0 w 8444753"/>
                <a:gd name="connsiteY0" fmla="*/ 0 h 4402639"/>
                <a:gd name="connsiteX1" fmla="*/ 8444753 w 8444753"/>
                <a:gd name="connsiteY1" fmla="*/ 0 h 4402639"/>
                <a:gd name="connsiteX2" fmla="*/ 8444753 w 8444753"/>
                <a:gd name="connsiteY2" fmla="*/ 4402639 h 4402639"/>
                <a:gd name="connsiteX3" fmla="*/ 0 w 8444753"/>
                <a:gd name="connsiteY3" fmla="*/ 4402639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241103 w 8444753"/>
                <a:gd name="connsiteY3" fmla="*/ 2911613 h 4402639"/>
                <a:gd name="connsiteX4" fmla="*/ 0 w 8444753"/>
                <a:gd name="connsiteY4" fmla="*/ 0 h 4402639"/>
                <a:gd name="connsiteX0" fmla="*/ 0 w 8444753"/>
                <a:gd name="connsiteY0" fmla="*/ 0 h 4402639"/>
                <a:gd name="connsiteX1" fmla="*/ 8444753 w 8444753"/>
                <a:gd name="connsiteY1" fmla="*/ 0 h 4402639"/>
                <a:gd name="connsiteX2" fmla="*/ 8444753 w 8444753"/>
                <a:gd name="connsiteY2" fmla="*/ 4402639 h 4402639"/>
                <a:gd name="connsiteX3" fmla="*/ 339074 w 8444753"/>
                <a:gd name="connsiteY3" fmla="*/ 2372770 h 4402639"/>
                <a:gd name="connsiteX4" fmla="*/ 0 w 8444753"/>
                <a:gd name="connsiteY4" fmla="*/ 0 h 4402639"/>
                <a:gd name="connsiteX0" fmla="*/ 0 w 8444753"/>
                <a:gd name="connsiteY0" fmla="*/ 3037 h 4405676"/>
                <a:gd name="connsiteX1" fmla="*/ 8444753 w 8444753"/>
                <a:gd name="connsiteY1" fmla="*/ 3037 h 4405676"/>
                <a:gd name="connsiteX2" fmla="*/ 8444753 w 8444753"/>
                <a:gd name="connsiteY2" fmla="*/ 4405676 h 4405676"/>
                <a:gd name="connsiteX3" fmla="*/ 4338 w 8444753"/>
                <a:gd name="connsiteY3" fmla="*/ 0 h 4405676"/>
                <a:gd name="connsiteX4" fmla="*/ 0 w 8444753"/>
                <a:gd name="connsiteY4" fmla="*/ 3037 h 4405676"/>
                <a:gd name="connsiteX0" fmla="*/ 0 w 8477410"/>
                <a:gd name="connsiteY0" fmla="*/ 3037 h 5126"/>
                <a:gd name="connsiteX1" fmla="*/ 8444753 w 8477410"/>
                <a:gd name="connsiteY1" fmla="*/ 3037 h 5126"/>
                <a:gd name="connsiteX2" fmla="*/ 8477410 w 8477410"/>
                <a:gd name="connsiteY2" fmla="*/ 5126 h 5126"/>
                <a:gd name="connsiteX3" fmla="*/ 4338 w 8477410"/>
                <a:gd name="connsiteY3" fmla="*/ 0 h 5126"/>
                <a:gd name="connsiteX4" fmla="*/ 0 w 8477410"/>
                <a:gd name="connsiteY4" fmla="*/ 3037 h 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77410" h="5126">
                  <a:moveTo>
                    <a:pt x="0" y="3037"/>
                  </a:moveTo>
                  <a:lnTo>
                    <a:pt x="8444753" y="3037"/>
                  </a:lnTo>
                  <a:lnTo>
                    <a:pt x="8477410" y="5126"/>
                  </a:lnTo>
                  <a:lnTo>
                    <a:pt x="4338" y="0"/>
                  </a:lnTo>
                  <a:lnTo>
                    <a:pt x="0" y="3037"/>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
          <p:nvSpPr>
            <p:cNvPr id="20" name="Forma libre: forma 19">
              <a:extLst>
                <a:ext uri="{FF2B5EF4-FFF2-40B4-BE49-F238E27FC236}">
                  <a16:creationId xmlns:a16="http://schemas.microsoft.com/office/drawing/2014/main" id="{FDD57D2F-6D15-75D5-9DC4-7F386D34B605}"/>
                </a:ext>
              </a:extLst>
            </p:cNvPr>
            <p:cNvSpPr/>
            <p:nvPr userDrawn="1"/>
          </p:nvSpPr>
          <p:spPr>
            <a:xfrm rot="16200000" flipV="1">
              <a:off x="-50949" y="541033"/>
              <a:ext cx="678676" cy="89810"/>
            </a:xfrm>
            <a:custGeom>
              <a:avLst/>
              <a:gdLst>
                <a:gd name="connsiteX0" fmla="*/ 0 w 8444753"/>
                <a:gd name="connsiteY0" fmla="*/ 0 h 173373"/>
                <a:gd name="connsiteX1" fmla="*/ 8444753 w 8444753"/>
                <a:gd name="connsiteY1" fmla="*/ 0 h 173373"/>
                <a:gd name="connsiteX2" fmla="*/ 8444753 w 8444753"/>
                <a:gd name="connsiteY2" fmla="*/ 173373 h 173373"/>
                <a:gd name="connsiteX3" fmla="*/ 0 w 8444753"/>
                <a:gd name="connsiteY3" fmla="*/ 173373 h 173373"/>
                <a:gd name="connsiteX0" fmla="*/ 0 w 8444753"/>
                <a:gd name="connsiteY0" fmla="*/ 0 h 173373"/>
                <a:gd name="connsiteX1" fmla="*/ 8444753 w 8444753"/>
                <a:gd name="connsiteY1" fmla="*/ 173373 h 173373"/>
                <a:gd name="connsiteX2" fmla="*/ 0 w 8444753"/>
                <a:gd name="connsiteY2" fmla="*/ 173373 h 173373"/>
                <a:gd name="connsiteX3" fmla="*/ 0 w 8444753"/>
                <a:gd name="connsiteY3" fmla="*/ 0 h 173373"/>
                <a:gd name="connsiteX0" fmla="*/ 0 w 8444753"/>
                <a:gd name="connsiteY0" fmla="*/ 0 h 0"/>
                <a:gd name="connsiteX1" fmla="*/ 8444753 w 8444753"/>
                <a:gd name="connsiteY1" fmla="*/ 0 h 0"/>
                <a:gd name="connsiteX2" fmla="*/ 0 w 8444753"/>
                <a:gd name="connsiteY2" fmla="*/ 0 h 0"/>
              </a:gdLst>
              <a:ahLst/>
              <a:cxnLst>
                <a:cxn ang="0">
                  <a:pos x="connsiteX0" y="connsiteY0"/>
                </a:cxn>
                <a:cxn ang="0">
                  <a:pos x="connsiteX1" y="connsiteY1"/>
                </a:cxn>
                <a:cxn ang="0">
                  <a:pos x="connsiteX2" y="connsiteY2"/>
                </a:cxn>
              </a:cxnLst>
              <a:rect l="l" t="t" r="r" b="b"/>
              <a:pathLst>
                <a:path w="8444753">
                  <a:moveTo>
                    <a:pt x="0" y="0"/>
                  </a:moveTo>
                  <a:lnTo>
                    <a:pt x="8444753" y="0"/>
                  </a:lnTo>
                  <a:lnTo>
                    <a:pt x="0" y="0"/>
                  </a:lnTo>
                  <a:close/>
                </a:path>
              </a:pathLst>
            </a:cu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PE">
                <a:ln>
                  <a:solidFill>
                    <a:srgbClr val="7030A0"/>
                  </a:solidFill>
                </a:ln>
              </a:endParaRPr>
            </a:p>
          </p:txBody>
        </p:sp>
      </p:grpSp>
    </p:spTree>
    <p:extLst>
      <p:ext uri="{BB962C8B-B14F-4D97-AF65-F5344CB8AC3E}">
        <p14:creationId xmlns:p14="http://schemas.microsoft.com/office/powerpoint/2010/main" val="6898166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31" name="Google Shape;492;p45"/>
          <p:cNvSpPr/>
          <p:nvPr/>
        </p:nvSpPr>
        <p:spPr>
          <a:xfrm rot="10800000">
            <a:off x="-13799" y="-18911"/>
            <a:ext cx="9144000" cy="1051757"/>
          </a:xfrm>
          <a:prstGeom prst="roundRect">
            <a:avLst>
              <a:gd name="adj" fmla="val 3352"/>
            </a:avLst>
          </a:prstGeom>
          <a:gradFill>
            <a:gsLst>
              <a:gs pos="0">
                <a:schemeClr val="bg1"/>
              </a:gs>
              <a:gs pos="100000">
                <a:srgbClr val="D88CB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57"/>
          <p:cNvSpPr txBox="1">
            <a:spLocks noGrp="1"/>
          </p:cNvSpPr>
          <p:nvPr>
            <p:ph type="title"/>
          </p:nvPr>
        </p:nvSpPr>
        <p:spPr>
          <a:xfrm>
            <a:off x="2424600" y="507223"/>
            <a:ext cx="4294800" cy="105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rgbClr val="BB3F7C"/>
                </a:solidFill>
              </a:rPr>
              <a:t>Thanks!</a:t>
            </a:r>
            <a:endParaRPr b="1" dirty="0">
              <a:solidFill>
                <a:srgbClr val="BB3F7C"/>
              </a:solidFill>
            </a:endParaRPr>
          </a:p>
        </p:txBody>
      </p:sp>
      <p:sp>
        <p:nvSpPr>
          <p:cNvPr id="724" name="Google Shape;724;p57"/>
          <p:cNvSpPr txBox="1">
            <a:spLocks noGrp="1"/>
          </p:cNvSpPr>
          <p:nvPr>
            <p:ph type="subTitle" idx="1"/>
          </p:nvPr>
        </p:nvSpPr>
        <p:spPr>
          <a:xfrm>
            <a:off x="2854650" y="1558696"/>
            <a:ext cx="3434700" cy="47181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lt1"/>
              </a:buClr>
              <a:buSzPts val="1100"/>
              <a:buFont typeface="Arial"/>
              <a:buNone/>
            </a:pPr>
            <a:r>
              <a:rPr lang="en" dirty="0"/>
              <a:t>Do you have any questions?</a:t>
            </a:r>
            <a:endParaRPr dirty="0"/>
          </a:p>
          <a:p>
            <a:pPr marL="0" lvl="0" indent="0" algn="ctr" rtl="0">
              <a:spcBef>
                <a:spcPts val="0"/>
              </a:spcBef>
              <a:spcAft>
                <a:spcPts val="0"/>
              </a:spcAft>
              <a:buClr>
                <a:schemeClr val="lt1"/>
              </a:buClr>
              <a:buSzPts val="1100"/>
              <a:buFont typeface="Arial"/>
              <a:buNone/>
            </a:pPr>
            <a:endParaRPr dirty="0"/>
          </a:p>
        </p:txBody>
      </p:sp>
      <p:grpSp>
        <p:nvGrpSpPr>
          <p:cNvPr id="726" name="Google Shape;726;p57"/>
          <p:cNvGrpSpPr/>
          <p:nvPr/>
        </p:nvGrpSpPr>
        <p:grpSpPr>
          <a:xfrm>
            <a:off x="3239276" y="4349684"/>
            <a:ext cx="356207" cy="356188"/>
            <a:chOff x="266768" y="1721375"/>
            <a:chExt cx="397907" cy="397887"/>
          </a:xfrm>
          <a:solidFill>
            <a:srgbClr val="F8B44D"/>
          </a:solidFill>
        </p:grpSpPr>
        <p:sp>
          <p:nvSpPr>
            <p:cNvPr id="727" name="Google Shape;727;p57"/>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7"/>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 name="Google Shape;729;p57"/>
          <p:cNvGrpSpPr/>
          <p:nvPr/>
        </p:nvGrpSpPr>
        <p:grpSpPr>
          <a:xfrm>
            <a:off x="4909823" y="4349684"/>
            <a:ext cx="356188" cy="356188"/>
            <a:chOff x="1379798" y="1723250"/>
            <a:chExt cx="397887" cy="397887"/>
          </a:xfrm>
          <a:solidFill>
            <a:srgbClr val="F8B44D"/>
          </a:solidFill>
        </p:grpSpPr>
        <p:sp>
          <p:nvSpPr>
            <p:cNvPr id="730" name="Google Shape;730;p57"/>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57"/>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57"/>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57"/>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 name="Google Shape;734;p57"/>
          <p:cNvGrpSpPr/>
          <p:nvPr/>
        </p:nvGrpSpPr>
        <p:grpSpPr>
          <a:xfrm>
            <a:off x="4065195" y="4349684"/>
            <a:ext cx="356169" cy="356188"/>
            <a:chOff x="864491" y="1723250"/>
            <a:chExt cx="397866" cy="397887"/>
          </a:xfrm>
          <a:solidFill>
            <a:srgbClr val="F8B44D"/>
          </a:solidFill>
        </p:grpSpPr>
        <p:sp>
          <p:nvSpPr>
            <p:cNvPr id="735" name="Google Shape;735;p57"/>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57"/>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57"/>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8" name="Google Shape;738;p57"/>
          <p:cNvSpPr/>
          <p:nvPr/>
        </p:nvSpPr>
        <p:spPr>
          <a:xfrm>
            <a:off x="5709345" y="4382073"/>
            <a:ext cx="357295" cy="291411"/>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rgbClr val="F8B4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rupo 7"/>
          <p:cNvGrpSpPr/>
          <p:nvPr/>
        </p:nvGrpSpPr>
        <p:grpSpPr>
          <a:xfrm>
            <a:off x="3768726" y="2095500"/>
            <a:ext cx="1812924" cy="1854200"/>
            <a:chOff x="3768726" y="2095500"/>
            <a:chExt cx="1812924" cy="1854200"/>
          </a:xfrm>
          <a:solidFill>
            <a:srgbClr val="BB3F7C"/>
          </a:solidFill>
        </p:grpSpPr>
        <p:sp>
          <p:nvSpPr>
            <p:cNvPr id="5" name="Freeform 5"/>
            <p:cNvSpPr>
              <a:spLocks noEditPoints="1"/>
            </p:cNvSpPr>
            <p:nvPr/>
          </p:nvSpPr>
          <p:spPr bwMode="auto">
            <a:xfrm>
              <a:off x="3768726" y="2095500"/>
              <a:ext cx="1812924" cy="1854200"/>
            </a:xfrm>
            <a:custGeom>
              <a:avLst/>
              <a:gdLst>
                <a:gd name="T0" fmla="*/ 271 w 681"/>
                <a:gd name="T1" fmla="*/ 599 h 696"/>
                <a:gd name="T2" fmla="*/ 131 w 681"/>
                <a:gd name="T3" fmla="*/ 547 h 696"/>
                <a:gd name="T4" fmla="*/ 230 w 681"/>
                <a:gd name="T5" fmla="*/ 582 h 696"/>
                <a:gd name="T6" fmla="*/ 50 w 681"/>
                <a:gd name="T7" fmla="*/ 602 h 696"/>
                <a:gd name="T8" fmla="*/ 132 w 681"/>
                <a:gd name="T9" fmla="*/ 492 h 696"/>
                <a:gd name="T10" fmla="*/ 99 w 681"/>
                <a:gd name="T11" fmla="*/ 514 h 696"/>
                <a:gd name="T12" fmla="*/ 307 w 681"/>
                <a:gd name="T13" fmla="*/ 116 h 696"/>
                <a:gd name="T14" fmla="*/ 152 w 681"/>
                <a:gd name="T15" fmla="*/ 175 h 696"/>
                <a:gd name="T16" fmla="*/ 303 w 681"/>
                <a:gd name="T17" fmla="*/ 174 h 696"/>
                <a:gd name="T18" fmla="*/ 153 w 681"/>
                <a:gd name="T19" fmla="*/ 210 h 696"/>
                <a:gd name="T20" fmla="*/ 311 w 681"/>
                <a:gd name="T21" fmla="*/ 225 h 696"/>
                <a:gd name="T22" fmla="*/ 319 w 681"/>
                <a:gd name="T23" fmla="*/ 54 h 696"/>
                <a:gd name="T24" fmla="*/ 367 w 681"/>
                <a:gd name="T25" fmla="*/ 21 h 696"/>
                <a:gd name="T26" fmla="*/ 343 w 681"/>
                <a:gd name="T27" fmla="*/ 124 h 696"/>
                <a:gd name="T28" fmla="*/ 358 w 681"/>
                <a:gd name="T29" fmla="*/ 235 h 696"/>
                <a:gd name="T30" fmla="*/ 466 w 681"/>
                <a:gd name="T31" fmla="*/ 124 h 696"/>
                <a:gd name="T32" fmla="*/ 527 w 681"/>
                <a:gd name="T33" fmla="*/ 100 h 696"/>
                <a:gd name="T34" fmla="*/ 391 w 681"/>
                <a:gd name="T35" fmla="*/ 243 h 696"/>
                <a:gd name="T36" fmla="*/ 491 w 681"/>
                <a:gd name="T37" fmla="*/ 283 h 696"/>
                <a:gd name="T38" fmla="*/ 432 w 681"/>
                <a:gd name="T39" fmla="*/ 213 h 696"/>
                <a:gd name="T40" fmla="*/ 386 w 681"/>
                <a:gd name="T41" fmla="*/ 599 h 696"/>
                <a:gd name="T42" fmla="*/ 609 w 681"/>
                <a:gd name="T43" fmla="*/ 558 h 696"/>
                <a:gd name="T44" fmla="*/ 663 w 681"/>
                <a:gd name="T45" fmla="*/ 589 h 696"/>
                <a:gd name="T46" fmla="*/ 361 w 681"/>
                <a:gd name="T47" fmla="*/ 614 h 696"/>
                <a:gd name="T48" fmla="*/ 317 w 681"/>
                <a:gd name="T49" fmla="*/ 597 h 696"/>
                <a:gd name="T50" fmla="*/ 506 w 681"/>
                <a:gd name="T51" fmla="*/ 370 h 696"/>
                <a:gd name="T52" fmla="*/ 495 w 681"/>
                <a:gd name="T53" fmla="*/ 360 h 696"/>
                <a:gd name="T54" fmla="*/ 308 w 681"/>
                <a:gd name="T55" fmla="*/ 577 h 696"/>
                <a:gd name="T56" fmla="*/ 283 w 681"/>
                <a:gd name="T57" fmla="*/ 586 h 696"/>
                <a:gd name="T58" fmla="*/ 90 w 681"/>
                <a:gd name="T59" fmla="*/ 236 h 696"/>
                <a:gd name="T60" fmla="*/ 170 w 681"/>
                <a:gd name="T61" fmla="*/ 501 h 696"/>
                <a:gd name="T62" fmla="*/ 298 w 681"/>
                <a:gd name="T63" fmla="*/ 550 h 696"/>
                <a:gd name="T64" fmla="*/ 141 w 681"/>
                <a:gd name="T65" fmla="*/ 362 h 696"/>
                <a:gd name="T66" fmla="*/ 151 w 681"/>
                <a:gd name="T67" fmla="*/ 290 h 696"/>
                <a:gd name="T68" fmla="*/ 476 w 681"/>
                <a:gd name="T69" fmla="*/ 321 h 696"/>
                <a:gd name="T70" fmla="*/ 148 w 681"/>
                <a:gd name="T71" fmla="*/ 257 h 696"/>
                <a:gd name="T72" fmla="*/ 161 w 681"/>
                <a:gd name="T73" fmla="*/ 346 h 696"/>
                <a:gd name="T74" fmla="*/ 154 w 681"/>
                <a:gd name="T75" fmla="*/ 315 h 696"/>
                <a:gd name="T76" fmla="*/ 294 w 681"/>
                <a:gd name="T77" fmla="*/ 521 h 696"/>
                <a:gd name="T78" fmla="*/ 364 w 681"/>
                <a:gd name="T79" fmla="*/ 418 h 696"/>
                <a:gd name="T80" fmla="*/ 276 w 681"/>
                <a:gd name="T81" fmla="*/ 511 h 696"/>
                <a:gd name="T82" fmla="*/ 248 w 681"/>
                <a:gd name="T83" fmla="*/ 476 h 696"/>
                <a:gd name="T84" fmla="*/ 311 w 681"/>
                <a:gd name="T85" fmla="*/ 392 h 696"/>
                <a:gd name="T86" fmla="*/ 249 w 681"/>
                <a:gd name="T87" fmla="*/ 377 h 696"/>
                <a:gd name="T88" fmla="*/ 201 w 681"/>
                <a:gd name="T89" fmla="*/ 432 h 696"/>
                <a:gd name="T90" fmla="*/ 330 w 681"/>
                <a:gd name="T91" fmla="*/ 527 h 696"/>
                <a:gd name="T92" fmla="*/ 330 w 681"/>
                <a:gd name="T93" fmla="*/ 527 h 696"/>
                <a:gd name="T94" fmla="*/ 488 w 681"/>
                <a:gd name="T95" fmla="*/ 458 h 696"/>
                <a:gd name="T96" fmla="*/ 187 w 681"/>
                <a:gd name="T97" fmla="*/ 37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81" h="696">
                  <a:moveTo>
                    <a:pt x="283" y="586"/>
                  </a:moveTo>
                  <a:cubicBezTo>
                    <a:pt x="274" y="590"/>
                    <a:pt x="267" y="593"/>
                    <a:pt x="259" y="597"/>
                  </a:cubicBezTo>
                  <a:cubicBezTo>
                    <a:pt x="263" y="598"/>
                    <a:pt x="267" y="599"/>
                    <a:pt x="271" y="599"/>
                  </a:cubicBezTo>
                  <a:cubicBezTo>
                    <a:pt x="271" y="607"/>
                    <a:pt x="270" y="615"/>
                    <a:pt x="269" y="623"/>
                  </a:cubicBezTo>
                  <a:cubicBezTo>
                    <a:pt x="211" y="621"/>
                    <a:pt x="161" y="601"/>
                    <a:pt x="115" y="565"/>
                  </a:cubicBezTo>
                  <a:cubicBezTo>
                    <a:pt x="121" y="558"/>
                    <a:pt x="126" y="553"/>
                    <a:pt x="131" y="547"/>
                  </a:cubicBezTo>
                  <a:cubicBezTo>
                    <a:pt x="149" y="561"/>
                    <a:pt x="168" y="573"/>
                    <a:pt x="189" y="581"/>
                  </a:cubicBezTo>
                  <a:cubicBezTo>
                    <a:pt x="192" y="582"/>
                    <a:pt x="195" y="584"/>
                    <a:pt x="198" y="585"/>
                  </a:cubicBezTo>
                  <a:cubicBezTo>
                    <a:pt x="212" y="590"/>
                    <a:pt x="215" y="590"/>
                    <a:pt x="230" y="582"/>
                  </a:cubicBezTo>
                  <a:cubicBezTo>
                    <a:pt x="199" y="564"/>
                    <a:pt x="171" y="541"/>
                    <a:pt x="148" y="512"/>
                  </a:cubicBezTo>
                  <a:cubicBezTo>
                    <a:pt x="118" y="546"/>
                    <a:pt x="87" y="577"/>
                    <a:pt x="52" y="603"/>
                  </a:cubicBezTo>
                  <a:cubicBezTo>
                    <a:pt x="51" y="603"/>
                    <a:pt x="50" y="603"/>
                    <a:pt x="50" y="602"/>
                  </a:cubicBezTo>
                  <a:cubicBezTo>
                    <a:pt x="51" y="600"/>
                    <a:pt x="51" y="597"/>
                    <a:pt x="53" y="595"/>
                  </a:cubicBezTo>
                  <a:cubicBezTo>
                    <a:pt x="67" y="575"/>
                    <a:pt x="81" y="554"/>
                    <a:pt x="96" y="535"/>
                  </a:cubicBezTo>
                  <a:cubicBezTo>
                    <a:pt x="107" y="520"/>
                    <a:pt x="120" y="507"/>
                    <a:pt x="132" y="492"/>
                  </a:cubicBezTo>
                  <a:cubicBezTo>
                    <a:pt x="111" y="463"/>
                    <a:pt x="95" y="430"/>
                    <a:pt x="84" y="396"/>
                  </a:cubicBezTo>
                  <a:cubicBezTo>
                    <a:pt x="72" y="361"/>
                    <a:pt x="66" y="325"/>
                    <a:pt x="63" y="288"/>
                  </a:cubicBezTo>
                  <a:cubicBezTo>
                    <a:pt x="40" y="339"/>
                    <a:pt x="35" y="434"/>
                    <a:pt x="99" y="514"/>
                  </a:cubicBezTo>
                  <a:cubicBezTo>
                    <a:pt x="94" y="520"/>
                    <a:pt x="88" y="526"/>
                    <a:pt x="83" y="532"/>
                  </a:cubicBezTo>
                  <a:cubicBezTo>
                    <a:pt x="28" y="472"/>
                    <a:pt x="0" y="364"/>
                    <a:pt x="45" y="264"/>
                  </a:cubicBezTo>
                  <a:cubicBezTo>
                    <a:pt x="93" y="158"/>
                    <a:pt x="204" y="102"/>
                    <a:pt x="307" y="116"/>
                  </a:cubicBezTo>
                  <a:cubicBezTo>
                    <a:pt x="307" y="124"/>
                    <a:pt x="306" y="131"/>
                    <a:pt x="306" y="139"/>
                  </a:cubicBezTo>
                  <a:cubicBezTo>
                    <a:pt x="289" y="139"/>
                    <a:pt x="273" y="138"/>
                    <a:pt x="257" y="139"/>
                  </a:cubicBezTo>
                  <a:cubicBezTo>
                    <a:pt x="219" y="142"/>
                    <a:pt x="184" y="154"/>
                    <a:pt x="152" y="175"/>
                  </a:cubicBezTo>
                  <a:cubicBezTo>
                    <a:pt x="150" y="177"/>
                    <a:pt x="149" y="181"/>
                    <a:pt x="148" y="185"/>
                  </a:cubicBezTo>
                  <a:cubicBezTo>
                    <a:pt x="199" y="170"/>
                    <a:pt x="250" y="160"/>
                    <a:pt x="303" y="161"/>
                  </a:cubicBezTo>
                  <a:cubicBezTo>
                    <a:pt x="303" y="166"/>
                    <a:pt x="304" y="170"/>
                    <a:pt x="303" y="174"/>
                  </a:cubicBezTo>
                  <a:cubicBezTo>
                    <a:pt x="303" y="178"/>
                    <a:pt x="302" y="182"/>
                    <a:pt x="302" y="186"/>
                  </a:cubicBezTo>
                  <a:cubicBezTo>
                    <a:pt x="295" y="186"/>
                    <a:pt x="289" y="186"/>
                    <a:pt x="283" y="186"/>
                  </a:cubicBezTo>
                  <a:cubicBezTo>
                    <a:pt x="239" y="187"/>
                    <a:pt x="195" y="196"/>
                    <a:pt x="153" y="210"/>
                  </a:cubicBezTo>
                  <a:cubicBezTo>
                    <a:pt x="148" y="212"/>
                    <a:pt x="147" y="214"/>
                    <a:pt x="147" y="218"/>
                  </a:cubicBezTo>
                  <a:cubicBezTo>
                    <a:pt x="147" y="223"/>
                    <a:pt x="147" y="228"/>
                    <a:pt x="147" y="233"/>
                  </a:cubicBezTo>
                  <a:cubicBezTo>
                    <a:pt x="201" y="221"/>
                    <a:pt x="256" y="217"/>
                    <a:pt x="311" y="225"/>
                  </a:cubicBezTo>
                  <a:cubicBezTo>
                    <a:pt x="313" y="203"/>
                    <a:pt x="314" y="181"/>
                    <a:pt x="316" y="160"/>
                  </a:cubicBezTo>
                  <a:cubicBezTo>
                    <a:pt x="318" y="128"/>
                    <a:pt x="321" y="96"/>
                    <a:pt x="323" y="63"/>
                  </a:cubicBezTo>
                  <a:cubicBezTo>
                    <a:pt x="324" y="59"/>
                    <a:pt x="323" y="56"/>
                    <a:pt x="319" y="54"/>
                  </a:cubicBezTo>
                  <a:cubicBezTo>
                    <a:pt x="308" y="45"/>
                    <a:pt x="305" y="33"/>
                    <a:pt x="310" y="19"/>
                  </a:cubicBezTo>
                  <a:cubicBezTo>
                    <a:pt x="314" y="7"/>
                    <a:pt x="326" y="0"/>
                    <a:pt x="339" y="0"/>
                  </a:cubicBezTo>
                  <a:cubicBezTo>
                    <a:pt x="352" y="1"/>
                    <a:pt x="363" y="9"/>
                    <a:pt x="367" y="21"/>
                  </a:cubicBezTo>
                  <a:cubicBezTo>
                    <a:pt x="371" y="35"/>
                    <a:pt x="366" y="49"/>
                    <a:pt x="353" y="57"/>
                  </a:cubicBezTo>
                  <a:cubicBezTo>
                    <a:pt x="349" y="59"/>
                    <a:pt x="348" y="61"/>
                    <a:pt x="348" y="64"/>
                  </a:cubicBezTo>
                  <a:cubicBezTo>
                    <a:pt x="346" y="84"/>
                    <a:pt x="345" y="104"/>
                    <a:pt x="343" y="124"/>
                  </a:cubicBezTo>
                  <a:cubicBezTo>
                    <a:pt x="340" y="157"/>
                    <a:pt x="338" y="189"/>
                    <a:pt x="335" y="222"/>
                  </a:cubicBezTo>
                  <a:cubicBezTo>
                    <a:pt x="335" y="224"/>
                    <a:pt x="335" y="227"/>
                    <a:pt x="335" y="229"/>
                  </a:cubicBezTo>
                  <a:cubicBezTo>
                    <a:pt x="343" y="231"/>
                    <a:pt x="351" y="233"/>
                    <a:pt x="358" y="235"/>
                  </a:cubicBezTo>
                  <a:cubicBezTo>
                    <a:pt x="362" y="236"/>
                    <a:pt x="365" y="236"/>
                    <a:pt x="368" y="232"/>
                  </a:cubicBezTo>
                  <a:cubicBezTo>
                    <a:pt x="392" y="205"/>
                    <a:pt x="417" y="178"/>
                    <a:pt x="441" y="151"/>
                  </a:cubicBezTo>
                  <a:cubicBezTo>
                    <a:pt x="449" y="142"/>
                    <a:pt x="457" y="133"/>
                    <a:pt x="466" y="124"/>
                  </a:cubicBezTo>
                  <a:cubicBezTo>
                    <a:pt x="468" y="121"/>
                    <a:pt x="469" y="118"/>
                    <a:pt x="468" y="115"/>
                  </a:cubicBezTo>
                  <a:cubicBezTo>
                    <a:pt x="464" y="98"/>
                    <a:pt x="473" y="82"/>
                    <a:pt x="490" y="78"/>
                  </a:cubicBezTo>
                  <a:cubicBezTo>
                    <a:pt x="506" y="73"/>
                    <a:pt x="522" y="83"/>
                    <a:pt x="527" y="100"/>
                  </a:cubicBezTo>
                  <a:cubicBezTo>
                    <a:pt x="532" y="120"/>
                    <a:pt x="514" y="140"/>
                    <a:pt x="493" y="137"/>
                  </a:cubicBezTo>
                  <a:cubicBezTo>
                    <a:pt x="490" y="137"/>
                    <a:pt x="486" y="137"/>
                    <a:pt x="485" y="139"/>
                  </a:cubicBezTo>
                  <a:cubicBezTo>
                    <a:pt x="453" y="174"/>
                    <a:pt x="422" y="208"/>
                    <a:pt x="391" y="243"/>
                  </a:cubicBezTo>
                  <a:cubicBezTo>
                    <a:pt x="391" y="243"/>
                    <a:pt x="391" y="243"/>
                    <a:pt x="390" y="245"/>
                  </a:cubicBezTo>
                  <a:cubicBezTo>
                    <a:pt x="426" y="258"/>
                    <a:pt x="459" y="276"/>
                    <a:pt x="490" y="301"/>
                  </a:cubicBezTo>
                  <a:cubicBezTo>
                    <a:pt x="493" y="295"/>
                    <a:pt x="494" y="289"/>
                    <a:pt x="491" y="283"/>
                  </a:cubicBezTo>
                  <a:cubicBezTo>
                    <a:pt x="481" y="266"/>
                    <a:pt x="473" y="248"/>
                    <a:pt x="462" y="232"/>
                  </a:cubicBezTo>
                  <a:cubicBezTo>
                    <a:pt x="457" y="225"/>
                    <a:pt x="446" y="221"/>
                    <a:pt x="437" y="216"/>
                  </a:cubicBezTo>
                  <a:cubicBezTo>
                    <a:pt x="436" y="215"/>
                    <a:pt x="434" y="214"/>
                    <a:pt x="432" y="213"/>
                  </a:cubicBezTo>
                  <a:cubicBezTo>
                    <a:pt x="440" y="204"/>
                    <a:pt x="448" y="196"/>
                    <a:pt x="456" y="186"/>
                  </a:cubicBezTo>
                  <a:cubicBezTo>
                    <a:pt x="517" y="250"/>
                    <a:pt x="543" y="324"/>
                    <a:pt x="528" y="411"/>
                  </a:cubicBezTo>
                  <a:cubicBezTo>
                    <a:pt x="514" y="497"/>
                    <a:pt x="464" y="559"/>
                    <a:pt x="386" y="599"/>
                  </a:cubicBezTo>
                  <a:cubicBezTo>
                    <a:pt x="399" y="606"/>
                    <a:pt x="414" y="610"/>
                    <a:pt x="428" y="611"/>
                  </a:cubicBezTo>
                  <a:cubicBezTo>
                    <a:pt x="449" y="613"/>
                    <a:pt x="469" y="608"/>
                    <a:pt x="487" y="599"/>
                  </a:cubicBezTo>
                  <a:cubicBezTo>
                    <a:pt x="526" y="580"/>
                    <a:pt x="566" y="564"/>
                    <a:pt x="609" y="558"/>
                  </a:cubicBezTo>
                  <a:cubicBezTo>
                    <a:pt x="626" y="555"/>
                    <a:pt x="642" y="555"/>
                    <a:pt x="658" y="560"/>
                  </a:cubicBezTo>
                  <a:cubicBezTo>
                    <a:pt x="666" y="562"/>
                    <a:pt x="673" y="567"/>
                    <a:pt x="681" y="571"/>
                  </a:cubicBezTo>
                  <a:cubicBezTo>
                    <a:pt x="674" y="578"/>
                    <a:pt x="669" y="583"/>
                    <a:pt x="663" y="589"/>
                  </a:cubicBezTo>
                  <a:cubicBezTo>
                    <a:pt x="645" y="577"/>
                    <a:pt x="626" y="580"/>
                    <a:pt x="606" y="583"/>
                  </a:cubicBezTo>
                  <a:cubicBezTo>
                    <a:pt x="569" y="589"/>
                    <a:pt x="534" y="603"/>
                    <a:pt x="500" y="620"/>
                  </a:cubicBezTo>
                  <a:cubicBezTo>
                    <a:pt x="452" y="644"/>
                    <a:pt x="406" y="640"/>
                    <a:pt x="361" y="614"/>
                  </a:cubicBezTo>
                  <a:cubicBezTo>
                    <a:pt x="357" y="612"/>
                    <a:pt x="354" y="611"/>
                    <a:pt x="350" y="612"/>
                  </a:cubicBezTo>
                  <a:cubicBezTo>
                    <a:pt x="339" y="616"/>
                    <a:pt x="328" y="618"/>
                    <a:pt x="315" y="621"/>
                  </a:cubicBezTo>
                  <a:cubicBezTo>
                    <a:pt x="316" y="612"/>
                    <a:pt x="317" y="604"/>
                    <a:pt x="317" y="597"/>
                  </a:cubicBezTo>
                  <a:cubicBezTo>
                    <a:pt x="316" y="583"/>
                    <a:pt x="322" y="576"/>
                    <a:pt x="334" y="569"/>
                  </a:cubicBezTo>
                  <a:cubicBezTo>
                    <a:pt x="381" y="541"/>
                    <a:pt x="421" y="506"/>
                    <a:pt x="454" y="463"/>
                  </a:cubicBezTo>
                  <a:cubicBezTo>
                    <a:pt x="476" y="434"/>
                    <a:pt x="494" y="404"/>
                    <a:pt x="506" y="370"/>
                  </a:cubicBezTo>
                  <a:cubicBezTo>
                    <a:pt x="509" y="360"/>
                    <a:pt x="506" y="348"/>
                    <a:pt x="506" y="337"/>
                  </a:cubicBezTo>
                  <a:cubicBezTo>
                    <a:pt x="506" y="337"/>
                    <a:pt x="505" y="337"/>
                    <a:pt x="504" y="337"/>
                  </a:cubicBezTo>
                  <a:cubicBezTo>
                    <a:pt x="501" y="345"/>
                    <a:pt x="498" y="352"/>
                    <a:pt x="495" y="360"/>
                  </a:cubicBezTo>
                  <a:cubicBezTo>
                    <a:pt x="466" y="427"/>
                    <a:pt x="424" y="483"/>
                    <a:pt x="367" y="529"/>
                  </a:cubicBezTo>
                  <a:cubicBezTo>
                    <a:pt x="350" y="543"/>
                    <a:pt x="332" y="555"/>
                    <a:pt x="314" y="567"/>
                  </a:cubicBezTo>
                  <a:cubicBezTo>
                    <a:pt x="311" y="570"/>
                    <a:pt x="308" y="572"/>
                    <a:pt x="308" y="577"/>
                  </a:cubicBezTo>
                  <a:cubicBezTo>
                    <a:pt x="307" y="610"/>
                    <a:pt x="301" y="642"/>
                    <a:pt x="294" y="675"/>
                  </a:cubicBezTo>
                  <a:cubicBezTo>
                    <a:pt x="293" y="682"/>
                    <a:pt x="290" y="689"/>
                    <a:pt x="287" y="696"/>
                  </a:cubicBezTo>
                  <a:cubicBezTo>
                    <a:pt x="281" y="659"/>
                    <a:pt x="281" y="623"/>
                    <a:pt x="283" y="586"/>
                  </a:cubicBezTo>
                  <a:close/>
                  <a:moveTo>
                    <a:pt x="123" y="199"/>
                  </a:moveTo>
                  <a:cubicBezTo>
                    <a:pt x="122" y="199"/>
                    <a:pt x="122" y="198"/>
                    <a:pt x="121" y="198"/>
                  </a:cubicBezTo>
                  <a:cubicBezTo>
                    <a:pt x="110" y="210"/>
                    <a:pt x="100" y="223"/>
                    <a:pt x="90" y="236"/>
                  </a:cubicBezTo>
                  <a:cubicBezTo>
                    <a:pt x="87" y="239"/>
                    <a:pt x="85" y="244"/>
                    <a:pt x="85" y="249"/>
                  </a:cubicBezTo>
                  <a:cubicBezTo>
                    <a:pt x="86" y="283"/>
                    <a:pt x="89" y="317"/>
                    <a:pt x="96" y="350"/>
                  </a:cubicBezTo>
                  <a:cubicBezTo>
                    <a:pt x="109" y="406"/>
                    <a:pt x="132" y="457"/>
                    <a:pt x="170" y="501"/>
                  </a:cubicBezTo>
                  <a:cubicBezTo>
                    <a:pt x="194" y="529"/>
                    <a:pt x="221" y="552"/>
                    <a:pt x="254" y="568"/>
                  </a:cubicBezTo>
                  <a:cubicBezTo>
                    <a:pt x="256" y="569"/>
                    <a:pt x="259" y="570"/>
                    <a:pt x="261" y="569"/>
                  </a:cubicBezTo>
                  <a:cubicBezTo>
                    <a:pt x="273" y="563"/>
                    <a:pt x="285" y="557"/>
                    <a:pt x="298" y="550"/>
                  </a:cubicBezTo>
                  <a:cubicBezTo>
                    <a:pt x="290" y="546"/>
                    <a:pt x="284" y="543"/>
                    <a:pt x="279" y="540"/>
                  </a:cubicBezTo>
                  <a:cubicBezTo>
                    <a:pt x="273" y="537"/>
                    <a:pt x="267" y="533"/>
                    <a:pt x="262" y="530"/>
                  </a:cubicBezTo>
                  <a:cubicBezTo>
                    <a:pt x="201" y="489"/>
                    <a:pt x="162" y="431"/>
                    <a:pt x="141" y="362"/>
                  </a:cubicBezTo>
                  <a:cubicBezTo>
                    <a:pt x="126" y="313"/>
                    <a:pt x="122" y="263"/>
                    <a:pt x="123" y="212"/>
                  </a:cubicBezTo>
                  <a:cubicBezTo>
                    <a:pt x="123" y="208"/>
                    <a:pt x="123" y="203"/>
                    <a:pt x="123" y="199"/>
                  </a:cubicBezTo>
                  <a:close/>
                  <a:moveTo>
                    <a:pt x="151" y="290"/>
                  </a:moveTo>
                  <a:cubicBezTo>
                    <a:pt x="264" y="281"/>
                    <a:pt x="370" y="302"/>
                    <a:pt x="467" y="363"/>
                  </a:cubicBezTo>
                  <a:cubicBezTo>
                    <a:pt x="471" y="354"/>
                    <a:pt x="475" y="344"/>
                    <a:pt x="479" y="334"/>
                  </a:cubicBezTo>
                  <a:cubicBezTo>
                    <a:pt x="482" y="328"/>
                    <a:pt x="481" y="325"/>
                    <a:pt x="476" y="321"/>
                  </a:cubicBezTo>
                  <a:cubicBezTo>
                    <a:pt x="420" y="278"/>
                    <a:pt x="357" y="254"/>
                    <a:pt x="288" y="247"/>
                  </a:cubicBezTo>
                  <a:cubicBezTo>
                    <a:pt x="255" y="244"/>
                    <a:pt x="222" y="245"/>
                    <a:pt x="190" y="250"/>
                  </a:cubicBezTo>
                  <a:cubicBezTo>
                    <a:pt x="176" y="252"/>
                    <a:pt x="162" y="255"/>
                    <a:pt x="148" y="257"/>
                  </a:cubicBezTo>
                  <a:cubicBezTo>
                    <a:pt x="148" y="264"/>
                    <a:pt x="149" y="270"/>
                    <a:pt x="149" y="275"/>
                  </a:cubicBezTo>
                  <a:cubicBezTo>
                    <a:pt x="150" y="280"/>
                    <a:pt x="150" y="285"/>
                    <a:pt x="151" y="290"/>
                  </a:cubicBezTo>
                  <a:close/>
                  <a:moveTo>
                    <a:pt x="161" y="346"/>
                  </a:moveTo>
                  <a:cubicBezTo>
                    <a:pt x="260" y="344"/>
                    <a:pt x="350" y="372"/>
                    <a:pt x="435" y="419"/>
                  </a:cubicBezTo>
                  <a:cubicBezTo>
                    <a:pt x="442" y="408"/>
                    <a:pt x="449" y="397"/>
                    <a:pt x="456" y="386"/>
                  </a:cubicBezTo>
                  <a:cubicBezTo>
                    <a:pt x="363" y="327"/>
                    <a:pt x="263" y="306"/>
                    <a:pt x="154" y="315"/>
                  </a:cubicBezTo>
                  <a:cubicBezTo>
                    <a:pt x="157" y="326"/>
                    <a:pt x="159" y="336"/>
                    <a:pt x="161" y="346"/>
                  </a:cubicBezTo>
                  <a:close/>
                  <a:moveTo>
                    <a:pt x="276" y="511"/>
                  </a:moveTo>
                  <a:cubicBezTo>
                    <a:pt x="283" y="515"/>
                    <a:pt x="289" y="518"/>
                    <a:pt x="294" y="521"/>
                  </a:cubicBezTo>
                  <a:cubicBezTo>
                    <a:pt x="298" y="524"/>
                    <a:pt x="300" y="523"/>
                    <a:pt x="303" y="520"/>
                  </a:cubicBezTo>
                  <a:cubicBezTo>
                    <a:pt x="315" y="504"/>
                    <a:pt x="328" y="488"/>
                    <a:pt x="339" y="472"/>
                  </a:cubicBezTo>
                  <a:cubicBezTo>
                    <a:pt x="350" y="455"/>
                    <a:pt x="359" y="437"/>
                    <a:pt x="364" y="418"/>
                  </a:cubicBezTo>
                  <a:cubicBezTo>
                    <a:pt x="364" y="415"/>
                    <a:pt x="366" y="412"/>
                    <a:pt x="361" y="411"/>
                  </a:cubicBezTo>
                  <a:cubicBezTo>
                    <a:pt x="353" y="407"/>
                    <a:pt x="344" y="404"/>
                    <a:pt x="335" y="400"/>
                  </a:cubicBezTo>
                  <a:cubicBezTo>
                    <a:pt x="324" y="442"/>
                    <a:pt x="306" y="479"/>
                    <a:pt x="276" y="511"/>
                  </a:cubicBezTo>
                  <a:close/>
                  <a:moveTo>
                    <a:pt x="273" y="382"/>
                  </a:moveTo>
                  <a:cubicBezTo>
                    <a:pt x="273" y="383"/>
                    <a:pt x="272" y="384"/>
                    <a:pt x="272" y="384"/>
                  </a:cubicBezTo>
                  <a:cubicBezTo>
                    <a:pt x="264" y="415"/>
                    <a:pt x="256" y="446"/>
                    <a:pt x="248" y="476"/>
                  </a:cubicBezTo>
                  <a:cubicBezTo>
                    <a:pt x="246" y="485"/>
                    <a:pt x="246" y="491"/>
                    <a:pt x="254" y="495"/>
                  </a:cubicBezTo>
                  <a:cubicBezTo>
                    <a:pt x="255" y="496"/>
                    <a:pt x="256" y="496"/>
                    <a:pt x="257" y="497"/>
                  </a:cubicBezTo>
                  <a:cubicBezTo>
                    <a:pt x="284" y="467"/>
                    <a:pt x="302" y="432"/>
                    <a:pt x="311" y="392"/>
                  </a:cubicBezTo>
                  <a:cubicBezTo>
                    <a:pt x="298" y="389"/>
                    <a:pt x="286" y="385"/>
                    <a:pt x="273" y="382"/>
                  </a:cubicBezTo>
                  <a:close/>
                  <a:moveTo>
                    <a:pt x="225" y="469"/>
                  </a:moveTo>
                  <a:cubicBezTo>
                    <a:pt x="233" y="437"/>
                    <a:pt x="241" y="407"/>
                    <a:pt x="249" y="377"/>
                  </a:cubicBezTo>
                  <a:cubicBezTo>
                    <a:pt x="237" y="375"/>
                    <a:pt x="227" y="374"/>
                    <a:pt x="217" y="373"/>
                  </a:cubicBezTo>
                  <a:cubicBezTo>
                    <a:pt x="215" y="373"/>
                    <a:pt x="212" y="374"/>
                    <a:pt x="211" y="376"/>
                  </a:cubicBezTo>
                  <a:cubicBezTo>
                    <a:pt x="205" y="394"/>
                    <a:pt x="201" y="413"/>
                    <a:pt x="201" y="432"/>
                  </a:cubicBezTo>
                  <a:cubicBezTo>
                    <a:pt x="200" y="434"/>
                    <a:pt x="201" y="436"/>
                    <a:pt x="202" y="437"/>
                  </a:cubicBezTo>
                  <a:cubicBezTo>
                    <a:pt x="209" y="447"/>
                    <a:pt x="216" y="457"/>
                    <a:pt x="225" y="469"/>
                  </a:cubicBezTo>
                  <a:close/>
                  <a:moveTo>
                    <a:pt x="330" y="527"/>
                  </a:moveTo>
                  <a:cubicBezTo>
                    <a:pt x="365" y="502"/>
                    <a:pt x="395" y="473"/>
                    <a:pt x="420" y="439"/>
                  </a:cubicBezTo>
                  <a:cubicBezTo>
                    <a:pt x="409" y="433"/>
                    <a:pt x="399" y="428"/>
                    <a:pt x="388" y="422"/>
                  </a:cubicBezTo>
                  <a:cubicBezTo>
                    <a:pt x="377" y="462"/>
                    <a:pt x="355" y="495"/>
                    <a:pt x="330" y="527"/>
                  </a:cubicBezTo>
                  <a:close/>
                  <a:moveTo>
                    <a:pt x="488" y="458"/>
                  </a:moveTo>
                  <a:cubicBezTo>
                    <a:pt x="453" y="509"/>
                    <a:pt x="411" y="549"/>
                    <a:pt x="360" y="582"/>
                  </a:cubicBezTo>
                  <a:cubicBezTo>
                    <a:pt x="401" y="576"/>
                    <a:pt x="480" y="500"/>
                    <a:pt x="488" y="458"/>
                  </a:cubicBezTo>
                  <a:close/>
                  <a:moveTo>
                    <a:pt x="169" y="371"/>
                  </a:moveTo>
                  <a:cubicBezTo>
                    <a:pt x="173" y="380"/>
                    <a:pt x="176" y="388"/>
                    <a:pt x="180" y="398"/>
                  </a:cubicBezTo>
                  <a:cubicBezTo>
                    <a:pt x="182" y="387"/>
                    <a:pt x="184" y="380"/>
                    <a:pt x="187" y="371"/>
                  </a:cubicBezTo>
                  <a:cubicBezTo>
                    <a:pt x="181" y="371"/>
                    <a:pt x="175" y="371"/>
                    <a:pt x="169" y="3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 name="Freeform 6"/>
            <p:cNvSpPr>
              <a:spLocks/>
            </p:cNvSpPr>
            <p:nvPr/>
          </p:nvSpPr>
          <p:spPr bwMode="auto">
            <a:xfrm>
              <a:off x="4703763" y="2427288"/>
              <a:ext cx="182562" cy="136525"/>
            </a:xfrm>
            <a:custGeom>
              <a:avLst/>
              <a:gdLst>
                <a:gd name="T0" fmla="*/ 51 w 69"/>
                <a:gd name="T1" fmla="*/ 51 h 51"/>
                <a:gd name="T2" fmla="*/ 13 w 69"/>
                <a:gd name="T3" fmla="*/ 30 h 51"/>
                <a:gd name="T4" fmla="*/ 0 w 69"/>
                <a:gd name="T5" fmla="*/ 25 h 51"/>
                <a:gd name="T6" fmla="*/ 1 w 69"/>
                <a:gd name="T7" fmla="*/ 0 h 51"/>
                <a:gd name="T8" fmla="*/ 69 w 69"/>
                <a:gd name="T9" fmla="*/ 33 h 51"/>
                <a:gd name="T10" fmla="*/ 54 w 69"/>
                <a:gd name="T11" fmla="*/ 49 h 51"/>
                <a:gd name="T12" fmla="*/ 51 w 69"/>
                <a:gd name="T13" fmla="*/ 50 h 51"/>
                <a:gd name="T14" fmla="*/ 51 w 69"/>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51">
                  <a:moveTo>
                    <a:pt x="51" y="51"/>
                  </a:moveTo>
                  <a:cubicBezTo>
                    <a:pt x="38" y="44"/>
                    <a:pt x="26" y="37"/>
                    <a:pt x="13" y="30"/>
                  </a:cubicBezTo>
                  <a:cubicBezTo>
                    <a:pt x="9" y="28"/>
                    <a:pt x="5" y="27"/>
                    <a:pt x="0" y="25"/>
                  </a:cubicBezTo>
                  <a:cubicBezTo>
                    <a:pt x="0" y="17"/>
                    <a:pt x="1" y="9"/>
                    <a:pt x="1" y="0"/>
                  </a:cubicBezTo>
                  <a:cubicBezTo>
                    <a:pt x="26" y="7"/>
                    <a:pt x="48" y="18"/>
                    <a:pt x="69" y="33"/>
                  </a:cubicBezTo>
                  <a:cubicBezTo>
                    <a:pt x="64" y="39"/>
                    <a:pt x="59" y="44"/>
                    <a:pt x="54" y="49"/>
                  </a:cubicBezTo>
                  <a:cubicBezTo>
                    <a:pt x="54" y="50"/>
                    <a:pt x="52" y="50"/>
                    <a:pt x="51" y="50"/>
                  </a:cubicBezTo>
                  <a:lnTo>
                    <a:pt x="51"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 name="Freeform 7"/>
            <p:cNvSpPr>
              <a:spLocks/>
            </p:cNvSpPr>
            <p:nvPr/>
          </p:nvSpPr>
          <p:spPr bwMode="auto">
            <a:xfrm>
              <a:off x="4695825" y="2532063"/>
              <a:ext cx="142875" cy="90488"/>
            </a:xfrm>
            <a:custGeom>
              <a:avLst/>
              <a:gdLst>
                <a:gd name="T0" fmla="*/ 54 w 54"/>
                <a:gd name="T1" fmla="*/ 11 h 34"/>
                <a:gd name="T2" fmla="*/ 52 w 54"/>
                <a:gd name="T3" fmla="*/ 16 h 34"/>
                <a:gd name="T4" fmla="*/ 37 w 54"/>
                <a:gd name="T5" fmla="*/ 32 h 34"/>
                <a:gd name="T6" fmla="*/ 16 w 54"/>
                <a:gd name="T7" fmla="*/ 29 h 34"/>
                <a:gd name="T8" fmla="*/ 0 w 54"/>
                <a:gd name="T9" fmla="*/ 26 h 34"/>
                <a:gd name="T10" fmla="*/ 1 w 54"/>
                <a:gd name="T11" fmla="*/ 0 h 34"/>
                <a:gd name="T12" fmla="*/ 54 w 54"/>
                <a:gd name="T13" fmla="*/ 12 h 34"/>
                <a:gd name="T14" fmla="*/ 54 w 54"/>
                <a:gd name="T15" fmla="*/ 11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4">
                  <a:moveTo>
                    <a:pt x="54" y="11"/>
                  </a:moveTo>
                  <a:cubicBezTo>
                    <a:pt x="53" y="13"/>
                    <a:pt x="53" y="15"/>
                    <a:pt x="52" y="16"/>
                  </a:cubicBezTo>
                  <a:cubicBezTo>
                    <a:pt x="48" y="21"/>
                    <a:pt x="43" y="29"/>
                    <a:pt x="37" y="32"/>
                  </a:cubicBezTo>
                  <a:cubicBezTo>
                    <a:pt x="31" y="34"/>
                    <a:pt x="23" y="30"/>
                    <a:pt x="16" y="29"/>
                  </a:cubicBezTo>
                  <a:cubicBezTo>
                    <a:pt x="11" y="28"/>
                    <a:pt x="6" y="27"/>
                    <a:pt x="0" y="26"/>
                  </a:cubicBezTo>
                  <a:cubicBezTo>
                    <a:pt x="0" y="18"/>
                    <a:pt x="1" y="10"/>
                    <a:pt x="1" y="0"/>
                  </a:cubicBezTo>
                  <a:cubicBezTo>
                    <a:pt x="19" y="4"/>
                    <a:pt x="37" y="8"/>
                    <a:pt x="54" y="12"/>
                  </a:cubicBezTo>
                  <a:cubicBezTo>
                    <a:pt x="54" y="12"/>
                    <a:pt x="54" y="11"/>
                    <a:pt x="5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pic>
        <p:nvPicPr>
          <p:cNvPr id="29" name="Imagen 28"/>
          <p:cNvPicPr>
            <a:picLocks noChangeAspect="1"/>
          </p:cNvPicPr>
          <p:nvPr/>
        </p:nvPicPr>
        <p:blipFill>
          <a:blip r:embed="rId3"/>
          <a:stretch>
            <a:fillRect/>
          </a:stretch>
        </p:blipFill>
        <p:spPr>
          <a:xfrm>
            <a:off x="104610" y="4236719"/>
            <a:ext cx="1572143" cy="824283"/>
          </a:xfrm>
          <a:prstGeom prst="rect">
            <a:avLst/>
          </a:prstGeom>
        </p:spPr>
      </p:pic>
      <p:pic>
        <p:nvPicPr>
          <p:cNvPr id="30" name="Imagen 29"/>
          <p:cNvPicPr>
            <a:picLocks noChangeAspect="1"/>
          </p:cNvPicPr>
          <p:nvPr/>
        </p:nvPicPr>
        <p:blipFill>
          <a:blip r:embed="rId4"/>
          <a:stretch>
            <a:fillRect/>
          </a:stretch>
        </p:blipFill>
        <p:spPr>
          <a:xfrm>
            <a:off x="7453629" y="4233242"/>
            <a:ext cx="1583692" cy="830338"/>
          </a:xfrm>
          <a:prstGeom prst="rect">
            <a:avLst/>
          </a:prstGeom>
        </p:spPr>
      </p:pic>
      <p:sp>
        <p:nvSpPr>
          <p:cNvPr id="25" name="CuadroTexto 24">
            <a:extLst>
              <a:ext uri="{FF2B5EF4-FFF2-40B4-BE49-F238E27FC236}">
                <a16:creationId xmlns:a16="http://schemas.microsoft.com/office/drawing/2014/main" id="{56F2CF0B-AEF6-6B7E-62A4-70CAEB0D30F4}"/>
              </a:ext>
            </a:extLst>
          </p:cNvPr>
          <p:cNvSpPr txBox="1"/>
          <p:nvPr/>
        </p:nvSpPr>
        <p:spPr>
          <a:xfrm>
            <a:off x="2281918" y="3940577"/>
            <a:ext cx="4580164" cy="307777"/>
          </a:xfrm>
          <a:prstGeom prst="rect">
            <a:avLst/>
          </a:prstGeom>
          <a:noFill/>
        </p:spPr>
        <p:txBody>
          <a:bodyPr wrap="square">
            <a:spAutoFit/>
          </a:bodyPr>
          <a:lstStyle/>
          <a:p>
            <a:pPr marL="158750" indent="0" algn="ctr">
              <a:buNone/>
            </a:pPr>
            <a:r>
              <a:rPr lang="es-PE" dirty="0"/>
              <a:t>plantillaspower-point.com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104610" y="4236719"/>
            <a:ext cx="1572143" cy="824283"/>
          </a:xfrm>
          <a:prstGeom prst="rect">
            <a:avLst/>
          </a:prstGeom>
        </p:spPr>
      </p:pic>
      <p:pic>
        <p:nvPicPr>
          <p:cNvPr id="6" name="Imagen 5"/>
          <p:cNvPicPr>
            <a:picLocks noChangeAspect="1"/>
          </p:cNvPicPr>
          <p:nvPr/>
        </p:nvPicPr>
        <p:blipFill>
          <a:blip r:embed="rId4"/>
          <a:stretch>
            <a:fillRect/>
          </a:stretch>
        </p:blipFill>
        <p:spPr>
          <a:xfrm>
            <a:off x="7453629" y="4233242"/>
            <a:ext cx="1583692" cy="830338"/>
          </a:xfrm>
          <a:prstGeom prst="rect">
            <a:avLst/>
          </a:prstGeom>
        </p:spPr>
      </p:pic>
      <p:sp>
        <p:nvSpPr>
          <p:cNvPr id="8" name="Text Placeholder 1">
            <a:extLst>
              <a:ext uri="{FF2B5EF4-FFF2-40B4-BE49-F238E27FC236}">
                <a16:creationId xmlns:a16="http://schemas.microsoft.com/office/drawing/2014/main" id="{685CE6DC-AD26-48F1-8965-5D880A2F2288}"/>
              </a:ext>
            </a:extLst>
          </p:cNvPr>
          <p:cNvSpPr txBox="1">
            <a:spLocks/>
          </p:cNvSpPr>
          <p:nvPr/>
        </p:nvSpPr>
        <p:spPr>
          <a:xfrm>
            <a:off x="261697" y="2478212"/>
            <a:ext cx="8679898" cy="54318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000" dirty="0">
                <a:solidFill>
                  <a:srgbClr val="BB3F7C"/>
                </a:solidFill>
              </a:rPr>
              <a:t>www.plantillaspower-point.com</a:t>
            </a:r>
          </a:p>
        </p:txBody>
      </p:sp>
      <p:sp>
        <p:nvSpPr>
          <p:cNvPr id="7" name="Rectángulo 6">
            <a:extLst>
              <a:ext uri="{FF2B5EF4-FFF2-40B4-BE49-F238E27FC236}">
                <a16:creationId xmlns:a16="http://schemas.microsoft.com/office/drawing/2014/main" id="{077C60D2-15C8-A40A-9478-760E06DE390C}"/>
              </a:ext>
            </a:extLst>
          </p:cNvPr>
          <p:cNvSpPr/>
          <p:nvPr/>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4" name="Google Shape;744;p5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rgbClr val="BB3F7C"/>
                </a:solidFill>
                <a:latin typeface="Nunito ExtraBold" panose="00000900000000000000" pitchFamily="2" charset="0"/>
              </a:rPr>
              <a:t>Alternative resources</a:t>
            </a:r>
            <a:endParaRPr b="1" dirty="0">
              <a:solidFill>
                <a:srgbClr val="BB3F7C"/>
              </a:solidFill>
              <a:latin typeface="Nunito ExtraBold" panose="00000900000000000000" pitchFamily="2" charset="0"/>
            </a:endParaRPr>
          </a:p>
        </p:txBody>
      </p:sp>
      <p:pic>
        <p:nvPicPr>
          <p:cNvPr id="5" name="Imagen 4"/>
          <p:cNvPicPr>
            <a:picLocks noChangeAspect="1"/>
          </p:cNvPicPr>
          <p:nvPr/>
        </p:nvPicPr>
        <p:blipFill>
          <a:blip r:embed="rId3"/>
          <a:stretch>
            <a:fillRect/>
          </a:stretch>
        </p:blipFill>
        <p:spPr>
          <a:xfrm>
            <a:off x="112164" y="3587698"/>
            <a:ext cx="2967359" cy="1555802"/>
          </a:xfrm>
          <a:prstGeom prst="rect">
            <a:avLst/>
          </a:prstGeom>
        </p:spPr>
      </p:pic>
      <p:pic>
        <p:nvPicPr>
          <p:cNvPr id="2" name="Imagen 1"/>
          <p:cNvPicPr>
            <a:picLocks noChangeAspect="1"/>
          </p:cNvPicPr>
          <p:nvPr/>
        </p:nvPicPr>
        <p:blipFill>
          <a:blip r:embed="rId4"/>
          <a:stretch>
            <a:fillRect/>
          </a:stretch>
        </p:blipFill>
        <p:spPr>
          <a:xfrm>
            <a:off x="285203" y="1636933"/>
            <a:ext cx="1421677" cy="1455634"/>
          </a:xfrm>
          <a:prstGeom prst="rect">
            <a:avLst/>
          </a:prstGeom>
        </p:spPr>
      </p:pic>
      <p:pic>
        <p:nvPicPr>
          <p:cNvPr id="3" name="Imagen 2"/>
          <p:cNvPicPr>
            <a:picLocks noChangeAspect="1"/>
          </p:cNvPicPr>
          <p:nvPr/>
        </p:nvPicPr>
        <p:blipFill>
          <a:blip r:embed="rId5"/>
          <a:stretch>
            <a:fillRect/>
          </a:stretch>
        </p:blipFill>
        <p:spPr>
          <a:xfrm>
            <a:off x="1896315" y="2876565"/>
            <a:ext cx="1822245" cy="1921190"/>
          </a:xfrm>
          <a:prstGeom prst="rect">
            <a:avLst/>
          </a:prstGeom>
        </p:spPr>
      </p:pic>
      <p:pic>
        <p:nvPicPr>
          <p:cNvPr id="7" name="Imagen 6"/>
          <p:cNvPicPr>
            <a:picLocks noChangeAspect="1"/>
          </p:cNvPicPr>
          <p:nvPr/>
        </p:nvPicPr>
        <p:blipFill>
          <a:blip r:embed="rId6"/>
          <a:stretch>
            <a:fillRect/>
          </a:stretch>
        </p:blipFill>
        <p:spPr>
          <a:xfrm>
            <a:off x="1896315" y="1512856"/>
            <a:ext cx="1317115" cy="1312665"/>
          </a:xfrm>
          <a:prstGeom prst="rect">
            <a:avLst/>
          </a:prstGeom>
        </p:spPr>
      </p:pic>
      <p:pic>
        <p:nvPicPr>
          <p:cNvPr id="9" name="Imagen 8"/>
          <p:cNvPicPr>
            <a:picLocks noChangeAspect="1"/>
          </p:cNvPicPr>
          <p:nvPr/>
        </p:nvPicPr>
        <p:blipFill>
          <a:blip r:embed="rId7"/>
          <a:stretch>
            <a:fillRect/>
          </a:stretch>
        </p:blipFill>
        <p:spPr>
          <a:xfrm>
            <a:off x="3491031" y="1466377"/>
            <a:ext cx="1788747" cy="1753575"/>
          </a:xfrm>
          <a:prstGeom prst="rect">
            <a:avLst/>
          </a:prstGeom>
        </p:spPr>
      </p:pic>
      <p:pic>
        <p:nvPicPr>
          <p:cNvPr id="10" name="Imagen 9"/>
          <p:cNvPicPr>
            <a:picLocks noChangeAspect="1"/>
          </p:cNvPicPr>
          <p:nvPr/>
        </p:nvPicPr>
        <p:blipFill>
          <a:blip r:embed="rId8"/>
          <a:stretch>
            <a:fillRect/>
          </a:stretch>
        </p:blipFill>
        <p:spPr>
          <a:xfrm>
            <a:off x="5502711" y="2053860"/>
            <a:ext cx="3392454" cy="2609580"/>
          </a:xfrm>
          <a:prstGeom prst="rect">
            <a:avLst/>
          </a:prstGeom>
        </p:spPr>
      </p:pic>
      <p:pic>
        <p:nvPicPr>
          <p:cNvPr id="11" name="Imagen 10"/>
          <p:cNvPicPr>
            <a:picLocks noChangeAspect="1"/>
          </p:cNvPicPr>
          <p:nvPr/>
        </p:nvPicPr>
        <p:blipFill>
          <a:blip r:embed="rId9"/>
          <a:stretch>
            <a:fillRect/>
          </a:stretch>
        </p:blipFill>
        <p:spPr>
          <a:xfrm>
            <a:off x="3491031" y="3464532"/>
            <a:ext cx="1901250" cy="1350000"/>
          </a:xfrm>
          <a:prstGeom prst="rect">
            <a:avLst/>
          </a:prstGeom>
        </p:spPr>
      </p:pic>
      <p:sp>
        <p:nvSpPr>
          <p:cNvPr id="13" name="Text Placeholder 1">
            <a:extLst>
              <a:ext uri="{FF2B5EF4-FFF2-40B4-BE49-F238E27FC236}">
                <a16:creationId xmlns:a16="http://schemas.microsoft.com/office/drawing/2014/main" id="{9B89277C-53D6-E32F-D2E2-9CD6534D57FF}"/>
              </a:ext>
            </a:extLst>
          </p:cNvPr>
          <p:cNvSpPr txBox="1">
            <a:spLocks/>
          </p:cNvSpPr>
          <p:nvPr/>
        </p:nvSpPr>
        <p:spPr>
          <a:xfrm>
            <a:off x="2519102" y="4875038"/>
            <a:ext cx="3732604" cy="30598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dirty="0">
                <a:solidFill>
                  <a:srgbClr val="BB3F7C"/>
                </a:solidFill>
              </a:rPr>
              <a:t>www.plantillaspower-point.com</a:t>
            </a:r>
          </a:p>
        </p:txBody>
      </p:sp>
    </p:spTree>
    <p:extLst>
      <p:ext uri="{BB962C8B-B14F-4D97-AF65-F5344CB8AC3E}">
        <p14:creationId xmlns:p14="http://schemas.microsoft.com/office/powerpoint/2010/main" val="1264205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4" name="Google Shape;744;p5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rgbClr val="BB3F7C"/>
                </a:solidFill>
                <a:latin typeface="Nunito ExtraBold" panose="00000900000000000000" pitchFamily="2" charset="0"/>
              </a:rPr>
              <a:t>Alternative resources</a:t>
            </a:r>
            <a:endParaRPr b="1" dirty="0">
              <a:solidFill>
                <a:srgbClr val="BB3F7C"/>
              </a:solidFill>
              <a:latin typeface="Nunito ExtraBold" panose="00000900000000000000" pitchFamily="2" charset="0"/>
            </a:endParaRPr>
          </a:p>
        </p:txBody>
      </p:sp>
      <p:pic>
        <p:nvPicPr>
          <p:cNvPr id="2" name="Imagen 1"/>
          <p:cNvPicPr>
            <a:picLocks noChangeAspect="1"/>
          </p:cNvPicPr>
          <p:nvPr/>
        </p:nvPicPr>
        <p:blipFill>
          <a:blip r:embed="rId3"/>
          <a:stretch>
            <a:fillRect/>
          </a:stretch>
        </p:blipFill>
        <p:spPr>
          <a:xfrm>
            <a:off x="112164" y="1194267"/>
            <a:ext cx="3585380" cy="3859771"/>
          </a:xfrm>
          <a:prstGeom prst="rect">
            <a:avLst/>
          </a:prstGeom>
        </p:spPr>
      </p:pic>
      <p:pic>
        <p:nvPicPr>
          <p:cNvPr id="3" name="Imagen 2"/>
          <p:cNvPicPr>
            <a:picLocks noChangeAspect="1"/>
          </p:cNvPicPr>
          <p:nvPr/>
        </p:nvPicPr>
        <p:blipFill>
          <a:blip r:embed="rId4"/>
          <a:stretch>
            <a:fillRect/>
          </a:stretch>
        </p:blipFill>
        <p:spPr>
          <a:xfrm>
            <a:off x="3446084" y="1328823"/>
            <a:ext cx="3183315" cy="1795329"/>
          </a:xfrm>
          <a:prstGeom prst="rect">
            <a:avLst/>
          </a:prstGeom>
        </p:spPr>
      </p:pic>
      <p:pic>
        <p:nvPicPr>
          <p:cNvPr id="7" name="Imagen 6"/>
          <p:cNvPicPr>
            <a:picLocks noChangeAspect="1"/>
          </p:cNvPicPr>
          <p:nvPr/>
        </p:nvPicPr>
        <p:blipFill>
          <a:blip r:embed="rId5"/>
          <a:stretch>
            <a:fillRect/>
          </a:stretch>
        </p:blipFill>
        <p:spPr>
          <a:xfrm>
            <a:off x="6442768" y="1848089"/>
            <a:ext cx="2338261" cy="2926167"/>
          </a:xfrm>
          <a:prstGeom prst="rect">
            <a:avLst/>
          </a:prstGeom>
        </p:spPr>
      </p:pic>
      <p:pic>
        <p:nvPicPr>
          <p:cNvPr id="8" name="Imagen 7"/>
          <p:cNvPicPr>
            <a:picLocks noChangeAspect="1"/>
          </p:cNvPicPr>
          <p:nvPr/>
        </p:nvPicPr>
        <p:blipFill>
          <a:blip r:embed="rId6"/>
          <a:stretch>
            <a:fillRect/>
          </a:stretch>
        </p:blipFill>
        <p:spPr>
          <a:xfrm>
            <a:off x="3446084" y="3526663"/>
            <a:ext cx="2742525" cy="1527375"/>
          </a:xfrm>
          <a:prstGeom prst="rect">
            <a:avLst/>
          </a:prstGeom>
        </p:spPr>
      </p:pic>
    </p:spTree>
    <p:extLst>
      <p:ext uri="{BB962C8B-B14F-4D97-AF65-F5344CB8AC3E}">
        <p14:creationId xmlns:p14="http://schemas.microsoft.com/office/powerpoint/2010/main" val="11217622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8849827-AF9A-D83C-6980-86A3531D8364}"/>
              </a:ext>
            </a:extLst>
          </p:cNvPr>
          <p:cNvSpPr>
            <a:spLocks noGrp="1"/>
          </p:cNvSpPr>
          <p:nvPr>
            <p:ph type="body" sz="quarter" idx="10"/>
          </p:nvPr>
        </p:nvSpPr>
        <p:spPr/>
        <p:txBody>
          <a:bodyPr/>
          <a:lstStyle/>
          <a:p>
            <a:r>
              <a:rPr lang="en-US" sz="4400" dirty="0"/>
              <a:t>Fully Editable Icon Sets: A</a:t>
            </a:r>
          </a:p>
        </p:txBody>
      </p:sp>
      <p:sp>
        <p:nvSpPr>
          <p:cNvPr id="3" name="Diamond 5">
            <a:extLst>
              <a:ext uri="{FF2B5EF4-FFF2-40B4-BE49-F238E27FC236}">
                <a16:creationId xmlns:a16="http://schemas.microsoft.com/office/drawing/2014/main" id="{547A3E76-5F9F-C30A-EDD3-ADB6B7ED59D0}"/>
              </a:ext>
            </a:extLst>
          </p:cNvPr>
          <p:cNvSpPr/>
          <p:nvPr/>
        </p:nvSpPr>
        <p:spPr>
          <a:xfrm>
            <a:off x="4584053" y="1119115"/>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4" name="Isosceles Triangle 51">
            <a:extLst>
              <a:ext uri="{FF2B5EF4-FFF2-40B4-BE49-F238E27FC236}">
                <a16:creationId xmlns:a16="http://schemas.microsoft.com/office/drawing/2014/main" id="{1261E028-9B3B-43D4-5B0F-B10799DFA234}"/>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 name="Isosceles Triangle 57">
            <a:extLst>
              <a:ext uri="{FF2B5EF4-FFF2-40B4-BE49-F238E27FC236}">
                <a16:creationId xmlns:a16="http://schemas.microsoft.com/office/drawing/2014/main" id="{A0C9C686-7B9A-5742-7102-0372BC8F66FF}"/>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6" name="Rectangle 7">
            <a:extLst>
              <a:ext uri="{FF2B5EF4-FFF2-40B4-BE49-F238E27FC236}">
                <a16:creationId xmlns:a16="http://schemas.microsoft.com/office/drawing/2014/main" id="{8B6E0996-EB2F-7828-E8B4-D8C22221F48B}"/>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7" name="Parallelogram 15">
            <a:extLst>
              <a:ext uri="{FF2B5EF4-FFF2-40B4-BE49-F238E27FC236}">
                <a16:creationId xmlns:a16="http://schemas.microsoft.com/office/drawing/2014/main" id="{CA0CB522-8140-B6A8-9B74-99A3746B121F}"/>
              </a:ext>
            </a:extLst>
          </p:cNvPr>
          <p:cNvSpPr/>
          <p:nvPr/>
        </p:nvSpPr>
        <p:spPr>
          <a:xfrm flipH="1">
            <a:off x="3950270"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 name="Freeform 19">
            <a:extLst>
              <a:ext uri="{FF2B5EF4-FFF2-40B4-BE49-F238E27FC236}">
                <a16:creationId xmlns:a16="http://schemas.microsoft.com/office/drawing/2014/main" id="{D12E9893-A018-B203-B3C8-4B42A348345E}"/>
              </a:ext>
            </a:extLst>
          </p:cNvPr>
          <p:cNvSpPr/>
          <p:nvPr/>
        </p:nvSpPr>
        <p:spPr>
          <a:xfrm>
            <a:off x="5809057" y="2731880"/>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 name="Rectangle 30">
            <a:extLst>
              <a:ext uri="{FF2B5EF4-FFF2-40B4-BE49-F238E27FC236}">
                <a16:creationId xmlns:a16="http://schemas.microsoft.com/office/drawing/2014/main" id="{F44A51FA-6C2C-A765-D3DF-925A0F858D76}"/>
              </a:ext>
            </a:extLst>
          </p:cNvPr>
          <p:cNvSpPr/>
          <p:nvPr/>
        </p:nvSpPr>
        <p:spPr>
          <a:xfrm>
            <a:off x="8297775" y="2700425"/>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0" name="Rectangle 7">
            <a:extLst>
              <a:ext uri="{FF2B5EF4-FFF2-40B4-BE49-F238E27FC236}">
                <a16:creationId xmlns:a16="http://schemas.microsoft.com/office/drawing/2014/main" id="{B68594A2-CF48-4F81-BEE2-E2DE0CBA584B}"/>
              </a:ext>
            </a:extLst>
          </p:cNvPr>
          <p:cNvSpPr/>
          <p:nvPr/>
        </p:nvSpPr>
        <p:spPr>
          <a:xfrm>
            <a:off x="5213119" y="1139038"/>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1" name="Rectangle 15">
            <a:extLst>
              <a:ext uri="{FF2B5EF4-FFF2-40B4-BE49-F238E27FC236}">
                <a16:creationId xmlns:a16="http://schemas.microsoft.com/office/drawing/2014/main" id="{4D87384B-EBD1-7AD5-925F-EF13505071CC}"/>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 name="Pie 24">
            <a:extLst>
              <a:ext uri="{FF2B5EF4-FFF2-40B4-BE49-F238E27FC236}">
                <a16:creationId xmlns:a16="http://schemas.microsoft.com/office/drawing/2014/main" id="{2DA6F1A6-2E8D-7FC1-ADB4-54A815ADA2F1}"/>
              </a:ext>
            </a:extLst>
          </p:cNvPr>
          <p:cNvSpPr/>
          <p:nvPr/>
        </p:nvSpPr>
        <p:spPr>
          <a:xfrm>
            <a:off x="5107446" y="3464238"/>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3" name="Block Arc 14">
            <a:extLst>
              <a:ext uri="{FF2B5EF4-FFF2-40B4-BE49-F238E27FC236}">
                <a16:creationId xmlns:a16="http://schemas.microsoft.com/office/drawing/2014/main" id="{7AA60BD2-7F7B-D9E0-587F-C2E82BE68C94}"/>
              </a:ext>
            </a:extLst>
          </p:cNvPr>
          <p:cNvSpPr/>
          <p:nvPr/>
        </p:nvSpPr>
        <p:spPr>
          <a:xfrm rot="16200000">
            <a:off x="6394019" y="1102960"/>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4" name="Block Arc 41">
            <a:extLst>
              <a:ext uri="{FF2B5EF4-FFF2-40B4-BE49-F238E27FC236}">
                <a16:creationId xmlns:a16="http://schemas.microsoft.com/office/drawing/2014/main" id="{968ECFC8-134B-E09E-CB30-A1A1C906B95C}"/>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5" name="Right Triangle 17">
            <a:extLst>
              <a:ext uri="{FF2B5EF4-FFF2-40B4-BE49-F238E27FC236}">
                <a16:creationId xmlns:a16="http://schemas.microsoft.com/office/drawing/2014/main" id="{A0FA21F5-9996-210D-FF44-758F98C388C6}"/>
              </a:ext>
            </a:extLst>
          </p:cNvPr>
          <p:cNvSpPr/>
          <p:nvPr/>
        </p:nvSpPr>
        <p:spPr>
          <a:xfrm>
            <a:off x="5779310"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6" name="Oval 66">
            <a:extLst>
              <a:ext uri="{FF2B5EF4-FFF2-40B4-BE49-F238E27FC236}">
                <a16:creationId xmlns:a16="http://schemas.microsoft.com/office/drawing/2014/main" id="{9E04BA7E-7243-E361-6D98-534E6F1DF677}"/>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7" name="Rectangle 9">
            <a:extLst>
              <a:ext uri="{FF2B5EF4-FFF2-40B4-BE49-F238E27FC236}">
                <a16:creationId xmlns:a16="http://schemas.microsoft.com/office/drawing/2014/main" id="{D2171AD0-9966-6FEF-AE4E-8658D3F586A6}"/>
              </a:ext>
            </a:extLst>
          </p:cNvPr>
          <p:cNvSpPr/>
          <p:nvPr/>
        </p:nvSpPr>
        <p:spPr>
          <a:xfrm>
            <a:off x="3300881" y="2658936"/>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18" name="Frame 17">
            <a:extLst>
              <a:ext uri="{FF2B5EF4-FFF2-40B4-BE49-F238E27FC236}">
                <a16:creationId xmlns:a16="http://schemas.microsoft.com/office/drawing/2014/main" id="{5F0C6716-E21F-5CB3-9053-A12DA7B1A39C}"/>
              </a:ext>
            </a:extLst>
          </p:cNvPr>
          <p:cNvSpPr/>
          <p:nvPr/>
        </p:nvSpPr>
        <p:spPr>
          <a:xfrm>
            <a:off x="3282177" y="3460063"/>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19" name="Teardrop 1">
            <a:extLst>
              <a:ext uri="{FF2B5EF4-FFF2-40B4-BE49-F238E27FC236}">
                <a16:creationId xmlns:a16="http://schemas.microsoft.com/office/drawing/2014/main" id="{01DA6757-A9AB-CE83-6B47-DBF68BEF85D7}"/>
              </a:ext>
            </a:extLst>
          </p:cNvPr>
          <p:cNvSpPr/>
          <p:nvPr/>
        </p:nvSpPr>
        <p:spPr>
          <a:xfrm rot="18805991">
            <a:off x="7595020" y="1154511"/>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20" name="Rectangle 130">
            <a:extLst>
              <a:ext uri="{FF2B5EF4-FFF2-40B4-BE49-F238E27FC236}">
                <a16:creationId xmlns:a16="http://schemas.microsoft.com/office/drawing/2014/main" id="{3B58612E-E77C-00B2-0DB9-B5A4066CA7B5}"/>
              </a:ext>
            </a:extLst>
          </p:cNvPr>
          <p:cNvSpPr/>
          <p:nvPr/>
        </p:nvSpPr>
        <p:spPr>
          <a:xfrm>
            <a:off x="8199616" y="1154561"/>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21" name="Right Triangle 17">
            <a:extLst>
              <a:ext uri="{FF2B5EF4-FFF2-40B4-BE49-F238E27FC236}">
                <a16:creationId xmlns:a16="http://schemas.microsoft.com/office/drawing/2014/main" id="{6DEA8884-9D07-2CB0-04F3-A32AB138ACB4}"/>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22" name="Right Triangle 17">
            <a:extLst>
              <a:ext uri="{FF2B5EF4-FFF2-40B4-BE49-F238E27FC236}">
                <a16:creationId xmlns:a16="http://schemas.microsoft.com/office/drawing/2014/main" id="{57F70FBD-9C9D-98B8-9789-712B199AE4A1}"/>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23" name="Right Triangle 17">
            <a:extLst>
              <a:ext uri="{FF2B5EF4-FFF2-40B4-BE49-F238E27FC236}">
                <a16:creationId xmlns:a16="http://schemas.microsoft.com/office/drawing/2014/main" id="{D72A23CA-C4CB-578D-5F94-1E592EDC64E8}"/>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24" name="Oval 44">
            <a:extLst>
              <a:ext uri="{FF2B5EF4-FFF2-40B4-BE49-F238E27FC236}">
                <a16:creationId xmlns:a16="http://schemas.microsoft.com/office/drawing/2014/main" id="{6B8D4140-E391-A6AB-7792-1D7482D4DA60}"/>
              </a:ext>
            </a:extLst>
          </p:cNvPr>
          <p:cNvSpPr>
            <a:spLocks noChangeAspect="1"/>
          </p:cNvSpPr>
          <p:nvPr/>
        </p:nvSpPr>
        <p:spPr>
          <a:xfrm>
            <a:off x="8335168"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25" name="Google Shape;6000;p67">
            <a:extLst>
              <a:ext uri="{FF2B5EF4-FFF2-40B4-BE49-F238E27FC236}">
                <a16:creationId xmlns:a16="http://schemas.microsoft.com/office/drawing/2014/main" id="{61144DEA-12FC-2C3B-26FB-759394848602}"/>
              </a:ext>
            </a:extLst>
          </p:cNvPr>
          <p:cNvSpPr/>
          <p:nvPr/>
        </p:nvSpPr>
        <p:spPr>
          <a:xfrm>
            <a:off x="3263397" y="1109078"/>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8B44D"/>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6" name="Google Shape;6029;p67">
            <a:extLst>
              <a:ext uri="{FF2B5EF4-FFF2-40B4-BE49-F238E27FC236}">
                <a16:creationId xmlns:a16="http://schemas.microsoft.com/office/drawing/2014/main" id="{8434B7BF-204F-A6A1-0648-1E8C67A1B1A4}"/>
              </a:ext>
            </a:extLst>
          </p:cNvPr>
          <p:cNvGrpSpPr/>
          <p:nvPr/>
        </p:nvGrpSpPr>
        <p:grpSpPr>
          <a:xfrm>
            <a:off x="7025860" y="4064925"/>
            <a:ext cx="303110" cy="420181"/>
            <a:chOff x="-38860325" y="3221750"/>
            <a:chExt cx="228425" cy="316650"/>
          </a:xfrm>
          <a:solidFill>
            <a:srgbClr val="F8B44D"/>
          </a:solidFill>
        </p:grpSpPr>
        <p:sp>
          <p:nvSpPr>
            <p:cNvPr id="27" name="Google Shape;6030;p67">
              <a:extLst>
                <a:ext uri="{FF2B5EF4-FFF2-40B4-BE49-F238E27FC236}">
                  <a16:creationId xmlns:a16="http://schemas.microsoft.com/office/drawing/2014/main" id="{1840B63B-6BC6-4C90-1358-290CAA447D02}"/>
                </a:ext>
              </a:extLst>
            </p:cNvPr>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 name="Google Shape;6031;p67">
              <a:extLst>
                <a:ext uri="{FF2B5EF4-FFF2-40B4-BE49-F238E27FC236}">
                  <a16:creationId xmlns:a16="http://schemas.microsoft.com/office/drawing/2014/main" id="{92F6AB62-4F8B-FA48-6886-B14C77257D5D}"/>
                </a:ext>
              </a:extLst>
            </p:cNvPr>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 name="Google Shape;6032;p67">
              <a:extLst>
                <a:ext uri="{FF2B5EF4-FFF2-40B4-BE49-F238E27FC236}">
                  <a16:creationId xmlns:a16="http://schemas.microsoft.com/office/drawing/2014/main" id="{E2F2EE2B-B3F7-8F1C-476A-3056BE452F2B}"/>
                </a:ext>
              </a:extLst>
            </p:cNvPr>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0" name="Google Shape;6033;p67">
              <a:extLst>
                <a:ext uri="{FF2B5EF4-FFF2-40B4-BE49-F238E27FC236}">
                  <a16:creationId xmlns:a16="http://schemas.microsoft.com/office/drawing/2014/main" id="{0F46C9CB-92A8-4030-A004-D9F99C47A3FF}"/>
                </a:ext>
              </a:extLst>
            </p:cNvPr>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1" name="Google Shape;6066;p67">
            <a:extLst>
              <a:ext uri="{FF2B5EF4-FFF2-40B4-BE49-F238E27FC236}">
                <a16:creationId xmlns:a16="http://schemas.microsoft.com/office/drawing/2014/main" id="{846EE569-57AE-C450-2E46-E935379F67D0}"/>
              </a:ext>
            </a:extLst>
          </p:cNvPr>
          <p:cNvGrpSpPr/>
          <p:nvPr/>
        </p:nvGrpSpPr>
        <p:grpSpPr>
          <a:xfrm>
            <a:off x="3235351" y="1800671"/>
            <a:ext cx="483152" cy="480761"/>
            <a:chOff x="-38538975" y="3954250"/>
            <a:chExt cx="318225" cy="316650"/>
          </a:xfrm>
          <a:solidFill>
            <a:srgbClr val="F8B44D"/>
          </a:solidFill>
        </p:grpSpPr>
        <p:sp>
          <p:nvSpPr>
            <p:cNvPr id="32" name="Google Shape;6067;p67">
              <a:extLst>
                <a:ext uri="{FF2B5EF4-FFF2-40B4-BE49-F238E27FC236}">
                  <a16:creationId xmlns:a16="http://schemas.microsoft.com/office/drawing/2014/main" id="{32F1EFF4-0360-F862-ED04-1BB2A2508D06}"/>
                </a:ext>
              </a:extLst>
            </p:cNvPr>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 name="Google Shape;6068;p67">
              <a:extLst>
                <a:ext uri="{FF2B5EF4-FFF2-40B4-BE49-F238E27FC236}">
                  <a16:creationId xmlns:a16="http://schemas.microsoft.com/office/drawing/2014/main" id="{513F4F9D-F3AC-25D1-E3E5-24EFDFB3A14C}"/>
                </a:ext>
              </a:extLst>
            </p:cNvPr>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4" name="Google Shape;5976;p67">
            <a:extLst>
              <a:ext uri="{FF2B5EF4-FFF2-40B4-BE49-F238E27FC236}">
                <a16:creationId xmlns:a16="http://schemas.microsoft.com/office/drawing/2014/main" id="{1D6E1F9E-C6DC-0454-3252-B27620244B15}"/>
              </a:ext>
            </a:extLst>
          </p:cNvPr>
          <p:cNvGrpSpPr/>
          <p:nvPr/>
        </p:nvGrpSpPr>
        <p:grpSpPr>
          <a:xfrm>
            <a:off x="3299914" y="4214193"/>
            <a:ext cx="371546" cy="331550"/>
            <a:chOff x="-42996150" y="3612600"/>
            <a:chExt cx="323750" cy="288900"/>
          </a:xfrm>
          <a:solidFill>
            <a:srgbClr val="F8B44D"/>
          </a:solidFill>
        </p:grpSpPr>
        <p:sp>
          <p:nvSpPr>
            <p:cNvPr id="35" name="Google Shape;5977;p67">
              <a:extLst>
                <a:ext uri="{FF2B5EF4-FFF2-40B4-BE49-F238E27FC236}">
                  <a16:creationId xmlns:a16="http://schemas.microsoft.com/office/drawing/2014/main" id="{43CF3386-A9A1-1146-D88A-EB4527A278A3}"/>
                </a:ext>
              </a:extLst>
            </p:cNvPr>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6" name="Google Shape;5978;p67">
              <a:extLst>
                <a:ext uri="{FF2B5EF4-FFF2-40B4-BE49-F238E27FC236}">
                  <a16:creationId xmlns:a16="http://schemas.microsoft.com/office/drawing/2014/main" id="{29A8CA0C-754D-8F2D-E840-71144F71B5B6}"/>
                </a:ext>
              </a:extLst>
            </p:cNvPr>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7" name="Google Shape;5979;p67">
              <a:extLst>
                <a:ext uri="{FF2B5EF4-FFF2-40B4-BE49-F238E27FC236}">
                  <a16:creationId xmlns:a16="http://schemas.microsoft.com/office/drawing/2014/main" id="{909F14D8-66C7-72B2-67D9-8E49A6203108}"/>
                </a:ext>
              </a:extLst>
            </p:cNvPr>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 name="Google Shape;5989;p67">
            <a:extLst>
              <a:ext uri="{FF2B5EF4-FFF2-40B4-BE49-F238E27FC236}">
                <a16:creationId xmlns:a16="http://schemas.microsoft.com/office/drawing/2014/main" id="{4F3EB75F-32A3-48E9-5CEE-F9167080BDD7}"/>
              </a:ext>
            </a:extLst>
          </p:cNvPr>
          <p:cNvGrpSpPr/>
          <p:nvPr/>
        </p:nvGrpSpPr>
        <p:grpSpPr>
          <a:xfrm>
            <a:off x="6324528" y="4126470"/>
            <a:ext cx="372406" cy="364373"/>
            <a:chOff x="-41117650" y="3605525"/>
            <a:chExt cx="324500" cy="317500"/>
          </a:xfrm>
          <a:solidFill>
            <a:srgbClr val="F8B44D"/>
          </a:solidFill>
        </p:grpSpPr>
        <p:sp>
          <p:nvSpPr>
            <p:cNvPr id="39" name="Google Shape;5990;p67">
              <a:extLst>
                <a:ext uri="{FF2B5EF4-FFF2-40B4-BE49-F238E27FC236}">
                  <a16:creationId xmlns:a16="http://schemas.microsoft.com/office/drawing/2014/main" id="{0E8C8C77-C19B-D5A8-1978-C6218BCC7596}"/>
                </a:ext>
              </a:extLst>
            </p:cNvPr>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40" name="Google Shape;5991;p67">
              <a:extLst>
                <a:ext uri="{FF2B5EF4-FFF2-40B4-BE49-F238E27FC236}">
                  <a16:creationId xmlns:a16="http://schemas.microsoft.com/office/drawing/2014/main" id="{90549D7A-B6A7-6895-2C24-6773210DD8C3}"/>
                </a:ext>
              </a:extLst>
            </p:cNvPr>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41" name="Google Shape;5992;p67">
              <a:extLst>
                <a:ext uri="{FF2B5EF4-FFF2-40B4-BE49-F238E27FC236}">
                  <a16:creationId xmlns:a16="http://schemas.microsoft.com/office/drawing/2014/main" id="{A28DC7D2-8D19-EB0B-7827-2426C7C64045}"/>
                </a:ext>
              </a:extLst>
            </p:cNvPr>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42" name="Google Shape;6007;p67">
            <a:extLst>
              <a:ext uri="{FF2B5EF4-FFF2-40B4-BE49-F238E27FC236}">
                <a16:creationId xmlns:a16="http://schemas.microsoft.com/office/drawing/2014/main" id="{23038036-8DF1-1BB8-70C7-28454A678A8F}"/>
              </a:ext>
            </a:extLst>
          </p:cNvPr>
          <p:cNvGrpSpPr/>
          <p:nvPr/>
        </p:nvGrpSpPr>
        <p:grpSpPr>
          <a:xfrm>
            <a:off x="3964163" y="4157041"/>
            <a:ext cx="352265" cy="356769"/>
            <a:chOff x="-42617300" y="3587775"/>
            <a:chExt cx="306950" cy="310875"/>
          </a:xfrm>
          <a:solidFill>
            <a:srgbClr val="F8B44D"/>
          </a:solidFill>
        </p:grpSpPr>
        <p:sp>
          <p:nvSpPr>
            <p:cNvPr id="43" name="Google Shape;6008;p67">
              <a:extLst>
                <a:ext uri="{FF2B5EF4-FFF2-40B4-BE49-F238E27FC236}">
                  <a16:creationId xmlns:a16="http://schemas.microsoft.com/office/drawing/2014/main" id="{C39203F8-88FF-B1F0-64BF-4C48ED242E3E}"/>
                </a:ext>
              </a:extLst>
            </p:cNvPr>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44" name="Google Shape;6009;p67">
              <a:extLst>
                <a:ext uri="{FF2B5EF4-FFF2-40B4-BE49-F238E27FC236}">
                  <a16:creationId xmlns:a16="http://schemas.microsoft.com/office/drawing/2014/main" id="{8AE1AD16-19EC-2207-5D1F-F4C3963A3F9C}"/>
                </a:ext>
              </a:extLst>
            </p:cNvPr>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45" name="Google Shape;6018;p67">
            <a:extLst>
              <a:ext uri="{FF2B5EF4-FFF2-40B4-BE49-F238E27FC236}">
                <a16:creationId xmlns:a16="http://schemas.microsoft.com/office/drawing/2014/main" id="{F3D881F5-10E0-CF41-C41B-BDA074A1EB07}"/>
              </a:ext>
            </a:extLst>
          </p:cNvPr>
          <p:cNvGrpSpPr/>
          <p:nvPr/>
        </p:nvGrpSpPr>
        <p:grpSpPr>
          <a:xfrm>
            <a:off x="7665928" y="4173510"/>
            <a:ext cx="365204" cy="332669"/>
            <a:chOff x="-40745125" y="3632900"/>
            <a:chExt cx="318225" cy="289875"/>
          </a:xfrm>
          <a:solidFill>
            <a:srgbClr val="F8B44D"/>
          </a:solidFill>
        </p:grpSpPr>
        <p:sp>
          <p:nvSpPr>
            <p:cNvPr id="46" name="Google Shape;6019;p67">
              <a:extLst>
                <a:ext uri="{FF2B5EF4-FFF2-40B4-BE49-F238E27FC236}">
                  <a16:creationId xmlns:a16="http://schemas.microsoft.com/office/drawing/2014/main" id="{40D016A8-14E0-C982-9FB0-76B6743C9852}"/>
                </a:ext>
              </a:extLst>
            </p:cNvPr>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47" name="Google Shape;6020;p67">
              <a:extLst>
                <a:ext uri="{FF2B5EF4-FFF2-40B4-BE49-F238E27FC236}">
                  <a16:creationId xmlns:a16="http://schemas.microsoft.com/office/drawing/2014/main" id="{41CECDAE-4A4B-8294-AD5C-3FDC3F6A9A71}"/>
                </a:ext>
              </a:extLst>
            </p:cNvPr>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48" name="Google Shape;6021;p67">
              <a:extLst>
                <a:ext uri="{FF2B5EF4-FFF2-40B4-BE49-F238E27FC236}">
                  <a16:creationId xmlns:a16="http://schemas.microsoft.com/office/drawing/2014/main" id="{5AFB9BCA-69F1-C951-42AB-B9D715728067}"/>
                </a:ext>
              </a:extLst>
            </p:cNvPr>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49" name="Google Shape;6022;p67">
              <a:extLst>
                <a:ext uri="{FF2B5EF4-FFF2-40B4-BE49-F238E27FC236}">
                  <a16:creationId xmlns:a16="http://schemas.microsoft.com/office/drawing/2014/main" id="{F4D1582C-0DDD-082E-6661-552597D3034D}"/>
                </a:ext>
              </a:extLst>
            </p:cNvPr>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0" name="Google Shape;6023;p67">
              <a:extLst>
                <a:ext uri="{FF2B5EF4-FFF2-40B4-BE49-F238E27FC236}">
                  <a16:creationId xmlns:a16="http://schemas.microsoft.com/office/drawing/2014/main" id="{A9A6B9C4-EA0C-735C-DFFC-9323957CF32E}"/>
                </a:ext>
              </a:extLst>
            </p:cNvPr>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 name="Google Shape;6024;p67">
              <a:extLst>
                <a:ext uri="{FF2B5EF4-FFF2-40B4-BE49-F238E27FC236}">
                  <a16:creationId xmlns:a16="http://schemas.microsoft.com/office/drawing/2014/main" id="{78CE1DF9-578E-0F7F-0B47-E678DAD68B85}"/>
                </a:ext>
              </a:extLst>
            </p:cNvPr>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2" name="Google Shape;6025;p67">
              <a:extLst>
                <a:ext uri="{FF2B5EF4-FFF2-40B4-BE49-F238E27FC236}">
                  <a16:creationId xmlns:a16="http://schemas.microsoft.com/office/drawing/2014/main" id="{6CC05D52-93D0-63C0-C8DB-57EF3A3731F1}"/>
                </a:ext>
              </a:extLst>
            </p:cNvPr>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53" name="Google Shape;6043;p67">
            <a:extLst>
              <a:ext uri="{FF2B5EF4-FFF2-40B4-BE49-F238E27FC236}">
                <a16:creationId xmlns:a16="http://schemas.microsoft.com/office/drawing/2014/main" id="{94FD4EC2-0027-0C15-905F-3A4464692406}"/>
              </a:ext>
            </a:extLst>
          </p:cNvPr>
          <p:cNvSpPr/>
          <p:nvPr/>
        </p:nvSpPr>
        <p:spPr>
          <a:xfrm>
            <a:off x="4558100"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F8B44D"/>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54" name="Google Shape;6052;p67">
            <a:extLst>
              <a:ext uri="{FF2B5EF4-FFF2-40B4-BE49-F238E27FC236}">
                <a16:creationId xmlns:a16="http://schemas.microsoft.com/office/drawing/2014/main" id="{AF4AFA3E-47F8-C3AD-C4D4-21E52FF2E8E6}"/>
              </a:ext>
            </a:extLst>
          </p:cNvPr>
          <p:cNvGrpSpPr/>
          <p:nvPr/>
        </p:nvGrpSpPr>
        <p:grpSpPr>
          <a:xfrm>
            <a:off x="8328946" y="4140814"/>
            <a:ext cx="357086" cy="363398"/>
            <a:chOff x="-40372575" y="3604550"/>
            <a:chExt cx="311150" cy="316650"/>
          </a:xfrm>
          <a:solidFill>
            <a:srgbClr val="F8B44D"/>
          </a:solidFill>
        </p:grpSpPr>
        <p:sp>
          <p:nvSpPr>
            <p:cNvPr id="55" name="Google Shape;6053;p67">
              <a:extLst>
                <a:ext uri="{FF2B5EF4-FFF2-40B4-BE49-F238E27FC236}">
                  <a16:creationId xmlns:a16="http://schemas.microsoft.com/office/drawing/2014/main" id="{843052FC-380C-9701-C2BF-5757378FC4E4}"/>
                </a:ext>
              </a:extLst>
            </p:cNvPr>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6" name="Google Shape;6054;p67">
              <a:extLst>
                <a:ext uri="{FF2B5EF4-FFF2-40B4-BE49-F238E27FC236}">
                  <a16:creationId xmlns:a16="http://schemas.microsoft.com/office/drawing/2014/main" id="{C20589A1-4F3D-5A62-745D-61743AA8EA05}"/>
                </a:ext>
              </a:extLst>
            </p:cNvPr>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7" name="Google Shape;6055;p67">
              <a:extLst>
                <a:ext uri="{FF2B5EF4-FFF2-40B4-BE49-F238E27FC236}">
                  <a16:creationId xmlns:a16="http://schemas.microsoft.com/office/drawing/2014/main" id="{C443D216-E5E2-D873-4D93-DBF5447E6E57}"/>
                </a:ext>
              </a:extLst>
            </p:cNvPr>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8" name="Google Shape;6078;p67">
            <a:extLst>
              <a:ext uri="{FF2B5EF4-FFF2-40B4-BE49-F238E27FC236}">
                <a16:creationId xmlns:a16="http://schemas.microsoft.com/office/drawing/2014/main" id="{DBCC1D81-B266-ACAC-C2D9-B496D58F678B}"/>
              </a:ext>
            </a:extLst>
          </p:cNvPr>
          <p:cNvGrpSpPr/>
          <p:nvPr/>
        </p:nvGrpSpPr>
        <p:grpSpPr>
          <a:xfrm>
            <a:off x="5126251" y="4158604"/>
            <a:ext cx="365204" cy="363398"/>
            <a:chOff x="-41893475" y="3584850"/>
            <a:chExt cx="318225" cy="316650"/>
          </a:xfrm>
          <a:solidFill>
            <a:srgbClr val="F8B44D"/>
          </a:solidFill>
        </p:grpSpPr>
        <p:sp>
          <p:nvSpPr>
            <p:cNvPr id="59" name="Google Shape;6079;p67">
              <a:extLst>
                <a:ext uri="{FF2B5EF4-FFF2-40B4-BE49-F238E27FC236}">
                  <a16:creationId xmlns:a16="http://schemas.microsoft.com/office/drawing/2014/main" id="{F423EA06-3106-4A5F-AAE2-FF35B515704F}"/>
                </a:ext>
              </a:extLst>
            </p:cNvPr>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60" name="Google Shape;6080;p67">
              <a:extLst>
                <a:ext uri="{FF2B5EF4-FFF2-40B4-BE49-F238E27FC236}">
                  <a16:creationId xmlns:a16="http://schemas.microsoft.com/office/drawing/2014/main" id="{7C5356F9-848D-7489-568E-E3721CFEDABC}"/>
                </a:ext>
              </a:extLst>
            </p:cNvPr>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61" name="Google Shape;6081;p67">
              <a:extLst>
                <a:ext uri="{FF2B5EF4-FFF2-40B4-BE49-F238E27FC236}">
                  <a16:creationId xmlns:a16="http://schemas.microsoft.com/office/drawing/2014/main" id="{3D0628B6-72F0-B2EB-B6F9-A727E0B74949}"/>
                </a:ext>
              </a:extLst>
            </p:cNvPr>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62" name="Google Shape;6082;p67">
              <a:extLst>
                <a:ext uri="{FF2B5EF4-FFF2-40B4-BE49-F238E27FC236}">
                  <a16:creationId xmlns:a16="http://schemas.microsoft.com/office/drawing/2014/main" id="{141C9A95-986B-121B-7F0B-3B692D6B3984}"/>
                </a:ext>
              </a:extLst>
            </p:cNvPr>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63" name="Google Shape;6110;p67">
            <a:extLst>
              <a:ext uri="{FF2B5EF4-FFF2-40B4-BE49-F238E27FC236}">
                <a16:creationId xmlns:a16="http://schemas.microsoft.com/office/drawing/2014/main" id="{EC97D4FA-D66C-67D1-3B95-D56BAECA5DA0}"/>
              </a:ext>
            </a:extLst>
          </p:cNvPr>
          <p:cNvGrpSpPr/>
          <p:nvPr/>
        </p:nvGrpSpPr>
        <p:grpSpPr>
          <a:xfrm>
            <a:off x="5733038" y="4193492"/>
            <a:ext cx="362507" cy="283867"/>
            <a:chOff x="-41526450" y="3653375"/>
            <a:chExt cx="315875" cy="247350"/>
          </a:xfrm>
          <a:solidFill>
            <a:srgbClr val="F8B44D"/>
          </a:solidFill>
        </p:grpSpPr>
        <p:sp>
          <p:nvSpPr>
            <p:cNvPr id="64" name="Google Shape;6111;p67">
              <a:extLst>
                <a:ext uri="{FF2B5EF4-FFF2-40B4-BE49-F238E27FC236}">
                  <a16:creationId xmlns:a16="http://schemas.microsoft.com/office/drawing/2014/main" id="{46DBF385-B809-6C33-690F-87394587A429}"/>
                </a:ext>
              </a:extLst>
            </p:cNvPr>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65" name="Google Shape;6112;p67">
              <a:extLst>
                <a:ext uri="{FF2B5EF4-FFF2-40B4-BE49-F238E27FC236}">
                  <a16:creationId xmlns:a16="http://schemas.microsoft.com/office/drawing/2014/main" id="{2BDE4D5D-E5B2-B65E-F48B-0250598DEA62}"/>
                </a:ext>
              </a:extLst>
            </p:cNvPr>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66" name="Google Shape;5972;p67">
            <a:extLst>
              <a:ext uri="{FF2B5EF4-FFF2-40B4-BE49-F238E27FC236}">
                <a16:creationId xmlns:a16="http://schemas.microsoft.com/office/drawing/2014/main" id="{3EC10EC5-5297-18C7-BF3E-A1ED71ABB231}"/>
              </a:ext>
            </a:extLst>
          </p:cNvPr>
          <p:cNvGrpSpPr/>
          <p:nvPr/>
        </p:nvGrpSpPr>
        <p:grpSpPr>
          <a:xfrm>
            <a:off x="3923617" y="1891745"/>
            <a:ext cx="360504" cy="414709"/>
            <a:chOff x="-42971725" y="3217825"/>
            <a:chExt cx="275675" cy="317125"/>
          </a:xfrm>
          <a:solidFill>
            <a:srgbClr val="F8B44D"/>
          </a:solidFill>
        </p:grpSpPr>
        <p:sp>
          <p:nvSpPr>
            <p:cNvPr id="67" name="Google Shape;5973;p67">
              <a:extLst>
                <a:ext uri="{FF2B5EF4-FFF2-40B4-BE49-F238E27FC236}">
                  <a16:creationId xmlns:a16="http://schemas.microsoft.com/office/drawing/2014/main" id="{203CE3D7-24EA-D4EB-D06D-F13382937ED4}"/>
                </a:ext>
              </a:extLst>
            </p:cNvPr>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68" name="Google Shape;5974;p67">
              <a:extLst>
                <a:ext uri="{FF2B5EF4-FFF2-40B4-BE49-F238E27FC236}">
                  <a16:creationId xmlns:a16="http://schemas.microsoft.com/office/drawing/2014/main" id="{DFB23A0F-3FD9-F514-79FC-E87D4D1010B8}"/>
                </a:ext>
              </a:extLst>
            </p:cNvPr>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69" name="Google Shape;5975;p67">
              <a:extLst>
                <a:ext uri="{FF2B5EF4-FFF2-40B4-BE49-F238E27FC236}">
                  <a16:creationId xmlns:a16="http://schemas.microsoft.com/office/drawing/2014/main" id="{232B6023-ABAD-6AD6-3B5A-DA1113CA7325}"/>
                </a:ext>
              </a:extLst>
            </p:cNvPr>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70" name="Google Shape;5984;p67">
            <a:extLst>
              <a:ext uri="{FF2B5EF4-FFF2-40B4-BE49-F238E27FC236}">
                <a16:creationId xmlns:a16="http://schemas.microsoft.com/office/drawing/2014/main" id="{24AB82F7-8159-2C9A-37E8-CAC654E19CF6}"/>
              </a:ext>
            </a:extLst>
          </p:cNvPr>
          <p:cNvGrpSpPr/>
          <p:nvPr/>
        </p:nvGrpSpPr>
        <p:grpSpPr>
          <a:xfrm>
            <a:off x="6993481" y="1888681"/>
            <a:ext cx="416114" cy="415100"/>
            <a:chOff x="-41111350" y="3239100"/>
            <a:chExt cx="318200" cy="317425"/>
          </a:xfrm>
          <a:solidFill>
            <a:srgbClr val="F8B44D"/>
          </a:solidFill>
        </p:grpSpPr>
        <p:sp>
          <p:nvSpPr>
            <p:cNvPr id="71" name="Google Shape;5985;p67">
              <a:extLst>
                <a:ext uri="{FF2B5EF4-FFF2-40B4-BE49-F238E27FC236}">
                  <a16:creationId xmlns:a16="http://schemas.microsoft.com/office/drawing/2014/main" id="{58C1DF4F-E8B8-FAD0-3671-EA85C6122BEE}"/>
                </a:ext>
              </a:extLst>
            </p:cNvPr>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72" name="Google Shape;5986;p67">
              <a:extLst>
                <a:ext uri="{FF2B5EF4-FFF2-40B4-BE49-F238E27FC236}">
                  <a16:creationId xmlns:a16="http://schemas.microsoft.com/office/drawing/2014/main" id="{3DF7BEA1-DF38-0E15-28A6-0A60D27724B0}"/>
                </a:ext>
              </a:extLst>
            </p:cNvPr>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73" name="Google Shape;5987;p67">
              <a:extLst>
                <a:ext uri="{FF2B5EF4-FFF2-40B4-BE49-F238E27FC236}">
                  <a16:creationId xmlns:a16="http://schemas.microsoft.com/office/drawing/2014/main" id="{9922412C-C2A5-2680-E066-8BC730933F5A}"/>
                </a:ext>
              </a:extLst>
            </p:cNvPr>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74" name="Google Shape;5988;p67">
              <a:extLst>
                <a:ext uri="{FF2B5EF4-FFF2-40B4-BE49-F238E27FC236}">
                  <a16:creationId xmlns:a16="http://schemas.microsoft.com/office/drawing/2014/main" id="{8DDADEF3-6666-699C-4832-1704D6EC6CEA}"/>
                </a:ext>
              </a:extLst>
            </p:cNvPr>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75" name="Google Shape;6002;p67">
            <a:extLst>
              <a:ext uri="{FF2B5EF4-FFF2-40B4-BE49-F238E27FC236}">
                <a16:creationId xmlns:a16="http://schemas.microsoft.com/office/drawing/2014/main" id="{4E6931ED-1758-0B0F-AE33-DCD9B06BE1CF}"/>
              </a:ext>
            </a:extLst>
          </p:cNvPr>
          <p:cNvGrpSpPr/>
          <p:nvPr/>
        </p:nvGrpSpPr>
        <p:grpSpPr>
          <a:xfrm>
            <a:off x="4569813" y="1891744"/>
            <a:ext cx="480716" cy="415100"/>
            <a:chOff x="-42651700" y="3217825"/>
            <a:chExt cx="367600" cy="317425"/>
          </a:xfrm>
          <a:solidFill>
            <a:srgbClr val="F8B44D"/>
          </a:solidFill>
        </p:grpSpPr>
        <p:sp>
          <p:nvSpPr>
            <p:cNvPr id="76" name="Google Shape;6003;p67">
              <a:extLst>
                <a:ext uri="{FF2B5EF4-FFF2-40B4-BE49-F238E27FC236}">
                  <a16:creationId xmlns:a16="http://schemas.microsoft.com/office/drawing/2014/main" id="{EAB4CAB0-5CEE-B682-2F13-38EA0276CAAC}"/>
                </a:ext>
              </a:extLst>
            </p:cNvPr>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77" name="Google Shape;6004;p67">
              <a:extLst>
                <a:ext uri="{FF2B5EF4-FFF2-40B4-BE49-F238E27FC236}">
                  <a16:creationId xmlns:a16="http://schemas.microsoft.com/office/drawing/2014/main" id="{B11172E8-E93B-590C-9A32-B72A0062F807}"/>
                </a:ext>
              </a:extLst>
            </p:cNvPr>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78" name="Google Shape;6005;p67">
              <a:extLst>
                <a:ext uri="{FF2B5EF4-FFF2-40B4-BE49-F238E27FC236}">
                  <a16:creationId xmlns:a16="http://schemas.microsoft.com/office/drawing/2014/main" id="{2FE09F2C-2938-02CE-B1ED-ABA0FBB3B139}"/>
                </a:ext>
              </a:extLst>
            </p:cNvPr>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79" name="Google Shape;6006;p67">
              <a:extLst>
                <a:ext uri="{FF2B5EF4-FFF2-40B4-BE49-F238E27FC236}">
                  <a16:creationId xmlns:a16="http://schemas.microsoft.com/office/drawing/2014/main" id="{EAC31298-04C6-D330-3190-8CB9F4D751BC}"/>
                </a:ext>
              </a:extLst>
            </p:cNvPr>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80" name="Google Shape;6011;p67">
            <a:extLst>
              <a:ext uri="{FF2B5EF4-FFF2-40B4-BE49-F238E27FC236}">
                <a16:creationId xmlns:a16="http://schemas.microsoft.com/office/drawing/2014/main" id="{74F17690-11F9-D562-6F61-2AE85E97954A}"/>
              </a:ext>
            </a:extLst>
          </p:cNvPr>
          <p:cNvGrpSpPr/>
          <p:nvPr/>
        </p:nvGrpSpPr>
        <p:grpSpPr>
          <a:xfrm>
            <a:off x="7585153" y="1867514"/>
            <a:ext cx="421868" cy="414479"/>
            <a:chOff x="-40748275" y="3238700"/>
            <a:chExt cx="322600" cy="316950"/>
          </a:xfrm>
          <a:solidFill>
            <a:srgbClr val="F8B44D"/>
          </a:solidFill>
        </p:grpSpPr>
        <p:sp>
          <p:nvSpPr>
            <p:cNvPr id="81" name="Google Shape;6012;p67">
              <a:extLst>
                <a:ext uri="{FF2B5EF4-FFF2-40B4-BE49-F238E27FC236}">
                  <a16:creationId xmlns:a16="http://schemas.microsoft.com/office/drawing/2014/main" id="{45EE6567-144D-87E2-12F8-220557276938}"/>
                </a:ext>
              </a:extLst>
            </p:cNvPr>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82" name="Google Shape;6013;p67">
              <a:extLst>
                <a:ext uri="{FF2B5EF4-FFF2-40B4-BE49-F238E27FC236}">
                  <a16:creationId xmlns:a16="http://schemas.microsoft.com/office/drawing/2014/main" id="{471F0A4C-078B-4F19-CD13-89EC9449EED0}"/>
                </a:ext>
              </a:extLst>
            </p:cNvPr>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83" name="Google Shape;6014;p67">
              <a:extLst>
                <a:ext uri="{FF2B5EF4-FFF2-40B4-BE49-F238E27FC236}">
                  <a16:creationId xmlns:a16="http://schemas.microsoft.com/office/drawing/2014/main" id="{69FBCBC0-52CB-9C17-EB8F-07C0C41E1137}"/>
                </a:ext>
              </a:extLst>
            </p:cNvPr>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84" name="Google Shape;6015;p67">
              <a:extLst>
                <a:ext uri="{FF2B5EF4-FFF2-40B4-BE49-F238E27FC236}">
                  <a16:creationId xmlns:a16="http://schemas.microsoft.com/office/drawing/2014/main" id="{8D74B9D3-5EAF-9A1A-6753-E2BEE9EBAA86}"/>
                </a:ext>
              </a:extLst>
            </p:cNvPr>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85" name="Google Shape;6016;p67">
              <a:extLst>
                <a:ext uri="{FF2B5EF4-FFF2-40B4-BE49-F238E27FC236}">
                  <a16:creationId xmlns:a16="http://schemas.microsoft.com/office/drawing/2014/main" id="{CB6F7D3D-44E9-6BC7-2826-F6CC38852361}"/>
                </a:ext>
              </a:extLst>
            </p:cNvPr>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86" name="Google Shape;6017;p67">
              <a:extLst>
                <a:ext uri="{FF2B5EF4-FFF2-40B4-BE49-F238E27FC236}">
                  <a16:creationId xmlns:a16="http://schemas.microsoft.com/office/drawing/2014/main" id="{846469B5-5B26-3CBC-FAF6-D26826B3BCAB}"/>
                </a:ext>
              </a:extLst>
            </p:cNvPr>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87" name="Google Shape;6042;p67">
            <a:extLst>
              <a:ext uri="{FF2B5EF4-FFF2-40B4-BE49-F238E27FC236}">
                <a16:creationId xmlns:a16="http://schemas.microsoft.com/office/drawing/2014/main" id="{03F7F3C5-3B2A-D5D2-E308-F2A9CE14BFA5}"/>
              </a:ext>
            </a:extLst>
          </p:cNvPr>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F8B44D"/>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88" name="Google Shape;6047;p67">
            <a:extLst>
              <a:ext uri="{FF2B5EF4-FFF2-40B4-BE49-F238E27FC236}">
                <a16:creationId xmlns:a16="http://schemas.microsoft.com/office/drawing/2014/main" id="{CCEC72B7-A681-087A-7D89-FA5E8BF8CD7C}"/>
              </a:ext>
            </a:extLst>
          </p:cNvPr>
          <p:cNvGrpSpPr/>
          <p:nvPr/>
        </p:nvGrpSpPr>
        <p:grpSpPr>
          <a:xfrm>
            <a:off x="8230417" y="1867736"/>
            <a:ext cx="415100" cy="378027"/>
            <a:chOff x="-40378075" y="3267450"/>
            <a:chExt cx="317425" cy="289075"/>
          </a:xfrm>
          <a:solidFill>
            <a:srgbClr val="F8B44D"/>
          </a:solidFill>
        </p:grpSpPr>
        <p:sp>
          <p:nvSpPr>
            <p:cNvPr id="89" name="Google Shape;6048;p67">
              <a:extLst>
                <a:ext uri="{FF2B5EF4-FFF2-40B4-BE49-F238E27FC236}">
                  <a16:creationId xmlns:a16="http://schemas.microsoft.com/office/drawing/2014/main" id="{3D9DFE72-E092-BA46-4481-11C832A47F9B}"/>
                </a:ext>
              </a:extLst>
            </p:cNvPr>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90" name="Google Shape;6049;p67">
              <a:extLst>
                <a:ext uri="{FF2B5EF4-FFF2-40B4-BE49-F238E27FC236}">
                  <a16:creationId xmlns:a16="http://schemas.microsoft.com/office/drawing/2014/main" id="{3ED1459A-00A3-F072-905F-801966F45A77}"/>
                </a:ext>
              </a:extLst>
            </p:cNvPr>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91" name="Google Shape;6050;p67">
              <a:extLst>
                <a:ext uri="{FF2B5EF4-FFF2-40B4-BE49-F238E27FC236}">
                  <a16:creationId xmlns:a16="http://schemas.microsoft.com/office/drawing/2014/main" id="{D7BE4D94-6F4C-F0C6-06B8-9792C76867C9}"/>
                </a:ext>
              </a:extLst>
            </p:cNvPr>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92" name="Google Shape;6051;p67">
              <a:extLst>
                <a:ext uri="{FF2B5EF4-FFF2-40B4-BE49-F238E27FC236}">
                  <a16:creationId xmlns:a16="http://schemas.microsoft.com/office/drawing/2014/main" id="{B6267502-05DB-BAD4-FEFB-FD40C5AF0E92}"/>
                </a:ext>
              </a:extLst>
            </p:cNvPr>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93" name="Google Shape;6072;p67">
            <a:extLst>
              <a:ext uri="{FF2B5EF4-FFF2-40B4-BE49-F238E27FC236}">
                <a16:creationId xmlns:a16="http://schemas.microsoft.com/office/drawing/2014/main" id="{A5952532-BAA0-4B62-ADDD-0AC9E68D2FC9}"/>
              </a:ext>
            </a:extLst>
          </p:cNvPr>
          <p:cNvGrpSpPr/>
          <p:nvPr/>
        </p:nvGrpSpPr>
        <p:grpSpPr>
          <a:xfrm>
            <a:off x="5776495" y="1872349"/>
            <a:ext cx="415134" cy="414872"/>
            <a:chOff x="-41895050" y="3217225"/>
            <a:chExt cx="317450" cy="317250"/>
          </a:xfrm>
          <a:solidFill>
            <a:srgbClr val="F8B44D"/>
          </a:solidFill>
        </p:grpSpPr>
        <p:sp>
          <p:nvSpPr>
            <p:cNvPr id="94" name="Google Shape;6073;p67">
              <a:extLst>
                <a:ext uri="{FF2B5EF4-FFF2-40B4-BE49-F238E27FC236}">
                  <a16:creationId xmlns:a16="http://schemas.microsoft.com/office/drawing/2014/main" id="{98219098-2B0F-8B7B-C4A5-373B5574124A}"/>
                </a:ext>
              </a:extLst>
            </p:cNvPr>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95" name="Google Shape;6074;p67">
              <a:extLst>
                <a:ext uri="{FF2B5EF4-FFF2-40B4-BE49-F238E27FC236}">
                  <a16:creationId xmlns:a16="http://schemas.microsoft.com/office/drawing/2014/main" id="{0C0E5606-626A-5C1C-53EC-DA99B8BC2E33}"/>
                </a:ext>
              </a:extLst>
            </p:cNvPr>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96" name="Google Shape;6075;p67">
              <a:extLst>
                <a:ext uri="{FF2B5EF4-FFF2-40B4-BE49-F238E27FC236}">
                  <a16:creationId xmlns:a16="http://schemas.microsoft.com/office/drawing/2014/main" id="{BEDDCB58-ACA7-E60C-95A3-12FB3A7178B8}"/>
                </a:ext>
              </a:extLst>
            </p:cNvPr>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97" name="Google Shape;6076;p67">
              <a:extLst>
                <a:ext uri="{FF2B5EF4-FFF2-40B4-BE49-F238E27FC236}">
                  <a16:creationId xmlns:a16="http://schemas.microsoft.com/office/drawing/2014/main" id="{13C21640-1BF9-0125-83A0-8AB2D82620EF}"/>
                </a:ext>
              </a:extLst>
            </p:cNvPr>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98" name="Google Shape;6077;p67">
              <a:extLst>
                <a:ext uri="{FF2B5EF4-FFF2-40B4-BE49-F238E27FC236}">
                  <a16:creationId xmlns:a16="http://schemas.microsoft.com/office/drawing/2014/main" id="{D8621951-9FDB-A7E6-750D-CF2C68CCD3B0}"/>
                </a:ext>
              </a:extLst>
            </p:cNvPr>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99" name="Google Shape;6107;p67">
            <a:extLst>
              <a:ext uri="{FF2B5EF4-FFF2-40B4-BE49-F238E27FC236}">
                <a16:creationId xmlns:a16="http://schemas.microsoft.com/office/drawing/2014/main" id="{D61D6E20-6B0C-E49D-0F22-04D58F8A1313}"/>
              </a:ext>
            </a:extLst>
          </p:cNvPr>
          <p:cNvGrpSpPr/>
          <p:nvPr/>
        </p:nvGrpSpPr>
        <p:grpSpPr>
          <a:xfrm>
            <a:off x="6397010" y="1856363"/>
            <a:ext cx="418206" cy="413074"/>
            <a:chOff x="-41530375" y="3218800"/>
            <a:chExt cx="319800" cy="315875"/>
          </a:xfrm>
          <a:solidFill>
            <a:srgbClr val="F8B44D"/>
          </a:solidFill>
        </p:grpSpPr>
        <p:sp>
          <p:nvSpPr>
            <p:cNvPr id="100" name="Google Shape;6108;p67">
              <a:extLst>
                <a:ext uri="{FF2B5EF4-FFF2-40B4-BE49-F238E27FC236}">
                  <a16:creationId xmlns:a16="http://schemas.microsoft.com/office/drawing/2014/main" id="{699FA531-1AEC-63D6-7986-481871ED5C0F}"/>
                </a:ext>
              </a:extLst>
            </p:cNvPr>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6109;p67">
              <a:extLst>
                <a:ext uri="{FF2B5EF4-FFF2-40B4-BE49-F238E27FC236}">
                  <a16:creationId xmlns:a16="http://schemas.microsoft.com/office/drawing/2014/main" id="{DB8F7AC4-0381-5BEE-7795-C0814546DB07}"/>
                </a:ext>
              </a:extLst>
            </p:cNvPr>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02" name="Google Shape;5593;p66">
            <a:extLst>
              <a:ext uri="{FF2B5EF4-FFF2-40B4-BE49-F238E27FC236}">
                <a16:creationId xmlns:a16="http://schemas.microsoft.com/office/drawing/2014/main" id="{B35854B1-3225-BBFE-8EEE-8DF1C2D9C0D0}"/>
              </a:ext>
            </a:extLst>
          </p:cNvPr>
          <p:cNvGrpSpPr/>
          <p:nvPr/>
        </p:nvGrpSpPr>
        <p:grpSpPr>
          <a:xfrm>
            <a:off x="3885546" y="2599752"/>
            <a:ext cx="501820" cy="501820"/>
            <a:chOff x="5049725" y="249400"/>
            <a:chExt cx="481825" cy="481825"/>
          </a:xfrm>
          <a:solidFill>
            <a:srgbClr val="F8B44D"/>
          </a:solidFill>
        </p:grpSpPr>
        <p:sp>
          <p:nvSpPr>
            <p:cNvPr id="103" name="Google Shape;5594;p66">
              <a:extLst>
                <a:ext uri="{FF2B5EF4-FFF2-40B4-BE49-F238E27FC236}">
                  <a16:creationId xmlns:a16="http://schemas.microsoft.com/office/drawing/2014/main" id="{340FA92C-D834-E5BD-C52C-18207F103200}"/>
                </a:ext>
              </a:extLst>
            </p:cNvPr>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4" name="Google Shape;5595;p66">
              <a:extLst>
                <a:ext uri="{FF2B5EF4-FFF2-40B4-BE49-F238E27FC236}">
                  <a16:creationId xmlns:a16="http://schemas.microsoft.com/office/drawing/2014/main" id="{5B360E03-55A0-1569-F670-B47AFE3BD7A6}"/>
                </a:ext>
              </a:extLst>
            </p:cNvPr>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05" name="Google Shape;5596;p66">
            <a:extLst>
              <a:ext uri="{FF2B5EF4-FFF2-40B4-BE49-F238E27FC236}">
                <a16:creationId xmlns:a16="http://schemas.microsoft.com/office/drawing/2014/main" id="{5E865186-847B-418B-BBBB-776A9C282935}"/>
              </a:ext>
            </a:extLst>
          </p:cNvPr>
          <p:cNvGrpSpPr/>
          <p:nvPr/>
        </p:nvGrpSpPr>
        <p:grpSpPr>
          <a:xfrm>
            <a:off x="5180758" y="2670650"/>
            <a:ext cx="395025" cy="395025"/>
            <a:chOff x="5660400" y="238125"/>
            <a:chExt cx="481825" cy="481825"/>
          </a:xfrm>
          <a:solidFill>
            <a:srgbClr val="F8B44D"/>
          </a:solidFill>
        </p:grpSpPr>
        <p:sp>
          <p:nvSpPr>
            <p:cNvPr id="106" name="Google Shape;5597;p66">
              <a:extLst>
                <a:ext uri="{FF2B5EF4-FFF2-40B4-BE49-F238E27FC236}">
                  <a16:creationId xmlns:a16="http://schemas.microsoft.com/office/drawing/2014/main" id="{BA523AF7-FE3B-B045-321D-EB3C30AAB0B7}"/>
                </a:ext>
              </a:extLst>
            </p:cNvPr>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7" name="Google Shape;5598;p66">
              <a:extLst>
                <a:ext uri="{FF2B5EF4-FFF2-40B4-BE49-F238E27FC236}">
                  <a16:creationId xmlns:a16="http://schemas.microsoft.com/office/drawing/2014/main" id="{775F78EC-64E7-4BDE-9C61-A5C4DE6F4B0B}"/>
                </a:ext>
              </a:extLst>
            </p:cNvPr>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08" name="Google Shape;5651;p66">
            <a:extLst>
              <a:ext uri="{FF2B5EF4-FFF2-40B4-BE49-F238E27FC236}">
                <a16:creationId xmlns:a16="http://schemas.microsoft.com/office/drawing/2014/main" id="{3B78A811-6029-A019-3F81-B9ECA26C8B24}"/>
              </a:ext>
            </a:extLst>
          </p:cNvPr>
          <p:cNvGrpSpPr/>
          <p:nvPr/>
        </p:nvGrpSpPr>
        <p:grpSpPr>
          <a:xfrm>
            <a:off x="7593279" y="2726921"/>
            <a:ext cx="441296" cy="284451"/>
            <a:chOff x="1492675" y="1520750"/>
            <a:chExt cx="481825" cy="310575"/>
          </a:xfrm>
          <a:solidFill>
            <a:srgbClr val="F8B44D"/>
          </a:solidFill>
        </p:grpSpPr>
        <p:sp>
          <p:nvSpPr>
            <p:cNvPr id="109" name="Google Shape;5652;p66">
              <a:extLst>
                <a:ext uri="{FF2B5EF4-FFF2-40B4-BE49-F238E27FC236}">
                  <a16:creationId xmlns:a16="http://schemas.microsoft.com/office/drawing/2014/main" id="{E5455AD0-566A-B284-46C1-02563EBC87BD}"/>
                </a:ext>
              </a:extLst>
            </p:cNvPr>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0" name="Google Shape;5653;p66">
              <a:extLst>
                <a:ext uri="{FF2B5EF4-FFF2-40B4-BE49-F238E27FC236}">
                  <a16:creationId xmlns:a16="http://schemas.microsoft.com/office/drawing/2014/main" id="{0CE24721-BBCC-5C2C-65A9-D5BAD2FFBDDD}"/>
                </a:ext>
              </a:extLst>
            </p:cNvPr>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775;p66">
            <a:extLst>
              <a:ext uri="{FF2B5EF4-FFF2-40B4-BE49-F238E27FC236}">
                <a16:creationId xmlns:a16="http://schemas.microsoft.com/office/drawing/2014/main" id="{6BB5F06B-CE21-8EA8-21BD-0A6A9790A7BC}"/>
              </a:ext>
            </a:extLst>
          </p:cNvPr>
          <p:cNvGrpSpPr/>
          <p:nvPr/>
        </p:nvGrpSpPr>
        <p:grpSpPr>
          <a:xfrm>
            <a:off x="6432408" y="2748310"/>
            <a:ext cx="338933" cy="317742"/>
            <a:chOff x="4456875" y="2635825"/>
            <a:chExt cx="481825" cy="451700"/>
          </a:xfrm>
          <a:solidFill>
            <a:srgbClr val="F8B44D"/>
          </a:solidFill>
        </p:grpSpPr>
        <p:sp>
          <p:nvSpPr>
            <p:cNvPr id="112" name="Google Shape;5776;p66">
              <a:extLst>
                <a:ext uri="{FF2B5EF4-FFF2-40B4-BE49-F238E27FC236}">
                  <a16:creationId xmlns:a16="http://schemas.microsoft.com/office/drawing/2014/main" id="{200503BF-598B-4072-C5BC-BBB5A6A734C1}"/>
                </a:ext>
              </a:extLst>
            </p:cNvPr>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777;p66">
              <a:extLst>
                <a:ext uri="{FF2B5EF4-FFF2-40B4-BE49-F238E27FC236}">
                  <a16:creationId xmlns:a16="http://schemas.microsoft.com/office/drawing/2014/main" id="{4042037B-7E68-6995-4D7C-92AA10464BB4}"/>
                </a:ext>
              </a:extLst>
            </p:cNvPr>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778;p66">
              <a:extLst>
                <a:ext uri="{FF2B5EF4-FFF2-40B4-BE49-F238E27FC236}">
                  <a16:creationId xmlns:a16="http://schemas.microsoft.com/office/drawing/2014/main" id="{5B2F2BAB-B494-BA6A-7A11-348BD896EF15}"/>
                </a:ext>
              </a:extLst>
            </p:cNvPr>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5" name="Google Shape;5779;p66">
              <a:extLst>
                <a:ext uri="{FF2B5EF4-FFF2-40B4-BE49-F238E27FC236}">
                  <a16:creationId xmlns:a16="http://schemas.microsoft.com/office/drawing/2014/main" id="{72CD837A-1EBC-72F7-D0CA-FE7363E79EA7}"/>
                </a:ext>
              </a:extLst>
            </p:cNvPr>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6" name="Google Shape;5780;p66">
              <a:extLst>
                <a:ext uri="{FF2B5EF4-FFF2-40B4-BE49-F238E27FC236}">
                  <a16:creationId xmlns:a16="http://schemas.microsoft.com/office/drawing/2014/main" id="{D86C2783-DC27-38C3-C23C-87436FAEEA77}"/>
                </a:ext>
              </a:extLst>
            </p:cNvPr>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7" name="Google Shape;5781;p66">
              <a:extLst>
                <a:ext uri="{FF2B5EF4-FFF2-40B4-BE49-F238E27FC236}">
                  <a16:creationId xmlns:a16="http://schemas.microsoft.com/office/drawing/2014/main" id="{8C86A62B-6402-D527-D332-B65355F2A6F5}"/>
                </a:ext>
              </a:extLst>
            </p:cNvPr>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18" name="Text Placeholder 1">
            <a:extLst>
              <a:ext uri="{FF2B5EF4-FFF2-40B4-BE49-F238E27FC236}">
                <a16:creationId xmlns:a16="http://schemas.microsoft.com/office/drawing/2014/main" id="{B56878E5-30F8-8092-C292-19979C322D23}"/>
              </a:ext>
            </a:extLst>
          </p:cNvPr>
          <p:cNvSpPr txBox="1">
            <a:spLocks/>
          </p:cNvSpPr>
          <p:nvPr/>
        </p:nvSpPr>
        <p:spPr>
          <a:xfrm>
            <a:off x="3224023" y="4628674"/>
            <a:ext cx="3732604" cy="30598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dirty="0">
                <a:solidFill>
                  <a:srgbClr val="F8B44D"/>
                </a:solidFill>
              </a:rPr>
              <a:t>www.plantillaspower-point.com</a:t>
            </a:r>
          </a:p>
        </p:txBody>
      </p:sp>
    </p:spTree>
    <p:extLst>
      <p:ext uri="{BB962C8B-B14F-4D97-AF65-F5344CB8AC3E}">
        <p14:creationId xmlns:p14="http://schemas.microsoft.com/office/powerpoint/2010/main" val="661795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8849827-AF9A-D83C-6980-86A3531D8364}"/>
              </a:ext>
            </a:extLst>
          </p:cNvPr>
          <p:cNvSpPr>
            <a:spLocks noGrp="1"/>
          </p:cNvSpPr>
          <p:nvPr>
            <p:ph type="body" sz="quarter" idx="10"/>
          </p:nvPr>
        </p:nvSpPr>
        <p:spPr/>
        <p:txBody>
          <a:bodyPr/>
          <a:lstStyle/>
          <a:p>
            <a:r>
              <a:rPr lang="en-US" sz="4400" dirty="0"/>
              <a:t>Fully Editable Icon Sets: B</a:t>
            </a:r>
          </a:p>
        </p:txBody>
      </p:sp>
      <p:grpSp>
        <p:nvGrpSpPr>
          <p:cNvPr id="118" name="Grupo 117">
            <a:extLst>
              <a:ext uri="{FF2B5EF4-FFF2-40B4-BE49-F238E27FC236}">
                <a16:creationId xmlns:a16="http://schemas.microsoft.com/office/drawing/2014/main" id="{DBCE7CAA-50C1-BE85-8E6D-DD0F51DCA468}"/>
              </a:ext>
            </a:extLst>
          </p:cNvPr>
          <p:cNvGrpSpPr/>
          <p:nvPr/>
        </p:nvGrpSpPr>
        <p:grpSpPr>
          <a:xfrm>
            <a:off x="3128871" y="1179621"/>
            <a:ext cx="5793674" cy="3359816"/>
            <a:chOff x="4171826" y="1572826"/>
            <a:chExt cx="8233076" cy="4479755"/>
          </a:xfrm>
          <a:solidFill>
            <a:srgbClr val="F8B44D"/>
          </a:solidFill>
        </p:grpSpPr>
        <p:sp>
          <p:nvSpPr>
            <p:cNvPr id="119" name="Freeform 108">
              <a:extLst>
                <a:ext uri="{FF2B5EF4-FFF2-40B4-BE49-F238E27FC236}">
                  <a16:creationId xmlns:a16="http://schemas.microsoft.com/office/drawing/2014/main" id="{C2CB6A1F-78C5-F118-F152-9A1B5A8EC55E}"/>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20" name="Oval 8">
              <a:extLst>
                <a:ext uri="{FF2B5EF4-FFF2-40B4-BE49-F238E27FC236}">
                  <a16:creationId xmlns:a16="http://schemas.microsoft.com/office/drawing/2014/main" id="{6FE4EDE1-E2F9-31EC-F9AE-457E55A533F3}"/>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121" name="Group 110">
              <a:extLst>
                <a:ext uri="{FF2B5EF4-FFF2-40B4-BE49-F238E27FC236}">
                  <a16:creationId xmlns:a16="http://schemas.microsoft.com/office/drawing/2014/main" id="{AAB877A6-ABA9-3E98-30DF-8AC02973EF3A}"/>
                </a:ext>
              </a:extLst>
            </p:cNvPr>
            <p:cNvGrpSpPr/>
            <p:nvPr/>
          </p:nvGrpSpPr>
          <p:grpSpPr>
            <a:xfrm>
              <a:off x="5178360" y="1656593"/>
              <a:ext cx="590309" cy="652294"/>
              <a:chOff x="4835382" y="73243"/>
              <a:chExt cx="2920830" cy="3227535"/>
            </a:xfrm>
            <a:grpFill/>
          </p:grpSpPr>
          <p:sp>
            <p:nvSpPr>
              <p:cNvPr id="326" name="Freeform 111">
                <a:extLst>
                  <a:ext uri="{FF2B5EF4-FFF2-40B4-BE49-F238E27FC236}">
                    <a16:creationId xmlns:a16="http://schemas.microsoft.com/office/drawing/2014/main" id="{3B1ABFA8-C737-6A63-B6AA-23DE460260F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327" name="Oval 37">
                <a:extLst>
                  <a:ext uri="{FF2B5EF4-FFF2-40B4-BE49-F238E27FC236}">
                    <a16:creationId xmlns:a16="http://schemas.microsoft.com/office/drawing/2014/main" id="{C358F444-E4B3-F1A8-0AB9-219F20D0F3EF}"/>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122" name="Rectangle 19">
              <a:extLst>
                <a:ext uri="{FF2B5EF4-FFF2-40B4-BE49-F238E27FC236}">
                  <a16:creationId xmlns:a16="http://schemas.microsoft.com/office/drawing/2014/main" id="{CAF4B88B-B4C0-8D39-2727-B3CA46DF3158}"/>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23" name="Oval 47">
              <a:extLst>
                <a:ext uri="{FF2B5EF4-FFF2-40B4-BE49-F238E27FC236}">
                  <a16:creationId xmlns:a16="http://schemas.microsoft.com/office/drawing/2014/main" id="{A3C4F12F-A4D6-F9ED-1C97-D695C4D76612}"/>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24" name="Rounded Rectangle 2">
              <a:extLst>
                <a:ext uri="{FF2B5EF4-FFF2-40B4-BE49-F238E27FC236}">
                  <a16:creationId xmlns:a16="http://schemas.microsoft.com/office/drawing/2014/main" id="{34F4EF6C-B700-D185-CA64-C31D19973C15}"/>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25" name="Rounded Rectangle 8">
              <a:extLst>
                <a:ext uri="{FF2B5EF4-FFF2-40B4-BE49-F238E27FC236}">
                  <a16:creationId xmlns:a16="http://schemas.microsoft.com/office/drawing/2014/main" id="{27E92AE1-F48B-FC71-8A53-47F5CED5D256}"/>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26" name="Rounded Rectangle 2">
              <a:extLst>
                <a:ext uri="{FF2B5EF4-FFF2-40B4-BE49-F238E27FC236}">
                  <a16:creationId xmlns:a16="http://schemas.microsoft.com/office/drawing/2014/main" id="{B06725BD-AE26-A314-2A58-4A60A70556FB}"/>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27" name="Rounded Rectangle 3">
              <a:extLst>
                <a:ext uri="{FF2B5EF4-FFF2-40B4-BE49-F238E27FC236}">
                  <a16:creationId xmlns:a16="http://schemas.microsoft.com/office/drawing/2014/main" id="{3967F355-32BB-B199-EC1B-E60498C1D46A}"/>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28" name="Rounded Rectangle 10">
              <a:extLst>
                <a:ext uri="{FF2B5EF4-FFF2-40B4-BE49-F238E27FC236}">
                  <a16:creationId xmlns:a16="http://schemas.microsoft.com/office/drawing/2014/main" id="{405F123A-B687-1963-4B51-63CFB0F10492}"/>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29" name="Block Arc 6">
              <a:extLst>
                <a:ext uri="{FF2B5EF4-FFF2-40B4-BE49-F238E27FC236}">
                  <a16:creationId xmlns:a16="http://schemas.microsoft.com/office/drawing/2014/main" id="{DE0F6D4A-E1DA-1BA2-563C-EEC42D5D65D9}"/>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30" name="Google Shape;10001;p74">
              <a:extLst>
                <a:ext uri="{FF2B5EF4-FFF2-40B4-BE49-F238E27FC236}">
                  <a16:creationId xmlns:a16="http://schemas.microsoft.com/office/drawing/2014/main" id="{AC3F43B0-3822-EE2F-73E1-84DD3011CB32}"/>
                </a:ext>
              </a:extLst>
            </p:cNvPr>
            <p:cNvGrpSpPr/>
            <p:nvPr/>
          </p:nvGrpSpPr>
          <p:grpSpPr>
            <a:xfrm>
              <a:off x="10882933" y="5417608"/>
              <a:ext cx="583830" cy="583829"/>
              <a:chOff x="-65145700" y="3727425"/>
              <a:chExt cx="317425" cy="317425"/>
            </a:xfrm>
            <a:grpFill/>
          </p:grpSpPr>
          <p:sp>
            <p:nvSpPr>
              <p:cNvPr id="324" name="Google Shape;10002;p74">
                <a:extLst>
                  <a:ext uri="{FF2B5EF4-FFF2-40B4-BE49-F238E27FC236}">
                    <a16:creationId xmlns:a16="http://schemas.microsoft.com/office/drawing/2014/main" id="{12954388-80D0-0BAA-E9F6-4194AC59F98F}"/>
                  </a:ext>
                </a:extLst>
              </p:cNvPr>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325" name="Google Shape;10003;p74">
                <a:extLst>
                  <a:ext uri="{FF2B5EF4-FFF2-40B4-BE49-F238E27FC236}">
                    <a16:creationId xmlns:a16="http://schemas.microsoft.com/office/drawing/2014/main" id="{796E9B82-0095-8BF0-D8B8-A48287CF7DF3}"/>
                  </a:ext>
                </a:extLst>
              </p:cNvPr>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1" name="Google Shape;10027;p74">
              <a:extLst>
                <a:ext uri="{FF2B5EF4-FFF2-40B4-BE49-F238E27FC236}">
                  <a16:creationId xmlns:a16="http://schemas.microsoft.com/office/drawing/2014/main" id="{BD542E8C-3112-EB7C-B553-6F03F1F34DC9}"/>
                </a:ext>
              </a:extLst>
            </p:cNvPr>
            <p:cNvGrpSpPr/>
            <p:nvPr/>
          </p:nvGrpSpPr>
          <p:grpSpPr>
            <a:xfrm>
              <a:off x="5386424" y="3702820"/>
              <a:ext cx="558124" cy="508110"/>
              <a:chOff x="-61354875" y="3751050"/>
              <a:chExt cx="316650" cy="288275"/>
            </a:xfrm>
            <a:grpFill/>
          </p:grpSpPr>
          <p:sp>
            <p:nvSpPr>
              <p:cNvPr id="321" name="Google Shape;10028;p74">
                <a:extLst>
                  <a:ext uri="{FF2B5EF4-FFF2-40B4-BE49-F238E27FC236}">
                    <a16:creationId xmlns:a16="http://schemas.microsoft.com/office/drawing/2014/main" id="{A4BCA13D-DF9E-7A82-4087-9F798406E7FE}"/>
                  </a:ext>
                </a:extLst>
              </p:cNvPr>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322" name="Google Shape;10029;p74">
                <a:extLst>
                  <a:ext uri="{FF2B5EF4-FFF2-40B4-BE49-F238E27FC236}">
                    <a16:creationId xmlns:a16="http://schemas.microsoft.com/office/drawing/2014/main" id="{1CB7A34B-D731-8726-B093-A59B14B1CBC9}"/>
                  </a:ext>
                </a:extLst>
              </p:cNvPr>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323" name="Google Shape;10030;p74">
                <a:extLst>
                  <a:ext uri="{FF2B5EF4-FFF2-40B4-BE49-F238E27FC236}">
                    <a16:creationId xmlns:a16="http://schemas.microsoft.com/office/drawing/2014/main" id="{7D6BCA77-7B3B-D3B7-061C-D71571FBAE69}"/>
                  </a:ext>
                </a:extLst>
              </p:cNvPr>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74;p74">
              <a:extLst>
                <a:ext uri="{FF2B5EF4-FFF2-40B4-BE49-F238E27FC236}">
                  <a16:creationId xmlns:a16="http://schemas.microsoft.com/office/drawing/2014/main" id="{652C86DB-9616-59C5-BA7F-49FCD383D451}"/>
                </a:ext>
              </a:extLst>
            </p:cNvPr>
            <p:cNvGrpSpPr/>
            <p:nvPr/>
          </p:nvGrpSpPr>
          <p:grpSpPr>
            <a:xfrm>
              <a:off x="6231395" y="3669063"/>
              <a:ext cx="558124" cy="547020"/>
              <a:chOff x="-60988625" y="3740800"/>
              <a:chExt cx="316650" cy="310350"/>
            </a:xfrm>
            <a:grpFill/>
          </p:grpSpPr>
          <p:sp>
            <p:nvSpPr>
              <p:cNvPr id="318" name="Google Shape;10075;p74">
                <a:extLst>
                  <a:ext uri="{FF2B5EF4-FFF2-40B4-BE49-F238E27FC236}">
                    <a16:creationId xmlns:a16="http://schemas.microsoft.com/office/drawing/2014/main" id="{F36BA35A-BBCA-9DF1-E53C-226621B26AC2}"/>
                  </a:ext>
                </a:extLst>
              </p:cNvPr>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319" name="Google Shape;10076;p74">
                <a:extLst>
                  <a:ext uri="{FF2B5EF4-FFF2-40B4-BE49-F238E27FC236}">
                    <a16:creationId xmlns:a16="http://schemas.microsoft.com/office/drawing/2014/main" id="{D8E0EDFB-08EF-EDA7-AFA3-A4036B8A8D2F}"/>
                  </a:ext>
                </a:extLst>
              </p:cNvPr>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320" name="Google Shape;10077;p74">
                <a:extLst>
                  <a:ext uri="{FF2B5EF4-FFF2-40B4-BE49-F238E27FC236}">
                    <a16:creationId xmlns:a16="http://schemas.microsoft.com/office/drawing/2014/main" id="{D992EBDD-20F4-7BF2-6756-DF699EF51D82}"/>
                  </a:ext>
                </a:extLst>
              </p:cNvPr>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10084;p74">
              <a:extLst>
                <a:ext uri="{FF2B5EF4-FFF2-40B4-BE49-F238E27FC236}">
                  <a16:creationId xmlns:a16="http://schemas.microsoft.com/office/drawing/2014/main" id="{C0BFC399-8EAE-3AFA-9B3E-A25343A9043C}"/>
                </a:ext>
              </a:extLst>
            </p:cNvPr>
            <p:cNvGrpSpPr/>
            <p:nvPr/>
          </p:nvGrpSpPr>
          <p:grpSpPr>
            <a:xfrm>
              <a:off x="9857793" y="3681088"/>
              <a:ext cx="511097" cy="494716"/>
              <a:chOff x="-59447250" y="3706150"/>
              <a:chExt cx="319000" cy="308775"/>
            </a:xfrm>
            <a:grpFill/>
          </p:grpSpPr>
          <p:sp>
            <p:nvSpPr>
              <p:cNvPr id="314" name="Google Shape;10085;p74">
                <a:extLst>
                  <a:ext uri="{FF2B5EF4-FFF2-40B4-BE49-F238E27FC236}">
                    <a16:creationId xmlns:a16="http://schemas.microsoft.com/office/drawing/2014/main" id="{4686F5D3-2F29-DBEF-E986-6E181E98CEA0}"/>
                  </a:ext>
                </a:extLst>
              </p:cNvPr>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315" name="Google Shape;10086;p74">
                <a:extLst>
                  <a:ext uri="{FF2B5EF4-FFF2-40B4-BE49-F238E27FC236}">
                    <a16:creationId xmlns:a16="http://schemas.microsoft.com/office/drawing/2014/main" id="{C7603ECC-6650-1DB5-80F6-7B6871B1D2A1}"/>
                  </a:ext>
                </a:extLst>
              </p:cNvPr>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10087;p74">
                <a:extLst>
                  <a:ext uri="{FF2B5EF4-FFF2-40B4-BE49-F238E27FC236}">
                    <a16:creationId xmlns:a16="http://schemas.microsoft.com/office/drawing/2014/main" id="{212DDFAF-B31A-EE7A-04E5-8164547905CA}"/>
                  </a:ext>
                </a:extLst>
              </p:cNvPr>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10088;p74">
                <a:extLst>
                  <a:ext uri="{FF2B5EF4-FFF2-40B4-BE49-F238E27FC236}">
                    <a16:creationId xmlns:a16="http://schemas.microsoft.com/office/drawing/2014/main" id="{A12AF688-5358-5169-632B-9EF45DB37F47}"/>
                  </a:ext>
                </a:extLst>
              </p:cNvPr>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4" name="Google Shape;10089;p74">
              <a:extLst>
                <a:ext uri="{FF2B5EF4-FFF2-40B4-BE49-F238E27FC236}">
                  <a16:creationId xmlns:a16="http://schemas.microsoft.com/office/drawing/2014/main" id="{5B3C483D-0E4B-39D4-BE48-97AF699996E2}"/>
                </a:ext>
              </a:extLst>
            </p:cNvPr>
            <p:cNvGrpSpPr/>
            <p:nvPr/>
          </p:nvGrpSpPr>
          <p:grpSpPr>
            <a:xfrm>
              <a:off x="8825251" y="1572826"/>
              <a:ext cx="732560" cy="724676"/>
              <a:chOff x="-64406125" y="3362225"/>
              <a:chExt cx="318225" cy="314800"/>
            </a:xfrm>
            <a:grpFill/>
          </p:grpSpPr>
          <p:sp>
            <p:nvSpPr>
              <p:cNvPr id="312" name="Google Shape;10090;p74">
                <a:extLst>
                  <a:ext uri="{FF2B5EF4-FFF2-40B4-BE49-F238E27FC236}">
                    <a16:creationId xmlns:a16="http://schemas.microsoft.com/office/drawing/2014/main" id="{0387EFEC-4DB0-5EA0-5867-0C2E81EDF18F}"/>
                  </a:ext>
                </a:extLst>
              </p:cNvPr>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313" name="Google Shape;10091;p74">
                <a:extLst>
                  <a:ext uri="{FF2B5EF4-FFF2-40B4-BE49-F238E27FC236}">
                    <a16:creationId xmlns:a16="http://schemas.microsoft.com/office/drawing/2014/main" id="{89C22E26-1C84-5C7C-7108-CBFF9876ED42}"/>
                  </a:ext>
                </a:extLst>
              </p:cNvPr>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5" name="Google Shape;10113;p74">
              <a:extLst>
                <a:ext uri="{FF2B5EF4-FFF2-40B4-BE49-F238E27FC236}">
                  <a16:creationId xmlns:a16="http://schemas.microsoft.com/office/drawing/2014/main" id="{DB65F06A-BB22-6BDE-ED78-D9A5F9A84C50}"/>
                </a:ext>
              </a:extLst>
            </p:cNvPr>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136" name="Google Shape;10118;p74">
              <a:extLst>
                <a:ext uri="{FF2B5EF4-FFF2-40B4-BE49-F238E27FC236}">
                  <a16:creationId xmlns:a16="http://schemas.microsoft.com/office/drawing/2014/main" id="{83D3C490-4805-1A5E-3023-863DF4E3CA99}"/>
                </a:ext>
              </a:extLst>
            </p:cNvPr>
            <p:cNvGrpSpPr/>
            <p:nvPr/>
          </p:nvGrpSpPr>
          <p:grpSpPr>
            <a:xfrm>
              <a:off x="11767951" y="2764178"/>
              <a:ext cx="498284" cy="505891"/>
              <a:chOff x="-59400775" y="4084200"/>
              <a:chExt cx="311125" cy="315875"/>
            </a:xfrm>
            <a:grpFill/>
          </p:grpSpPr>
          <p:sp>
            <p:nvSpPr>
              <p:cNvPr id="306" name="Google Shape;10119;p74">
                <a:extLst>
                  <a:ext uri="{FF2B5EF4-FFF2-40B4-BE49-F238E27FC236}">
                    <a16:creationId xmlns:a16="http://schemas.microsoft.com/office/drawing/2014/main" id="{920B6296-C71B-AEF0-9323-DE784CE8F256}"/>
                  </a:ext>
                </a:extLst>
              </p:cNvPr>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307" name="Google Shape;10120;p74">
                <a:extLst>
                  <a:ext uri="{FF2B5EF4-FFF2-40B4-BE49-F238E27FC236}">
                    <a16:creationId xmlns:a16="http://schemas.microsoft.com/office/drawing/2014/main" id="{94AAA078-BC2B-D53D-F78E-29138460E675}"/>
                  </a:ext>
                </a:extLst>
              </p:cNvPr>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308" name="Google Shape;10121;p74">
                <a:extLst>
                  <a:ext uri="{FF2B5EF4-FFF2-40B4-BE49-F238E27FC236}">
                    <a16:creationId xmlns:a16="http://schemas.microsoft.com/office/drawing/2014/main" id="{BE7C360A-96E3-BE65-76DE-85A16AB63C9D}"/>
                  </a:ext>
                </a:extLst>
              </p:cNvPr>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309" name="Google Shape;10122;p74">
                <a:extLst>
                  <a:ext uri="{FF2B5EF4-FFF2-40B4-BE49-F238E27FC236}">
                    <a16:creationId xmlns:a16="http://schemas.microsoft.com/office/drawing/2014/main" id="{6F5C1006-C3D6-CD65-6761-B369AA53D4D5}"/>
                  </a:ext>
                </a:extLst>
              </p:cNvPr>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310" name="Google Shape;10123;p74">
                <a:extLst>
                  <a:ext uri="{FF2B5EF4-FFF2-40B4-BE49-F238E27FC236}">
                    <a16:creationId xmlns:a16="http://schemas.microsoft.com/office/drawing/2014/main" id="{13285F9B-02A9-8C8F-EC8C-2F005FAB3EB3}"/>
                  </a:ext>
                </a:extLst>
              </p:cNvPr>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311" name="Google Shape;10124;p74">
                <a:extLst>
                  <a:ext uri="{FF2B5EF4-FFF2-40B4-BE49-F238E27FC236}">
                    <a16:creationId xmlns:a16="http://schemas.microsoft.com/office/drawing/2014/main" id="{2B36E9E0-B656-6D85-7660-D02F32220221}"/>
                  </a:ext>
                </a:extLst>
              </p:cNvPr>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7" name="Google Shape;10129;p74">
              <a:extLst>
                <a:ext uri="{FF2B5EF4-FFF2-40B4-BE49-F238E27FC236}">
                  <a16:creationId xmlns:a16="http://schemas.microsoft.com/office/drawing/2014/main" id="{C2640D5F-36EB-6CAA-FBCE-74CC3F6F16A7}"/>
                </a:ext>
              </a:extLst>
            </p:cNvPr>
            <p:cNvGrpSpPr/>
            <p:nvPr/>
          </p:nvGrpSpPr>
          <p:grpSpPr>
            <a:xfrm>
              <a:off x="8061811" y="1613794"/>
              <a:ext cx="607772" cy="714064"/>
              <a:chOff x="-64022550" y="3727425"/>
              <a:chExt cx="270175" cy="317425"/>
            </a:xfrm>
            <a:grpFill/>
          </p:grpSpPr>
          <p:sp>
            <p:nvSpPr>
              <p:cNvPr id="303" name="Google Shape;10130;p74">
                <a:extLst>
                  <a:ext uri="{FF2B5EF4-FFF2-40B4-BE49-F238E27FC236}">
                    <a16:creationId xmlns:a16="http://schemas.microsoft.com/office/drawing/2014/main" id="{A9B58803-F340-5325-22B5-7D0F571977A4}"/>
                  </a:ext>
                </a:extLst>
              </p:cNvPr>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304" name="Google Shape;10131;p74">
                <a:extLst>
                  <a:ext uri="{FF2B5EF4-FFF2-40B4-BE49-F238E27FC236}">
                    <a16:creationId xmlns:a16="http://schemas.microsoft.com/office/drawing/2014/main" id="{F10853ED-24FF-44B9-D7A2-6E00B00BE613}"/>
                  </a:ext>
                </a:extLst>
              </p:cNvPr>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305" name="Google Shape;10132;p74">
                <a:extLst>
                  <a:ext uri="{FF2B5EF4-FFF2-40B4-BE49-F238E27FC236}">
                    <a16:creationId xmlns:a16="http://schemas.microsoft.com/office/drawing/2014/main" id="{3C5B8850-9DFD-0487-7263-00CF3AD2E887}"/>
                  </a:ext>
                </a:extLst>
              </p:cNvPr>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8" name="Google Shape;10154;p74">
              <a:extLst>
                <a:ext uri="{FF2B5EF4-FFF2-40B4-BE49-F238E27FC236}">
                  <a16:creationId xmlns:a16="http://schemas.microsoft.com/office/drawing/2014/main" id="{D42C3421-1D65-75C2-C567-1E2022FC09AF}"/>
                </a:ext>
              </a:extLst>
            </p:cNvPr>
            <p:cNvGrpSpPr/>
            <p:nvPr/>
          </p:nvGrpSpPr>
          <p:grpSpPr>
            <a:xfrm>
              <a:off x="8171512" y="3640450"/>
              <a:ext cx="558124" cy="557947"/>
              <a:chOff x="-60255350" y="3733825"/>
              <a:chExt cx="316650" cy="316550"/>
            </a:xfrm>
            <a:grpFill/>
          </p:grpSpPr>
          <p:sp>
            <p:nvSpPr>
              <p:cNvPr id="296" name="Google Shape;10155;p74">
                <a:extLst>
                  <a:ext uri="{FF2B5EF4-FFF2-40B4-BE49-F238E27FC236}">
                    <a16:creationId xmlns:a16="http://schemas.microsoft.com/office/drawing/2014/main" id="{1A69CD5E-2140-183A-B234-9E53092916C9}"/>
                  </a:ext>
                </a:extLst>
              </p:cNvPr>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56;p74">
                <a:extLst>
                  <a:ext uri="{FF2B5EF4-FFF2-40B4-BE49-F238E27FC236}">
                    <a16:creationId xmlns:a16="http://schemas.microsoft.com/office/drawing/2014/main" id="{E5DD4358-884E-21E4-4435-8B0EF7B576EA}"/>
                  </a:ext>
                </a:extLst>
              </p:cNvPr>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57;p74">
                <a:extLst>
                  <a:ext uri="{FF2B5EF4-FFF2-40B4-BE49-F238E27FC236}">
                    <a16:creationId xmlns:a16="http://schemas.microsoft.com/office/drawing/2014/main" id="{0C159358-D0D7-D0F5-AC9C-1576B1865BFA}"/>
                  </a:ext>
                </a:extLst>
              </p:cNvPr>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58;p74">
                <a:extLst>
                  <a:ext uri="{FF2B5EF4-FFF2-40B4-BE49-F238E27FC236}">
                    <a16:creationId xmlns:a16="http://schemas.microsoft.com/office/drawing/2014/main" id="{848366E9-2DBF-31C4-EAEF-040F236979E0}"/>
                  </a:ext>
                </a:extLst>
              </p:cNvPr>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300" name="Google Shape;10159;p74">
                <a:extLst>
                  <a:ext uri="{FF2B5EF4-FFF2-40B4-BE49-F238E27FC236}">
                    <a16:creationId xmlns:a16="http://schemas.microsoft.com/office/drawing/2014/main" id="{373B4577-EA70-C73F-9EF2-44A0AC443296}"/>
                  </a:ext>
                </a:extLst>
              </p:cNvPr>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301" name="Google Shape;10160;p74">
                <a:extLst>
                  <a:ext uri="{FF2B5EF4-FFF2-40B4-BE49-F238E27FC236}">
                    <a16:creationId xmlns:a16="http://schemas.microsoft.com/office/drawing/2014/main" id="{4628B2FA-611F-63D7-A9C9-CCAFF053E55F}"/>
                  </a:ext>
                </a:extLst>
              </p:cNvPr>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10161;p74">
                <a:extLst>
                  <a:ext uri="{FF2B5EF4-FFF2-40B4-BE49-F238E27FC236}">
                    <a16:creationId xmlns:a16="http://schemas.microsoft.com/office/drawing/2014/main" id="{8AF11C36-88C0-0819-7599-BAC47B6328B8}"/>
                  </a:ext>
                </a:extLst>
              </p:cNvPr>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9" name="Google Shape;10172;p74">
              <a:extLst>
                <a:ext uri="{FF2B5EF4-FFF2-40B4-BE49-F238E27FC236}">
                  <a16:creationId xmlns:a16="http://schemas.microsoft.com/office/drawing/2014/main" id="{E0247544-9D9C-6A0D-6944-F45A22B310F4}"/>
                </a:ext>
              </a:extLst>
            </p:cNvPr>
            <p:cNvGrpSpPr/>
            <p:nvPr/>
          </p:nvGrpSpPr>
          <p:grpSpPr>
            <a:xfrm>
              <a:off x="9770540" y="1631794"/>
              <a:ext cx="728986" cy="722278"/>
              <a:chOff x="-63679950" y="4093450"/>
              <a:chExt cx="320600" cy="317650"/>
            </a:xfrm>
            <a:grpFill/>
          </p:grpSpPr>
          <p:sp>
            <p:nvSpPr>
              <p:cNvPr id="293" name="Google Shape;10173;p74">
                <a:extLst>
                  <a:ext uri="{FF2B5EF4-FFF2-40B4-BE49-F238E27FC236}">
                    <a16:creationId xmlns:a16="http://schemas.microsoft.com/office/drawing/2014/main" id="{F4081526-F46D-832E-F61F-413DB0FEAE77}"/>
                  </a:ext>
                </a:extLst>
              </p:cNvPr>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94" name="Google Shape;10174;p74">
                <a:extLst>
                  <a:ext uri="{FF2B5EF4-FFF2-40B4-BE49-F238E27FC236}">
                    <a16:creationId xmlns:a16="http://schemas.microsoft.com/office/drawing/2014/main" id="{296CE92D-471E-89BE-ACB0-0CB89493210B}"/>
                  </a:ext>
                </a:extLst>
              </p:cNvPr>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10175;p74">
                <a:extLst>
                  <a:ext uri="{FF2B5EF4-FFF2-40B4-BE49-F238E27FC236}">
                    <a16:creationId xmlns:a16="http://schemas.microsoft.com/office/drawing/2014/main" id="{C6E3F7B1-7BCA-85D3-34FC-2C39575BDECE}"/>
                  </a:ext>
                </a:extLst>
              </p:cNvPr>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0" name="Google Shape;10184;p74">
              <a:extLst>
                <a:ext uri="{FF2B5EF4-FFF2-40B4-BE49-F238E27FC236}">
                  <a16:creationId xmlns:a16="http://schemas.microsoft.com/office/drawing/2014/main" id="{3AB9A83A-00BC-531C-EBC7-39B2B0F688AC}"/>
                </a:ext>
              </a:extLst>
            </p:cNvPr>
            <p:cNvGrpSpPr/>
            <p:nvPr/>
          </p:nvGrpSpPr>
          <p:grpSpPr>
            <a:xfrm>
              <a:off x="4282682" y="3638745"/>
              <a:ext cx="558124" cy="559534"/>
              <a:chOff x="-61783350" y="3743950"/>
              <a:chExt cx="316650" cy="317450"/>
            </a:xfrm>
            <a:grpFill/>
          </p:grpSpPr>
          <p:sp>
            <p:nvSpPr>
              <p:cNvPr id="291" name="Google Shape;10185;p74">
                <a:extLst>
                  <a:ext uri="{FF2B5EF4-FFF2-40B4-BE49-F238E27FC236}">
                    <a16:creationId xmlns:a16="http://schemas.microsoft.com/office/drawing/2014/main" id="{2AA28A87-2419-AB21-2772-3AB12C857471}"/>
                  </a:ext>
                </a:extLst>
              </p:cNvPr>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10186;p74">
                <a:extLst>
                  <a:ext uri="{FF2B5EF4-FFF2-40B4-BE49-F238E27FC236}">
                    <a16:creationId xmlns:a16="http://schemas.microsoft.com/office/drawing/2014/main" id="{1806FA88-0D4B-A104-F553-151F4FD38205}"/>
                  </a:ext>
                </a:extLst>
              </p:cNvPr>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141" name="Google Shape;10189;p74">
              <a:extLst>
                <a:ext uri="{FF2B5EF4-FFF2-40B4-BE49-F238E27FC236}">
                  <a16:creationId xmlns:a16="http://schemas.microsoft.com/office/drawing/2014/main" id="{7DD8FB14-03F8-EFFF-161D-9CD30AA951FD}"/>
                </a:ext>
              </a:extLst>
            </p:cNvPr>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142" name="Google Shape;10190;p74">
              <a:extLst>
                <a:ext uri="{FF2B5EF4-FFF2-40B4-BE49-F238E27FC236}">
                  <a16:creationId xmlns:a16="http://schemas.microsoft.com/office/drawing/2014/main" id="{698604AB-5FF7-8CC5-7EF3-EC02FCBD59EB}"/>
                </a:ext>
              </a:extLst>
            </p:cNvPr>
            <p:cNvGrpSpPr/>
            <p:nvPr/>
          </p:nvGrpSpPr>
          <p:grpSpPr>
            <a:xfrm>
              <a:off x="10898037" y="3656980"/>
              <a:ext cx="511138" cy="504969"/>
              <a:chOff x="-59869425" y="4102225"/>
              <a:chExt cx="319025" cy="315175"/>
            </a:xfrm>
            <a:grpFill/>
          </p:grpSpPr>
          <p:sp>
            <p:nvSpPr>
              <p:cNvPr id="287" name="Google Shape;10191;p74">
                <a:extLst>
                  <a:ext uri="{FF2B5EF4-FFF2-40B4-BE49-F238E27FC236}">
                    <a16:creationId xmlns:a16="http://schemas.microsoft.com/office/drawing/2014/main" id="{330ADE51-FEC7-A49F-F65B-F4765BF593F7}"/>
                  </a:ext>
                </a:extLst>
              </p:cNvPr>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10192;p74">
                <a:extLst>
                  <a:ext uri="{FF2B5EF4-FFF2-40B4-BE49-F238E27FC236}">
                    <a16:creationId xmlns:a16="http://schemas.microsoft.com/office/drawing/2014/main" id="{E79A8873-2496-938B-25A6-E9BC9FECC7D9}"/>
                  </a:ext>
                </a:extLst>
              </p:cNvPr>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10193;p74">
                <a:extLst>
                  <a:ext uri="{FF2B5EF4-FFF2-40B4-BE49-F238E27FC236}">
                    <a16:creationId xmlns:a16="http://schemas.microsoft.com/office/drawing/2014/main" id="{FA470074-0B8A-AD25-297C-82731A1070A0}"/>
                  </a:ext>
                </a:extLst>
              </p:cNvPr>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0" name="Google Shape;10194;p74">
                <a:extLst>
                  <a:ext uri="{FF2B5EF4-FFF2-40B4-BE49-F238E27FC236}">
                    <a16:creationId xmlns:a16="http://schemas.microsoft.com/office/drawing/2014/main" id="{9DF05820-078A-94EF-DC64-9DD2D5A2AAEE}"/>
                  </a:ext>
                </a:extLst>
              </p:cNvPr>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3" name="Google Shape;10221;p74">
              <a:extLst>
                <a:ext uri="{FF2B5EF4-FFF2-40B4-BE49-F238E27FC236}">
                  <a16:creationId xmlns:a16="http://schemas.microsoft.com/office/drawing/2014/main" id="{F998CC25-17D6-E554-234F-069EA87CDAA1}"/>
                </a:ext>
              </a:extLst>
            </p:cNvPr>
            <p:cNvGrpSpPr/>
            <p:nvPr/>
          </p:nvGrpSpPr>
          <p:grpSpPr>
            <a:xfrm>
              <a:off x="5175939" y="4622596"/>
              <a:ext cx="450426" cy="511209"/>
              <a:chOff x="2423775" y="3226875"/>
              <a:chExt cx="259925" cy="295000"/>
            </a:xfrm>
            <a:grpFill/>
          </p:grpSpPr>
          <p:sp>
            <p:nvSpPr>
              <p:cNvPr id="284" name="Google Shape;10222;p74">
                <a:extLst>
                  <a:ext uri="{FF2B5EF4-FFF2-40B4-BE49-F238E27FC236}">
                    <a16:creationId xmlns:a16="http://schemas.microsoft.com/office/drawing/2014/main" id="{2E78FC93-06BC-9AF3-4E23-AABDBAC62CCC}"/>
                  </a:ext>
                </a:extLst>
              </p:cNvPr>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10223;p74">
                <a:extLst>
                  <a:ext uri="{FF2B5EF4-FFF2-40B4-BE49-F238E27FC236}">
                    <a16:creationId xmlns:a16="http://schemas.microsoft.com/office/drawing/2014/main" id="{5DC15614-B41E-97D9-BE85-DE4C3B4CC465}"/>
                  </a:ext>
                </a:extLst>
              </p:cNvPr>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286" name="Google Shape;10224;p74">
                <a:extLst>
                  <a:ext uri="{FF2B5EF4-FFF2-40B4-BE49-F238E27FC236}">
                    <a16:creationId xmlns:a16="http://schemas.microsoft.com/office/drawing/2014/main" id="{DA2C49A6-FD33-C024-3BC2-99C884C33D94}"/>
                  </a:ext>
                </a:extLst>
              </p:cNvPr>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4" name="Google Shape;10240;p74">
              <a:extLst>
                <a:ext uri="{FF2B5EF4-FFF2-40B4-BE49-F238E27FC236}">
                  <a16:creationId xmlns:a16="http://schemas.microsoft.com/office/drawing/2014/main" id="{BA7BB450-58E7-4420-8611-FD14754ACD9B}"/>
                </a:ext>
              </a:extLst>
            </p:cNvPr>
            <p:cNvGrpSpPr/>
            <p:nvPr/>
          </p:nvGrpSpPr>
          <p:grpSpPr>
            <a:xfrm>
              <a:off x="7149309" y="4627475"/>
              <a:ext cx="518704" cy="480494"/>
              <a:chOff x="4266025" y="3609275"/>
              <a:chExt cx="299325" cy="277275"/>
            </a:xfrm>
            <a:grpFill/>
          </p:grpSpPr>
          <p:sp>
            <p:nvSpPr>
              <p:cNvPr id="282" name="Google Shape;10241;p74">
                <a:extLst>
                  <a:ext uri="{FF2B5EF4-FFF2-40B4-BE49-F238E27FC236}">
                    <a16:creationId xmlns:a16="http://schemas.microsoft.com/office/drawing/2014/main" id="{24573450-A126-F4D2-8D3F-BAD0F48C2EBE}"/>
                  </a:ext>
                </a:extLst>
              </p:cNvPr>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10242;p74">
                <a:extLst>
                  <a:ext uri="{FF2B5EF4-FFF2-40B4-BE49-F238E27FC236}">
                    <a16:creationId xmlns:a16="http://schemas.microsoft.com/office/drawing/2014/main" id="{B4B4F6CE-B66B-5BAB-8563-27E01054779E}"/>
                  </a:ext>
                </a:extLst>
              </p:cNvPr>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5" name="Google Shape;10303;p74">
              <a:extLst>
                <a:ext uri="{FF2B5EF4-FFF2-40B4-BE49-F238E27FC236}">
                  <a16:creationId xmlns:a16="http://schemas.microsoft.com/office/drawing/2014/main" id="{505CF557-D59E-D564-BEB5-6A830346479B}"/>
                </a:ext>
              </a:extLst>
            </p:cNvPr>
            <p:cNvGrpSpPr/>
            <p:nvPr/>
          </p:nvGrpSpPr>
          <p:grpSpPr>
            <a:xfrm>
              <a:off x="8144669" y="4585628"/>
              <a:ext cx="511903" cy="511859"/>
              <a:chOff x="4628325" y="3599825"/>
              <a:chExt cx="295400" cy="295375"/>
            </a:xfrm>
            <a:grpFill/>
          </p:grpSpPr>
          <p:sp>
            <p:nvSpPr>
              <p:cNvPr id="270" name="Google Shape;10304;p74">
                <a:extLst>
                  <a:ext uri="{FF2B5EF4-FFF2-40B4-BE49-F238E27FC236}">
                    <a16:creationId xmlns:a16="http://schemas.microsoft.com/office/drawing/2014/main" id="{355F26C9-6F59-0188-C2F5-D25D5D1DB6F6}"/>
                  </a:ext>
                </a:extLst>
              </p:cNvPr>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271" name="Google Shape;10305;p74">
                <a:extLst>
                  <a:ext uri="{FF2B5EF4-FFF2-40B4-BE49-F238E27FC236}">
                    <a16:creationId xmlns:a16="http://schemas.microsoft.com/office/drawing/2014/main" id="{51E278FF-1BF9-8DC6-430C-553B7B2FE199}"/>
                  </a:ext>
                </a:extLst>
              </p:cNvPr>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272" name="Google Shape;10306;p74">
                <a:extLst>
                  <a:ext uri="{FF2B5EF4-FFF2-40B4-BE49-F238E27FC236}">
                    <a16:creationId xmlns:a16="http://schemas.microsoft.com/office/drawing/2014/main" id="{80341EC2-B8D5-6C94-515F-8F9E0E211BFF}"/>
                  </a:ext>
                </a:extLst>
              </p:cNvPr>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273" name="Google Shape;10307;p74">
                <a:extLst>
                  <a:ext uri="{FF2B5EF4-FFF2-40B4-BE49-F238E27FC236}">
                    <a16:creationId xmlns:a16="http://schemas.microsoft.com/office/drawing/2014/main" id="{394F4F12-1EC7-BE80-BD09-D2BC92FED48C}"/>
                  </a:ext>
                </a:extLst>
              </p:cNvPr>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274" name="Google Shape;10308;p74">
                <a:extLst>
                  <a:ext uri="{FF2B5EF4-FFF2-40B4-BE49-F238E27FC236}">
                    <a16:creationId xmlns:a16="http://schemas.microsoft.com/office/drawing/2014/main" id="{0173F731-945D-ABD4-CFF9-51551AC3DC8D}"/>
                  </a:ext>
                </a:extLst>
              </p:cNvPr>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275" name="Google Shape;10309;p74">
                <a:extLst>
                  <a:ext uri="{FF2B5EF4-FFF2-40B4-BE49-F238E27FC236}">
                    <a16:creationId xmlns:a16="http://schemas.microsoft.com/office/drawing/2014/main" id="{2ECF334A-D0CF-26E9-E06A-7EA19E38C005}"/>
                  </a:ext>
                </a:extLst>
              </p:cNvPr>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276" name="Google Shape;10310;p74">
                <a:extLst>
                  <a:ext uri="{FF2B5EF4-FFF2-40B4-BE49-F238E27FC236}">
                    <a16:creationId xmlns:a16="http://schemas.microsoft.com/office/drawing/2014/main" id="{B358D954-93E1-0DD6-044D-DFC7BA2C6A29}"/>
                  </a:ext>
                </a:extLst>
              </p:cNvPr>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277" name="Google Shape;10311;p74">
                <a:extLst>
                  <a:ext uri="{FF2B5EF4-FFF2-40B4-BE49-F238E27FC236}">
                    <a16:creationId xmlns:a16="http://schemas.microsoft.com/office/drawing/2014/main" id="{5E87152A-7B45-CBD9-BE74-8F3F95DE03D3}"/>
                  </a:ext>
                </a:extLst>
              </p:cNvPr>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278" name="Google Shape;10312;p74">
                <a:extLst>
                  <a:ext uri="{FF2B5EF4-FFF2-40B4-BE49-F238E27FC236}">
                    <a16:creationId xmlns:a16="http://schemas.microsoft.com/office/drawing/2014/main" id="{C6FC3B09-343A-4510-B5F1-4C8A76E857E4}"/>
                  </a:ext>
                </a:extLst>
              </p:cNvPr>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313;p74">
                <a:extLst>
                  <a:ext uri="{FF2B5EF4-FFF2-40B4-BE49-F238E27FC236}">
                    <a16:creationId xmlns:a16="http://schemas.microsoft.com/office/drawing/2014/main" id="{AAB00596-47E5-3E58-A65F-5C8F42B1124A}"/>
                  </a:ext>
                </a:extLst>
              </p:cNvPr>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314;p74">
                <a:extLst>
                  <a:ext uri="{FF2B5EF4-FFF2-40B4-BE49-F238E27FC236}">
                    <a16:creationId xmlns:a16="http://schemas.microsoft.com/office/drawing/2014/main" id="{724E8885-012D-EF8A-7E01-56B8C31D9169}"/>
                  </a:ext>
                </a:extLst>
              </p:cNvPr>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281" name="Google Shape;10315;p74">
                <a:extLst>
                  <a:ext uri="{FF2B5EF4-FFF2-40B4-BE49-F238E27FC236}">
                    <a16:creationId xmlns:a16="http://schemas.microsoft.com/office/drawing/2014/main" id="{ACDC510E-936B-676B-6B4C-2747EB4A3305}"/>
                  </a:ext>
                </a:extLst>
              </p:cNvPr>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6" name="Google Shape;10341;p74">
              <a:extLst>
                <a:ext uri="{FF2B5EF4-FFF2-40B4-BE49-F238E27FC236}">
                  <a16:creationId xmlns:a16="http://schemas.microsoft.com/office/drawing/2014/main" id="{287A5897-879A-9EC1-BA47-925EE220D6ED}"/>
                </a:ext>
              </a:extLst>
            </p:cNvPr>
            <p:cNvGrpSpPr/>
            <p:nvPr/>
          </p:nvGrpSpPr>
          <p:grpSpPr>
            <a:xfrm>
              <a:off x="11843807" y="3665355"/>
              <a:ext cx="368772" cy="483471"/>
              <a:chOff x="3167275" y="3227275"/>
              <a:chExt cx="225300" cy="295375"/>
            </a:xfrm>
            <a:grpFill/>
          </p:grpSpPr>
          <p:sp>
            <p:nvSpPr>
              <p:cNvPr id="265" name="Google Shape;10342;p74">
                <a:extLst>
                  <a:ext uri="{FF2B5EF4-FFF2-40B4-BE49-F238E27FC236}">
                    <a16:creationId xmlns:a16="http://schemas.microsoft.com/office/drawing/2014/main" id="{735EE6FF-3B0D-825E-F522-608B1F0508A9}"/>
                  </a:ext>
                </a:extLst>
              </p:cNvPr>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343;p74">
                <a:extLst>
                  <a:ext uri="{FF2B5EF4-FFF2-40B4-BE49-F238E27FC236}">
                    <a16:creationId xmlns:a16="http://schemas.microsoft.com/office/drawing/2014/main" id="{C6203D35-D767-F9C5-B7FE-06EEE333C65E}"/>
                  </a:ext>
                </a:extLst>
              </p:cNvPr>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267" name="Google Shape;10344;p74">
                <a:extLst>
                  <a:ext uri="{FF2B5EF4-FFF2-40B4-BE49-F238E27FC236}">
                    <a16:creationId xmlns:a16="http://schemas.microsoft.com/office/drawing/2014/main" id="{FC994592-2781-F16A-7A4B-4A49E9D083F3}"/>
                  </a:ext>
                </a:extLst>
              </p:cNvPr>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268" name="Google Shape;10345;p74">
                <a:extLst>
                  <a:ext uri="{FF2B5EF4-FFF2-40B4-BE49-F238E27FC236}">
                    <a16:creationId xmlns:a16="http://schemas.microsoft.com/office/drawing/2014/main" id="{87FBE0D4-2727-DA56-50D9-AC006E186708}"/>
                  </a:ext>
                </a:extLst>
              </p:cNvPr>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269" name="Google Shape;10346;p74">
                <a:extLst>
                  <a:ext uri="{FF2B5EF4-FFF2-40B4-BE49-F238E27FC236}">
                    <a16:creationId xmlns:a16="http://schemas.microsoft.com/office/drawing/2014/main" id="{ED5897E1-8CA4-2490-5527-7E98D6A99558}"/>
                  </a:ext>
                </a:extLst>
              </p:cNvPr>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7" name="Google Shape;10359;p74">
              <a:extLst>
                <a:ext uri="{FF2B5EF4-FFF2-40B4-BE49-F238E27FC236}">
                  <a16:creationId xmlns:a16="http://schemas.microsoft.com/office/drawing/2014/main" id="{B29C9E27-CA1A-5751-B8FE-E556F6F4EC0D}"/>
                </a:ext>
              </a:extLst>
            </p:cNvPr>
            <p:cNvGrpSpPr/>
            <p:nvPr/>
          </p:nvGrpSpPr>
          <p:grpSpPr>
            <a:xfrm>
              <a:off x="9082787" y="4641757"/>
              <a:ext cx="513246" cy="451814"/>
              <a:chOff x="4991425" y="3617150"/>
              <a:chExt cx="296175" cy="260725"/>
            </a:xfrm>
            <a:grpFill/>
          </p:grpSpPr>
          <p:sp>
            <p:nvSpPr>
              <p:cNvPr id="258" name="Google Shape;10360;p74">
                <a:extLst>
                  <a:ext uri="{FF2B5EF4-FFF2-40B4-BE49-F238E27FC236}">
                    <a16:creationId xmlns:a16="http://schemas.microsoft.com/office/drawing/2014/main" id="{C30FC819-739B-E216-277E-1D0749CF925B}"/>
                  </a:ext>
                </a:extLst>
              </p:cNvPr>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10361;p74">
                <a:extLst>
                  <a:ext uri="{FF2B5EF4-FFF2-40B4-BE49-F238E27FC236}">
                    <a16:creationId xmlns:a16="http://schemas.microsoft.com/office/drawing/2014/main" id="{E286D01F-B41D-215C-0071-A908AD59F605}"/>
                  </a:ext>
                </a:extLst>
              </p:cNvPr>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10362;p74">
                <a:extLst>
                  <a:ext uri="{FF2B5EF4-FFF2-40B4-BE49-F238E27FC236}">
                    <a16:creationId xmlns:a16="http://schemas.microsoft.com/office/drawing/2014/main" id="{695DBDF6-8E75-743A-2A28-F6716925137B}"/>
                  </a:ext>
                </a:extLst>
              </p:cNvPr>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363;p74">
                <a:extLst>
                  <a:ext uri="{FF2B5EF4-FFF2-40B4-BE49-F238E27FC236}">
                    <a16:creationId xmlns:a16="http://schemas.microsoft.com/office/drawing/2014/main" id="{895AB028-82F6-46DA-5691-BA5154AF2F59}"/>
                  </a:ext>
                </a:extLst>
              </p:cNvPr>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364;p74">
                <a:extLst>
                  <a:ext uri="{FF2B5EF4-FFF2-40B4-BE49-F238E27FC236}">
                    <a16:creationId xmlns:a16="http://schemas.microsoft.com/office/drawing/2014/main" id="{8A3283F2-1EE1-2F37-EBBC-BB4EBE0D2E59}"/>
                  </a:ext>
                </a:extLst>
              </p:cNvPr>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365;p74">
                <a:extLst>
                  <a:ext uri="{FF2B5EF4-FFF2-40B4-BE49-F238E27FC236}">
                    <a16:creationId xmlns:a16="http://schemas.microsoft.com/office/drawing/2014/main" id="{A15749CB-D64E-E123-85F8-E25AF5155FF3}"/>
                  </a:ext>
                </a:extLst>
              </p:cNvPr>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366;p74">
                <a:extLst>
                  <a:ext uri="{FF2B5EF4-FFF2-40B4-BE49-F238E27FC236}">
                    <a16:creationId xmlns:a16="http://schemas.microsoft.com/office/drawing/2014/main" id="{E73BCEC8-9F50-6802-44C9-CF4C8A5B7023}"/>
                  </a:ext>
                </a:extLst>
              </p:cNvPr>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8" name="Google Shape;10399;p74">
              <a:extLst>
                <a:ext uri="{FF2B5EF4-FFF2-40B4-BE49-F238E27FC236}">
                  <a16:creationId xmlns:a16="http://schemas.microsoft.com/office/drawing/2014/main" id="{01B4EFA6-DFC1-D258-430C-620371E0BAC8}"/>
                </a:ext>
              </a:extLst>
            </p:cNvPr>
            <p:cNvGrpSpPr/>
            <p:nvPr/>
          </p:nvGrpSpPr>
          <p:grpSpPr>
            <a:xfrm>
              <a:off x="4176693" y="4547342"/>
              <a:ext cx="511859" cy="509131"/>
              <a:chOff x="3497300" y="3591950"/>
              <a:chExt cx="295375" cy="293800"/>
            </a:xfrm>
            <a:grpFill/>
          </p:grpSpPr>
          <p:sp>
            <p:nvSpPr>
              <p:cNvPr id="250" name="Google Shape;10400;p74">
                <a:extLst>
                  <a:ext uri="{FF2B5EF4-FFF2-40B4-BE49-F238E27FC236}">
                    <a16:creationId xmlns:a16="http://schemas.microsoft.com/office/drawing/2014/main" id="{11FB21B8-5339-8CEB-D5BB-EB8A1DA04745}"/>
                  </a:ext>
                </a:extLst>
              </p:cNvPr>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251" name="Google Shape;10401;p74">
                <a:extLst>
                  <a:ext uri="{FF2B5EF4-FFF2-40B4-BE49-F238E27FC236}">
                    <a16:creationId xmlns:a16="http://schemas.microsoft.com/office/drawing/2014/main" id="{191FCD7C-C618-8970-7CF4-B02FFAEC2DEC}"/>
                  </a:ext>
                </a:extLst>
              </p:cNvPr>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252" name="Google Shape;10402;p74">
                <a:extLst>
                  <a:ext uri="{FF2B5EF4-FFF2-40B4-BE49-F238E27FC236}">
                    <a16:creationId xmlns:a16="http://schemas.microsoft.com/office/drawing/2014/main" id="{D5110738-B7BF-D588-30BE-94DD2B92D384}"/>
                  </a:ext>
                </a:extLst>
              </p:cNvPr>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253" name="Google Shape;10403;p74">
                <a:extLst>
                  <a:ext uri="{FF2B5EF4-FFF2-40B4-BE49-F238E27FC236}">
                    <a16:creationId xmlns:a16="http://schemas.microsoft.com/office/drawing/2014/main" id="{8B86EBA5-6C32-6A54-74B9-618B0C3732D5}"/>
                  </a:ext>
                </a:extLst>
              </p:cNvPr>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254" name="Google Shape;10404;p74">
                <a:extLst>
                  <a:ext uri="{FF2B5EF4-FFF2-40B4-BE49-F238E27FC236}">
                    <a16:creationId xmlns:a16="http://schemas.microsoft.com/office/drawing/2014/main" id="{9399D25C-ADD3-0267-6D29-672FCC1110BF}"/>
                  </a:ext>
                </a:extLst>
              </p:cNvPr>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255" name="Google Shape;10405;p74">
                <a:extLst>
                  <a:ext uri="{FF2B5EF4-FFF2-40B4-BE49-F238E27FC236}">
                    <a16:creationId xmlns:a16="http://schemas.microsoft.com/office/drawing/2014/main" id="{5952902B-7239-31E8-9D56-AFA2C4F79990}"/>
                  </a:ext>
                </a:extLst>
              </p:cNvPr>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256" name="Google Shape;10406;p74">
                <a:extLst>
                  <a:ext uri="{FF2B5EF4-FFF2-40B4-BE49-F238E27FC236}">
                    <a16:creationId xmlns:a16="http://schemas.microsoft.com/office/drawing/2014/main" id="{E6FD9754-0EE3-B385-98C8-37C03030465A}"/>
                  </a:ext>
                </a:extLst>
              </p:cNvPr>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10407;p74">
                <a:extLst>
                  <a:ext uri="{FF2B5EF4-FFF2-40B4-BE49-F238E27FC236}">
                    <a16:creationId xmlns:a16="http://schemas.microsoft.com/office/drawing/2014/main" id="{3F5B2DDA-1A27-00BF-1E64-436E0F009401}"/>
                  </a:ext>
                </a:extLst>
              </p:cNvPr>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9" name="Google Shape;10421;p74">
              <a:extLst>
                <a:ext uri="{FF2B5EF4-FFF2-40B4-BE49-F238E27FC236}">
                  <a16:creationId xmlns:a16="http://schemas.microsoft.com/office/drawing/2014/main" id="{57731A8E-3B55-C41C-A469-ADEF42D2EC05}"/>
                </a:ext>
              </a:extLst>
            </p:cNvPr>
            <p:cNvGrpSpPr/>
            <p:nvPr/>
          </p:nvGrpSpPr>
          <p:grpSpPr>
            <a:xfrm>
              <a:off x="9866876" y="4559054"/>
              <a:ext cx="514631" cy="515974"/>
              <a:chOff x="5355300" y="3598250"/>
              <a:chExt cx="296975" cy="297750"/>
            </a:xfrm>
            <a:grpFill/>
          </p:grpSpPr>
          <p:sp>
            <p:nvSpPr>
              <p:cNvPr id="242" name="Google Shape;10422;p74">
                <a:extLst>
                  <a:ext uri="{FF2B5EF4-FFF2-40B4-BE49-F238E27FC236}">
                    <a16:creationId xmlns:a16="http://schemas.microsoft.com/office/drawing/2014/main" id="{45DE258C-6A21-4727-B353-E518B42A531F}"/>
                  </a:ext>
                </a:extLst>
              </p:cNvPr>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243" name="Google Shape;10423;p74">
                <a:extLst>
                  <a:ext uri="{FF2B5EF4-FFF2-40B4-BE49-F238E27FC236}">
                    <a16:creationId xmlns:a16="http://schemas.microsoft.com/office/drawing/2014/main" id="{96EE3EDD-D466-3CBC-7DB1-845458932D3A}"/>
                  </a:ext>
                </a:extLst>
              </p:cNvPr>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244" name="Google Shape;10424;p74">
                <a:extLst>
                  <a:ext uri="{FF2B5EF4-FFF2-40B4-BE49-F238E27FC236}">
                    <a16:creationId xmlns:a16="http://schemas.microsoft.com/office/drawing/2014/main" id="{5BFD0307-72BC-EF08-F40B-AC9FD837EF91}"/>
                  </a:ext>
                </a:extLst>
              </p:cNvPr>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245" name="Google Shape;10425;p74">
                <a:extLst>
                  <a:ext uri="{FF2B5EF4-FFF2-40B4-BE49-F238E27FC236}">
                    <a16:creationId xmlns:a16="http://schemas.microsoft.com/office/drawing/2014/main" id="{E330744D-45B7-824A-F55D-8819BF06893F}"/>
                  </a:ext>
                </a:extLst>
              </p:cNvPr>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246" name="Google Shape;10426;p74">
                <a:extLst>
                  <a:ext uri="{FF2B5EF4-FFF2-40B4-BE49-F238E27FC236}">
                    <a16:creationId xmlns:a16="http://schemas.microsoft.com/office/drawing/2014/main" id="{09D98BEE-C07E-B67A-BCF7-5F8D1025A60F}"/>
                  </a:ext>
                </a:extLst>
              </p:cNvPr>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247" name="Google Shape;10427;p74">
                <a:extLst>
                  <a:ext uri="{FF2B5EF4-FFF2-40B4-BE49-F238E27FC236}">
                    <a16:creationId xmlns:a16="http://schemas.microsoft.com/office/drawing/2014/main" id="{DD186147-9FE2-1C99-5BFE-80B24F1352B1}"/>
                  </a:ext>
                </a:extLst>
              </p:cNvPr>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10428;p74">
                <a:extLst>
                  <a:ext uri="{FF2B5EF4-FFF2-40B4-BE49-F238E27FC236}">
                    <a16:creationId xmlns:a16="http://schemas.microsoft.com/office/drawing/2014/main" id="{B5168FB8-2626-42AD-CE04-560527A3DD94}"/>
                  </a:ext>
                </a:extLst>
              </p:cNvPr>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249" name="Google Shape;10429;p74">
                <a:extLst>
                  <a:ext uri="{FF2B5EF4-FFF2-40B4-BE49-F238E27FC236}">
                    <a16:creationId xmlns:a16="http://schemas.microsoft.com/office/drawing/2014/main" id="{4A30ABEB-38C8-4C6B-C294-9B954A103E70}"/>
                  </a:ext>
                </a:extLst>
              </p:cNvPr>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0" name="Google Shape;10435;p74">
              <a:extLst>
                <a:ext uri="{FF2B5EF4-FFF2-40B4-BE49-F238E27FC236}">
                  <a16:creationId xmlns:a16="http://schemas.microsoft.com/office/drawing/2014/main" id="{DD45BD63-2F5A-74E6-3F0F-D81AA19C80E1}"/>
                </a:ext>
              </a:extLst>
            </p:cNvPr>
            <p:cNvGrpSpPr/>
            <p:nvPr/>
          </p:nvGrpSpPr>
          <p:grpSpPr>
            <a:xfrm>
              <a:off x="9836626" y="5286301"/>
              <a:ext cx="756325" cy="701253"/>
              <a:chOff x="6543825" y="3202075"/>
              <a:chExt cx="296975" cy="275350"/>
            </a:xfrm>
            <a:grpFill/>
          </p:grpSpPr>
          <p:sp>
            <p:nvSpPr>
              <p:cNvPr id="235" name="Google Shape;10436;p74">
                <a:extLst>
                  <a:ext uri="{FF2B5EF4-FFF2-40B4-BE49-F238E27FC236}">
                    <a16:creationId xmlns:a16="http://schemas.microsoft.com/office/drawing/2014/main" id="{841E6A91-ABCE-9ADD-FE9D-29AECD121CBD}"/>
                  </a:ext>
                </a:extLst>
              </p:cNvPr>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437;p74">
                <a:extLst>
                  <a:ext uri="{FF2B5EF4-FFF2-40B4-BE49-F238E27FC236}">
                    <a16:creationId xmlns:a16="http://schemas.microsoft.com/office/drawing/2014/main" id="{4DBF6697-B427-FE49-7423-5AB15A1D92FE}"/>
                  </a:ext>
                </a:extLst>
              </p:cNvPr>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438;p74">
                <a:extLst>
                  <a:ext uri="{FF2B5EF4-FFF2-40B4-BE49-F238E27FC236}">
                    <a16:creationId xmlns:a16="http://schemas.microsoft.com/office/drawing/2014/main" id="{84CB5F3F-7F39-D47D-3F49-BC9F4080AF2F}"/>
                  </a:ext>
                </a:extLst>
              </p:cNvPr>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238" name="Google Shape;10439;p74">
                <a:extLst>
                  <a:ext uri="{FF2B5EF4-FFF2-40B4-BE49-F238E27FC236}">
                    <a16:creationId xmlns:a16="http://schemas.microsoft.com/office/drawing/2014/main" id="{3171AE10-609C-49A7-07F4-4AA6E2ABFE1B}"/>
                  </a:ext>
                </a:extLst>
              </p:cNvPr>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239" name="Google Shape;10440;p74">
                <a:extLst>
                  <a:ext uri="{FF2B5EF4-FFF2-40B4-BE49-F238E27FC236}">
                    <a16:creationId xmlns:a16="http://schemas.microsoft.com/office/drawing/2014/main" id="{04BD4098-E6F3-1C07-938D-9F1963977DE2}"/>
                  </a:ext>
                </a:extLst>
              </p:cNvPr>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240" name="Google Shape;10441;p74">
                <a:extLst>
                  <a:ext uri="{FF2B5EF4-FFF2-40B4-BE49-F238E27FC236}">
                    <a16:creationId xmlns:a16="http://schemas.microsoft.com/office/drawing/2014/main" id="{16F565BE-E602-1DDB-2472-E7FC24B7BF43}"/>
                  </a:ext>
                </a:extLst>
              </p:cNvPr>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241" name="Google Shape;10442;p74">
                <a:extLst>
                  <a:ext uri="{FF2B5EF4-FFF2-40B4-BE49-F238E27FC236}">
                    <a16:creationId xmlns:a16="http://schemas.microsoft.com/office/drawing/2014/main" id="{8AACDDA2-C3E2-F90D-F7A2-B1FB7611F2E3}"/>
                  </a:ext>
                </a:extLst>
              </p:cNvPr>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1" name="Google Shape;10443;p74">
              <a:extLst>
                <a:ext uri="{FF2B5EF4-FFF2-40B4-BE49-F238E27FC236}">
                  <a16:creationId xmlns:a16="http://schemas.microsoft.com/office/drawing/2014/main" id="{944B9C1B-D1ED-AF9D-67DE-F21CB3019A23}"/>
                </a:ext>
              </a:extLst>
            </p:cNvPr>
            <p:cNvGrpSpPr/>
            <p:nvPr/>
          </p:nvGrpSpPr>
          <p:grpSpPr>
            <a:xfrm>
              <a:off x="11784256" y="4449565"/>
              <a:ext cx="587394" cy="587394"/>
              <a:chOff x="2037825" y="3254050"/>
              <a:chExt cx="296175" cy="296175"/>
            </a:xfrm>
            <a:grpFill/>
          </p:grpSpPr>
          <p:sp>
            <p:nvSpPr>
              <p:cNvPr id="229" name="Google Shape;10444;p74">
                <a:extLst>
                  <a:ext uri="{FF2B5EF4-FFF2-40B4-BE49-F238E27FC236}">
                    <a16:creationId xmlns:a16="http://schemas.microsoft.com/office/drawing/2014/main" id="{99A860C5-2C6A-8D88-77FA-3D75E1B2A11A}"/>
                  </a:ext>
                </a:extLst>
              </p:cNvPr>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230" name="Google Shape;10445;p74">
                <a:extLst>
                  <a:ext uri="{FF2B5EF4-FFF2-40B4-BE49-F238E27FC236}">
                    <a16:creationId xmlns:a16="http://schemas.microsoft.com/office/drawing/2014/main" id="{B123E7E2-EC72-F541-8C70-BFD12149BC85}"/>
                  </a:ext>
                </a:extLst>
              </p:cNvPr>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231" name="Google Shape;10446;p74">
                <a:extLst>
                  <a:ext uri="{FF2B5EF4-FFF2-40B4-BE49-F238E27FC236}">
                    <a16:creationId xmlns:a16="http://schemas.microsoft.com/office/drawing/2014/main" id="{652716D0-F3C6-3036-1FD2-5E2A82022D85}"/>
                  </a:ext>
                </a:extLst>
              </p:cNvPr>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232" name="Google Shape;10447;p74">
                <a:extLst>
                  <a:ext uri="{FF2B5EF4-FFF2-40B4-BE49-F238E27FC236}">
                    <a16:creationId xmlns:a16="http://schemas.microsoft.com/office/drawing/2014/main" id="{C4F84896-692E-108B-D13A-EF7BAE90CAA5}"/>
                  </a:ext>
                </a:extLst>
              </p:cNvPr>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233" name="Google Shape;10448;p74">
                <a:extLst>
                  <a:ext uri="{FF2B5EF4-FFF2-40B4-BE49-F238E27FC236}">
                    <a16:creationId xmlns:a16="http://schemas.microsoft.com/office/drawing/2014/main" id="{0621448D-2067-7879-C617-56993D71B46C}"/>
                  </a:ext>
                </a:extLst>
              </p:cNvPr>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234" name="Google Shape;10449;p74">
                <a:extLst>
                  <a:ext uri="{FF2B5EF4-FFF2-40B4-BE49-F238E27FC236}">
                    <a16:creationId xmlns:a16="http://schemas.microsoft.com/office/drawing/2014/main" id="{EE929C50-3709-9E11-A1C6-1E770C16B811}"/>
                  </a:ext>
                </a:extLst>
              </p:cNvPr>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2" name="Google Shape;10468;p74">
              <a:extLst>
                <a:ext uri="{FF2B5EF4-FFF2-40B4-BE49-F238E27FC236}">
                  <a16:creationId xmlns:a16="http://schemas.microsoft.com/office/drawing/2014/main" id="{8F70F232-60AF-C68B-E29F-8D77F59E0E0D}"/>
                </a:ext>
              </a:extLst>
            </p:cNvPr>
            <p:cNvGrpSpPr/>
            <p:nvPr/>
          </p:nvGrpSpPr>
          <p:grpSpPr>
            <a:xfrm>
              <a:off x="6146576" y="4673825"/>
              <a:ext cx="514632" cy="513246"/>
              <a:chOff x="3859600" y="3591950"/>
              <a:chExt cx="296975" cy="296175"/>
            </a:xfrm>
            <a:grpFill/>
          </p:grpSpPr>
          <p:sp>
            <p:nvSpPr>
              <p:cNvPr id="226" name="Google Shape;10469;p74">
                <a:extLst>
                  <a:ext uri="{FF2B5EF4-FFF2-40B4-BE49-F238E27FC236}">
                    <a16:creationId xmlns:a16="http://schemas.microsoft.com/office/drawing/2014/main" id="{FB0126A3-B3AD-E40F-E7F8-3E8E41643F1E}"/>
                  </a:ext>
                </a:extLst>
              </p:cNvPr>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470;p74">
                <a:extLst>
                  <a:ext uri="{FF2B5EF4-FFF2-40B4-BE49-F238E27FC236}">
                    <a16:creationId xmlns:a16="http://schemas.microsoft.com/office/drawing/2014/main" id="{953CA30D-2FCA-F930-596E-83A3660569E2}"/>
                  </a:ext>
                </a:extLst>
              </p:cNvPr>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471;p74">
                <a:extLst>
                  <a:ext uri="{FF2B5EF4-FFF2-40B4-BE49-F238E27FC236}">
                    <a16:creationId xmlns:a16="http://schemas.microsoft.com/office/drawing/2014/main" id="{4EFE83F9-F8A6-E4B3-AAEE-97B5DA81EAEA}"/>
                  </a:ext>
                </a:extLst>
              </p:cNvPr>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3" name="Google Shape;10483;p74">
              <a:extLst>
                <a:ext uri="{FF2B5EF4-FFF2-40B4-BE49-F238E27FC236}">
                  <a16:creationId xmlns:a16="http://schemas.microsoft.com/office/drawing/2014/main" id="{58D30F47-2D16-7B46-D33A-198D8B5BDC8B}"/>
                </a:ext>
              </a:extLst>
            </p:cNvPr>
            <p:cNvGrpSpPr/>
            <p:nvPr/>
          </p:nvGrpSpPr>
          <p:grpSpPr>
            <a:xfrm>
              <a:off x="10897117" y="4540369"/>
              <a:ext cx="483224" cy="480494"/>
              <a:chOff x="5727850" y="3609275"/>
              <a:chExt cx="278850" cy="277275"/>
            </a:xfrm>
            <a:grpFill/>
          </p:grpSpPr>
          <p:sp>
            <p:nvSpPr>
              <p:cNvPr id="221" name="Google Shape;10484;p74">
                <a:extLst>
                  <a:ext uri="{FF2B5EF4-FFF2-40B4-BE49-F238E27FC236}">
                    <a16:creationId xmlns:a16="http://schemas.microsoft.com/office/drawing/2014/main" id="{F62658E4-BB18-3E70-C5E6-09938D5FB37B}"/>
                  </a:ext>
                </a:extLst>
              </p:cNvPr>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10485;p74">
                <a:extLst>
                  <a:ext uri="{FF2B5EF4-FFF2-40B4-BE49-F238E27FC236}">
                    <a16:creationId xmlns:a16="http://schemas.microsoft.com/office/drawing/2014/main" id="{4475F890-C778-8CB2-DFF0-9D4771E14FA6}"/>
                  </a:ext>
                </a:extLst>
              </p:cNvPr>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223" name="Google Shape;10486;p74">
                <a:extLst>
                  <a:ext uri="{FF2B5EF4-FFF2-40B4-BE49-F238E27FC236}">
                    <a16:creationId xmlns:a16="http://schemas.microsoft.com/office/drawing/2014/main" id="{0ECDED69-BD86-216C-6B57-B90E5A77A303}"/>
                  </a:ext>
                </a:extLst>
              </p:cNvPr>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224" name="Google Shape;10487;p74">
                <a:extLst>
                  <a:ext uri="{FF2B5EF4-FFF2-40B4-BE49-F238E27FC236}">
                    <a16:creationId xmlns:a16="http://schemas.microsoft.com/office/drawing/2014/main" id="{4851ACF5-0F00-25C9-E421-83B63F935E2B}"/>
                  </a:ext>
                </a:extLst>
              </p:cNvPr>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488;p74">
                <a:extLst>
                  <a:ext uri="{FF2B5EF4-FFF2-40B4-BE49-F238E27FC236}">
                    <a16:creationId xmlns:a16="http://schemas.microsoft.com/office/drawing/2014/main" id="{05304B8F-C7F9-D0F5-4468-E2E79533FA0A}"/>
                  </a:ext>
                </a:extLst>
              </p:cNvPr>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4" name="Google Shape;10497;p74">
              <a:extLst>
                <a:ext uri="{FF2B5EF4-FFF2-40B4-BE49-F238E27FC236}">
                  <a16:creationId xmlns:a16="http://schemas.microsoft.com/office/drawing/2014/main" id="{50E47AF8-D8AD-A726-F5BC-0C278F8CA785}"/>
                </a:ext>
              </a:extLst>
            </p:cNvPr>
            <p:cNvGrpSpPr/>
            <p:nvPr/>
          </p:nvGrpSpPr>
          <p:grpSpPr>
            <a:xfrm>
              <a:off x="10782129" y="2606104"/>
              <a:ext cx="671873" cy="670064"/>
              <a:chOff x="6553275" y="3604550"/>
              <a:chExt cx="296975" cy="296175"/>
            </a:xfrm>
            <a:grpFill/>
          </p:grpSpPr>
          <p:sp>
            <p:nvSpPr>
              <p:cNvPr id="215" name="Google Shape;10498;p74">
                <a:extLst>
                  <a:ext uri="{FF2B5EF4-FFF2-40B4-BE49-F238E27FC236}">
                    <a16:creationId xmlns:a16="http://schemas.microsoft.com/office/drawing/2014/main" id="{B69DD340-D820-4BAD-4536-6408007BF879}"/>
                  </a:ext>
                </a:extLst>
              </p:cNvPr>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216" name="Google Shape;10499;p74">
                <a:extLst>
                  <a:ext uri="{FF2B5EF4-FFF2-40B4-BE49-F238E27FC236}">
                    <a16:creationId xmlns:a16="http://schemas.microsoft.com/office/drawing/2014/main" id="{34F8F429-3DD3-6F57-4BE0-5497DADD9A68}"/>
                  </a:ext>
                </a:extLst>
              </p:cNvPr>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217" name="Google Shape;10500;p74">
                <a:extLst>
                  <a:ext uri="{FF2B5EF4-FFF2-40B4-BE49-F238E27FC236}">
                    <a16:creationId xmlns:a16="http://schemas.microsoft.com/office/drawing/2014/main" id="{BF002097-1347-6583-611A-A612A556BCBD}"/>
                  </a:ext>
                </a:extLst>
              </p:cNvPr>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218" name="Google Shape;10501;p74">
                <a:extLst>
                  <a:ext uri="{FF2B5EF4-FFF2-40B4-BE49-F238E27FC236}">
                    <a16:creationId xmlns:a16="http://schemas.microsoft.com/office/drawing/2014/main" id="{10F44CA9-67A5-B9E6-66C7-BDBF9A6BF474}"/>
                  </a:ext>
                </a:extLst>
              </p:cNvPr>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10502;p74">
                <a:extLst>
                  <a:ext uri="{FF2B5EF4-FFF2-40B4-BE49-F238E27FC236}">
                    <a16:creationId xmlns:a16="http://schemas.microsoft.com/office/drawing/2014/main" id="{60007559-F0B6-02DB-9138-F07031163F5D}"/>
                  </a:ext>
                </a:extLst>
              </p:cNvPr>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10503;p74">
                <a:extLst>
                  <a:ext uri="{FF2B5EF4-FFF2-40B4-BE49-F238E27FC236}">
                    <a16:creationId xmlns:a16="http://schemas.microsoft.com/office/drawing/2014/main" id="{0880B77A-3533-C2D8-229C-47E7ABF91CD4}"/>
                  </a:ext>
                </a:extLst>
              </p:cNvPr>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5" name="Google Shape;10234;p74">
              <a:extLst>
                <a:ext uri="{FF2B5EF4-FFF2-40B4-BE49-F238E27FC236}">
                  <a16:creationId xmlns:a16="http://schemas.microsoft.com/office/drawing/2014/main" id="{BE65E5AA-D320-D53F-B872-07DFA8CA74AA}"/>
                </a:ext>
              </a:extLst>
            </p:cNvPr>
            <p:cNvGrpSpPr/>
            <p:nvPr/>
          </p:nvGrpSpPr>
          <p:grpSpPr>
            <a:xfrm>
              <a:off x="5106979" y="2654319"/>
              <a:ext cx="668310" cy="670064"/>
              <a:chOff x="4263650" y="3235150"/>
              <a:chExt cx="295400" cy="296175"/>
            </a:xfrm>
            <a:grpFill/>
          </p:grpSpPr>
          <p:sp>
            <p:nvSpPr>
              <p:cNvPr id="210" name="Google Shape;10235;p74">
                <a:extLst>
                  <a:ext uri="{FF2B5EF4-FFF2-40B4-BE49-F238E27FC236}">
                    <a16:creationId xmlns:a16="http://schemas.microsoft.com/office/drawing/2014/main" id="{844090E0-B72C-49EC-D92B-DEDD0C7C7520}"/>
                  </a:ext>
                </a:extLst>
              </p:cNvPr>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211" name="Google Shape;10236;p74">
                <a:extLst>
                  <a:ext uri="{FF2B5EF4-FFF2-40B4-BE49-F238E27FC236}">
                    <a16:creationId xmlns:a16="http://schemas.microsoft.com/office/drawing/2014/main" id="{D4A84928-A400-319A-8A41-E7D1B8BBC546}"/>
                  </a:ext>
                </a:extLst>
              </p:cNvPr>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212" name="Google Shape;10237;p74">
                <a:extLst>
                  <a:ext uri="{FF2B5EF4-FFF2-40B4-BE49-F238E27FC236}">
                    <a16:creationId xmlns:a16="http://schemas.microsoft.com/office/drawing/2014/main" id="{8B8CE65A-A372-6EF8-0E5B-7D804414DF5B}"/>
                  </a:ext>
                </a:extLst>
              </p:cNvPr>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213" name="Google Shape;10238;p74">
                <a:extLst>
                  <a:ext uri="{FF2B5EF4-FFF2-40B4-BE49-F238E27FC236}">
                    <a16:creationId xmlns:a16="http://schemas.microsoft.com/office/drawing/2014/main" id="{F93E5216-3431-77C4-B245-D0E7BAB8F38A}"/>
                  </a:ext>
                </a:extLst>
              </p:cNvPr>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214" name="Google Shape;10239;p74">
                <a:extLst>
                  <a:ext uri="{FF2B5EF4-FFF2-40B4-BE49-F238E27FC236}">
                    <a16:creationId xmlns:a16="http://schemas.microsoft.com/office/drawing/2014/main" id="{80F02FCE-5B9F-8BAE-945B-8A7F59A0F158}"/>
                  </a:ext>
                </a:extLst>
              </p:cNvPr>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6" name="Google Shape;10251;p74">
              <a:extLst>
                <a:ext uri="{FF2B5EF4-FFF2-40B4-BE49-F238E27FC236}">
                  <a16:creationId xmlns:a16="http://schemas.microsoft.com/office/drawing/2014/main" id="{3AB32BC7-87EB-DAE1-EAC5-97D9A1A3073A}"/>
                </a:ext>
              </a:extLst>
            </p:cNvPr>
            <p:cNvGrpSpPr/>
            <p:nvPr/>
          </p:nvGrpSpPr>
          <p:grpSpPr>
            <a:xfrm>
              <a:off x="9851053" y="2659875"/>
              <a:ext cx="433078" cy="670064"/>
              <a:chOff x="6164975" y="3211525"/>
              <a:chExt cx="191425" cy="296175"/>
            </a:xfrm>
            <a:grpFill/>
          </p:grpSpPr>
          <p:sp>
            <p:nvSpPr>
              <p:cNvPr id="203" name="Google Shape;10252;p74">
                <a:extLst>
                  <a:ext uri="{FF2B5EF4-FFF2-40B4-BE49-F238E27FC236}">
                    <a16:creationId xmlns:a16="http://schemas.microsoft.com/office/drawing/2014/main" id="{E45F31E6-9232-6BD4-2B0E-DFF99EFF20A9}"/>
                  </a:ext>
                </a:extLst>
              </p:cNvPr>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10253;p74">
                <a:extLst>
                  <a:ext uri="{FF2B5EF4-FFF2-40B4-BE49-F238E27FC236}">
                    <a16:creationId xmlns:a16="http://schemas.microsoft.com/office/drawing/2014/main" id="{66BFD1F8-F30A-EC3B-E441-CED506E61DAA}"/>
                  </a:ext>
                </a:extLst>
              </p:cNvPr>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205" name="Google Shape;10254;p74">
                <a:extLst>
                  <a:ext uri="{FF2B5EF4-FFF2-40B4-BE49-F238E27FC236}">
                    <a16:creationId xmlns:a16="http://schemas.microsoft.com/office/drawing/2014/main" id="{A91E4EFF-F40D-7E9F-5E59-41A049FC088C}"/>
                  </a:ext>
                </a:extLst>
              </p:cNvPr>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206" name="Google Shape;10255;p74">
                <a:extLst>
                  <a:ext uri="{FF2B5EF4-FFF2-40B4-BE49-F238E27FC236}">
                    <a16:creationId xmlns:a16="http://schemas.microsoft.com/office/drawing/2014/main" id="{1B80DA8D-FB1E-AE57-03EF-731E1F74BAD5}"/>
                  </a:ext>
                </a:extLst>
              </p:cNvPr>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207" name="Google Shape;10256;p74">
                <a:extLst>
                  <a:ext uri="{FF2B5EF4-FFF2-40B4-BE49-F238E27FC236}">
                    <a16:creationId xmlns:a16="http://schemas.microsoft.com/office/drawing/2014/main" id="{0A66C0E1-97DE-B6D4-CC90-4BE87F1A2146}"/>
                  </a:ext>
                </a:extLst>
              </p:cNvPr>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10257;p74">
                <a:extLst>
                  <a:ext uri="{FF2B5EF4-FFF2-40B4-BE49-F238E27FC236}">
                    <a16:creationId xmlns:a16="http://schemas.microsoft.com/office/drawing/2014/main" id="{E61CE6B9-B915-2C05-FC43-C54A1029F829}"/>
                  </a:ext>
                </a:extLst>
              </p:cNvPr>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209" name="Google Shape;10258;p74">
                <a:extLst>
                  <a:ext uri="{FF2B5EF4-FFF2-40B4-BE49-F238E27FC236}">
                    <a16:creationId xmlns:a16="http://schemas.microsoft.com/office/drawing/2014/main" id="{E3EC0AFF-529C-F6E0-E706-A54220F4EA03}"/>
                  </a:ext>
                </a:extLst>
              </p:cNvPr>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57" name="Google Shape;10297;p74">
              <a:extLst>
                <a:ext uri="{FF2B5EF4-FFF2-40B4-BE49-F238E27FC236}">
                  <a16:creationId xmlns:a16="http://schemas.microsoft.com/office/drawing/2014/main" id="{41E839B8-3DFA-09E5-F4E9-83949B9D0C3C}"/>
                </a:ext>
              </a:extLst>
            </p:cNvPr>
            <p:cNvGrpSpPr/>
            <p:nvPr/>
          </p:nvGrpSpPr>
          <p:grpSpPr>
            <a:xfrm>
              <a:off x="6139658" y="2642088"/>
              <a:ext cx="668254" cy="666500"/>
              <a:chOff x="4629125" y="3235150"/>
              <a:chExt cx="295375" cy="294600"/>
            </a:xfrm>
            <a:grpFill/>
          </p:grpSpPr>
          <p:sp>
            <p:nvSpPr>
              <p:cNvPr id="198" name="Google Shape;10298;p74">
                <a:extLst>
                  <a:ext uri="{FF2B5EF4-FFF2-40B4-BE49-F238E27FC236}">
                    <a16:creationId xmlns:a16="http://schemas.microsoft.com/office/drawing/2014/main" id="{4AE2ECCC-0E97-B900-C000-0BCD5D79CC32}"/>
                  </a:ext>
                </a:extLst>
              </p:cNvPr>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199" name="Google Shape;10299;p74">
                <a:extLst>
                  <a:ext uri="{FF2B5EF4-FFF2-40B4-BE49-F238E27FC236}">
                    <a16:creationId xmlns:a16="http://schemas.microsoft.com/office/drawing/2014/main" id="{760AB217-BD4E-D95C-5B22-619B3CD42506}"/>
                  </a:ext>
                </a:extLst>
              </p:cNvPr>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200" name="Google Shape;10300;p74">
                <a:extLst>
                  <a:ext uri="{FF2B5EF4-FFF2-40B4-BE49-F238E27FC236}">
                    <a16:creationId xmlns:a16="http://schemas.microsoft.com/office/drawing/2014/main" id="{4397B0FC-2E0A-4A8D-2359-B9AE47625D8F}"/>
                  </a:ext>
                </a:extLst>
              </p:cNvPr>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201" name="Google Shape;10301;p74">
                <a:extLst>
                  <a:ext uri="{FF2B5EF4-FFF2-40B4-BE49-F238E27FC236}">
                    <a16:creationId xmlns:a16="http://schemas.microsoft.com/office/drawing/2014/main" id="{7237273F-A42A-745A-5264-C0606E6AEA68}"/>
                  </a:ext>
                </a:extLst>
              </p:cNvPr>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10302;p74">
                <a:extLst>
                  <a:ext uri="{FF2B5EF4-FFF2-40B4-BE49-F238E27FC236}">
                    <a16:creationId xmlns:a16="http://schemas.microsoft.com/office/drawing/2014/main" id="{F3424C1C-A152-BF1C-E88F-D2395AB7CD17}"/>
                  </a:ext>
                </a:extLst>
              </p:cNvPr>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8" name="Google Shape;10352;p74">
              <a:extLst>
                <a:ext uri="{FF2B5EF4-FFF2-40B4-BE49-F238E27FC236}">
                  <a16:creationId xmlns:a16="http://schemas.microsoft.com/office/drawing/2014/main" id="{49E6EA32-21A0-DA26-6C46-77E5B7231130}"/>
                </a:ext>
              </a:extLst>
            </p:cNvPr>
            <p:cNvGrpSpPr/>
            <p:nvPr/>
          </p:nvGrpSpPr>
          <p:grpSpPr>
            <a:xfrm>
              <a:off x="7091248" y="2653393"/>
              <a:ext cx="670064" cy="672439"/>
              <a:chOff x="4991425" y="3234750"/>
              <a:chExt cx="296175" cy="297225"/>
            </a:xfrm>
            <a:grpFill/>
          </p:grpSpPr>
          <p:sp>
            <p:nvSpPr>
              <p:cNvPr id="192" name="Google Shape;10353;p74">
                <a:extLst>
                  <a:ext uri="{FF2B5EF4-FFF2-40B4-BE49-F238E27FC236}">
                    <a16:creationId xmlns:a16="http://schemas.microsoft.com/office/drawing/2014/main" id="{2B183867-3ADF-E2FD-3704-BBBE4C9B5A06}"/>
                  </a:ext>
                </a:extLst>
              </p:cNvPr>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354;p74">
                <a:extLst>
                  <a:ext uri="{FF2B5EF4-FFF2-40B4-BE49-F238E27FC236}">
                    <a16:creationId xmlns:a16="http://schemas.microsoft.com/office/drawing/2014/main" id="{C5BF589F-622C-2699-9E8B-96A98DB21573}"/>
                  </a:ext>
                </a:extLst>
              </p:cNvPr>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194" name="Google Shape;10355;p74">
                <a:extLst>
                  <a:ext uri="{FF2B5EF4-FFF2-40B4-BE49-F238E27FC236}">
                    <a16:creationId xmlns:a16="http://schemas.microsoft.com/office/drawing/2014/main" id="{905A2648-E72C-6A6C-725A-84C80B75DCEA}"/>
                  </a:ext>
                </a:extLst>
              </p:cNvPr>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195" name="Google Shape;10356;p74">
                <a:extLst>
                  <a:ext uri="{FF2B5EF4-FFF2-40B4-BE49-F238E27FC236}">
                    <a16:creationId xmlns:a16="http://schemas.microsoft.com/office/drawing/2014/main" id="{A7731A22-635F-0252-5424-94469A673968}"/>
                  </a:ext>
                </a:extLst>
              </p:cNvPr>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357;p74">
                <a:extLst>
                  <a:ext uri="{FF2B5EF4-FFF2-40B4-BE49-F238E27FC236}">
                    <a16:creationId xmlns:a16="http://schemas.microsoft.com/office/drawing/2014/main" id="{FEC243BD-12C0-5D91-70BD-76563402ED1A}"/>
                  </a:ext>
                </a:extLst>
              </p:cNvPr>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197" name="Google Shape;10358;p74">
                <a:extLst>
                  <a:ext uri="{FF2B5EF4-FFF2-40B4-BE49-F238E27FC236}">
                    <a16:creationId xmlns:a16="http://schemas.microsoft.com/office/drawing/2014/main" id="{E4A4AB82-8E4D-D91C-7AD4-2816942FBD2D}"/>
                  </a:ext>
                </a:extLst>
              </p:cNvPr>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9" name="Google Shape;10390;p74">
              <a:extLst>
                <a:ext uri="{FF2B5EF4-FFF2-40B4-BE49-F238E27FC236}">
                  <a16:creationId xmlns:a16="http://schemas.microsoft.com/office/drawing/2014/main" id="{B07F5C48-ECD0-E4E9-24CE-5866D6C432A7}"/>
                </a:ext>
              </a:extLst>
            </p:cNvPr>
            <p:cNvGrpSpPr/>
            <p:nvPr/>
          </p:nvGrpSpPr>
          <p:grpSpPr>
            <a:xfrm>
              <a:off x="4171826" y="2668927"/>
              <a:ext cx="670064" cy="670064"/>
              <a:chOff x="3497300" y="3227275"/>
              <a:chExt cx="296175" cy="296175"/>
            </a:xfrm>
            <a:grpFill/>
          </p:grpSpPr>
          <p:sp>
            <p:nvSpPr>
              <p:cNvPr id="184" name="Google Shape;10391;p74">
                <a:extLst>
                  <a:ext uri="{FF2B5EF4-FFF2-40B4-BE49-F238E27FC236}">
                    <a16:creationId xmlns:a16="http://schemas.microsoft.com/office/drawing/2014/main" id="{C104E141-3D26-3DA4-206A-D50B238FE430}"/>
                  </a:ext>
                </a:extLst>
              </p:cNvPr>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85" name="Google Shape;10392;p74">
                <a:extLst>
                  <a:ext uri="{FF2B5EF4-FFF2-40B4-BE49-F238E27FC236}">
                    <a16:creationId xmlns:a16="http://schemas.microsoft.com/office/drawing/2014/main" id="{C281C9BC-0743-C199-4FCF-008C5FDBA8C3}"/>
                  </a:ext>
                </a:extLst>
              </p:cNvPr>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186" name="Google Shape;10393;p74">
                <a:extLst>
                  <a:ext uri="{FF2B5EF4-FFF2-40B4-BE49-F238E27FC236}">
                    <a16:creationId xmlns:a16="http://schemas.microsoft.com/office/drawing/2014/main" id="{D80CD34E-5009-7834-C6BF-58D2043353E0}"/>
                  </a:ext>
                </a:extLst>
              </p:cNvPr>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187" name="Google Shape;10394;p74">
                <a:extLst>
                  <a:ext uri="{FF2B5EF4-FFF2-40B4-BE49-F238E27FC236}">
                    <a16:creationId xmlns:a16="http://schemas.microsoft.com/office/drawing/2014/main" id="{7E60D01D-0237-C4D8-D563-D81CC547E570}"/>
                  </a:ext>
                </a:extLst>
              </p:cNvPr>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188" name="Google Shape;10395;p74">
                <a:extLst>
                  <a:ext uri="{FF2B5EF4-FFF2-40B4-BE49-F238E27FC236}">
                    <a16:creationId xmlns:a16="http://schemas.microsoft.com/office/drawing/2014/main" id="{0DA7BA95-B9B6-F828-BA6B-4AC3F97127CB}"/>
                  </a:ext>
                </a:extLst>
              </p:cNvPr>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189" name="Google Shape;10396;p74">
                <a:extLst>
                  <a:ext uri="{FF2B5EF4-FFF2-40B4-BE49-F238E27FC236}">
                    <a16:creationId xmlns:a16="http://schemas.microsoft.com/office/drawing/2014/main" id="{EFC98A63-2DEE-0B82-CA8B-AE465E10F189}"/>
                  </a:ext>
                </a:extLst>
              </p:cNvPr>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190" name="Google Shape;10397;p74">
                <a:extLst>
                  <a:ext uri="{FF2B5EF4-FFF2-40B4-BE49-F238E27FC236}">
                    <a16:creationId xmlns:a16="http://schemas.microsoft.com/office/drawing/2014/main" id="{9BA44A67-8951-66CB-4A63-CD0410A3966E}"/>
                  </a:ext>
                </a:extLst>
              </p:cNvPr>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398;p74">
                <a:extLst>
                  <a:ext uri="{FF2B5EF4-FFF2-40B4-BE49-F238E27FC236}">
                    <a16:creationId xmlns:a16="http://schemas.microsoft.com/office/drawing/2014/main" id="{89D7F077-255D-D65D-E199-8CF6E5182FBC}"/>
                  </a:ext>
                </a:extLst>
              </p:cNvPr>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10412;p74">
              <a:extLst>
                <a:ext uri="{FF2B5EF4-FFF2-40B4-BE49-F238E27FC236}">
                  <a16:creationId xmlns:a16="http://schemas.microsoft.com/office/drawing/2014/main" id="{BAE1A59F-6B71-D3AB-6F29-FF9BFADE38C0}"/>
                </a:ext>
              </a:extLst>
            </p:cNvPr>
            <p:cNvGrpSpPr/>
            <p:nvPr/>
          </p:nvGrpSpPr>
          <p:grpSpPr>
            <a:xfrm>
              <a:off x="8102331" y="2653873"/>
              <a:ext cx="627305" cy="667293"/>
              <a:chOff x="5364750" y="3235150"/>
              <a:chExt cx="277275" cy="294950"/>
            </a:xfrm>
            <a:grpFill/>
          </p:grpSpPr>
          <p:sp>
            <p:nvSpPr>
              <p:cNvPr id="176" name="Google Shape;10413;p74">
                <a:extLst>
                  <a:ext uri="{FF2B5EF4-FFF2-40B4-BE49-F238E27FC236}">
                    <a16:creationId xmlns:a16="http://schemas.microsoft.com/office/drawing/2014/main" id="{34300498-A870-7AF0-6311-8158B59B1207}"/>
                  </a:ext>
                </a:extLst>
              </p:cNvPr>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177" name="Google Shape;10414;p74">
                <a:extLst>
                  <a:ext uri="{FF2B5EF4-FFF2-40B4-BE49-F238E27FC236}">
                    <a16:creationId xmlns:a16="http://schemas.microsoft.com/office/drawing/2014/main" id="{75B834B2-ACF2-D936-7407-B777498A6E52}"/>
                  </a:ext>
                </a:extLst>
              </p:cNvPr>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178" name="Google Shape;10415;p74">
                <a:extLst>
                  <a:ext uri="{FF2B5EF4-FFF2-40B4-BE49-F238E27FC236}">
                    <a16:creationId xmlns:a16="http://schemas.microsoft.com/office/drawing/2014/main" id="{E5E88E04-0A72-674E-A88C-10E963C9562C}"/>
                  </a:ext>
                </a:extLst>
              </p:cNvPr>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179" name="Google Shape;10416;p74">
                <a:extLst>
                  <a:ext uri="{FF2B5EF4-FFF2-40B4-BE49-F238E27FC236}">
                    <a16:creationId xmlns:a16="http://schemas.microsoft.com/office/drawing/2014/main" id="{37A85139-6339-9940-2669-A30450E68631}"/>
                  </a:ext>
                </a:extLst>
              </p:cNvPr>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180" name="Google Shape;10417;p74">
                <a:extLst>
                  <a:ext uri="{FF2B5EF4-FFF2-40B4-BE49-F238E27FC236}">
                    <a16:creationId xmlns:a16="http://schemas.microsoft.com/office/drawing/2014/main" id="{0F3A71C0-D216-79E4-5CE3-40682706CCB3}"/>
                  </a:ext>
                </a:extLst>
              </p:cNvPr>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418;p74">
                <a:extLst>
                  <a:ext uri="{FF2B5EF4-FFF2-40B4-BE49-F238E27FC236}">
                    <a16:creationId xmlns:a16="http://schemas.microsoft.com/office/drawing/2014/main" id="{D5764FF3-AA19-97EA-2F76-F6826A7B3252}"/>
                  </a:ext>
                </a:extLst>
              </p:cNvPr>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419;p74">
                <a:extLst>
                  <a:ext uri="{FF2B5EF4-FFF2-40B4-BE49-F238E27FC236}">
                    <a16:creationId xmlns:a16="http://schemas.microsoft.com/office/drawing/2014/main" id="{EDE0DBBD-1B0B-D32D-0F01-E82F627DC2AE}"/>
                  </a:ext>
                </a:extLst>
              </p:cNvPr>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183" name="Google Shape;10420;p74">
                <a:extLst>
                  <a:ext uri="{FF2B5EF4-FFF2-40B4-BE49-F238E27FC236}">
                    <a16:creationId xmlns:a16="http://schemas.microsoft.com/office/drawing/2014/main" id="{431D96CD-57B6-7994-C1B1-B314365F155A}"/>
                  </a:ext>
                </a:extLst>
              </p:cNvPr>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61" name="Google Shape;10478;p74">
              <a:extLst>
                <a:ext uri="{FF2B5EF4-FFF2-40B4-BE49-F238E27FC236}">
                  <a16:creationId xmlns:a16="http://schemas.microsoft.com/office/drawing/2014/main" id="{D62D404D-9769-D7D2-901C-EA986F77A426}"/>
                </a:ext>
              </a:extLst>
            </p:cNvPr>
            <p:cNvGrpSpPr/>
            <p:nvPr/>
          </p:nvGrpSpPr>
          <p:grpSpPr>
            <a:xfrm>
              <a:off x="8893927" y="2653654"/>
              <a:ext cx="680754" cy="668254"/>
              <a:chOff x="5716825" y="3235950"/>
              <a:chExt cx="300900" cy="295375"/>
            </a:xfrm>
            <a:grpFill/>
          </p:grpSpPr>
          <p:sp>
            <p:nvSpPr>
              <p:cNvPr id="172" name="Google Shape;10479;p74">
                <a:extLst>
                  <a:ext uri="{FF2B5EF4-FFF2-40B4-BE49-F238E27FC236}">
                    <a16:creationId xmlns:a16="http://schemas.microsoft.com/office/drawing/2014/main" id="{CD823E1D-6F8E-CD81-1F0F-2C036ED70346}"/>
                  </a:ext>
                </a:extLst>
              </p:cNvPr>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173" name="Google Shape;10480;p74">
                <a:extLst>
                  <a:ext uri="{FF2B5EF4-FFF2-40B4-BE49-F238E27FC236}">
                    <a16:creationId xmlns:a16="http://schemas.microsoft.com/office/drawing/2014/main" id="{9BE39C16-2072-735A-FCD7-2B35CC372E73}"/>
                  </a:ext>
                </a:extLst>
              </p:cNvPr>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174" name="Google Shape;10481;p74">
                <a:extLst>
                  <a:ext uri="{FF2B5EF4-FFF2-40B4-BE49-F238E27FC236}">
                    <a16:creationId xmlns:a16="http://schemas.microsoft.com/office/drawing/2014/main" id="{46214166-58A0-3A86-96BB-F7A35F7C2E0C}"/>
                  </a:ext>
                </a:extLst>
              </p:cNvPr>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175" name="Google Shape;10482;p74">
                <a:extLst>
                  <a:ext uri="{FF2B5EF4-FFF2-40B4-BE49-F238E27FC236}">
                    <a16:creationId xmlns:a16="http://schemas.microsoft.com/office/drawing/2014/main" id="{F3211A20-7E8D-B88E-38A7-1285774543AB}"/>
                  </a:ext>
                </a:extLst>
              </p:cNvPr>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2" name="Google Shape;10101;p74">
              <a:extLst>
                <a:ext uri="{FF2B5EF4-FFF2-40B4-BE49-F238E27FC236}">
                  <a16:creationId xmlns:a16="http://schemas.microsoft.com/office/drawing/2014/main" id="{EC643C4D-A56E-35BE-29AF-332CB9FA6B6E}"/>
                </a:ext>
              </a:extLst>
            </p:cNvPr>
            <p:cNvGrpSpPr/>
            <p:nvPr/>
          </p:nvGrpSpPr>
          <p:grpSpPr>
            <a:xfrm>
              <a:off x="11859078" y="5555346"/>
              <a:ext cx="466003" cy="432208"/>
              <a:chOff x="-62511900" y="4129100"/>
              <a:chExt cx="304050" cy="282000"/>
            </a:xfrm>
            <a:grpFill/>
          </p:grpSpPr>
          <p:sp>
            <p:nvSpPr>
              <p:cNvPr id="167" name="Google Shape;10102;p74">
                <a:extLst>
                  <a:ext uri="{FF2B5EF4-FFF2-40B4-BE49-F238E27FC236}">
                    <a16:creationId xmlns:a16="http://schemas.microsoft.com/office/drawing/2014/main" id="{452E0564-52DE-4AD1-C7DF-AE0D299249F8}"/>
                  </a:ext>
                </a:extLst>
              </p:cNvPr>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168" name="Google Shape;10103;p74">
                <a:extLst>
                  <a:ext uri="{FF2B5EF4-FFF2-40B4-BE49-F238E27FC236}">
                    <a16:creationId xmlns:a16="http://schemas.microsoft.com/office/drawing/2014/main" id="{CAE5FD35-5060-F28A-0C08-5C2510443C70}"/>
                  </a:ext>
                </a:extLst>
              </p:cNvPr>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169" name="Google Shape;10104;p74">
                <a:extLst>
                  <a:ext uri="{FF2B5EF4-FFF2-40B4-BE49-F238E27FC236}">
                    <a16:creationId xmlns:a16="http://schemas.microsoft.com/office/drawing/2014/main" id="{EF8D5A77-E48C-85D3-DE62-BAE48CC77D53}"/>
                  </a:ext>
                </a:extLst>
              </p:cNvPr>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170" name="Google Shape;10105;p74">
                <a:extLst>
                  <a:ext uri="{FF2B5EF4-FFF2-40B4-BE49-F238E27FC236}">
                    <a16:creationId xmlns:a16="http://schemas.microsoft.com/office/drawing/2014/main" id="{F1921CD8-11F9-A8FD-AE16-F55CA5471185}"/>
                  </a:ext>
                </a:extLst>
              </p:cNvPr>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171" name="Google Shape;10106;p74">
                <a:extLst>
                  <a:ext uri="{FF2B5EF4-FFF2-40B4-BE49-F238E27FC236}">
                    <a16:creationId xmlns:a16="http://schemas.microsoft.com/office/drawing/2014/main" id="{34CF9480-FA88-0F19-F8A4-F1A5D9CEDE31}"/>
                  </a:ext>
                </a:extLst>
              </p:cNvPr>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63" name="Google Shape;10125;p74">
              <a:extLst>
                <a:ext uri="{FF2B5EF4-FFF2-40B4-BE49-F238E27FC236}">
                  <a16:creationId xmlns:a16="http://schemas.microsoft.com/office/drawing/2014/main" id="{CC2C8ED7-9A9D-4DC8-5798-24CF2550E0F5}"/>
                </a:ext>
              </a:extLst>
            </p:cNvPr>
            <p:cNvGrpSpPr/>
            <p:nvPr/>
          </p:nvGrpSpPr>
          <p:grpSpPr>
            <a:xfrm>
              <a:off x="10823979" y="1752179"/>
              <a:ext cx="633089" cy="634693"/>
              <a:chOff x="-64044600" y="3360375"/>
              <a:chExt cx="315850" cy="316650"/>
            </a:xfrm>
            <a:grpFill/>
          </p:grpSpPr>
          <p:sp>
            <p:nvSpPr>
              <p:cNvPr id="164" name="Google Shape;10126;p74">
                <a:extLst>
                  <a:ext uri="{FF2B5EF4-FFF2-40B4-BE49-F238E27FC236}">
                    <a16:creationId xmlns:a16="http://schemas.microsoft.com/office/drawing/2014/main" id="{1E740FB4-0C92-4621-4AF5-C8592354578E}"/>
                  </a:ext>
                </a:extLst>
              </p:cNvPr>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10127;p74">
                <a:extLst>
                  <a:ext uri="{FF2B5EF4-FFF2-40B4-BE49-F238E27FC236}">
                    <a16:creationId xmlns:a16="http://schemas.microsoft.com/office/drawing/2014/main" id="{07E44BEF-2E41-D274-A54F-3365B6F0D6DC}"/>
                  </a:ext>
                </a:extLst>
              </p:cNvPr>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10128;p74">
                <a:extLst>
                  <a:ext uri="{FF2B5EF4-FFF2-40B4-BE49-F238E27FC236}">
                    <a16:creationId xmlns:a16="http://schemas.microsoft.com/office/drawing/2014/main" id="{82F0E8AA-A66F-EBE1-DC3F-DBE4B394F993}"/>
                  </a:ext>
                </a:extLst>
              </p:cNvPr>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
        <p:nvSpPr>
          <p:cNvPr id="328" name="Text Placeholder 1">
            <a:extLst>
              <a:ext uri="{FF2B5EF4-FFF2-40B4-BE49-F238E27FC236}">
                <a16:creationId xmlns:a16="http://schemas.microsoft.com/office/drawing/2014/main" id="{178B9362-5234-DDC1-948C-9C0FD7D09A8B}"/>
              </a:ext>
            </a:extLst>
          </p:cNvPr>
          <p:cNvSpPr txBox="1">
            <a:spLocks/>
          </p:cNvSpPr>
          <p:nvPr/>
        </p:nvSpPr>
        <p:spPr>
          <a:xfrm>
            <a:off x="3224023" y="4628674"/>
            <a:ext cx="3732604" cy="30598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dirty="0">
                <a:solidFill>
                  <a:srgbClr val="F8B44D"/>
                </a:solidFill>
              </a:rPr>
              <a:t>www.plantillaspower-point.com</a:t>
            </a:r>
          </a:p>
        </p:txBody>
      </p:sp>
    </p:spTree>
    <p:extLst>
      <p:ext uri="{BB962C8B-B14F-4D97-AF65-F5344CB8AC3E}">
        <p14:creationId xmlns:p14="http://schemas.microsoft.com/office/powerpoint/2010/main" val="649558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5"/>
          <p:cNvSpPr/>
          <p:nvPr/>
        </p:nvSpPr>
        <p:spPr>
          <a:xfrm>
            <a:off x="0" y="0"/>
            <a:ext cx="9144000" cy="5143499"/>
          </a:xfrm>
          <a:prstGeom prst="rect">
            <a:avLst/>
          </a:prstGeom>
          <a:gradFill>
            <a:gsLst>
              <a:gs pos="0">
                <a:srgbClr val="F8B44D"/>
              </a:gs>
              <a:gs pos="100000">
                <a:srgbClr val="BB3F7C"/>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5"/>
          <p:cNvSpPr txBox="1">
            <a:spLocks noGrp="1"/>
          </p:cNvSpPr>
          <p:nvPr>
            <p:ph type="title"/>
          </p:nvPr>
        </p:nvSpPr>
        <p:spPr>
          <a:xfrm>
            <a:off x="2716300" y="2095925"/>
            <a:ext cx="4992900" cy="136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Whoa</a:t>
            </a:r>
            <a:endParaRPr dirty="0"/>
          </a:p>
        </p:txBody>
      </p:sp>
      <p:sp>
        <p:nvSpPr>
          <p:cNvPr id="203" name="Google Shape;203;p35"/>
          <p:cNvSpPr txBox="1">
            <a:spLocks noGrp="1"/>
          </p:cNvSpPr>
          <p:nvPr>
            <p:ph type="subTitle" idx="1"/>
          </p:nvPr>
        </p:nvSpPr>
        <p:spPr>
          <a:xfrm>
            <a:off x="1643400" y="3541275"/>
            <a:ext cx="5857200" cy="72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This can be the part of the presentation where you introduce yourself, write your email…</a:t>
            </a:r>
            <a:endParaRPr dirty="0"/>
          </a:p>
        </p:txBody>
      </p:sp>
      <p:sp>
        <p:nvSpPr>
          <p:cNvPr id="5" name="Freeform 5"/>
          <p:cNvSpPr>
            <a:spLocks noEditPoints="1"/>
          </p:cNvSpPr>
          <p:nvPr/>
        </p:nvSpPr>
        <p:spPr bwMode="auto">
          <a:xfrm>
            <a:off x="7286158" y="2406838"/>
            <a:ext cx="1357313" cy="1638300"/>
          </a:xfrm>
          <a:custGeom>
            <a:avLst/>
            <a:gdLst>
              <a:gd name="T0" fmla="*/ 307 w 542"/>
              <a:gd name="T1" fmla="*/ 206 h 655"/>
              <a:gd name="T2" fmla="*/ 381 w 542"/>
              <a:gd name="T3" fmla="*/ 1 h 655"/>
              <a:gd name="T4" fmla="*/ 338 w 542"/>
              <a:gd name="T5" fmla="*/ 215 h 655"/>
              <a:gd name="T6" fmla="*/ 469 w 542"/>
              <a:gd name="T7" fmla="*/ 51 h 655"/>
              <a:gd name="T8" fmla="*/ 369 w 542"/>
              <a:gd name="T9" fmla="*/ 221 h 655"/>
              <a:gd name="T10" fmla="*/ 406 w 542"/>
              <a:gd name="T11" fmla="*/ 475 h 655"/>
              <a:gd name="T12" fmla="*/ 80 w 542"/>
              <a:gd name="T13" fmla="*/ 442 h 655"/>
              <a:gd name="T14" fmla="*/ 306 w 542"/>
              <a:gd name="T15" fmla="*/ 547 h 655"/>
              <a:gd name="T16" fmla="*/ 486 w 542"/>
              <a:gd name="T17" fmla="*/ 633 h 655"/>
              <a:gd name="T18" fmla="*/ 399 w 542"/>
              <a:gd name="T19" fmla="*/ 619 h 655"/>
              <a:gd name="T20" fmla="*/ 420 w 542"/>
              <a:gd name="T21" fmla="*/ 540 h 655"/>
              <a:gd name="T22" fmla="*/ 31 w 542"/>
              <a:gd name="T23" fmla="*/ 431 h 655"/>
              <a:gd name="T24" fmla="*/ 335 w 542"/>
              <a:gd name="T25" fmla="*/ 264 h 655"/>
              <a:gd name="T26" fmla="*/ 294 w 542"/>
              <a:gd name="T27" fmla="*/ 239 h 655"/>
              <a:gd name="T28" fmla="*/ 276 w 542"/>
              <a:gd name="T29" fmla="*/ 273 h 655"/>
              <a:gd name="T30" fmla="*/ 314 w 542"/>
              <a:gd name="T31" fmla="*/ 242 h 655"/>
              <a:gd name="T32" fmla="*/ 233 w 542"/>
              <a:gd name="T33" fmla="*/ 227 h 655"/>
              <a:gd name="T34" fmla="*/ 272 w 542"/>
              <a:gd name="T35" fmla="*/ 223 h 655"/>
              <a:gd name="T36" fmla="*/ 311 w 542"/>
              <a:gd name="T37" fmla="*/ 409 h 655"/>
              <a:gd name="T38" fmla="*/ 406 w 542"/>
              <a:gd name="T39" fmla="*/ 450 h 655"/>
              <a:gd name="T40" fmla="*/ 379 w 542"/>
              <a:gd name="T41" fmla="*/ 439 h 655"/>
              <a:gd name="T42" fmla="*/ 264 w 542"/>
              <a:gd name="T43" fmla="*/ 442 h 655"/>
              <a:gd name="T44" fmla="*/ 252 w 542"/>
              <a:gd name="T45" fmla="*/ 513 h 655"/>
              <a:gd name="T46" fmla="*/ 261 w 542"/>
              <a:gd name="T47" fmla="*/ 320 h 655"/>
              <a:gd name="T48" fmla="*/ 227 w 542"/>
              <a:gd name="T49" fmla="*/ 317 h 655"/>
              <a:gd name="T50" fmla="*/ 251 w 542"/>
              <a:gd name="T51" fmla="*/ 329 h 655"/>
              <a:gd name="T52" fmla="*/ 406 w 542"/>
              <a:gd name="T53" fmla="*/ 297 h 655"/>
              <a:gd name="T54" fmla="*/ 113 w 542"/>
              <a:gd name="T55" fmla="*/ 433 h 655"/>
              <a:gd name="T56" fmla="*/ 235 w 542"/>
              <a:gd name="T57" fmla="*/ 592 h 655"/>
              <a:gd name="T58" fmla="*/ 516 w 542"/>
              <a:gd name="T59" fmla="*/ 564 h 655"/>
              <a:gd name="T60" fmla="*/ 375 w 542"/>
              <a:gd name="T61" fmla="*/ 632 h 655"/>
              <a:gd name="T62" fmla="*/ 515 w 542"/>
              <a:gd name="T63" fmla="*/ 603 h 655"/>
              <a:gd name="T64" fmla="*/ 167 w 542"/>
              <a:gd name="T65" fmla="*/ 576 h 655"/>
              <a:gd name="T66" fmla="*/ 162 w 542"/>
              <a:gd name="T67" fmla="*/ 497 h 655"/>
              <a:gd name="T68" fmla="*/ 249 w 542"/>
              <a:gd name="T69" fmla="*/ 370 h 655"/>
              <a:gd name="T70" fmla="*/ 402 w 542"/>
              <a:gd name="T71" fmla="*/ 334 h 655"/>
              <a:gd name="T72" fmla="*/ 297 w 542"/>
              <a:gd name="T73" fmla="*/ 409 h 655"/>
              <a:gd name="T74" fmla="*/ 376 w 542"/>
              <a:gd name="T75" fmla="*/ 56 h 655"/>
              <a:gd name="T76" fmla="*/ 361 w 542"/>
              <a:gd name="T77" fmla="*/ 37 h 655"/>
              <a:gd name="T78" fmla="*/ 333 w 542"/>
              <a:gd name="T79" fmla="*/ 230 h 655"/>
              <a:gd name="T80" fmla="*/ 486 w 542"/>
              <a:gd name="T81" fmla="*/ 86 h 655"/>
              <a:gd name="T82" fmla="*/ 460 w 542"/>
              <a:gd name="T83" fmla="*/ 90 h 655"/>
              <a:gd name="T84" fmla="*/ 362 w 542"/>
              <a:gd name="T85" fmla="*/ 490 h 655"/>
              <a:gd name="T86" fmla="*/ 274 w 542"/>
              <a:gd name="T87" fmla="*/ 435 h 655"/>
              <a:gd name="T88" fmla="*/ 274 w 542"/>
              <a:gd name="T89" fmla="*/ 435 h 655"/>
              <a:gd name="T90" fmla="*/ 435 w 542"/>
              <a:gd name="T91" fmla="*/ 396 h 655"/>
              <a:gd name="T92" fmla="*/ 352 w 542"/>
              <a:gd name="T93" fmla="*/ 412 h 655"/>
              <a:gd name="T94" fmla="*/ 243 w 542"/>
              <a:gd name="T95" fmla="*/ 301 h 655"/>
              <a:gd name="T96" fmla="*/ 225 w 542"/>
              <a:gd name="T97" fmla="*/ 311 h 655"/>
              <a:gd name="T98" fmla="*/ 198 w 542"/>
              <a:gd name="T99" fmla="*/ 239 h 655"/>
              <a:gd name="T100" fmla="*/ 246 w 542"/>
              <a:gd name="T101" fmla="*/ 528 h 655"/>
              <a:gd name="T102" fmla="*/ 175 w 542"/>
              <a:gd name="T103" fmla="*/ 250 h 655"/>
              <a:gd name="T104" fmla="*/ 112 w 542"/>
              <a:gd name="T105" fmla="*/ 341 h 655"/>
              <a:gd name="T106" fmla="*/ 182 w 542"/>
              <a:gd name="T107" fmla="*/ 343 h 655"/>
              <a:gd name="T108" fmla="*/ 166 w 542"/>
              <a:gd name="T109" fmla="*/ 352 h 655"/>
              <a:gd name="T110" fmla="*/ 393 w 542"/>
              <a:gd name="T111" fmla="*/ 369 h 655"/>
              <a:gd name="T112" fmla="*/ 393 w 542"/>
              <a:gd name="T113" fmla="*/ 369 h 655"/>
              <a:gd name="T114" fmla="*/ 229 w 542"/>
              <a:gd name="T115" fmla="*/ 476 h 655"/>
              <a:gd name="T116" fmla="*/ 113 w 542"/>
              <a:gd name="T117" fmla="*/ 387 h 655"/>
              <a:gd name="T118" fmla="*/ 158 w 542"/>
              <a:gd name="T119" fmla="*/ 306 h 655"/>
              <a:gd name="T120" fmla="*/ 133 w 542"/>
              <a:gd name="T121" fmla="*/ 393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2" h="655">
                <a:moveTo>
                  <a:pt x="104" y="403"/>
                </a:moveTo>
                <a:cubicBezTo>
                  <a:pt x="107" y="382"/>
                  <a:pt x="107" y="357"/>
                  <a:pt x="114" y="333"/>
                </a:cubicBezTo>
                <a:cubicBezTo>
                  <a:pt x="138" y="254"/>
                  <a:pt x="202" y="212"/>
                  <a:pt x="285" y="220"/>
                </a:cubicBezTo>
                <a:cubicBezTo>
                  <a:pt x="298" y="222"/>
                  <a:pt x="303" y="218"/>
                  <a:pt x="307" y="206"/>
                </a:cubicBezTo>
                <a:cubicBezTo>
                  <a:pt x="323" y="157"/>
                  <a:pt x="340" y="108"/>
                  <a:pt x="356" y="59"/>
                </a:cubicBezTo>
                <a:cubicBezTo>
                  <a:pt x="357" y="53"/>
                  <a:pt x="356" y="47"/>
                  <a:pt x="355" y="41"/>
                </a:cubicBezTo>
                <a:cubicBezTo>
                  <a:pt x="355" y="33"/>
                  <a:pt x="354" y="23"/>
                  <a:pt x="356" y="15"/>
                </a:cubicBezTo>
                <a:cubicBezTo>
                  <a:pt x="359" y="4"/>
                  <a:pt x="370" y="0"/>
                  <a:pt x="381" y="1"/>
                </a:cubicBezTo>
                <a:cubicBezTo>
                  <a:pt x="393" y="3"/>
                  <a:pt x="401" y="10"/>
                  <a:pt x="401" y="23"/>
                </a:cubicBezTo>
                <a:cubicBezTo>
                  <a:pt x="401" y="30"/>
                  <a:pt x="400" y="37"/>
                  <a:pt x="396" y="42"/>
                </a:cubicBezTo>
                <a:cubicBezTo>
                  <a:pt x="374" y="76"/>
                  <a:pt x="368" y="114"/>
                  <a:pt x="356" y="151"/>
                </a:cubicBezTo>
                <a:cubicBezTo>
                  <a:pt x="349" y="172"/>
                  <a:pt x="343" y="192"/>
                  <a:pt x="338" y="215"/>
                </a:cubicBezTo>
                <a:cubicBezTo>
                  <a:pt x="359" y="191"/>
                  <a:pt x="380" y="168"/>
                  <a:pt x="401" y="144"/>
                </a:cubicBezTo>
                <a:cubicBezTo>
                  <a:pt x="412" y="132"/>
                  <a:pt x="423" y="120"/>
                  <a:pt x="434" y="107"/>
                </a:cubicBezTo>
                <a:cubicBezTo>
                  <a:pt x="443" y="94"/>
                  <a:pt x="451" y="80"/>
                  <a:pt x="460" y="67"/>
                </a:cubicBezTo>
                <a:cubicBezTo>
                  <a:pt x="463" y="62"/>
                  <a:pt x="465" y="55"/>
                  <a:pt x="469" y="51"/>
                </a:cubicBezTo>
                <a:cubicBezTo>
                  <a:pt x="477" y="44"/>
                  <a:pt x="486" y="36"/>
                  <a:pt x="497" y="44"/>
                </a:cubicBezTo>
                <a:cubicBezTo>
                  <a:pt x="507" y="52"/>
                  <a:pt x="510" y="64"/>
                  <a:pt x="505" y="76"/>
                </a:cubicBezTo>
                <a:cubicBezTo>
                  <a:pt x="502" y="83"/>
                  <a:pt x="496" y="90"/>
                  <a:pt x="490" y="94"/>
                </a:cubicBezTo>
                <a:cubicBezTo>
                  <a:pt x="444" y="130"/>
                  <a:pt x="407" y="176"/>
                  <a:pt x="369" y="221"/>
                </a:cubicBezTo>
                <a:cubicBezTo>
                  <a:pt x="364" y="227"/>
                  <a:pt x="359" y="234"/>
                  <a:pt x="353" y="242"/>
                </a:cubicBezTo>
                <a:cubicBezTo>
                  <a:pt x="383" y="256"/>
                  <a:pt x="403" y="279"/>
                  <a:pt x="420" y="305"/>
                </a:cubicBezTo>
                <a:cubicBezTo>
                  <a:pt x="441" y="338"/>
                  <a:pt x="450" y="374"/>
                  <a:pt x="435" y="412"/>
                </a:cubicBezTo>
                <a:cubicBezTo>
                  <a:pt x="427" y="434"/>
                  <a:pt x="419" y="456"/>
                  <a:pt x="406" y="475"/>
                </a:cubicBezTo>
                <a:cubicBezTo>
                  <a:pt x="373" y="521"/>
                  <a:pt x="325" y="537"/>
                  <a:pt x="270" y="537"/>
                </a:cubicBezTo>
                <a:cubicBezTo>
                  <a:pt x="230" y="538"/>
                  <a:pt x="193" y="525"/>
                  <a:pt x="159" y="503"/>
                </a:cubicBezTo>
                <a:cubicBezTo>
                  <a:pt x="146" y="495"/>
                  <a:pt x="135" y="482"/>
                  <a:pt x="127" y="468"/>
                </a:cubicBezTo>
                <a:cubicBezTo>
                  <a:pt x="116" y="448"/>
                  <a:pt x="99" y="442"/>
                  <a:pt x="80" y="442"/>
                </a:cubicBezTo>
                <a:cubicBezTo>
                  <a:pt x="65" y="442"/>
                  <a:pt x="53" y="452"/>
                  <a:pt x="47" y="467"/>
                </a:cubicBezTo>
                <a:cubicBezTo>
                  <a:pt x="40" y="487"/>
                  <a:pt x="41" y="506"/>
                  <a:pt x="57" y="522"/>
                </a:cubicBezTo>
                <a:cubicBezTo>
                  <a:pt x="84" y="549"/>
                  <a:pt x="116" y="563"/>
                  <a:pt x="154" y="569"/>
                </a:cubicBezTo>
                <a:cubicBezTo>
                  <a:pt x="208" y="578"/>
                  <a:pt x="257" y="564"/>
                  <a:pt x="306" y="547"/>
                </a:cubicBezTo>
                <a:cubicBezTo>
                  <a:pt x="341" y="535"/>
                  <a:pt x="376" y="525"/>
                  <a:pt x="411" y="514"/>
                </a:cubicBezTo>
                <a:cubicBezTo>
                  <a:pt x="439" y="506"/>
                  <a:pt x="466" y="507"/>
                  <a:pt x="493" y="514"/>
                </a:cubicBezTo>
                <a:cubicBezTo>
                  <a:pt x="529" y="523"/>
                  <a:pt x="542" y="547"/>
                  <a:pt x="531" y="584"/>
                </a:cubicBezTo>
                <a:cubicBezTo>
                  <a:pt x="524" y="607"/>
                  <a:pt x="507" y="623"/>
                  <a:pt x="486" y="633"/>
                </a:cubicBezTo>
                <a:cubicBezTo>
                  <a:pt x="457" y="646"/>
                  <a:pt x="428" y="655"/>
                  <a:pt x="396" y="654"/>
                </a:cubicBezTo>
                <a:cubicBezTo>
                  <a:pt x="391" y="653"/>
                  <a:pt x="385" y="653"/>
                  <a:pt x="381" y="651"/>
                </a:cubicBezTo>
                <a:cubicBezTo>
                  <a:pt x="368" y="646"/>
                  <a:pt x="365" y="634"/>
                  <a:pt x="376" y="626"/>
                </a:cubicBezTo>
                <a:cubicBezTo>
                  <a:pt x="382" y="622"/>
                  <a:pt x="391" y="620"/>
                  <a:pt x="399" y="619"/>
                </a:cubicBezTo>
                <a:cubicBezTo>
                  <a:pt x="430" y="617"/>
                  <a:pt x="462" y="617"/>
                  <a:pt x="491" y="600"/>
                </a:cubicBezTo>
                <a:cubicBezTo>
                  <a:pt x="503" y="592"/>
                  <a:pt x="512" y="583"/>
                  <a:pt x="510" y="567"/>
                </a:cubicBezTo>
                <a:cubicBezTo>
                  <a:pt x="508" y="552"/>
                  <a:pt x="501" y="542"/>
                  <a:pt x="485" y="538"/>
                </a:cubicBezTo>
                <a:cubicBezTo>
                  <a:pt x="463" y="533"/>
                  <a:pt x="441" y="533"/>
                  <a:pt x="420" y="540"/>
                </a:cubicBezTo>
                <a:cubicBezTo>
                  <a:pt x="379" y="555"/>
                  <a:pt x="339" y="571"/>
                  <a:pt x="297" y="584"/>
                </a:cubicBezTo>
                <a:cubicBezTo>
                  <a:pt x="236" y="604"/>
                  <a:pt x="174" y="608"/>
                  <a:pt x="111" y="593"/>
                </a:cubicBezTo>
                <a:cubicBezTo>
                  <a:pt x="75" y="585"/>
                  <a:pt x="41" y="569"/>
                  <a:pt x="22" y="532"/>
                </a:cubicBezTo>
                <a:cubicBezTo>
                  <a:pt x="5" y="500"/>
                  <a:pt x="7" y="459"/>
                  <a:pt x="31" y="431"/>
                </a:cubicBezTo>
                <a:cubicBezTo>
                  <a:pt x="33" y="428"/>
                  <a:pt x="37" y="425"/>
                  <a:pt x="40" y="424"/>
                </a:cubicBezTo>
                <a:cubicBezTo>
                  <a:pt x="61" y="417"/>
                  <a:pt x="83" y="410"/>
                  <a:pt x="104" y="403"/>
                </a:cubicBezTo>
                <a:close/>
                <a:moveTo>
                  <a:pt x="335" y="251"/>
                </a:moveTo>
                <a:cubicBezTo>
                  <a:pt x="335" y="255"/>
                  <a:pt x="335" y="259"/>
                  <a:pt x="335" y="264"/>
                </a:cubicBezTo>
                <a:cubicBezTo>
                  <a:pt x="344" y="261"/>
                  <a:pt x="352" y="259"/>
                  <a:pt x="364" y="256"/>
                </a:cubicBezTo>
                <a:cubicBezTo>
                  <a:pt x="352" y="250"/>
                  <a:pt x="345" y="240"/>
                  <a:pt x="334" y="251"/>
                </a:cubicBezTo>
                <a:cubicBezTo>
                  <a:pt x="337" y="237"/>
                  <a:pt x="330" y="236"/>
                  <a:pt x="319" y="240"/>
                </a:cubicBezTo>
                <a:cubicBezTo>
                  <a:pt x="311" y="223"/>
                  <a:pt x="302" y="234"/>
                  <a:pt x="294" y="239"/>
                </a:cubicBezTo>
                <a:cubicBezTo>
                  <a:pt x="293" y="235"/>
                  <a:pt x="293" y="228"/>
                  <a:pt x="292" y="228"/>
                </a:cubicBezTo>
                <a:cubicBezTo>
                  <a:pt x="287" y="227"/>
                  <a:pt x="280" y="227"/>
                  <a:pt x="278" y="230"/>
                </a:cubicBezTo>
                <a:cubicBezTo>
                  <a:pt x="263" y="249"/>
                  <a:pt x="253" y="271"/>
                  <a:pt x="251" y="297"/>
                </a:cubicBezTo>
                <a:cubicBezTo>
                  <a:pt x="266" y="294"/>
                  <a:pt x="272" y="285"/>
                  <a:pt x="276" y="273"/>
                </a:cubicBezTo>
                <a:cubicBezTo>
                  <a:pt x="280" y="261"/>
                  <a:pt x="288" y="250"/>
                  <a:pt x="294" y="238"/>
                </a:cubicBezTo>
                <a:cubicBezTo>
                  <a:pt x="289" y="253"/>
                  <a:pt x="283" y="268"/>
                  <a:pt x="276" y="284"/>
                </a:cubicBezTo>
                <a:cubicBezTo>
                  <a:pt x="297" y="278"/>
                  <a:pt x="296" y="278"/>
                  <a:pt x="303" y="260"/>
                </a:cubicBezTo>
                <a:cubicBezTo>
                  <a:pt x="306" y="254"/>
                  <a:pt x="311" y="248"/>
                  <a:pt x="314" y="242"/>
                </a:cubicBezTo>
                <a:cubicBezTo>
                  <a:pt x="312" y="252"/>
                  <a:pt x="309" y="261"/>
                  <a:pt x="306" y="271"/>
                </a:cubicBezTo>
                <a:cubicBezTo>
                  <a:pt x="323" y="273"/>
                  <a:pt x="329" y="262"/>
                  <a:pt x="335" y="251"/>
                </a:cubicBezTo>
                <a:close/>
                <a:moveTo>
                  <a:pt x="252" y="232"/>
                </a:moveTo>
                <a:cubicBezTo>
                  <a:pt x="248" y="220"/>
                  <a:pt x="239" y="227"/>
                  <a:pt x="233" y="227"/>
                </a:cubicBezTo>
                <a:cubicBezTo>
                  <a:pt x="233" y="237"/>
                  <a:pt x="233" y="248"/>
                  <a:pt x="233" y="261"/>
                </a:cubicBezTo>
                <a:cubicBezTo>
                  <a:pt x="241" y="248"/>
                  <a:pt x="246" y="240"/>
                  <a:pt x="252" y="231"/>
                </a:cubicBezTo>
                <a:cubicBezTo>
                  <a:pt x="246" y="249"/>
                  <a:pt x="232" y="267"/>
                  <a:pt x="245" y="287"/>
                </a:cubicBezTo>
                <a:cubicBezTo>
                  <a:pt x="253" y="267"/>
                  <a:pt x="262" y="247"/>
                  <a:pt x="272" y="223"/>
                </a:cubicBezTo>
                <a:cubicBezTo>
                  <a:pt x="263" y="227"/>
                  <a:pt x="257" y="229"/>
                  <a:pt x="252" y="232"/>
                </a:cubicBezTo>
                <a:close/>
                <a:moveTo>
                  <a:pt x="379" y="439"/>
                </a:moveTo>
                <a:cubicBezTo>
                  <a:pt x="361" y="426"/>
                  <a:pt x="344" y="413"/>
                  <a:pt x="326" y="399"/>
                </a:cubicBezTo>
                <a:cubicBezTo>
                  <a:pt x="322" y="401"/>
                  <a:pt x="318" y="404"/>
                  <a:pt x="311" y="409"/>
                </a:cubicBezTo>
                <a:cubicBezTo>
                  <a:pt x="339" y="434"/>
                  <a:pt x="366" y="457"/>
                  <a:pt x="394" y="481"/>
                </a:cubicBezTo>
                <a:cubicBezTo>
                  <a:pt x="400" y="472"/>
                  <a:pt x="404" y="466"/>
                  <a:pt x="408" y="460"/>
                </a:cubicBezTo>
                <a:cubicBezTo>
                  <a:pt x="397" y="452"/>
                  <a:pt x="388" y="445"/>
                  <a:pt x="378" y="438"/>
                </a:cubicBezTo>
                <a:cubicBezTo>
                  <a:pt x="387" y="442"/>
                  <a:pt x="396" y="447"/>
                  <a:pt x="406" y="450"/>
                </a:cubicBezTo>
                <a:cubicBezTo>
                  <a:pt x="408" y="451"/>
                  <a:pt x="412" y="449"/>
                  <a:pt x="416" y="448"/>
                </a:cubicBezTo>
                <a:cubicBezTo>
                  <a:pt x="414" y="444"/>
                  <a:pt x="414" y="439"/>
                  <a:pt x="412" y="438"/>
                </a:cubicBezTo>
                <a:cubicBezTo>
                  <a:pt x="403" y="435"/>
                  <a:pt x="393" y="433"/>
                  <a:pt x="384" y="432"/>
                </a:cubicBezTo>
                <a:cubicBezTo>
                  <a:pt x="382" y="432"/>
                  <a:pt x="380" y="436"/>
                  <a:pt x="379" y="439"/>
                </a:cubicBezTo>
                <a:close/>
                <a:moveTo>
                  <a:pt x="276" y="482"/>
                </a:moveTo>
                <a:cubicBezTo>
                  <a:pt x="288" y="493"/>
                  <a:pt x="301" y="503"/>
                  <a:pt x="313" y="515"/>
                </a:cubicBezTo>
                <a:cubicBezTo>
                  <a:pt x="323" y="525"/>
                  <a:pt x="333" y="524"/>
                  <a:pt x="341" y="517"/>
                </a:cubicBezTo>
                <a:cubicBezTo>
                  <a:pt x="315" y="492"/>
                  <a:pt x="289" y="467"/>
                  <a:pt x="264" y="442"/>
                </a:cubicBezTo>
                <a:cubicBezTo>
                  <a:pt x="256" y="442"/>
                  <a:pt x="255" y="449"/>
                  <a:pt x="263" y="458"/>
                </a:cubicBezTo>
                <a:cubicBezTo>
                  <a:pt x="268" y="465"/>
                  <a:pt x="272" y="474"/>
                  <a:pt x="277" y="482"/>
                </a:cubicBezTo>
                <a:cubicBezTo>
                  <a:pt x="271" y="478"/>
                  <a:pt x="266" y="474"/>
                  <a:pt x="258" y="468"/>
                </a:cubicBezTo>
                <a:cubicBezTo>
                  <a:pt x="256" y="484"/>
                  <a:pt x="253" y="499"/>
                  <a:pt x="252" y="513"/>
                </a:cubicBezTo>
                <a:cubicBezTo>
                  <a:pt x="250" y="532"/>
                  <a:pt x="253" y="533"/>
                  <a:pt x="272" y="529"/>
                </a:cubicBezTo>
                <a:cubicBezTo>
                  <a:pt x="273" y="513"/>
                  <a:pt x="275" y="497"/>
                  <a:pt x="276" y="482"/>
                </a:cubicBezTo>
                <a:close/>
                <a:moveTo>
                  <a:pt x="250" y="330"/>
                </a:moveTo>
                <a:cubicBezTo>
                  <a:pt x="254" y="326"/>
                  <a:pt x="257" y="322"/>
                  <a:pt x="261" y="320"/>
                </a:cubicBezTo>
                <a:cubicBezTo>
                  <a:pt x="283" y="310"/>
                  <a:pt x="303" y="299"/>
                  <a:pt x="325" y="292"/>
                </a:cubicBezTo>
                <a:cubicBezTo>
                  <a:pt x="345" y="284"/>
                  <a:pt x="366" y="280"/>
                  <a:pt x="386" y="275"/>
                </a:cubicBezTo>
                <a:cubicBezTo>
                  <a:pt x="380" y="265"/>
                  <a:pt x="372" y="260"/>
                  <a:pt x="359" y="263"/>
                </a:cubicBezTo>
                <a:cubicBezTo>
                  <a:pt x="312" y="274"/>
                  <a:pt x="269" y="293"/>
                  <a:pt x="227" y="317"/>
                </a:cubicBezTo>
                <a:cubicBezTo>
                  <a:pt x="185" y="342"/>
                  <a:pt x="150" y="374"/>
                  <a:pt x="123" y="415"/>
                </a:cubicBezTo>
                <a:cubicBezTo>
                  <a:pt x="117" y="426"/>
                  <a:pt x="115" y="436"/>
                  <a:pt x="126" y="447"/>
                </a:cubicBezTo>
                <a:cubicBezTo>
                  <a:pt x="147" y="406"/>
                  <a:pt x="179" y="377"/>
                  <a:pt x="214" y="351"/>
                </a:cubicBezTo>
                <a:cubicBezTo>
                  <a:pt x="226" y="343"/>
                  <a:pt x="239" y="336"/>
                  <a:pt x="251" y="329"/>
                </a:cubicBezTo>
                <a:cubicBezTo>
                  <a:pt x="247" y="333"/>
                  <a:pt x="243" y="336"/>
                  <a:pt x="239" y="339"/>
                </a:cubicBezTo>
                <a:cubicBezTo>
                  <a:pt x="200" y="367"/>
                  <a:pt x="161" y="396"/>
                  <a:pt x="137" y="440"/>
                </a:cubicBezTo>
                <a:cubicBezTo>
                  <a:pt x="127" y="456"/>
                  <a:pt x="127" y="462"/>
                  <a:pt x="139" y="475"/>
                </a:cubicBezTo>
                <a:cubicBezTo>
                  <a:pt x="200" y="373"/>
                  <a:pt x="296" y="326"/>
                  <a:pt x="406" y="297"/>
                </a:cubicBezTo>
                <a:cubicBezTo>
                  <a:pt x="400" y="287"/>
                  <a:pt x="389" y="282"/>
                  <a:pt x="377" y="284"/>
                </a:cubicBezTo>
                <a:cubicBezTo>
                  <a:pt x="359" y="287"/>
                  <a:pt x="342" y="290"/>
                  <a:pt x="325" y="296"/>
                </a:cubicBezTo>
                <a:cubicBezTo>
                  <a:pt x="300" y="306"/>
                  <a:pt x="275" y="319"/>
                  <a:pt x="250" y="330"/>
                </a:cubicBezTo>
                <a:close/>
                <a:moveTo>
                  <a:pt x="113" y="433"/>
                </a:moveTo>
                <a:cubicBezTo>
                  <a:pt x="109" y="428"/>
                  <a:pt x="107" y="423"/>
                  <a:pt x="103" y="421"/>
                </a:cubicBezTo>
                <a:cubicBezTo>
                  <a:pt x="73" y="409"/>
                  <a:pt x="38" y="426"/>
                  <a:pt x="24" y="456"/>
                </a:cubicBezTo>
                <a:cubicBezTo>
                  <a:pt x="0" y="507"/>
                  <a:pt x="38" y="560"/>
                  <a:pt x="75" y="574"/>
                </a:cubicBezTo>
                <a:cubicBezTo>
                  <a:pt x="127" y="595"/>
                  <a:pt x="180" y="601"/>
                  <a:pt x="235" y="592"/>
                </a:cubicBezTo>
                <a:cubicBezTo>
                  <a:pt x="258" y="588"/>
                  <a:pt x="281" y="584"/>
                  <a:pt x="303" y="577"/>
                </a:cubicBezTo>
                <a:cubicBezTo>
                  <a:pt x="343" y="563"/>
                  <a:pt x="383" y="549"/>
                  <a:pt x="423" y="533"/>
                </a:cubicBezTo>
                <a:cubicBezTo>
                  <a:pt x="447" y="523"/>
                  <a:pt x="469" y="527"/>
                  <a:pt x="492" y="534"/>
                </a:cubicBezTo>
                <a:cubicBezTo>
                  <a:pt x="507" y="539"/>
                  <a:pt x="514" y="550"/>
                  <a:pt x="516" y="564"/>
                </a:cubicBezTo>
                <a:cubicBezTo>
                  <a:pt x="518" y="579"/>
                  <a:pt x="512" y="592"/>
                  <a:pt x="498" y="601"/>
                </a:cubicBezTo>
                <a:cubicBezTo>
                  <a:pt x="478" y="614"/>
                  <a:pt x="455" y="622"/>
                  <a:pt x="430" y="623"/>
                </a:cubicBezTo>
                <a:cubicBezTo>
                  <a:pt x="418" y="623"/>
                  <a:pt x="407" y="623"/>
                  <a:pt x="396" y="624"/>
                </a:cubicBezTo>
                <a:cubicBezTo>
                  <a:pt x="389" y="625"/>
                  <a:pt x="382" y="630"/>
                  <a:pt x="375" y="632"/>
                </a:cubicBezTo>
                <a:cubicBezTo>
                  <a:pt x="375" y="634"/>
                  <a:pt x="375" y="637"/>
                  <a:pt x="375" y="639"/>
                </a:cubicBezTo>
                <a:cubicBezTo>
                  <a:pt x="382" y="642"/>
                  <a:pt x="389" y="647"/>
                  <a:pt x="396" y="647"/>
                </a:cubicBezTo>
                <a:cubicBezTo>
                  <a:pt x="411" y="647"/>
                  <a:pt x="427" y="646"/>
                  <a:pt x="442" y="643"/>
                </a:cubicBezTo>
                <a:cubicBezTo>
                  <a:pt x="470" y="637"/>
                  <a:pt x="498" y="628"/>
                  <a:pt x="515" y="603"/>
                </a:cubicBezTo>
                <a:cubicBezTo>
                  <a:pt x="534" y="575"/>
                  <a:pt x="540" y="531"/>
                  <a:pt x="490" y="518"/>
                </a:cubicBezTo>
                <a:cubicBezTo>
                  <a:pt x="458" y="510"/>
                  <a:pt x="428" y="515"/>
                  <a:pt x="398" y="524"/>
                </a:cubicBezTo>
                <a:cubicBezTo>
                  <a:pt x="367" y="533"/>
                  <a:pt x="336" y="544"/>
                  <a:pt x="305" y="555"/>
                </a:cubicBezTo>
                <a:cubicBezTo>
                  <a:pt x="260" y="570"/>
                  <a:pt x="215" y="581"/>
                  <a:pt x="167" y="576"/>
                </a:cubicBezTo>
                <a:cubicBezTo>
                  <a:pt x="122" y="571"/>
                  <a:pt x="82" y="558"/>
                  <a:pt x="51" y="525"/>
                </a:cubicBezTo>
                <a:cubicBezTo>
                  <a:pt x="26" y="497"/>
                  <a:pt x="34" y="453"/>
                  <a:pt x="69" y="439"/>
                </a:cubicBezTo>
                <a:cubicBezTo>
                  <a:pt x="81" y="434"/>
                  <a:pt x="96" y="435"/>
                  <a:pt x="113" y="433"/>
                </a:cubicBezTo>
                <a:close/>
                <a:moveTo>
                  <a:pt x="162" y="497"/>
                </a:moveTo>
                <a:cubicBezTo>
                  <a:pt x="226" y="403"/>
                  <a:pt x="318" y="353"/>
                  <a:pt x="423" y="323"/>
                </a:cubicBezTo>
                <a:cubicBezTo>
                  <a:pt x="420" y="313"/>
                  <a:pt x="414" y="305"/>
                  <a:pt x="401" y="307"/>
                </a:cubicBezTo>
                <a:cubicBezTo>
                  <a:pt x="382" y="311"/>
                  <a:pt x="362" y="312"/>
                  <a:pt x="345" y="319"/>
                </a:cubicBezTo>
                <a:cubicBezTo>
                  <a:pt x="312" y="334"/>
                  <a:pt x="280" y="351"/>
                  <a:pt x="249" y="370"/>
                </a:cubicBezTo>
                <a:cubicBezTo>
                  <a:pt x="210" y="395"/>
                  <a:pt x="178" y="428"/>
                  <a:pt x="154" y="469"/>
                </a:cubicBezTo>
                <a:cubicBezTo>
                  <a:pt x="146" y="482"/>
                  <a:pt x="148" y="491"/>
                  <a:pt x="162" y="497"/>
                </a:cubicBezTo>
                <a:close/>
                <a:moveTo>
                  <a:pt x="433" y="354"/>
                </a:moveTo>
                <a:cubicBezTo>
                  <a:pt x="429" y="333"/>
                  <a:pt x="421" y="329"/>
                  <a:pt x="402" y="334"/>
                </a:cubicBezTo>
                <a:cubicBezTo>
                  <a:pt x="338" y="353"/>
                  <a:pt x="281" y="385"/>
                  <a:pt x="231" y="427"/>
                </a:cubicBezTo>
                <a:cubicBezTo>
                  <a:pt x="206" y="448"/>
                  <a:pt x="182" y="470"/>
                  <a:pt x="171" y="502"/>
                </a:cubicBezTo>
                <a:cubicBezTo>
                  <a:pt x="182" y="512"/>
                  <a:pt x="189" y="512"/>
                  <a:pt x="198" y="499"/>
                </a:cubicBezTo>
                <a:cubicBezTo>
                  <a:pt x="225" y="463"/>
                  <a:pt x="258" y="433"/>
                  <a:pt x="297" y="409"/>
                </a:cubicBezTo>
                <a:cubicBezTo>
                  <a:pt x="338" y="383"/>
                  <a:pt x="383" y="363"/>
                  <a:pt x="433" y="354"/>
                </a:cubicBezTo>
                <a:close/>
                <a:moveTo>
                  <a:pt x="306" y="222"/>
                </a:moveTo>
                <a:cubicBezTo>
                  <a:pt x="321" y="231"/>
                  <a:pt x="322" y="231"/>
                  <a:pt x="326" y="218"/>
                </a:cubicBezTo>
                <a:cubicBezTo>
                  <a:pt x="343" y="164"/>
                  <a:pt x="359" y="110"/>
                  <a:pt x="376" y="56"/>
                </a:cubicBezTo>
                <a:cubicBezTo>
                  <a:pt x="377" y="51"/>
                  <a:pt x="380" y="47"/>
                  <a:pt x="384" y="44"/>
                </a:cubicBezTo>
                <a:cubicBezTo>
                  <a:pt x="393" y="36"/>
                  <a:pt x="399" y="26"/>
                  <a:pt x="391" y="15"/>
                </a:cubicBezTo>
                <a:cubicBezTo>
                  <a:pt x="387" y="11"/>
                  <a:pt x="375" y="7"/>
                  <a:pt x="370" y="9"/>
                </a:cubicBezTo>
                <a:cubicBezTo>
                  <a:pt x="358" y="14"/>
                  <a:pt x="360" y="26"/>
                  <a:pt x="361" y="37"/>
                </a:cubicBezTo>
                <a:cubicBezTo>
                  <a:pt x="362" y="39"/>
                  <a:pt x="364" y="41"/>
                  <a:pt x="364" y="44"/>
                </a:cubicBezTo>
                <a:cubicBezTo>
                  <a:pt x="365" y="47"/>
                  <a:pt x="365" y="51"/>
                  <a:pt x="364" y="54"/>
                </a:cubicBezTo>
                <a:cubicBezTo>
                  <a:pt x="345" y="110"/>
                  <a:pt x="326" y="166"/>
                  <a:pt x="306" y="222"/>
                </a:cubicBezTo>
                <a:close/>
                <a:moveTo>
                  <a:pt x="333" y="230"/>
                </a:moveTo>
                <a:cubicBezTo>
                  <a:pt x="342" y="238"/>
                  <a:pt x="348" y="239"/>
                  <a:pt x="355" y="229"/>
                </a:cubicBezTo>
                <a:cubicBezTo>
                  <a:pt x="359" y="222"/>
                  <a:pt x="364" y="216"/>
                  <a:pt x="370" y="211"/>
                </a:cubicBezTo>
                <a:cubicBezTo>
                  <a:pt x="400" y="176"/>
                  <a:pt x="431" y="142"/>
                  <a:pt x="462" y="107"/>
                </a:cubicBezTo>
                <a:cubicBezTo>
                  <a:pt x="469" y="99"/>
                  <a:pt x="474" y="89"/>
                  <a:pt x="486" y="86"/>
                </a:cubicBezTo>
                <a:cubicBezTo>
                  <a:pt x="496" y="84"/>
                  <a:pt x="502" y="63"/>
                  <a:pt x="497" y="54"/>
                </a:cubicBezTo>
                <a:cubicBezTo>
                  <a:pt x="493" y="46"/>
                  <a:pt x="485" y="44"/>
                  <a:pt x="479" y="51"/>
                </a:cubicBezTo>
                <a:cubicBezTo>
                  <a:pt x="473" y="59"/>
                  <a:pt x="469" y="69"/>
                  <a:pt x="464" y="79"/>
                </a:cubicBezTo>
                <a:cubicBezTo>
                  <a:pt x="463" y="82"/>
                  <a:pt x="463" y="87"/>
                  <a:pt x="460" y="90"/>
                </a:cubicBezTo>
                <a:cubicBezTo>
                  <a:pt x="423" y="131"/>
                  <a:pt x="385" y="173"/>
                  <a:pt x="347" y="214"/>
                </a:cubicBezTo>
                <a:cubicBezTo>
                  <a:pt x="342" y="219"/>
                  <a:pt x="338" y="225"/>
                  <a:pt x="333" y="230"/>
                </a:cubicBezTo>
                <a:close/>
                <a:moveTo>
                  <a:pt x="290" y="423"/>
                </a:moveTo>
                <a:cubicBezTo>
                  <a:pt x="315" y="446"/>
                  <a:pt x="337" y="469"/>
                  <a:pt x="362" y="490"/>
                </a:cubicBezTo>
                <a:cubicBezTo>
                  <a:pt x="376" y="502"/>
                  <a:pt x="378" y="500"/>
                  <a:pt x="387" y="485"/>
                </a:cubicBezTo>
                <a:cubicBezTo>
                  <a:pt x="360" y="460"/>
                  <a:pt x="334" y="436"/>
                  <a:pt x="306" y="411"/>
                </a:cubicBezTo>
                <a:cubicBezTo>
                  <a:pt x="303" y="414"/>
                  <a:pt x="298" y="417"/>
                  <a:pt x="290" y="423"/>
                </a:cubicBezTo>
                <a:close/>
                <a:moveTo>
                  <a:pt x="274" y="435"/>
                </a:moveTo>
                <a:cubicBezTo>
                  <a:pt x="296" y="458"/>
                  <a:pt x="317" y="481"/>
                  <a:pt x="339" y="503"/>
                </a:cubicBezTo>
                <a:cubicBezTo>
                  <a:pt x="348" y="513"/>
                  <a:pt x="359" y="513"/>
                  <a:pt x="368" y="504"/>
                </a:cubicBezTo>
                <a:cubicBezTo>
                  <a:pt x="340" y="478"/>
                  <a:pt x="314" y="453"/>
                  <a:pt x="286" y="426"/>
                </a:cubicBezTo>
                <a:cubicBezTo>
                  <a:pt x="283" y="428"/>
                  <a:pt x="280" y="431"/>
                  <a:pt x="274" y="435"/>
                </a:cubicBezTo>
                <a:close/>
                <a:moveTo>
                  <a:pt x="331" y="397"/>
                </a:moveTo>
                <a:cubicBezTo>
                  <a:pt x="339" y="401"/>
                  <a:pt x="346" y="407"/>
                  <a:pt x="350" y="405"/>
                </a:cubicBezTo>
                <a:cubicBezTo>
                  <a:pt x="375" y="396"/>
                  <a:pt x="399" y="401"/>
                  <a:pt x="424" y="404"/>
                </a:cubicBezTo>
                <a:cubicBezTo>
                  <a:pt x="427" y="404"/>
                  <a:pt x="431" y="399"/>
                  <a:pt x="435" y="396"/>
                </a:cubicBezTo>
                <a:cubicBezTo>
                  <a:pt x="432" y="393"/>
                  <a:pt x="430" y="388"/>
                  <a:pt x="427" y="387"/>
                </a:cubicBezTo>
                <a:cubicBezTo>
                  <a:pt x="415" y="384"/>
                  <a:pt x="404" y="381"/>
                  <a:pt x="392" y="379"/>
                </a:cubicBezTo>
                <a:cubicBezTo>
                  <a:pt x="371" y="377"/>
                  <a:pt x="351" y="382"/>
                  <a:pt x="331" y="397"/>
                </a:cubicBezTo>
                <a:close/>
                <a:moveTo>
                  <a:pt x="352" y="412"/>
                </a:moveTo>
                <a:cubicBezTo>
                  <a:pt x="372" y="435"/>
                  <a:pt x="400" y="422"/>
                  <a:pt x="422" y="436"/>
                </a:cubicBezTo>
                <a:cubicBezTo>
                  <a:pt x="425" y="426"/>
                  <a:pt x="427" y="419"/>
                  <a:pt x="429" y="411"/>
                </a:cubicBezTo>
                <a:cubicBezTo>
                  <a:pt x="403" y="406"/>
                  <a:pt x="378" y="398"/>
                  <a:pt x="352" y="412"/>
                </a:cubicBezTo>
                <a:close/>
                <a:moveTo>
                  <a:pt x="243" y="301"/>
                </a:moveTo>
                <a:cubicBezTo>
                  <a:pt x="237" y="280"/>
                  <a:pt x="231" y="260"/>
                  <a:pt x="225" y="241"/>
                </a:cubicBezTo>
                <a:cubicBezTo>
                  <a:pt x="224" y="238"/>
                  <a:pt x="218" y="233"/>
                  <a:pt x="216" y="234"/>
                </a:cubicBezTo>
                <a:cubicBezTo>
                  <a:pt x="212" y="235"/>
                  <a:pt x="206" y="240"/>
                  <a:pt x="207" y="243"/>
                </a:cubicBezTo>
                <a:cubicBezTo>
                  <a:pt x="212" y="265"/>
                  <a:pt x="218" y="287"/>
                  <a:pt x="225" y="311"/>
                </a:cubicBezTo>
                <a:cubicBezTo>
                  <a:pt x="234" y="306"/>
                  <a:pt x="238" y="303"/>
                  <a:pt x="243" y="301"/>
                </a:cubicBezTo>
                <a:close/>
                <a:moveTo>
                  <a:pt x="212" y="322"/>
                </a:moveTo>
                <a:cubicBezTo>
                  <a:pt x="215" y="316"/>
                  <a:pt x="220" y="311"/>
                  <a:pt x="219" y="307"/>
                </a:cubicBezTo>
                <a:cubicBezTo>
                  <a:pt x="213" y="285"/>
                  <a:pt x="205" y="262"/>
                  <a:pt x="198" y="239"/>
                </a:cubicBezTo>
                <a:cubicBezTo>
                  <a:pt x="183" y="250"/>
                  <a:pt x="189" y="291"/>
                  <a:pt x="212" y="322"/>
                </a:cubicBezTo>
                <a:close/>
                <a:moveTo>
                  <a:pt x="254" y="451"/>
                </a:moveTo>
                <a:cubicBezTo>
                  <a:pt x="239" y="463"/>
                  <a:pt x="231" y="486"/>
                  <a:pt x="229" y="512"/>
                </a:cubicBezTo>
                <a:cubicBezTo>
                  <a:pt x="227" y="527"/>
                  <a:pt x="233" y="530"/>
                  <a:pt x="246" y="528"/>
                </a:cubicBezTo>
                <a:cubicBezTo>
                  <a:pt x="249" y="503"/>
                  <a:pt x="251" y="479"/>
                  <a:pt x="254" y="451"/>
                </a:cubicBezTo>
                <a:close/>
                <a:moveTo>
                  <a:pt x="203" y="329"/>
                </a:moveTo>
                <a:cubicBezTo>
                  <a:pt x="194" y="300"/>
                  <a:pt x="187" y="275"/>
                  <a:pt x="180" y="250"/>
                </a:cubicBezTo>
                <a:cubicBezTo>
                  <a:pt x="178" y="250"/>
                  <a:pt x="177" y="250"/>
                  <a:pt x="175" y="250"/>
                </a:cubicBezTo>
                <a:cubicBezTo>
                  <a:pt x="173" y="256"/>
                  <a:pt x="169" y="263"/>
                  <a:pt x="170" y="268"/>
                </a:cubicBezTo>
                <a:cubicBezTo>
                  <a:pt x="175" y="286"/>
                  <a:pt x="182" y="305"/>
                  <a:pt x="189" y="323"/>
                </a:cubicBezTo>
                <a:cubicBezTo>
                  <a:pt x="190" y="326"/>
                  <a:pt x="198" y="327"/>
                  <a:pt x="203" y="329"/>
                </a:cubicBezTo>
                <a:close/>
                <a:moveTo>
                  <a:pt x="112" y="341"/>
                </a:moveTo>
                <a:cubicBezTo>
                  <a:pt x="136" y="344"/>
                  <a:pt x="154" y="346"/>
                  <a:pt x="172" y="348"/>
                </a:cubicBezTo>
                <a:cubicBezTo>
                  <a:pt x="164" y="328"/>
                  <a:pt x="152" y="319"/>
                  <a:pt x="132" y="322"/>
                </a:cubicBezTo>
                <a:cubicBezTo>
                  <a:pt x="125" y="323"/>
                  <a:pt x="120" y="333"/>
                  <a:pt x="112" y="341"/>
                </a:cubicBezTo>
                <a:close/>
                <a:moveTo>
                  <a:pt x="182" y="343"/>
                </a:moveTo>
                <a:cubicBezTo>
                  <a:pt x="184" y="339"/>
                  <a:pt x="188" y="334"/>
                  <a:pt x="186" y="330"/>
                </a:cubicBezTo>
                <a:cubicBezTo>
                  <a:pt x="179" y="309"/>
                  <a:pt x="170" y="288"/>
                  <a:pt x="161" y="266"/>
                </a:cubicBezTo>
                <a:cubicBezTo>
                  <a:pt x="150" y="276"/>
                  <a:pt x="150" y="278"/>
                  <a:pt x="182" y="343"/>
                </a:cubicBezTo>
                <a:close/>
                <a:moveTo>
                  <a:pt x="166" y="352"/>
                </a:moveTo>
                <a:cubicBezTo>
                  <a:pt x="148" y="352"/>
                  <a:pt x="131" y="352"/>
                  <a:pt x="115" y="352"/>
                </a:cubicBezTo>
                <a:cubicBezTo>
                  <a:pt x="115" y="358"/>
                  <a:pt x="115" y="362"/>
                  <a:pt x="115" y="368"/>
                </a:cubicBezTo>
                <a:cubicBezTo>
                  <a:pt x="133" y="368"/>
                  <a:pt x="152" y="378"/>
                  <a:pt x="166" y="352"/>
                </a:cubicBezTo>
                <a:close/>
                <a:moveTo>
                  <a:pt x="393" y="369"/>
                </a:moveTo>
                <a:cubicBezTo>
                  <a:pt x="393" y="371"/>
                  <a:pt x="393" y="373"/>
                  <a:pt x="393" y="374"/>
                </a:cubicBezTo>
                <a:cubicBezTo>
                  <a:pt x="408" y="377"/>
                  <a:pt x="422" y="380"/>
                  <a:pt x="439" y="383"/>
                </a:cubicBezTo>
                <a:cubicBezTo>
                  <a:pt x="437" y="373"/>
                  <a:pt x="436" y="367"/>
                  <a:pt x="434" y="359"/>
                </a:cubicBezTo>
                <a:cubicBezTo>
                  <a:pt x="419" y="363"/>
                  <a:pt x="406" y="366"/>
                  <a:pt x="393" y="369"/>
                </a:cubicBezTo>
                <a:close/>
                <a:moveTo>
                  <a:pt x="229" y="476"/>
                </a:moveTo>
                <a:cubicBezTo>
                  <a:pt x="216" y="488"/>
                  <a:pt x="210" y="502"/>
                  <a:pt x="212" y="518"/>
                </a:cubicBezTo>
                <a:cubicBezTo>
                  <a:pt x="212" y="520"/>
                  <a:pt x="217" y="522"/>
                  <a:pt x="222" y="524"/>
                </a:cubicBezTo>
                <a:cubicBezTo>
                  <a:pt x="224" y="506"/>
                  <a:pt x="227" y="491"/>
                  <a:pt x="229" y="476"/>
                </a:cubicBezTo>
                <a:close/>
                <a:moveTo>
                  <a:pt x="282" y="498"/>
                </a:moveTo>
                <a:cubicBezTo>
                  <a:pt x="283" y="509"/>
                  <a:pt x="270" y="523"/>
                  <a:pt x="289" y="532"/>
                </a:cubicBezTo>
                <a:cubicBezTo>
                  <a:pt x="292" y="519"/>
                  <a:pt x="300" y="506"/>
                  <a:pt x="282" y="498"/>
                </a:cubicBezTo>
                <a:close/>
                <a:moveTo>
                  <a:pt x="113" y="387"/>
                </a:moveTo>
                <a:cubicBezTo>
                  <a:pt x="136" y="389"/>
                  <a:pt x="137" y="389"/>
                  <a:pt x="141" y="376"/>
                </a:cubicBezTo>
                <a:cubicBezTo>
                  <a:pt x="121" y="369"/>
                  <a:pt x="113" y="372"/>
                  <a:pt x="113" y="387"/>
                </a:cubicBezTo>
                <a:close/>
                <a:moveTo>
                  <a:pt x="156" y="312"/>
                </a:moveTo>
                <a:cubicBezTo>
                  <a:pt x="157" y="310"/>
                  <a:pt x="157" y="308"/>
                  <a:pt x="158" y="306"/>
                </a:cubicBezTo>
                <a:cubicBezTo>
                  <a:pt x="151" y="305"/>
                  <a:pt x="144" y="301"/>
                  <a:pt x="138" y="302"/>
                </a:cubicBezTo>
                <a:cubicBezTo>
                  <a:pt x="135" y="302"/>
                  <a:pt x="132" y="308"/>
                  <a:pt x="126" y="315"/>
                </a:cubicBezTo>
                <a:cubicBezTo>
                  <a:pt x="140" y="314"/>
                  <a:pt x="148" y="313"/>
                  <a:pt x="156" y="312"/>
                </a:cubicBezTo>
                <a:close/>
                <a:moveTo>
                  <a:pt x="133" y="393"/>
                </a:moveTo>
                <a:cubicBezTo>
                  <a:pt x="111" y="393"/>
                  <a:pt x="109" y="396"/>
                  <a:pt x="118" y="413"/>
                </a:cubicBezTo>
                <a:cubicBezTo>
                  <a:pt x="122" y="407"/>
                  <a:pt x="127" y="401"/>
                  <a:pt x="133" y="39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13" name="Freeform 5"/>
          <p:cNvSpPr>
            <a:spLocks noEditPoints="1"/>
          </p:cNvSpPr>
          <p:nvPr/>
        </p:nvSpPr>
        <p:spPr bwMode="auto">
          <a:xfrm flipH="1">
            <a:off x="541280" y="2339788"/>
            <a:ext cx="1412863" cy="1705350"/>
          </a:xfrm>
          <a:custGeom>
            <a:avLst/>
            <a:gdLst>
              <a:gd name="T0" fmla="*/ 307 w 542"/>
              <a:gd name="T1" fmla="*/ 206 h 655"/>
              <a:gd name="T2" fmla="*/ 381 w 542"/>
              <a:gd name="T3" fmla="*/ 1 h 655"/>
              <a:gd name="T4" fmla="*/ 338 w 542"/>
              <a:gd name="T5" fmla="*/ 215 h 655"/>
              <a:gd name="T6" fmla="*/ 469 w 542"/>
              <a:gd name="T7" fmla="*/ 51 h 655"/>
              <a:gd name="T8" fmla="*/ 369 w 542"/>
              <a:gd name="T9" fmla="*/ 221 h 655"/>
              <a:gd name="T10" fmla="*/ 406 w 542"/>
              <a:gd name="T11" fmla="*/ 475 h 655"/>
              <a:gd name="T12" fmla="*/ 80 w 542"/>
              <a:gd name="T13" fmla="*/ 442 h 655"/>
              <a:gd name="T14" fmla="*/ 306 w 542"/>
              <a:gd name="T15" fmla="*/ 547 h 655"/>
              <a:gd name="T16" fmla="*/ 486 w 542"/>
              <a:gd name="T17" fmla="*/ 633 h 655"/>
              <a:gd name="T18" fmla="*/ 399 w 542"/>
              <a:gd name="T19" fmla="*/ 619 h 655"/>
              <a:gd name="T20" fmla="*/ 420 w 542"/>
              <a:gd name="T21" fmla="*/ 540 h 655"/>
              <a:gd name="T22" fmla="*/ 31 w 542"/>
              <a:gd name="T23" fmla="*/ 431 h 655"/>
              <a:gd name="T24" fmla="*/ 335 w 542"/>
              <a:gd name="T25" fmla="*/ 264 h 655"/>
              <a:gd name="T26" fmla="*/ 294 w 542"/>
              <a:gd name="T27" fmla="*/ 239 h 655"/>
              <a:gd name="T28" fmla="*/ 276 w 542"/>
              <a:gd name="T29" fmla="*/ 273 h 655"/>
              <a:gd name="T30" fmla="*/ 314 w 542"/>
              <a:gd name="T31" fmla="*/ 242 h 655"/>
              <a:gd name="T32" fmla="*/ 233 w 542"/>
              <a:gd name="T33" fmla="*/ 227 h 655"/>
              <a:gd name="T34" fmla="*/ 272 w 542"/>
              <a:gd name="T35" fmla="*/ 223 h 655"/>
              <a:gd name="T36" fmla="*/ 311 w 542"/>
              <a:gd name="T37" fmla="*/ 409 h 655"/>
              <a:gd name="T38" fmla="*/ 406 w 542"/>
              <a:gd name="T39" fmla="*/ 450 h 655"/>
              <a:gd name="T40" fmla="*/ 379 w 542"/>
              <a:gd name="T41" fmla="*/ 439 h 655"/>
              <a:gd name="T42" fmla="*/ 264 w 542"/>
              <a:gd name="T43" fmla="*/ 442 h 655"/>
              <a:gd name="T44" fmla="*/ 252 w 542"/>
              <a:gd name="T45" fmla="*/ 513 h 655"/>
              <a:gd name="T46" fmla="*/ 261 w 542"/>
              <a:gd name="T47" fmla="*/ 320 h 655"/>
              <a:gd name="T48" fmla="*/ 227 w 542"/>
              <a:gd name="T49" fmla="*/ 317 h 655"/>
              <a:gd name="T50" fmla="*/ 251 w 542"/>
              <a:gd name="T51" fmla="*/ 329 h 655"/>
              <a:gd name="T52" fmla="*/ 406 w 542"/>
              <a:gd name="T53" fmla="*/ 297 h 655"/>
              <a:gd name="T54" fmla="*/ 113 w 542"/>
              <a:gd name="T55" fmla="*/ 433 h 655"/>
              <a:gd name="T56" fmla="*/ 235 w 542"/>
              <a:gd name="T57" fmla="*/ 592 h 655"/>
              <a:gd name="T58" fmla="*/ 516 w 542"/>
              <a:gd name="T59" fmla="*/ 564 h 655"/>
              <a:gd name="T60" fmla="*/ 375 w 542"/>
              <a:gd name="T61" fmla="*/ 632 h 655"/>
              <a:gd name="T62" fmla="*/ 515 w 542"/>
              <a:gd name="T63" fmla="*/ 603 h 655"/>
              <a:gd name="T64" fmla="*/ 167 w 542"/>
              <a:gd name="T65" fmla="*/ 576 h 655"/>
              <a:gd name="T66" fmla="*/ 162 w 542"/>
              <a:gd name="T67" fmla="*/ 497 h 655"/>
              <a:gd name="T68" fmla="*/ 249 w 542"/>
              <a:gd name="T69" fmla="*/ 370 h 655"/>
              <a:gd name="T70" fmla="*/ 402 w 542"/>
              <a:gd name="T71" fmla="*/ 334 h 655"/>
              <a:gd name="T72" fmla="*/ 297 w 542"/>
              <a:gd name="T73" fmla="*/ 409 h 655"/>
              <a:gd name="T74" fmla="*/ 376 w 542"/>
              <a:gd name="T75" fmla="*/ 56 h 655"/>
              <a:gd name="T76" fmla="*/ 361 w 542"/>
              <a:gd name="T77" fmla="*/ 37 h 655"/>
              <a:gd name="T78" fmla="*/ 333 w 542"/>
              <a:gd name="T79" fmla="*/ 230 h 655"/>
              <a:gd name="T80" fmla="*/ 486 w 542"/>
              <a:gd name="T81" fmla="*/ 86 h 655"/>
              <a:gd name="T82" fmla="*/ 460 w 542"/>
              <a:gd name="T83" fmla="*/ 90 h 655"/>
              <a:gd name="T84" fmla="*/ 362 w 542"/>
              <a:gd name="T85" fmla="*/ 490 h 655"/>
              <a:gd name="T86" fmla="*/ 274 w 542"/>
              <a:gd name="T87" fmla="*/ 435 h 655"/>
              <a:gd name="T88" fmla="*/ 274 w 542"/>
              <a:gd name="T89" fmla="*/ 435 h 655"/>
              <a:gd name="T90" fmla="*/ 435 w 542"/>
              <a:gd name="T91" fmla="*/ 396 h 655"/>
              <a:gd name="T92" fmla="*/ 352 w 542"/>
              <a:gd name="T93" fmla="*/ 412 h 655"/>
              <a:gd name="T94" fmla="*/ 243 w 542"/>
              <a:gd name="T95" fmla="*/ 301 h 655"/>
              <a:gd name="T96" fmla="*/ 225 w 542"/>
              <a:gd name="T97" fmla="*/ 311 h 655"/>
              <a:gd name="T98" fmla="*/ 198 w 542"/>
              <a:gd name="T99" fmla="*/ 239 h 655"/>
              <a:gd name="T100" fmla="*/ 246 w 542"/>
              <a:gd name="T101" fmla="*/ 528 h 655"/>
              <a:gd name="T102" fmla="*/ 175 w 542"/>
              <a:gd name="T103" fmla="*/ 250 h 655"/>
              <a:gd name="T104" fmla="*/ 112 w 542"/>
              <a:gd name="T105" fmla="*/ 341 h 655"/>
              <a:gd name="T106" fmla="*/ 182 w 542"/>
              <a:gd name="T107" fmla="*/ 343 h 655"/>
              <a:gd name="T108" fmla="*/ 166 w 542"/>
              <a:gd name="T109" fmla="*/ 352 h 655"/>
              <a:gd name="T110" fmla="*/ 393 w 542"/>
              <a:gd name="T111" fmla="*/ 369 h 655"/>
              <a:gd name="T112" fmla="*/ 393 w 542"/>
              <a:gd name="T113" fmla="*/ 369 h 655"/>
              <a:gd name="T114" fmla="*/ 229 w 542"/>
              <a:gd name="T115" fmla="*/ 476 h 655"/>
              <a:gd name="T116" fmla="*/ 113 w 542"/>
              <a:gd name="T117" fmla="*/ 387 h 655"/>
              <a:gd name="T118" fmla="*/ 158 w 542"/>
              <a:gd name="T119" fmla="*/ 306 h 655"/>
              <a:gd name="T120" fmla="*/ 133 w 542"/>
              <a:gd name="T121" fmla="*/ 393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2" h="655">
                <a:moveTo>
                  <a:pt x="104" y="403"/>
                </a:moveTo>
                <a:cubicBezTo>
                  <a:pt x="107" y="382"/>
                  <a:pt x="107" y="357"/>
                  <a:pt x="114" y="333"/>
                </a:cubicBezTo>
                <a:cubicBezTo>
                  <a:pt x="138" y="254"/>
                  <a:pt x="202" y="212"/>
                  <a:pt x="285" y="220"/>
                </a:cubicBezTo>
                <a:cubicBezTo>
                  <a:pt x="298" y="222"/>
                  <a:pt x="303" y="218"/>
                  <a:pt x="307" y="206"/>
                </a:cubicBezTo>
                <a:cubicBezTo>
                  <a:pt x="323" y="157"/>
                  <a:pt x="340" y="108"/>
                  <a:pt x="356" y="59"/>
                </a:cubicBezTo>
                <a:cubicBezTo>
                  <a:pt x="357" y="53"/>
                  <a:pt x="356" y="47"/>
                  <a:pt x="355" y="41"/>
                </a:cubicBezTo>
                <a:cubicBezTo>
                  <a:pt x="355" y="33"/>
                  <a:pt x="354" y="23"/>
                  <a:pt x="356" y="15"/>
                </a:cubicBezTo>
                <a:cubicBezTo>
                  <a:pt x="359" y="4"/>
                  <a:pt x="370" y="0"/>
                  <a:pt x="381" y="1"/>
                </a:cubicBezTo>
                <a:cubicBezTo>
                  <a:pt x="393" y="3"/>
                  <a:pt x="401" y="10"/>
                  <a:pt x="401" y="23"/>
                </a:cubicBezTo>
                <a:cubicBezTo>
                  <a:pt x="401" y="30"/>
                  <a:pt x="400" y="37"/>
                  <a:pt x="396" y="42"/>
                </a:cubicBezTo>
                <a:cubicBezTo>
                  <a:pt x="374" y="76"/>
                  <a:pt x="368" y="114"/>
                  <a:pt x="356" y="151"/>
                </a:cubicBezTo>
                <a:cubicBezTo>
                  <a:pt x="349" y="172"/>
                  <a:pt x="343" y="192"/>
                  <a:pt x="338" y="215"/>
                </a:cubicBezTo>
                <a:cubicBezTo>
                  <a:pt x="359" y="191"/>
                  <a:pt x="380" y="168"/>
                  <a:pt x="401" y="144"/>
                </a:cubicBezTo>
                <a:cubicBezTo>
                  <a:pt x="412" y="132"/>
                  <a:pt x="423" y="120"/>
                  <a:pt x="434" y="107"/>
                </a:cubicBezTo>
                <a:cubicBezTo>
                  <a:pt x="443" y="94"/>
                  <a:pt x="451" y="80"/>
                  <a:pt x="460" y="67"/>
                </a:cubicBezTo>
                <a:cubicBezTo>
                  <a:pt x="463" y="62"/>
                  <a:pt x="465" y="55"/>
                  <a:pt x="469" y="51"/>
                </a:cubicBezTo>
                <a:cubicBezTo>
                  <a:pt x="477" y="44"/>
                  <a:pt x="486" y="36"/>
                  <a:pt x="497" y="44"/>
                </a:cubicBezTo>
                <a:cubicBezTo>
                  <a:pt x="507" y="52"/>
                  <a:pt x="510" y="64"/>
                  <a:pt x="505" y="76"/>
                </a:cubicBezTo>
                <a:cubicBezTo>
                  <a:pt x="502" y="83"/>
                  <a:pt x="496" y="90"/>
                  <a:pt x="490" y="94"/>
                </a:cubicBezTo>
                <a:cubicBezTo>
                  <a:pt x="444" y="130"/>
                  <a:pt x="407" y="176"/>
                  <a:pt x="369" y="221"/>
                </a:cubicBezTo>
                <a:cubicBezTo>
                  <a:pt x="364" y="227"/>
                  <a:pt x="359" y="234"/>
                  <a:pt x="353" y="242"/>
                </a:cubicBezTo>
                <a:cubicBezTo>
                  <a:pt x="383" y="256"/>
                  <a:pt x="403" y="279"/>
                  <a:pt x="420" y="305"/>
                </a:cubicBezTo>
                <a:cubicBezTo>
                  <a:pt x="441" y="338"/>
                  <a:pt x="450" y="374"/>
                  <a:pt x="435" y="412"/>
                </a:cubicBezTo>
                <a:cubicBezTo>
                  <a:pt x="427" y="434"/>
                  <a:pt x="419" y="456"/>
                  <a:pt x="406" y="475"/>
                </a:cubicBezTo>
                <a:cubicBezTo>
                  <a:pt x="373" y="521"/>
                  <a:pt x="325" y="537"/>
                  <a:pt x="270" y="537"/>
                </a:cubicBezTo>
                <a:cubicBezTo>
                  <a:pt x="230" y="538"/>
                  <a:pt x="193" y="525"/>
                  <a:pt x="159" y="503"/>
                </a:cubicBezTo>
                <a:cubicBezTo>
                  <a:pt x="146" y="495"/>
                  <a:pt x="135" y="482"/>
                  <a:pt x="127" y="468"/>
                </a:cubicBezTo>
                <a:cubicBezTo>
                  <a:pt x="116" y="448"/>
                  <a:pt x="99" y="442"/>
                  <a:pt x="80" y="442"/>
                </a:cubicBezTo>
                <a:cubicBezTo>
                  <a:pt x="65" y="442"/>
                  <a:pt x="53" y="452"/>
                  <a:pt x="47" y="467"/>
                </a:cubicBezTo>
                <a:cubicBezTo>
                  <a:pt x="40" y="487"/>
                  <a:pt x="41" y="506"/>
                  <a:pt x="57" y="522"/>
                </a:cubicBezTo>
                <a:cubicBezTo>
                  <a:pt x="84" y="549"/>
                  <a:pt x="116" y="563"/>
                  <a:pt x="154" y="569"/>
                </a:cubicBezTo>
                <a:cubicBezTo>
                  <a:pt x="208" y="578"/>
                  <a:pt x="257" y="564"/>
                  <a:pt x="306" y="547"/>
                </a:cubicBezTo>
                <a:cubicBezTo>
                  <a:pt x="341" y="535"/>
                  <a:pt x="376" y="525"/>
                  <a:pt x="411" y="514"/>
                </a:cubicBezTo>
                <a:cubicBezTo>
                  <a:pt x="439" y="506"/>
                  <a:pt x="466" y="507"/>
                  <a:pt x="493" y="514"/>
                </a:cubicBezTo>
                <a:cubicBezTo>
                  <a:pt x="529" y="523"/>
                  <a:pt x="542" y="547"/>
                  <a:pt x="531" y="584"/>
                </a:cubicBezTo>
                <a:cubicBezTo>
                  <a:pt x="524" y="607"/>
                  <a:pt x="507" y="623"/>
                  <a:pt x="486" y="633"/>
                </a:cubicBezTo>
                <a:cubicBezTo>
                  <a:pt x="457" y="646"/>
                  <a:pt x="428" y="655"/>
                  <a:pt x="396" y="654"/>
                </a:cubicBezTo>
                <a:cubicBezTo>
                  <a:pt x="391" y="653"/>
                  <a:pt x="385" y="653"/>
                  <a:pt x="381" y="651"/>
                </a:cubicBezTo>
                <a:cubicBezTo>
                  <a:pt x="368" y="646"/>
                  <a:pt x="365" y="634"/>
                  <a:pt x="376" y="626"/>
                </a:cubicBezTo>
                <a:cubicBezTo>
                  <a:pt x="382" y="622"/>
                  <a:pt x="391" y="620"/>
                  <a:pt x="399" y="619"/>
                </a:cubicBezTo>
                <a:cubicBezTo>
                  <a:pt x="430" y="617"/>
                  <a:pt x="462" y="617"/>
                  <a:pt x="491" y="600"/>
                </a:cubicBezTo>
                <a:cubicBezTo>
                  <a:pt x="503" y="592"/>
                  <a:pt x="512" y="583"/>
                  <a:pt x="510" y="567"/>
                </a:cubicBezTo>
                <a:cubicBezTo>
                  <a:pt x="508" y="552"/>
                  <a:pt x="501" y="542"/>
                  <a:pt x="485" y="538"/>
                </a:cubicBezTo>
                <a:cubicBezTo>
                  <a:pt x="463" y="533"/>
                  <a:pt x="441" y="533"/>
                  <a:pt x="420" y="540"/>
                </a:cubicBezTo>
                <a:cubicBezTo>
                  <a:pt x="379" y="555"/>
                  <a:pt x="339" y="571"/>
                  <a:pt x="297" y="584"/>
                </a:cubicBezTo>
                <a:cubicBezTo>
                  <a:pt x="236" y="604"/>
                  <a:pt x="174" y="608"/>
                  <a:pt x="111" y="593"/>
                </a:cubicBezTo>
                <a:cubicBezTo>
                  <a:pt x="75" y="585"/>
                  <a:pt x="41" y="569"/>
                  <a:pt x="22" y="532"/>
                </a:cubicBezTo>
                <a:cubicBezTo>
                  <a:pt x="5" y="500"/>
                  <a:pt x="7" y="459"/>
                  <a:pt x="31" y="431"/>
                </a:cubicBezTo>
                <a:cubicBezTo>
                  <a:pt x="33" y="428"/>
                  <a:pt x="37" y="425"/>
                  <a:pt x="40" y="424"/>
                </a:cubicBezTo>
                <a:cubicBezTo>
                  <a:pt x="61" y="417"/>
                  <a:pt x="83" y="410"/>
                  <a:pt x="104" y="403"/>
                </a:cubicBezTo>
                <a:close/>
                <a:moveTo>
                  <a:pt x="335" y="251"/>
                </a:moveTo>
                <a:cubicBezTo>
                  <a:pt x="335" y="255"/>
                  <a:pt x="335" y="259"/>
                  <a:pt x="335" y="264"/>
                </a:cubicBezTo>
                <a:cubicBezTo>
                  <a:pt x="344" y="261"/>
                  <a:pt x="352" y="259"/>
                  <a:pt x="364" y="256"/>
                </a:cubicBezTo>
                <a:cubicBezTo>
                  <a:pt x="352" y="250"/>
                  <a:pt x="345" y="240"/>
                  <a:pt x="334" y="251"/>
                </a:cubicBezTo>
                <a:cubicBezTo>
                  <a:pt x="337" y="237"/>
                  <a:pt x="330" y="236"/>
                  <a:pt x="319" y="240"/>
                </a:cubicBezTo>
                <a:cubicBezTo>
                  <a:pt x="311" y="223"/>
                  <a:pt x="302" y="234"/>
                  <a:pt x="294" y="239"/>
                </a:cubicBezTo>
                <a:cubicBezTo>
                  <a:pt x="293" y="235"/>
                  <a:pt x="293" y="228"/>
                  <a:pt x="292" y="228"/>
                </a:cubicBezTo>
                <a:cubicBezTo>
                  <a:pt x="287" y="227"/>
                  <a:pt x="280" y="227"/>
                  <a:pt x="278" y="230"/>
                </a:cubicBezTo>
                <a:cubicBezTo>
                  <a:pt x="263" y="249"/>
                  <a:pt x="253" y="271"/>
                  <a:pt x="251" y="297"/>
                </a:cubicBezTo>
                <a:cubicBezTo>
                  <a:pt x="266" y="294"/>
                  <a:pt x="272" y="285"/>
                  <a:pt x="276" y="273"/>
                </a:cubicBezTo>
                <a:cubicBezTo>
                  <a:pt x="280" y="261"/>
                  <a:pt x="288" y="250"/>
                  <a:pt x="294" y="238"/>
                </a:cubicBezTo>
                <a:cubicBezTo>
                  <a:pt x="289" y="253"/>
                  <a:pt x="283" y="268"/>
                  <a:pt x="276" y="284"/>
                </a:cubicBezTo>
                <a:cubicBezTo>
                  <a:pt x="297" y="278"/>
                  <a:pt x="296" y="278"/>
                  <a:pt x="303" y="260"/>
                </a:cubicBezTo>
                <a:cubicBezTo>
                  <a:pt x="306" y="254"/>
                  <a:pt x="311" y="248"/>
                  <a:pt x="314" y="242"/>
                </a:cubicBezTo>
                <a:cubicBezTo>
                  <a:pt x="312" y="252"/>
                  <a:pt x="309" y="261"/>
                  <a:pt x="306" y="271"/>
                </a:cubicBezTo>
                <a:cubicBezTo>
                  <a:pt x="323" y="273"/>
                  <a:pt x="329" y="262"/>
                  <a:pt x="335" y="251"/>
                </a:cubicBezTo>
                <a:close/>
                <a:moveTo>
                  <a:pt x="252" y="232"/>
                </a:moveTo>
                <a:cubicBezTo>
                  <a:pt x="248" y="220"/>
                  <a:pt x="239" y="227"/>
                  <a:pt x="233" y="227"/>
                </a:cubicBezTo>
                <a:cubicBezTo>
                  <a:pt x="233" y="237"/>
                  <a:pt x="233" y="248"/>
                  <a:pt x="233" y="261"/>
                </a:cubicBezTo>
                <a:cubicBezTo>
                  <a:pt x="241" y="248"/>
                  <a:pt x="246" y="240"/>
                  <a:pt x="252" y="231"/>
                </a:cubicBezTo>
                <a:cubicBezTo>
                  <a:pt x="246" y="249"/>
                  <a:pt x="232" y="267"/>
                  <a:pt x="245" y="287"/>
                </a:cubicBezTo>
                <a:cubicBezTo>
                  <a:pt x="253" y="267"/>
                  <a:pt x="262" y="247"/>
                  <a:pt x="272" y="223"/>
                </a:cubicBezTo>
                <a:cubicBezTo>
                  <a:pt x="263" y="227"/>
                  <a:pt x="257" y="229"/>
                  <a:pt x="252" y="232"/>
                </a:cubicBezTo>
                <a:close/>
                <a:moveTo>
                  <a:pt x="379" y="439"/>
                </a:moveTo>
                <a:cubicBezTo>
                  <a:pt x="361" y="426"/>
                  <a:pt x="344" y="413"/>
                  <a:pt x="326" y="399"/>
                </a:cubicBezTo>
                <a:cubicBezTo>
                  <a:pt x="322" y="401"/>
                  <a:pt x="318" y="404"/>
                  <a:pt x="311" y="409"/>
                </a:cubicBezTo>
                <a:cubicBezTo>
                  <a:pt x="339" y="434"/>
                  <a:pt x="366" y="457"/>
                  <a:pt x="394" y="481"/>
                </a:cubicBezTo>
                <a:cubicBezTo>
                  <a:pt x="400" y="472"/>
                  <a:pt x="404" y="466"/>
                  <a:pt x="408" y="460"/>
                </a:cubicBezTo>
                <a:cubicBezTo>
                  <a:pt x="397" y="452"/>
                  <a:pt x="388" y="445"/>
                  <a:pt x="378" y="438"/>
                </a:cubicBezTo>
                <a:cubicBezTo>
                  <a:pt x="387" y="442"/>
                  <a:pt x="396" y="447"/>
                  <a:pt x="406" y="450"/>
                </a:cubicBezTo>
                <a:cubicBezTo>
                  <a:pt x="408" y="451"/>
                  <a:pt x="412" y="449"/>
                  <a:pt x="416" y="448"/>
                </a:cubicBezTo>
                <a:cubicBezTo>
                  <a:pt x="414" y="444"/>
                  <a:pt x="414" y="439"/>
                  <a:pt x="412" y="438"/>
                </a:cubicBezTo>
                <a:cubicBezTo>
                  <a:pt x="403" y="435"/>
                  <a:pt x="393" y="433"/>
                  <a:pt x="384" y="432"/>
                </a:cubicBezTo>
                <a:cubicBezTo>
                  <a:pt x="382" y="432"/>
                  <a:pt x="380" y="436"/>
                  <a:pt x="379" y="439"/>
                </a:cubicBezTo>
                <a:close/>
                <a:moveTo>
                  <a:pt x="276" y="482"/>
                </a:moveTo>
                <a:cubicBezTo>
                  <a:pt x="288" y="493"/>
                  <a:pt x="301" y="503"/>
                  <a:pt x="313" y="515"/>
                </a:cubicBezTo>
                <a:cubicBezTo>
                  <a:pt x="323" y="525"/>
                  <a:pt x="333" y="524"/>
                  <a:pt x="341" y="517"/>
                </a:cubicBezTo>
                <a:cubicBezTo>
                  <a:pt x="315" y="492"/>
                  <a:pt x="289" y="467"/>
                  <a:pt x="264" y="442"/>
                </a:cubicBezTo>
                <a:cubicBezTo>
                  <a:pt x="256" y="442"/>
                  <a:pt x="255" y="449"/>
                  <a:pt x="263" y="458"/>
                </a:cubicBezTo>
                <a:cubicBezTo>
                  <a:pt x="268" y="465"/>
                  <a:pt x="272" y="474"/>
                  <a:pt x="277" y="482"/>
                </a:cubicBezTo>
                <a:cubicBezTo>
                  <a:pt x="271" y="478"/>
                  <a:pt x="266" y="474"/>
                  <a:pt x="258" y="468"/>
                </a:cubicBezTo>
                <a:cubicBezTo>
                  <a:pt x="256" y="484"/>
                  <a:pt x="253" y="499"/>
                  <a:pt x="252" y="513"/>
                </a:cubicBezTo>
                <a:cubicBezTo>
                  <a:pt x="250" y="532"/>
                  <a:pt x="253" y="533"/>
                  <a:pt x="272" y="529"/>
                </a:cubicBezTo>
                <a:cubicBezTo>
                  <a:pt x="273" y="513"/>
                  <a:pt x="275" y="497"/>
                  <a:pt x="276" y="482"/>
                </a:cubicBezTo>
                <a:close/>
                <a:moveTo>
                  <a:pt x="250" y="330"/>
                </a:moveTo>
                <a:cubicBezTo>
                  <a:pt x="254" y="326"/>
                  <a:pt x="257" y="322"/>
                  <a:pt x="261" y="320"/>
                </a:cubicBezTo>
                <a:cubicBezTo>
                  <a:pt x="283" y="310"/>
                  <a:pt x="303" y="299"/>
                  <a:pt x="325" y="292"/>
                </a:cubicBezTo>
                <a:cubicBezTo>
                  <a:pt x="345" y="284"/>
                  <a:pt x="366" y="280"/>
                  <a:pt x="386" y="275"/>
                </a:cubicBezTo>
                <a:cubicBezTo>
                  <a:pt x="380" y="265"/>
                  <a:pt x="372" y="260"/>
                  <a:pt x="359" y="263"/>
                </a:cubicBezTo>
                <a:cubicBezTo>
                  <a:pt x="312" y="274"/>
                  <a:pt x="269" y="293"/>
                  <a:pt x="227" y="317"/>
                </a:cubicBezTo>
                <a:cubicBezTo>
                  <a:pt x="185" y="342"/>
                  <a:pt x="150" y="374"/>
                  <a:pt x="123" y="415"/>
                </a:cubicBezTo>
                <a:cubicBezTo>
                  <a:pt x="117" y="426"/>
                  <a:pt x="115" y="436"/>
                  <a:pt x="126" y="447"/>
                </a:cubicBezTo>
                <a:cubicBezTo>
                  <a:pt x="147" y="406"/>
                  <a:pt x="179" y="377"/>
                  <a:pt x="214" y="351"/>
                </a:cubicBezTo>
                <a:cubicBezTo>
                  <a:pt x="226" y="343"/>
                  <a:pt x="239" y="336"/>
                  <a:pt x="251" y="329"/>
                </a:cubicBezTo>
                <a:cubicBezTo>
                  <a:pt x="247" y="333"/>
                  <a:pt x="243" y="336"/>
                  <a:pt x="239" y="339"/>
                </a:cubicBezTo>
                <a:cubicBezTo>
                  <a:pt x="200" y="367"/>
                  <a:pt x="161" y="396"/>
                  <a:pt x="137" y="440"/>
                </a:cubicBezTo>
                <a:cubicBezTo>
                  <a:pt x="127" y="456"/>
                  <a:pt x="127" y="462"/>
                  <a:pt x="139" y="475"/>
                </a:cubicBezTo>
                <a:cubicBezTo>
                  <a:pt x="200" y="373"/>
                  <a:pt x="296" y="326"/>
                  <a:pt x="406" y="297"/>
                </a:cubicBezTo>
                <a:cubicBezTo>
                  <a:pt x="400" y="287"/>
                  <a:pt x="389" y="282"/>
                  <a:pt x="377" y="284"/>
                </a:cubicBezTo>
                <a:cubicBezTo>
                  <a:pt x="359" y="287"/>
                  <a:pt x="342" y="290"/>
                  <a:pt x="325" y="296"/>
                </a:cubicBezTo>
                <a:cubicBezTo>
                  <a:pt x="300" y="306"/>
                  <a:pt x="275" y="319"/>
                  <a:pt x="250" y="330"/>
                </a:cubicBezTo>
                <a:close/>
                <a:moveTo>
                  <a:pt x="113" y="433"/>
                </a:moveTo>
                <a:cubicBezTo>
                  <a:pt x="109" y="428"/>
                  <a:pt x="107" y="423"/>
                  <a:pt x="103" y="421"/>
                </a:cubicBezTo>
                <a:cubicBezTo>
                  <a:pt x="73" y="409"/>
                  <a:pt x="38" y="426"/>
                  <a:pt x="24" y="456"/>
                </a:cubicBezTo>
                <a:cubicBezTo>
                  <a:pt x="0" y="507"/>
                  <a:pt x="38" y="560"/>
                  <a:pt x="75" y="574"/>
                </a:cubicBezTo>
                <a:cubicBezTo>
                  <a:pt x="127" y="595"/>
                  <a:pt x="180" y="601"/>
                  <a:pt x="235" y="592"/>
                </a:cubicBezTo>
                <a:cubicBezTo>
                  <a:pt x="258" y="588"/>
                  <a:pt x="281" y="584"/>
                  <a:pt x="303" y="577"/>
                </a:cubicBezTo>
                <a:cubicBezTo>
                  <a:pt x="343" y="563"/>
                  <a:pt x="383" y="549"/>
                  <a:pt x="423" y="533"/>
                </a:cubicBezTo>
                <a:cubicBezTo>
                  <a:pt x="447" y="523"/>
                  <a:pt x="469" y="527"/>
                  <a:pt x="492" y="534"/>
                </a:cubicBezTo>
                <a:cubicBezTo>
                  <a:pt x="507" y="539"/>
                  <a:pt x="514" y="550"/>
                  <a:pt x="516" y="564"/>
                </a:cubicBezTo>
                <a:cubicBezTo>
                  <a:pt x="518" y="579"/>
                  <a:pt x="512" y="592"/>
                  <a:pt x="498" y="601"/>
                </a:cubicBezTo>
                <a:cubicBezTo>
                  <a:pt x="478" y="614"/>
                  <a:pt x="455" y="622"/>
                  <a:pt x="430" y="623"/>
                </a:cubicBezTo>
                <a:cubicBezTo>
                  <a:pt x="418" y="623"/>
                  <a:pt x="407" y="623"/>
                  <a:pt x="396" y="624"/>
                </a:cubicBezTo>
                <a:cubicBezTo>
                  <a:pt x="389" y="625"/>
                  <a:pt x="382" y="630"/>
                  <a:pt x="375" y="632"/>
                </a:cubicBezTo>
                <a:cubicBezTo>
                  <a:pt x="375" y="634"/>
                  <a:pt x="375" y="637"/>
                  <a:pt x="375" y="639"/>
                </a:cubicBezTo>
                <a:cubicBezTo>
                  <a:pt x="382" y="642"/>
                  <a:pt x="389" y="647"/>
                  <a:pt x="396" y="647"/>
                </a:cubicBezTo>
                <a:cubicBezTo>
                  <a:pt x="411" y="647"/>
                  <a:pt x="427" y="646"/>
                  <a:pt x="442" y="643"/>
                </a:cubicBezTo>
                <a:cubicBezTo>
                  <a:pt x="470" y="637"/>
                  <a:pt x="498" y="628"/>
                  <a:pt x="515" y="603"/>
                </a:cubicBezTo>
                <a:cubicBezTo>
                  <a:pt x="534" y="575"/>
                  <a:pt x="540" y="531"/>
                  <a:pt x="490" y="518"/>
                </a:cubicBezTo>
                <a:cubicBezTo>
                  <a:pt x="458" y="510"/>
                  <a:pt x="428" y="515"/>
                  <a:pt x="398" y="524"/>
                </a:cubicBezTo>
                <a:cubicBezTo>
                  <a:pt x="367" y="533"/>
                  <a:pt x="336" y="544"/>
                  <a:pt x="305" y="555"/>
                </a:cubicBezTo>
                <a:cubicBezTo>
                  <a:pt x="260" y="570"/>
                  <a:pt x="215" y="581"/>
                  <a:pt x="167" y="576"/>
                </a:cubicBezTo>
                <a:cubicBezTo>
                  <a:pt x="122" y="571"/>
                  <a:pt x="82" y="558"/>
                  <a:pt x="51" y="525"/>
                </a:cubicBezTo>
                <a:cubicBezTo>
                  <a:pt x="26" y="497"/>
                  <a:pt x="34" y="453"/>
                  <a:pt x="69" y="439"/>
                </a:cubicBezTo>
                <a:cubicBezTo>
                  <a:pt x="81" y="434"/>
                  <a:pt x="96" y="435"/>
                  <a:pt x="113" y="433"/>
                </a:cubicBezTo>
                <a:close/>
                <a:moveTo>
                  <a:pt x="162" y="497"/>
                </a:moveTo>
                <a:cubicBezTo>
                  <a:pt x="226" y="403"/>
                  <a:pt x="318" y="353"/>
                  <a:pt x="423" y="323"/>
                </a:cubicBezTo>
                <a:cubicBezTo>
                  <a:pt x="420" y="313"/>
                  <a:pt x="414" y="305"/>
                  <a:pt x="401" y="307"/>
                </a:cubicBezTo>
                <a:cubicBezTo>
                  <a:pt x="382" y="311"/>
                  <a:pt x="362" y="312"/>
                  <a:pt x="345" y="319"/>
                </a:cubicBezTo>
                <a:cubicBezTo>
                  <a:pt x="312" y="334"/>
                  <a:pt x="280" y="351"/>
                  <a:pt x="249" y="370"/>
                </a:cubicBezTo>
                <a:cubicBezTo>
                  <a:pt x="210" y="395"/>
                  <a:pt x="178" y="428"/>
                  <a:pt x="154" y="469"/>
                </a:cubicBezTo>
                <a:cubicBezTo>
                  <a:pt x="146" y="482"/>
                  <a:pt x="148" y="491"/>
                  <a:pt x="162" y="497"/>
                </a:cubicBezTo>
                <a:close/>
                <a:moveTo>
                  <a:pt x="433" y="354"/>
                </a:moveTo>
                <a:cubicBezTo>
                  <a:pt x="429" y="333"/>
                  <a:pt x="421" y="329"/>
                  <a:pt x="402" y="334"/>
                </a:cubicBezTo>
                <a:cubicBezTo>
                  <a:pt x="338" y="353"/>
                  <a:pt x="281" y="385"/>
                  <a:pt x="231" y="427"/>
                </a:cubicBezTo>
                <a:cubicBezTo>
                  <a:pt x="206" y="448"/>
                  <a:pt x="182" y="470"/>
                  <a:pt x="171" y="502"/>
                </a:cubicBezTo>
                <a:cubicBezTo>
                  <a:pt x="182" y="512"/>
                  <a:pt x="189" y="512"/>
                  <a:pt x="198" y="499"/>
                </a:cubicBezTo>
                <a:cubicBezTo>
                  <a:pt x="225" y="463"/>
                  <a:pt x="258" y="433"/>
                  <a:pt x="297" y="409"/>
                </a:cubicBezTo>
                <a:cubicBezTo>
                  <a:pt x="338" y="383"/>
                  <a:pt x="383" y="363"/>
                  <a:pt x="433" y="354"/>
                </a:cubicBezTo>
                <a:close/>
                <a:moveTo>
                  <a:pt x="306" y="222"/>
                </a:moveTo>
                <a:cubicBezTo>
                  <a:pt x="321" y="231"/>
                  <a:pt x="322" y="231"/>
                  <a:pt x="326" y="218"/>
                </a:cubicBezTo>
                <a:cubicBezTo>
                  <a:pt x="343" y="164"/>
                  <a:pt x="359" y="110"/>
                  <a:pt x="376" y="56"/>
                </a:cubicBezTo>
                <a:cubicBezTo>
                  <a:pt x="377" y="51"/>
                  <a:pt x="380" y="47"/>
                  <a:pt x="384" y="44"/>
                </a:cubicBezTo>
                <a:cubicBezTo>
                  <a:pt x="393" y="36"/>
                  <a:pt x="399" y="26"/>
                  <a:pt x="391" y="15"/>
                </a:cubicBezTo>
                <a:cubicBezTo>
                  <a:pt x="387" y="11"/>
                  <a:pt x="375" y="7"/>
                  <a:pt x="370" y="9"/>
                </a:cubicBezTo>
                <a:cubicBezTo>
                  <a:pt x="358" y="14"/>
                  <a:pt x="360" y="26"/>
                  <a:pt x="361" y="37"/>
                </a:cubicBezTo>
                <a:cubicBezTo>
                  <a:pt x="362" y="39"/>
                  <a:pt x="364" y="41"/>
                  <a:pt x="364" y="44"/>
                </a:cubicBezTo>
                <a:cubicBezTo>
                  <a:pt x="365" y="47"/>
                  <a:pt x="365" y="51"/>
                  <a:pt x="364" y="54"/>
                </a:cubicBezTo>
                <a:cubicBezTo>
                  <a:pt x="345" y="110"/>
                  <a:pt x="326" y="166"/>
                  <a:pt x="306" y="222"/>
                </a:cubicBezTo>
                <a:close/>
                <a:moveTo>
                  <a:pt x="333" y="230"/>
                </a:moveTo>
                <a:cubicBezTo>
                  <a:pt x="342" y="238"/>
                  <a:pt x="348" y="239"/>
                  <a:pt x="355" y="229"/>
                </a:cubicBezTo>
                <a:cubicBezTo>
                  <a:pt x="359" y="222"/>
                  <a:pt x="364" y="216"/>
                  <a:pt x="370" y="211"/>
                </a:cubicBezTo>
                <a:cubicBezTo>
                  <a:pt x="400" y="176"/>
                  <a:pt x="431" y="142"/>
                  <a:pt x="462" y="107"/>
                </a:cubicBezTo>
                <a:cubicBezTo>
                  <a:pt x="469" y="99"/>
                  <a:pt x="474" y="89"/>
                  <a:pt x="486" y="86"/>
                </a:cubicBezTo>
                <a:cubicBezTo>
                  <a:pt x="496" y="84"/>
                  <a:pt x="502" y="63"/>
                  <a:pt x="497" y="54"/>
                </a:cubicBezTo>
                <a:cubicBezTo>
                  <a:pt x="493" y="46"/>
                  <a:pt x="485" y="44"/>
                  <a:pt x="479" y="51"/>
                </a:cubicBezTo>
                <a:cubicBezTo>
                  <a:pt x="473" y="59"/>
                  <a:pt x="469" y="69"/>
                  <a:pt x="464" y="79"/>
                </a:cubicBezTo>
                <a:cubicBezTo>
                  <a:pt x="463" y="82"/>
                  <a:pt x="463" y="87"/>
                  <a:pt x="460" y="90"/>
                </a:cubicBezTo>
                <a:cubicBezTo>
                  <a:pt x="423" y="131"/>
                  <a:pt x="385" y="173"/>
                  <a:pt x="347" y="214"/>
                </a:cubicBezTo>
                <a:cubicBezTo>
                  <a:pt x="342" y="219"/>
                  <a:pt x="338" y="225"/>
                  <a:pt x="333" y="230"/>
                </a:cubicBezTo>
                <a:close/>
                <a:moveTo>
                  <a:pt x="290" y="423"/>
                </a:moveTo>
                <a:cubicBezTo>
                  <a:pt x="315" y="446"/>
                  <a:pt x="337" y="469"/>
                  <a:pt x="362" y="490"/>
                </a:cubicBezTo>
                <a:cubicBezTo>
                  <a:pt x="376" y="502"/>
                  <a:pt x="378" y="500"/>
                  <a:pt x="387" y="485"/>
                </a:cubicBezTo>
                <a:cubicBezTo>
                  <a:pt x="360" y="460"/>
                  <a:pt x="334" y="436"/>
                  <a:pt x="306" y="411"/>
                </a:cubicBezTo>
                <a:cubicBezTo>
                  <a:pt x="303" y="414"/>
                  <a:pt x="298" y="417"/>
                  <a:pt x="290" y="423"/>
                </a:cubicBezTo>
                <a:close/>
                <a:moveTo>
                  <a:pt x="274" y="435"/>
                </a:moveTo>
                <a:cubicBezTo>
                  <a:pt x="296" y="458"/>
                  <a:pt x="317" y="481"/>
                  <a:pt x="339" y="503"/>
                </a:cubicBezTo>
                <a:cubicBezTo>
                  <a:pt x="348" y="513"/>
                  <a:pt x="359" y="513"/>
                  <a:pt x="368" y="504"/>
                </a:cubicBezTo>
                <a:cubicBezTo>
                  <a:pt x="340" y="478"/>
                  <a:pt x="314" y="453"/>
                  <a:pt x="286" y="426"/>
                </a:cubicBezTo>
                <a:cubicBezTo>
                  <a:pt x="283" y="428"/>
                  <a:pt x="280" y="431"/>
                  <a:pt x="274" y="435"/>
                </a:cubicBezTo>
                <a:close/>
                <a:moveTo>
                  <a:pt x="331" y="397"/>
                </a:moveTo>
                <a:cubicBezTo>
                  <a:pt x="339" y="401"/>
                  <a:pt x="346" y="407"/>
                  <a:pt x="350" y="405"/>
                </a:cubicBezTo>
                <a:cubicBezTo>
                  <a:pt x="375" y="396"/>
                  <a:pt x="399" y="401"/>
                  <a:pt x="424" y="404"/>
                </a:cubicBezTo>
                <a:cubicBezTo>
                  <a:pt x="427" y="404"/>
                  <a:pt x="431" y="399"/>
                  <a:pt x="435" y="396"/>
                </a:cubicBezTo>
                <a:cubicBezTo>
                  <a:pt x="432" y="393"/>
                  <a:pt x="430" y="388"/>
                  <a:pt x="427" y="387"/>
                </a:cubicBezTo>
                <a:cubicBezTo>
                  <a:pt x="415" y="384"/>
                  <a:pt x="404" y="381"/>
                  <a:pt x="392" y="379"/>
                </a:cubicBezTo>
                <a:cubicBezTo>
                  <a:pt x="371" y="377"/>
                  <a:pt x="351" y="382"/>
                  <a:pt x="331" y="397"/>
                </a:cubicBezTo>
                <a:close/>
                <a:moveTo>
                  <a:pt x="352" y="412"/>
                </a:moveTo>
                <a:cubicBezTo>
                  <a:pt x="372" y="435"/>
                  <a:pt x="400" y="422"/>
                  <a:pt x="422" y="436"/>
                </a:cubicBezTo>
                <a:cubicBezTo>
                  <a:pt x="425" y="426"/>
                  <a:pt x="427" y="419"/>
                  <a:pt x="429" y="411"/>
                </a:cubicBezTo>
                <a:cubicBezTo>
                  <a:pt x="403" y="406"/>
                  <a:pt x="378" y="398"/>
                  <a:pt x="352" y="412"/>
                </a:cubicBezTo>
                <a:close/>
                <a:moveTo>
                  <a:pt x="243" y="301"/>
                </a:moveTo>
                <a:cubicBezTo>
                  <a:pt x="237" y="280"/>
                  <a:pt x="231" y="260"/>
                  <a:pt x="225" y="241"/>
                </a:cubicBezTo>
                <a:cubicBezTo>
                  <a:pt x="224" y="238"/>
                  <a:pt x="218" y="233"/>
                  <a:pt x="216" y="234"/>
                </a:cubicBezTo>
                <a:cubicBezTo>
                  <a:pt x="212" y="235"/>
                  <a:pt x="206" y="240"/>
                  <a:pt x="207" y="243"/>
                </a:cubicBezTo>
                <a:cubicBezTo>
                  <a:pt x="212" y="265"/>
                  <a:pt x="218" y="287"/>
                  <a:pt x="225" y="311"/>
                </a:cubicBezTo>
                <a:cubicBezTo>
                  <a:pt x="234" y="306"/>
                  <a:pt x="238" y="303"/>
                  <a:pt x="243" y="301"/>
                </a:cubicBezTo>
                <a:close/>
                <a:moveTo>
                  <a:pt x="212" y="322"/>
                </a:moveTo>
                <a:cubicBezTo>
                  <a:pt x="215" y="316"/>
                  <a:pt x="220" y="311"/>
                  <a:pt x="219" y="307"/>
                </a:cubicBezTo>
                <a:cubicBezTo>
                  <a:pt x="213" y="285"/>
                  <a:pt x="205" y="262"/>
                  <a:pt x="198" y="239"/>
                </a:cubicBezTo>
                <a:cubicBezTo>
                  <a:pt x="183" y="250"/>
                  <a:pt x="189" y="291"/>
                  <a:pt x="212" y="322"/>
                </a:cubicBezTo>
                <a:close/>
                <a:moveTo>
                  <a:pt x="254" y="451"/>
                </a:moveTo>
                <a:cubicBezTo>
                  <a:pt x="239" y="463"/>
                  <a:pt x="231" y="486"/>
                  <a:pt x="229" y="512"/>
                </a:cubicBezTo>
                <a:cubicBezTo>
                  <a:pt x="227" y="527"/>
                  <a:pt x="233" y="530"/>
                  <a:pt x="246" y="528"/>
                </a:cubicBezTo>
                <a:cubicBezTo>
                  <a:pt x="249" y="503"/>
                  <a:pt x="251" y="479"/>
                  <a:pt x="254" y="451"/>
                </a:cubicBezTo>
                <a:close/>
                <a:moveTo>
                  <a:pt x="203" y="329"/>
                </a:moveTo>
                <a:cubicBezTo>
                  <a:pt x="194" y="300"/>
                  <a:pt x="187" y="275"/>
                  <a:pt x="180" y="250"/>
                </a:cubicBezTo>
                <a:cubicBezTo>
                  <a:pt x="178" y="250"/>
                  <a:pt x="177" y="250"/>
                  <a:pt x="175" y="250"/>
                </a:cubicBezTo>
                <a:cubicBezTo>
                  <a:pt x="173" y="256"/>
                  <a:pt x="169" y="263"/>
                  <a:pt x="170" y="268"/>
                </a:cubicBezTo>
                <a:cubicBezTo>
                  <a:pt x="175" y="286"/>
                  <a:pt x="182" y="305"/>
                  <a:pt x="189" y="323"/>
                </a:cubicBezTo>
                <a:cubicBezTo>
                  <a:pt x="190" y="326"/>
                  <a:pt x="198" y="327"/>
                  <a:pt x="203" y="329"/>
                </a:cubicBezTo>
                <a:close/>
                <a:moveTo>
                  <a:pt x="112" y="341"/>
                </a:moveTo>
                <a:cubicBezTo>
                  <a:pt x="136" y="344"/>
                  <a:pt x="154" y="346"/>
                  <a:pt x="172" y="348"/>
                </a:cubicBezTo>
                <a:cubicBezTo>
                  <a:pt x="164" y="328"/>
                  <a:pt x="152" y="319"/>
                  <a:pt x="132" y="322"/>
                </a:cubicBezTo>
                <a:cubicBezTo>
                  <a:pt x="125" y="323"/>
                  <a:pt x="120" y="333"/>
                  <a:pt x="112" y="341"/>
                </a:cubicBezTo>
                <a:close/>
                <a:moveTo>
                  <a:pt x="182" y="343"/>
                </a:moveTo>
                <a:cubicBezTo>
                  <a:pt x="184" y="339"/>
                  <a:pt x="188" y="334"/>
                  <a:pt x="186" y="330"/>
                </a:cubicBezTo>
                <a:cubicBezTo>
                  <a:pt x="179" y="309"/>
                  <a:pt x="170" y="288"/>
                  <a:pt x="161" y="266"/>
                </a:cubicBezTo>
                <a:cubicBezTo>
                  <a:pt x="150" y="276"/>
                  <a:pt x="150" y="278"/>
                  <a:pt x="182" y="343"/>
                </a:cubicBezTo>
                <a:close/>
                <a:moveTo>
                  <a:pt x="166" y="352"/>
                </a:moveTo>
                <a:cubicBezTo>
                  <a:pt x="148" y="352"/>
                  <a:pt x="131" y="352"/>
                  <a:pt x="115" y="352"/>
                </a:cubicBezTo>
                <a:cubicBezTo>
                  <a:pt x="115" y="358"/>
                  <a:pt x="115" y="362"/>
                  <a:pt x="115" y="368"/>
                </a:cubicBezTo>
                <a:cubicBezTo>
                  <a:pt x="133" y="368"/>
                  <a:pt x="152" y="378"/>
                  <a:pt x="166" y="352"/>
                </a:cubicBezTo>
                <a:close/>
                <a:moveTo>
                  <a:pt x="393" y="369"/>
                </a:moveTo>
                <a:cubicBezTo>
                  <a:pt x="393" y="371"/>
                  <a:pt x="393" y="373"/>
                  <a:pt x="393" y="374"/>
                </a:cubicBezTo>
                <a:cubicBezTo>
                  <a:pt x="408" y="377"/>
                  <a:pt x="422" y="380"/>
                  <a:pt x="439" y="383"/>
                </a:cubicBezTo>
                <a:cubicBezTo>
                  <a:pt x="437" y="373"/>
                  <a:pt x="436" y="367"/>
                  <a:pt x="434" y="359"/>
                </a:cubicBezTo>
                <a:cubicBezTo>
                  <a:pt x="419" y="363"/>
                  <a:pt x="406" y="366"/>
                  <a:pt x="393" y="369"/>
                </a:cubicBezTo>
                <a:close/>
                <a:moveTo>
                  <a:pt x="229" y="476"/>
                </a:moveTo>
                <a:cubicBezTo>
                  <a:pt x="216" y="488"/>
                  <a:pt x="210" y="502"/>
                  <a:pt x="212" y="518"/>
                </a:cubicBezTo>
                <a:cubicBezTo>
                  <a:pt x="212" y="520"/>
                  <a:pt x="217" y="522"/>
                  <a:pt x="222" y="524"/>
                </a:cubicBezTo>
                <a:cubicBezTo>
                  <a:pt x="224" y="506"/>
                  <a:pt x="227" y="491"/>
                  <a:pt x="229" y="476"/>
                </a:cubicBezTo>
                <a:close/>
                <a:moveTo>
                  <a:pt x="282" y="498"/>
                </a:moveTo>
                <a:cubicBezTo>
                  <a:pt x="283" y="509"/>
                  <a:pt x="270" y="523"/>
                  <a:pt x="289" y="532"/>
                </a:cubicBezTo>
                <a:cubicBezTo>
                  <a:pt x="292" y="519"/>
                  <a:pt x="300" y="506"/>
                  <a:pt x="282" y="498"/>
                </a:cubicBezTo>
                <a:close/>
                <a:moveTo>
                  <a:pt x="113" y="387"/>
                </a:moveTo>
                <a:cubicBezTo>
                  <a:pt x="136" y="389"/>
                  <a:pt x="137" y="389"/>
                  <a:pt x="141" y="376"/>
                </a:cubicBezTo>
                <a:cubicBezTo>
                  <a:pt x="121" y="369"/>
                  <a:pt x="113" y="372"/>
                  <a:pt x="113" y="387"/>
                </a:cubicBezTo>
                <a:close/>
                <a:moveTo>
                  <a:pt x="156" y="312"/>
                </a:moveTo>
                <a:cubicBezTo>
                  <a:pt x="157" y="310"/>
                  <a:pt x="157" y="308"/>
                  <a:pt x="158" y="306"/>
                </a:cubicBezTo>
                <a:cubicBezTo>
                  <a:pt x="151" y="305"/>
                  <a:pt x="144" y="301"/>
                  <a:pt x="138" y="302"/>
                </a:cubicBezTo>
                <a:cubicBezTo>
                  <a:pt x="135" y="302"/>
                  <a:pt x="132" y="308"/>
                  <a:pt x="126" y="315"/>
                </a:cubicBezTo>
                <a:cubicBezTo>
                  <a:pt x="140" y="314"/>
                  <a:pt x="148" y="313"/>
                  <a:pt x="156" y="312"/>
                </a:cubicBezTo>
                <a:close/>
                <a:moveTo>
                  <a:pt x="133" y="393"/>
                </a:moveTo>
                <a:cubicBezTo>
                  <a:pt x="111" y="393"/>
                  <a:pt x="109" y="396"/>
                  <a:pt x="118" y="413"/>
                </a:cubicBezTo>
                <a:cubicBezTo>
                  <a:pt x="122" y="407"/>
                  <a:pt x="127" y="401"/>
                  <a:pt x="133" y="39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8" name="Rectángulo 7">
            <a:extLst>
              <a:ext uri="{FF2B5EF4-FFF2-40B4-BE49-F238E27FC236}">
                <a16:creationId xmlns:a16="http://schemas.microsoft.com/office/drawing/2014/main" id="{211261CA-EA00-D4CA-5EBE-D9C10057774B}"/>
              </a:ext>
            </a:extLst>
          </p:cNvPr>
          <p:cNvSpPr/>
          <p:nvPr/>
        </p:nvSpPr>
        <p:spPr>
          <a:xfrm>
            <a:off x="336176" y="295836"/>
            <a:ext cx="8444753" cy="4578244"/>
          </a:xfrm>
          <a:prstGeom prst="rect">
            <a:avLst/>
          </a:prstGeom>
          <a:no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8849827-AF9A-D83C-6980-86A3531D8364}"/>
              </a:ext>
            </a:extLst>
          </p:cNvPr>
          <p:cNvSpPr>
            <a:spLocks noGrp="1"/>
          </p:cNvSpPr>
          <p:nvPr>
            <p:ph type="body" sz="quarter" idx="10"/>
          </p:nvPr>
        </p:nvSpPr>
        <p:spPr/>
        <p:txBody>
          <a:bodyPr/>
          <a:lstStyle/>
          <a:p>
            <a:r>
              <a:rPr lang="en-US" sz="4400" dirty="0"/>
              <a:t>Fully Editable Icon Sets: C</a:t>
            </a:r>
          </a:p>
        </p:txBody>
      </p:sp>
      <p:sp>
        <p:nvSpPr>
          <p:cNvPr id="118" name="Isosceles Triangle 68">
            <a:extLst>
              <a:ext uri="{FF2B5EF4-FFF2-40B4-BE49-F238E27FC236}">
                <a16:creationId xmlns:a16="http://schemas.microsoft.com/office/drawing/2014/main" id="{2E3820CC-8B26-1E5D-5AE4-9F2D4A80569B}"/>
              </a:ext>
            </a:extLst>
          </p:cNvPr>
          <p:cNvSpPr/>
          <p:nvPr/>
        </p:nvSpPr>
        <p:spPr>
          <a:xfrm rot="10800000">
            <a:off x="6295509" y="3369519"/>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119" name="Rectangle 9">
            <a:extLst>
              <a:ext uri="{FF2B5EF4-FFF2-40B4-BE49-F238E27FC236}">
                <a16:creationId xmlns:a16="http://schemas.microsoft.com/office/drawing/2014/main" id="{5CA82759-1066-B383-C85C-A3BFC3D1A1BA}"/>
              </a:ext>
            </a:extLst>
          </p:cNvPr>
          <p:cNvSpPr/>
          <p:nvPr/>
        </p:nvSpPr>
        <p:spPr>
          <a:xfrm>
            <a:off x="6773769"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120" name="Freeform 18">
            <a:extLst>
              <a:ext uri="{FF2B5EF4-FFF2-40B4-BE49-F238E27FC236}">
                <a16:creationId xmlns:a16="http://schemas.microsoft.com/office/drawing/2014/main" id="{32E592A1-3514-1D2E-1BA7-6699502BF6BF}"/>
              </a:ext>
            </a:extLst>
          </p:cNvPr>
          <p:cNvSpPr/>
          <p:nvPr/>
        </p:nvSpPr>
        <p:spPr>
          <a:xfrm>
            <a:off x="8190368" y="3486043"/>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121" name="Rounded Rectangle 25">
            <a:extLst>
              <a:ext uri="{FF2B5EF4-FFF2-40B4-BE49-F238E27FC236}">
                <a16:creationId xmlns:a16="http://schemas.microsoft.com/office/drawing/2014/main" id="{8A9B9A61-FADC-AD8E-FDC4-AA9959A5EE8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122" name="Donut 39">
            <a:extLst>
              <a:ext uri="{FF2B5EF4-FFF2-40B4-BE49-F238E27FC236}">
                <a16:creationId xmlns:a16="http://schemas.microsoft.com/office/drawing/2014/main" id="{4F360E47-8469-9A37-FE46-0EDE8ED9FBDC}"/>
              </a:ext>
            </a:extLst>
          </p:cNvPr>
          <p:cNvSpPr/>
          <p:nvPr/>
        </p:nvSpPr>
        <p:spPr>
          <a:xfrm>
            <a:off x="3138977" y="3416942"/>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23" name="Chord 38">
            <a:extLst>
              <a:ext uri="{FF2B5EF4-FFF2-40B4-BE49-F238E27FC236}">
                <a16:creationId xmlns:a16="http://schemas.microsoft.com/office/drawing/2014/main" id="{9DD50164-E491-F275-978C-3B32597EE73A}"/>
              </a:ext>
            </a:extLst>
          </p:cNvPr>
          <p:cNvSpPr/>
          <p:nvPr/>
        </p:nvSpPr>
        <p:spPr>
          <a:xfrm>
            <a:off x="5003404" y="4227353"/>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24" name="Oval 6">
            <a:extLst>
              <a:ext uri="{FF2B5EF4-FFF2-40B4-BE49-F238E27FC236}">
                <a16:creationId xmlns:a16="http://schemas.microsoft.com/office/drawing/2014/main" id="{FE7FC77B-755B-E2D2-3EA2-3DCE8B625157}"/>
              </a:ext>
            </a:extLst>
          </p:cNvPr>
          <p:cNvSpPr/>
          <p:nvPr/>
        </p:nvSpPr>
        <p:spPr>
          <a:xfrm>
            <a:off x="5631482"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25" name="Block Arc 25">
            <a:extLst>
              <a:ext uri="{FF2B5EF4-FFF2-40B4-BE49-F238E27FC236}">
                <a16:creationId xmlns:a16="http://schemas.microsoft.com/office/drawing/2014/main" id="{2FA526EB-C1D5-7154-9F13-DD663C807713}"/>
              </a:ext>
            </a:extLst>
          </p:cNvPr>
          <p:cNvSpPr/>
          <p:nvPr/>
        </p:nvSpPr>
        <p:spPr>
          <a:xfrm>
            <a:off x="3847656" y="4275686"/>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126" name="Block Arc 31">
            <a:extLst>
              <a:ext uri="{FF2B5EF4-FFF2-40B4-BE49-F238E27FC236}">
                <a16:creationId xmlns:a16="http://schemas.microsoft.com/office/drawing/2014/main" id="{9B04BC19-308B-0BC0-264C-6CC3392A8370}"/>
              </a:ext>
            </a:extLst>
          </p:cNvPr>
          <p:cNvSpPr/>
          <p:nvPr/>
        </p:nvSpPr>
        <p:spPr>
          <a:xfrm>
            <a:off x="6265996" y="4307387"/>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127" name="Freeform 53">
            <a:extLst>
              <a:ext uri="{FF2B5EF4-FFF2-40B4-BE49-F238E27FC236}">
                <a16:creationId xmlns:a16="http://schemas.microsoft.com/office/drawing/2014/main" id="{00561EC9-50CD-028A-D8E4-4F23C8DD1FF9}"/>
              </a:ext>
            </a:extLst>
          </p:cNvPr>
          <p:cNvSpPr/>
          <p:nvPr/>
        </p:nvSpPr>
        <p:spPr>
          <a:xfrm>
            <a:off x="7561148" y="4333711"/>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28" name="Block Arc 10">
            <a:extLst>
              <a:ext uri="{FF2B5EF4-FFF2-40B4-BE49-F238E27FC236}">
                <a16:creationId xmlns:a16="http://schemas.microsoft.com/office/drawing/2014/main" id="{24C3A17C-7F36-4882-94D3-C4B06E782A53}"/>
              </a:ext>
            </a:extLst>
          </p:cNvPr>
          <p:cNvSpPr/>
          <p:nvPr/>
        </p:nvSpPr>
        <p:spPr>
          <a:xfrm>
            <a:off x="3746681" y="3514833"/>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129" name="Freeform 55">
            <a:extLst>
              <a:ext uri="{FF2B5EF4-FFF2-40B4-BE49-F238E27FC236}">
                <a16:creationId xmlns:a16="http://schemas.microsoft.com/office/drawing/2014/main" id="{49D6ED1B-68AF-C1AD-FA93-A2F752A9133E}"/>
              </a:ext>
            </a:extLst>
          </p:cNvPr>
          <p:cNvSpPr/>
          <p:nvPr/>
        </p:nvSpPr>
        <p:spPr>
          <a:xfrm>
            <a:off x="3288877"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30" name="Round Same Side Corner Rectangle 36">
            <a:extLst>
              <a:ext uri="{FF2B5EF4-FFF2-40B4-BE49-F238E27FC236}">
                <a16:creationId xmlns:a16="http://schemas.microsoft.com/office/drawing/2014/main" id="{14A9CA92-FAAB-2DA7-B20A-C5E8DCFA07F7}"/>
              </a:ext>
            </a:extLst>
          </p:cNvPr>
          <p:cNvSpPr/>
          <p:nvPr/>
        </p:nvSpPr>
        <p:spPr>
          <a:xfrm>
            <a:off x="6820426" y="4333710"/>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31" name="Oval 21">
            <a:extLst>
              <a:ext uri="{FF2B5EF4-FFF2-40B4-BE49-F238E27FC236}">
                <a16:creationId xmlns:a16="http://schemas.microsoft.com/office/drawing/2014/main" id="{F9D211D5-FB8A-EA1E-47AB-67F36C82F87C}"/>
              </a:ext>
            </a:extLst>
          </p:cNvPr>
          <p:cNvSpPr>
            <a:spLocks noChangeAspect="1"/>
          </p:cNvSpPr>
          <p:nvPr/>
        </p:nvSpPr>
        <p:spPr>
          <a:xfrm>
            <a:off x="4424338" y="4314274"/>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132" name="Oval 32">
            <a:extLst>
              <a:ext uri="{FF2B5EF4-FFF2-40B4-BE49-F238E27FC236}">
                <a16:creationId xmlns:a16="http://schemas.microsoft.com/office/drawing/2014/main" id="{689C1935-0269-AB8C-C2A7-B0C630A33DCB}"/>
              </a:ext>
            </a:extLst>
          </p:cNvPr>
          <p:cNvSpPr/>
          <p:nvPr/>
        </p:nvSpPr>
        <p:spPr>
          <a:xfrm>
            <a:off x="7514032" y="3429337"/>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F8B4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33" name="Google Shape;6783;p88">
            <a:extLst>
              <a:ext uri="{FF2B5EF4-FFF2-40B4-BE49-F238E27FC236}">
                <a16:creationId xmlns:a16="http://schemas.microsoft.com/office/drawing/2014/main" id="{F7D1BD6D-84F2-B66F-AAEB-4AB698931DF0}"/>
              </a:ext>
            </a:extLst>
          </p:cNvPr>
          <p:cNvGrpSpPr/>
          <p:nvPr/>
        </p:nvGrpSpPr>
        <p:grpSpPr>
          <a:xfrm>
            <a:off x="8211050" y="926484"/>
            <a:ext cx="425141" cy="424850"/>
            <a:chOff x="-34004625" y="3585850"/>
            <a:chExt cx="292225" cy="292025"/>
          </a:xfrm>
          <a:solidFill>
            <a:srgbClr val="F8B44D"/>
          </a:solidFill>
        </p:grpSpPr>
        <p:sp>
          <p:nvSpPr>
            <p:cNvPr id="134" name="Google Shape;6784;p88">
              <a:extLst>
                <a:ext uri="{FF2B5EF4-FFF2-40B4-BE49-F238E27FC236}">
                  <a16:creationId xmlns:a16="http://schemas.microsoft.com/office/drawing/2014/main" id="{9FBF501F-D7DE-3672-23D3-E939CC7B46E9}"/>
                </a:ext>
              </a:extLst>
            </p:cNvPr>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785;p88">
              <a:extLst>
                <a:ext uri="{FF2B5EF4-FFF2-40B4-BE49-F238E27FC236}">
                  <a16:creationId xmlns:a16="http://schemas.microsoft.com/office/drawing/2014/main" id="{DAE1266D-34BF-458D-D0FD-5070458509B4}"/>
                </a:ext>
              </a:extLst>
            </p:cNvPr>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786;p88">
              <a:extLst>
                <a:ext uri="{FF2B5EF4-FFF2-40B4-BE49-F238E27FC236}">
                  <a16:creationId xmlns:a16="http://schemas.microsoft.com/office/drawing/2014/main" id="{619CC803-CED4-117C-6B78-7A0263C568F3}"/>
                </a:ext>
              </a:extLst>
            </p:cNvPr>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787;p88">
              <a:extLst>
                <a:ext uri="{FF2B5EF4-FFF2-40B4-BE49-F238E27FC236}">
                  <a16:creationId xmlns:a16="http://schemas.microsoft.com/office/drawing/2014/main" id="{020102FC-9C40-79F4-9500-3E172D38456C}"/>
                </a:ext>
              </a:extLst>
            </p:cNvPr>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788;p88">
              <a:extLst>
                <a:ext uri="{FF2B5EF4-FFF2-40B4-BE49-F238E27FC236}">
                  <a16:creationId xmlns:a16="http://schemas.microsoft.com/office/drawing/2014/main" id="{B87285AD-28C6-6519-7939-98A61FE05EEE}"/>
                </a:ext>
              </a:extLst>
            </p:cNvPr>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9" name="Google Shape;6800;p88">
            <a:extLst>
              <a:ext uri="{FF2B5EF4-FFF2-40B4-BE49-F238E27FC236}">
                <a16:creationId xmlns:a16="http://schemas.microsoft.com/office/drawing/2014/main" id="{FFFC4125-1FE0-A6DC-A63C-CD2DA795E6C6}"/>
              </a:ext>
            </a:extLst>
          </p:cNvPr>
          <p:cNvGrpSpPr/>
          <p:nvPr/>
        </p:nvGrpSpPr>
        <p:grpSpPr>
          <a:xfrm>
            <a:off x="7495165" y="1728546"/>
            <a:ext cx="414065" cy="412966"/>
            <a:chOff x="-30345325" y="3184750"/>
            <a:chExt cx="292225" cy="291450"/>
          </a:xfrm>
          <a:solidFill>
            <a:srgbClr val="F8B44D"/>
          </a:solidFill>
        </p:grpSpPr>
        <p:sp>
          <p:nvSpPr>
            <p:cNvPr id="140" name="Google Shape;6801;p88">
              <a:extLst>
                <a:ext uri="{FF2B5EF4-FFF2-40B4-BE49-F238E27FC236}">
                  <a16:creationId xmlns:a16="http://schemas.microsoft.com/office/drawing/2014/main" id="{FEDC1674-A956-4A6C-DD70-0EEDD84740A5}"/>
                </a:ext>
              </a:extLst>
            </p:cNvPr>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41" name="Google Shape;6802;p88">
              <a:extLst>
                <a:ext uri="{FF2B5EF4-FFF2-40B4-BE49-F238E27FC236}">
                  <a16:creationId xmlns:a16="http://schemas.microsoft.com/office/drawing/2014/main" id="{773E961B-B745-931B-C350-F340B3281869}"/>
                </a:ext>
              </a:extLst>
            </p:cNvPr>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42" name="Google Shape;6803;p88">
              <a:extLst>
                <a:ext uri="{FF2B5EF4-FFF2-40B4-BE49-F238E27FC236}">
                  <a16:creationId xmlns:a16="http://schemas.microsoft.com/office/drawing/2014/main" id="{9EBED138-9D5D-3BB4-9F95-89789BDB9DAC}"/>
                </a:ext>
              </a:extLst>
            </p:cNvPr>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43" name="Google Shape;6804;p88">
              <a:extLst>
                <a:ext uri="{FF2B5EF4-FFF2-40B4-BE49-F238E27FC236}">
                  <a16:creationId xmlns:a16="http://schemas.microsoft.com/office/drawing/2014/main" id="{058193ED-9BE0-A6B0-8075-212459F77E8B}"/>
                </a:ext>
              </a:extLst>
            </p:cNvPr>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44" name="Google Shape;6805;p88">
              <a:extLst>
                <a:ext uri="{FF2B5EF4-FFF2-40B4-BE49-F238E27FC236}">
                  <a16:creationId xmlns:a16="http://schemas.microsoft.com/office/drawing/2014/main" id="{E12CF318-715C-08CD-327B-E4988780AB10}"/>
                </a:ext>
              </a:extLst>
            </p:cNvPr>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5" name="Google Shape;6866;p88">
            <a:extLst>
              <a:ext uri="{FF2B5EF4-FFF2-40B4-BE49-F238E27FC236}">
                <a16:creationId xmlns:a16="http://schemas.microsoft.com/office/drawing/2014/main" id="{915F8F5C-5729-A3E2-7D43-62A02E70BE56}"/>
              </a:ext>
            </a:extLst>
          </p:cNvPr>
          <p:cNvGrpSpPr/>
          <p:nvPr/>
        </p:nvGrpSpPr>
        <p:grpSpPr>
          <a:xfrm>
            <a:off x="4435184" y="3483024"/>
            <a:ext cx="381641" cy="422300"/>
            <a:chOff x="-30354000" y="3569100"/>
            <a:chExt cx="292250" cy="292225"/>
          </a:xfrm>
          <a:solidFill>
            <a:srgbClr val="F8B44D"/>
          </a:solidFill>
        </p:grpSpPr>
        <p:sp>
          <p:nvSpPr>
            <p:cNvPr id="146" name="Google Shape;6867;p88">
              <a:extLst>
                <a:ext uri="{FF2B5EF4-FFF2-40B4-BE49-F238E27FC236}">
                  <a16:creationId xmlns:a16="http://schemas.microsoft.com/office/drawing/2014/main" id="{277DC58E-52E5-E218-85DA-000A5DCDFF5C}"/>
                </a:ext>
              </a:extLst>
            </p:cNvPr>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147" name="Google Shape;6868;p88">
              <a:extLst>
                <a:ext uri="{FF2B5EF4-FFF2-40B4-BE49-F238E27FC236}">
                  <a16:creationId xmlns:a16="http://schemas.microsoft.com/office/drawing/2014/main" id="{082C40EC-DC4A-9F9F-0693-7A09F2829A85}"/>
                </a:ext>
              </a:extLst>
            </p:cNvPr>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148" name="Google Shape;6869;p88">
              <a:extLst>
                <a:ext uri="{FF2B5EF4-FFF2-40B4-BE49-F238E27FC236}">
                  <a16:creationId xmlns:a16="http://schemas.microsoft.com/office/drawing/2014/main" id="{1C21B9AC-6713-2013-3A04-A28E9A1C3C9C}"/>
                </a:ext>
              </a:extLst>
            </p:cNvPr>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149" name="Google Shape;6870;p88">
              <a:extLst>
                <a:ext uri="{FF2B5EF4-FFF2-40B4-BE49-F238E27FC236}">
                  <a16:creationId xmlns:a16="http://schemas.microsoft.com/office/drawing/2014/main" id="{662ABEFA-63F8-EAD1-C0C8-BBB7D2689A6A}"/>
                </a:ext>
              </a:extLst>
            </p:cNvPr>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150" name="Google Shape;6871;p88">
              <a:extLst>
                <a:ext uri="{FF2B5EF4-FFF2-40B4-BE49-F238E27FC236}">
                  <a16:creationId xmlns:a16="http://schemas.microsoft.com/office/drawing/2014/main" id="{658A6DEC-FAD8-0884-1780-95BA4708A971}"/>
                </a:ext>
              </a:extLst>
            </p:cNvPr>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151" name="Google Shape;6872;p88">
              <a:extLst>
                <a:ext uri="{FF2B5EF4-FFF2-40B4-BE49-F238E27FC236}">
                  <a16:creationId xmlns:a16="http://schemas.microsoft.com/office/drawing/2014/main" id="{D65BA19E-1B25-D32F-BF9A-F20A9CD8D722}"/>
                </a:ext>
              </a:extLst>
            </p:cNvPr>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52" name="Google Shape;6957;p88">
            <a:extLst>
              <a:ext uri="{FF2B5EF4-FFF2-40B4-BE49-F238E27FC236}">
                <a16:creationId xmlns:a16="http://schemas.microsoft.com/office/drawing/2014/main" id="{D9AF44FE-AEA6-5CFE-58D4-1658D559FAAA}"/>
              </a:ext>
            </a:extLst>
          </p:cNvPr>
          <p:cNvGrpSpPr/>
          <p:nvPr/>
        </p:nvGrpSpPr>
        <p:grpSpPr>
          <a:xfrm>
            <a:off x="3730946" y="986056"/>
            <a:ext cx="373566" cy="372830"/>
            <a:chOff x="-31094350" y="3194000"/>
            <a:chExt cx="292225" cy="291650"/>
          </a:xfrm>
          <a:solidFill>
            <a:srgbClr val="F8B44D"/>
          </a:solidFill>
        </p:grpSpPr>
        <p:sp>
          <p:nvSpPr>
            <p:cNvPr id="153" name="Google Shape;6958;p88">
              <a:extLst>
                <a:ext uri="{FF2B5EF4-FFF2-40B4-BE49-F238E27FC236}">
                  <a16:creationId xmlns:a16="http://schemas.microsoft.com/office/drawing/2014/main" id="{FDB2BEB9-5C2D-3377-6533-AE598DE05971}"/>
                </a:ext>
              </a:extLst>
            </p:cNvPr>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154" name="Google Shape;6959;p88">
              <a:extLst>
                <a:ext uri="{FF2B5EF4-FFF2-40B4-BE49-F238E27FC236}">
                  <a16:creationId xmlns:a16="http://schemas.microsoft.com/office/drawing/2014/main" id="{7CA4243F-6435-4027-339C-F40532D779E2}"/>
                </a:ext>
              </a:extLst>
            </p:cNvPr>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155" name="Google Shape;6960;p88">
              <a:extLst>
                <a:ext uri="{FF2B5EF4-FFF2-40B4-BE49-F238E27FC236}">
                  <a16:creationId xmlns:a16="http://schemas.microsoft.com/office/drawing/2014/main" id="{B5145F47-B40E-034A-6168-2FEE40234426}"/>
                </a:ext>
              </a:extLst>
            </p:cNvPr>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156" name="Google Shape;6961;p88">
              <a:extLst>
                <a:ext uri="{FF2B5EF4-FFF2-40B4-BE49-F238E27FC236}">
                  <a16:creationId xmlns:a16="http://schemas.microsoft.com/office/drawing/2014/main" id="{200B6059-95B3-E94E-7797-1822F92C4F7E}"/>
                </a:ext>
              </a:extLst>
            </p:cNvPr>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157" name="Google Shape;6962;p88">
              <a:extLst>
                <a:ext uri="{FF2B5EF4-FFF2-40B4-BE49-F238E27FC236}">
                  <a16:creationId xmlns:a16="http://schemas.microsoft.com/office/drawing/2014/main" id="{B0F6F806-EE8D-1E35-3FDC-6C270383A9A2}"/>
                </a:ext>
              </a:extLst>
            </p:cNvPr>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158" name="Google Shape;6963;p88">
              <a:extLst>
                <a:ext uri="{FF2B5EF4-FFF2-40B4-BE49-F238E27FC236}">
                  <a16:creationId xmlns:a16="http://schemas.microsoft.com/office/drawing/2014/main" id="{0FF1F326-D353-6ABC-446D-500C0AEE8A6E}"/>
                </a:ext>
              </a:extLst>
            </p:cNvPr>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159" name="Google Shape;6964;p88">
              <a:extLst>
                <a:ext uri="{FF2B5EF4-FFF2-40B4-BE49-F238E27FC236}">
                  <a16:creationId xmlns:a16="http://schemas.microsoft.com/office/drawing/2014/main" id="{8B5AD5CC-1BD5-7FB6-D5A9-B974613C7EBE}"/>
                </a:ext>
              </a:extLst>
            </p:cNvPr>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0" name="Google Shape;6965;p88">
              <a:extLst>
                <a:ext uri="{FF2B5EF4-FFF2-40B4-BE49-F238E27FC236}">
                  <a16:creationId xmlns:a16="http://schemas.microsoft.com/office/drawing/2014/main" id="{EBA39E67-F688-DD66-A5F4-F77D4C125326}"/>
                </a:ext>
              </a:extLst>
            </p:cNvPr>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61" name="Google Shape;6966;p88">
            <a:extLst>
              <a:ext uri="{FF2B5EF4-FFF2-40B4-BE49-F238E27FC236}">
                <a16:creationId xmlns:a16="http://schemas.microsoft.com/office/drawing/2014/main" id="{3115CB8A-AD88-3506-CF79-ACFC01C682B9}"/>
              </a:ext>
            </a:extLst>
          </p:cNvPr>
          <p:cNvGrpSpPr/>
          <p:nvPr/>
        </p:nvGrpSpPr>
        <p:grpSpPr>
          <a:xfrm>
            <a:off x="8189636" y="2558379"/>
            <a:ext cx="453661" cy="454361"/>
            <a:chOff x="-31093575" y="3552550"/>
            <a:chExt cx="291450" cy="291900"/>
          </a:xfrm>
          <a:solidFill>
            <a:srgbClr val="F8B44D"/>
          </a:solidFill>
        </p:grpSpPr>
        <p:sp>
          <p:nvSpPr>
            <p:cNvPr id="162" name="Google Shape;6967;p88">
              <a:extLst>
                <a:ext uri="{FF2B5EF4-FFF2-40B4-BE49-F238E27FC236}">
                  <a16:creationId xmlns:a16="http://schemas.microsoft.com/office/drawing/2014/main" id="{4CE491D0-6726-883E-0E1A-47EB9F477C13}"/>
                </a:ext>
              </a:extLst>
            </p:cNvPr>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968;p88">
              <a:extLst>
                <a:ext uri="{FF2B5EF4-FFF2-40B4-BE49-F238E27FC236}">
                  <a16:creationId xmlns:a16="http://schemas.microsoft.com/office/drawing/2014/main" id="{06143E50-E406-AC62-EB5F-A6013C3A08D5}"/>
                </a:ext>
              </a:extLst>
            </p:cNvPr>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969;p88">
              <a:extLst>
                <a:ext uri="{FF2B5EF4-FFF2-40B4-BE49-F238E27FC236}">
                  <a16:creationId xmlns:a16="http://schemas.microsoft.com/office/drawing/2014/main" id="{6A2A6A37-89F9-E682-49F2-994BB52F1408}"/>
                </a:ext>
              </a:extLst>
            </p:cNvPr>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970;p88">
              <a:extLst>
                <a:ext uri="{FF2B5EF4-FFF2-40B4-BE49-F238E27FC236}">
                  <a16:creationId xmlns:a16="http://schemas.microsoft.com/office/drawing/2014/main" id="{28A659A6-CD58-1B7B-0A80-94B3F2FBCC46}"/>
                </a:ext>
              </a:extLst>
            </p:cNvPr>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66" name="Google Shape;6760;p88">
            <a:extLst>
              <a:ext uri="{FF2B5EF4-FFF2-40B4-BE49-F238E27FC236}">
                <a16:creationId xmlns:a16="http://schemas.microsoft.com/office/drawing/2014/main" id="{D74B249A-11C2-0A78-94FF-245244E28DB7}"/>
              </a:ext>
            </a:extLst>
          </p:cNvPr>
          <p:cNvGrpSpPr/>
          <p:nvPr/>
        </p:nvGrpSpPr>
        <p:grpSpPr>
          <a:xfrm>
            <a:off x="3152161" y="935257"/>
            <a:ext cx="374965" cy="450422"/>
            <a:chOff x="-35814600" y="3202075"/>
            <a:chExt cx="242625" cy="291450"/>
          </a:xfrm>
          <a:solidFill>
            <a:srgbClr val="F8B44D"/>
          </a:solidFill>
        </p:grpSpPr>
        <p:sp>
          <p:nvSpPr>
            <p:cNvPr id="167" name="Google Shape;6761;p88">
              <a:extLst>
                <a:ext uri="{FF2B5EF4-FFF2-40B4-BE49-F238E27FC236}">
                  <a16:creationId xmlns:a16="http://schemas.microsoft.com/office/drawing/2014/main" id="{0FC87408-013B-4E5E-F310-0D968B9AF8E5}"/>
                </a:ext>
              </a:extLst>
            </p:cNvPr>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168" name="Google Shape;6762;p88">
              <a:extLst>
                <a:ext uri="{FF2B5EF4-FFF2-40B4-BE49-F238E27FC236}">
                  <a16:creationId xmlns:a16="http://schemas.microsoft.com/office/drawing/2014/main" id="{B4FAB91F-810B-BFEE-BE98-5425ABACD4DD}"/>
                </a:ext>
              </a:extLst>
            </p:cNvPr>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169" name="Google Shape;6763;p88">
              <a:extLst>
                <a:ext uri="{FF2B5EF4-FFF2-40B4-BE49-F238E27FC236}">
                  <a16:creationId xmlns:a16="http://schemas.microsoft.com/office/drawing/2014/main" id="{AD35D8B9-D550-925E-F47D-E88FB261333A}"/>
                </a:ext>
              </a:extLst>
            </p:cNvPr>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170" name="Google Shape;6764;p88">
              <a:extLst>
                <a:ext uri="{FF2B5EF4-FFF2-40B4-BE49-F238E27FC236}">
                  <a16:creationId xmlns:a16="http://schemas.microsoft.com/office/drawing/2014/main" id="{4E341A37-DCDE-792F-DB95-1A259F0D702A}"/>
                </a:ext>
              </a:extLst>
            </p:cNvPr>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171" name="Google Shape;6765;p88">
              <a:extLst>
                <a:ext uri="{FF2B5EF4-FFF2-40B4-BE49-F238E27FC236}">
                  <a16:creationId xmlns:a16="http://schemas.microsoft.com/office/drawing/2014/main" id="{F382BE55-D9F4-9CEA-AFB7-42D16D0AF4AB}"/>
                </a:ext>
              </a:extLst>
            </p:cNvPr>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172" name="Google Shape;6766;p88">
              <a:extLst>
                <a:ext uri="{FF2B5EF4-FFF2-40B4-BE49-F238E27FC236}">
                  <a16:creationId xmlns:a16="http://schemas.microsoft.com/office/drawing/2014/main" id="{3AD3ABA6-6FA9-8019-77DA-27F3B008CB63}"/>
                </a:ext>
              </a:extLst>
            </p:cNvPr>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73" name="Google Shape;6767;p88">
              <a:extLst>
                <a:ext uri="{FF2B5EF4-FFF2-40B4-BE49-F238E27FC236}">
                  <a16:creationId xmlns:a16="http://schemas.microsoft.com/office/drawing/2014/main" id="{0A87B0E8-E747-F6E0-587B-0AADA67925BF}"/>
                </a:ext>
              </a:extLst>
            </p:cNvPr>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74" name="Google Shape;6777;p88">
            <a:extLst>
              <a:ext uri="{FF2B5EF4-FFF2-40B4-BE49-F238E27FC236}">
                <a16:creationId xmlns:a16="http://schemas.microsoft.com/office/drawing/2014/main" id="{9F9FD62D-B0C8-0FCB-4945-CB104AD35ED6}"/>
              </a:ext>
            </a:extLst>
          </p:cNvPr>
          <p:cNvGrpSpPr/>
          <p:nvPr/>
        </p:nvGrpSpPr>
        <p:grpSpPr>
          <a:xfrm>
            <a:off x="6127724" y="908464"/>
            <a:ext cx="450421" cy="450422"/>
            <a:chOff x="-34003850" y="3227275"/>
            <a:chExt cx="291450" cy="291450"/>
          </a:xfrm>
          <a:solidFill>
            <a:srgbClr val="F8B44D"/>
          </a:solidFill>
        </p:grpSpPr>
        <p:sp>
          <p:nvSpPr>
            <p:cNvPr id="175" name="Google Shape;6778;p88">
              <a:extLst>
                <a:ext uri="{FF2B5EF4-FFF2-40B4-BE49-F238E27FC236}">
                  <a16:creationId xmlns:a16="http://schemas.microsoft.com/office/drawing/2014/main" id="{1A2F9218-54F3-705D-193A-AF4901DA3B4F}"/>
                </a:ext>
              </a:extLst>
            </p:cNvPr>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76" name="Google Shape;6779;p88">
              <a:extLst>
                <a:ext uri="{FF2B5EF4-FFF2-40B4-BE49-F238E27FC236}">
                  <a16:creationId xmlns:a16="http://schemas.microsoft.com/office/drawing/2014/main" id="{EA2403E8-ADB9-B44A-6480-48E73226B751}"/>
                </a:ext>
              </a:extLst>
            </p:cNvPr>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77" name="Google Shape;6780;p88">
              <a:extLst>
                <a:ext uri="{FF2B5EF4-FFF2-40B4-BE49-F238E27FC236}">
                  <a16:creationId xmlns:a16="http://schemas.microsoft.com/office/drawing/2014/main" id="{10409E9B-9EFF-8084-8BA0-6E39E79E5AB3}"/>
                </a:ext>
              </a:extLst>
            </p:cNvPr>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78" name="Google Shape;6781;p88">
              <a:extLst>
                <a:ext uri="{FF2B5EF4-FFF2-40B4-BE49-F238E27FC236}">
                  <a16:creationId xmlns:a16="http://schemas.microsoft.com/office/drawing/2014/main" id="{7C0526D6-4D6A-0371-A923-6D5A3FB67511}"/>
                </a:ext>
              </a:extLst>
            </p:cNvPr>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79" name="Google Shape;6782;p88">
              <a:extLst>
                <a:ext uri="{FF2B5EF4-FFF2-40B4-BE49-F238E27FC236}">
                  <a16:creationId xmlns:a16="http://schemas.microsoft.com/office/drawing/2014/main" id="{40117386-4C77-39F5-F72F-4CED8113AF57}"/>
                </a:ext>
              </a:extLst>
            </p:cNvPr>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80" name="Google Shape;6827;p88">
            <a:extLst>
              <a:ext uri="{FF2B5EF4-FFF2-40B4-BE49-F238E27FC236}">
                <a16:creationId xmlns:a16="http://schemas.microsoft.com/office/drawing/2014/main" id="{CA54E1AE-9985-76A3-B18C-245F0A72ED59}"/>
              </a:ext>
            </a:extLst>
          </p:cNvPr>
          <p:cNvGrpSpPr/>
          <p:nvPr/>
        </p:nvGrpSpPr>
        <p:grpSpPr>
          <a:xfrm>
            <a:off x="6694941" y="916356"/>
            <a:ext cx="455290" cy="449186"/>
            <a:chOff x="-33645475" y="3228075"/>
            <a:chExt cx="294600" cy="290650"/>
          </a:xfrm>
          <a:solidFill>
            <a:srgbClr val="F8B44D"/>
          </a:solidFill>
        </p:grpSpPr>
        <p:sp>
          <p:nvSpPr>
            <p:cNvPr id="181" name="Google Shape;6828;p88">
              <a:extLst>
                <a:ext uri="{FF2B5EF4-FFF2-40B4-BE49-F238E27FC236}">
                  <a16:creationId xmlns:a16="http://schemas.microsoft.com/office/drawing/2014/main" id="{9309B581-8326-E670-9217-94EA854FF161}"/>
                </a:ext>
              </a:extLst>
            </p:cNvPr>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82" name="Google Shape;6829;p88">
              <a:extLst>
                <a:ext uri="{FF2B5EF4-FFF2-40B4-BE49-F238E27FC236}">
                  <a16:creationId xmlns:a16="http://schemas.microsoft.com/office/drawing/2014/main" id="{33EC0BEF-B6A3-681E-A443-BB13E6237E6F}"/>
                </a:ext>
              </a:extLst>
            </p:cNvPr>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83" name="Google Shape;6830;p88">
              <a:extLst>
                <a:ext uri="{FF2B5EF4-FFF2-40B4-BE49-F238E27FC236}">
                  <a16:creationId xmlns:a16="http://schemas.microsoft.com/office/drawing/2014/main" id="{297F6B6F-F614-C634-088C-EC60EAD31656}"/>
                </a:ext>
              </a:extLst>
            </p:cNvPr>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84" name="Google Shape;6831;p88">
              <a:extLst>
                <a:ext uri="{FF2B5EF4-FFF2-40B4-BE49-F238E27FC236}">
                  <a16:creationId xmlns:a16="http://schemas.microsoft.com/office/drawing/2014/main" id="{A650923C-0DD6-1BD3-6C53-2DC3ACC76BAE}"/>
                </a:ext>
              </a:extLst>
            </p:cNvPr>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85" name="Google Shape;6832;p88">
              <a:extLst>
                <a:ext uri="{FF2B5EF4-FFF2-40B4-BE49-F238E27FC236}">
                  <a16:creationId xmlns:a16="http://schemas.microsoft.com/office/drawing/2014/main" id="{455BCBEF-001E-1B97-1799-F303B9AA0496}"/>
                </a:ext>
              </a:extLst>
            </p:cNvPr>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86" name="Google Shape;6833;p88">
              <a:extLst>
                <a:ext uri="{FF2B5EF4-FFF2-40B4-BE49-F238E27FC236}">
                  <a16:creationId xmlns:a16="http://schemas.microsoft.com/office/drawing/2014/main" id="{414167F8-AEE3-A2F8-0D64-14DE131685D2}"/>
                </a:ext>
              </a:extLst>
            </p:cNvPr>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87" name="Google Shape;6834;p88">
              <a:extLst>
                <a:ext uri="{FF2B5EF4-FFF2-40B4-BE49-F238E27FC236}">
                  <a16:creationId xmlns:a16="http://schemas.microsoft.com/office/drawing/2014/main" id="{8473B181-68B4-F908-5746-778E65F38630}"/>
                </a:ext>
              </a:extLst>
            </p:cNvPr>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8" name="Google Shape;6873;p88">
            <a:extLst>
              <a:ext uri="{FF2B5EF4-FFF2-40B4-BE49-F238E27FC236}">
                <a16:creationId xmlns:a16="http://schemas.microsoft.com/office/drawing/2014/main" id="{E5B61CBA-AE9E-42EF-01B7-4126DAAFF541}"/>
              </a:ext>
            </a:extLst>
          </p:cNvPr>
          <p:cNvGrpSpPr/>
          <p:nvPr/>
        </p:nvGrpSpPr>
        <p:grpSpPr>
          <a:xfrm>
            <a:off x="4395120" y="916891"/>
            <a:ext cx="435778" cy="450422"/>
            <a:chOff x="-35118325" y="3202075"/>
            <a:chExt cx="281975" cy="291450"/>
          </a:xfrm>
          <a:solidFill>
            <a:srgbClr val="F8B44D"/>
          </a:solidFill>
        </p:grpSpPr>
        <p:sp>
          <p:nvSpPr>
            <p:cNvPr id="189" name="Google Shape;6874;p88">
              <a:extLst>
                <a:ext uri="{FF2B5EF4-FFF2-40B4-BE49-F238E27FC236}">
                  <a16:creationId xmlns:a16="http://schemas.microsoft.com/office/drawing/2014/main" id="{7A35E2BD-0EEE-F654-8DA4-BA719094F4D8}"/>
                </a:ext>
              </a:extLst>
            </p:cNvPr>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190" name="Google Shape;6875;p88">
              <a:extLst>
                <a:ext uri="{FF2B5EF4-FFF2-40B4-BE49-F238E27FC236}">
                  <a16:creationId xmlns:a16="http://schemas.microsoft.com/office/drawing/2014/main" id="{F79DF888-1C9A-1AC1-DE69-76FDBE6882F6}"/>
                </a:ext>
              </a:extLst>
            </p:cNvPr>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6876;p88">
              <a:extLst>
                <a:ext uri="{FF2B5EF4-FFF2-40B4-BE49-F238E27FC236}">
                  <a16:creationId xmlns:a16="http://schemas.microsoft.com/office/drawing/2014/main" id="{A2BFDC7D-D540-FC2C-5ADD-20BB1802F9AF}"/>
                </a:ext>
              </a:extLst>
            </p:cNvPr>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6877;p88">
              <a:extLst>
                <a:ext uri="{FF2B5EF4-FFF2-40B4-BE49-F238E27FC236}">
                  <a16:creationId xmlns:a16="http://schemas.microsoft.com/office/drawing/2014/main" id="{9FA0CD86-D1CA-D663-F850-2E4DF74181AA}"/>
                </a:ext>
              </a:extLst>
            </p:cNvPr>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3" name="Google Shape;6884;p88">
            <a:extLst>
              <a:ext uri="{FF2B5EF4-FFF2-40B4-BE49-F238E27FC236}">
                <a16:creationId xmlns:a16="http://schemas.microsoft.com/office/drawing/2014/main" id="{E11E11AB-636C-9D2D-9278-6ED37B4DB392}"/>
              </a:ext>
            </a:extLst>
          </p:cNvPr>
          <p:cNvGrpSpPr/>
          <p:nvPr/>
        </p:nvGrpSpPr>
        <p:grpSpPr>
          <a:xfrm>
            <a:off x="7495164" y="916356"/>
            <a:ext cx="428514" cy="451040"/>
            <a:chOff x="-33277650" y="3226875"/>
            <a:chExt cx="277275" cy="291850"/>
          </a:xfrm>
          <a:solidFill>
            <a:srgbClr val="F8B44D"/>
          </a:solidFill>
        </p:grpSpPr>
        <p:sp>
          <p:nvSpPr>
            <p:cNvPr id="194" name="Google Shape;6885;p88">
              <a:extLst>
                <a:ext uri="{FF2B5EF4-FFF2-40B4-BE49-F238E27FC236}">
                  <a16:creationId xmlns:a16="http://schemas.microsoft.com/office/drawing/2014/main" id="{3C29E059-5F69-4611-65A6-77102AB6487D}"/>
                </a:ext>
              </a:extLst>
            </p:cNvPr>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195" name="Google Shape;6886;p88">
              <a:extLst>
                <a:ext uri="{FF2B5EF4-FFF2-40B4-BE49-F238E27FC236}">
                  <a16:creationId xmlns:a16="http://schemas.microsoft.com/office/drawing/2014/main" id="{397EED7B-5E86-6A7C-6989-39D11D422753}"/>
                </a:ext>
              </a:extLst>
            </p:cNvPr>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6887;p88">
              <a:extLst>
                <a:ext uri="{FF2B5EF4-FFF2-40B4-BE49-F238E27FC236}">
                  <a16:creationId xmlns:a16="http://schemas.microsoft.com/office/drawing/2014/main" id="{A26D82F1-43B3-D222-1075-19291A6E13DB}"/>
                </a:ext>
              </a:extLst>
            </p:cNvPr>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88;p88">
              <a:extLst>
                <a:ext uri="{FF2B5EF4-FFF2-40B4-BE49-F238E27FC236}">
                  <a16:creationId xmlns:a16="http://schemas.microsoft.com/office/drawing/2014/main" id="{21E139B1-0172-B6E5-427F-427E27EC6A53}"/>
                </a:ext>
              </a:extLst>
            </p:cNvPr>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89;p88">
              <a:extLst>
                <a:ext uri="{FF2B5EF4-FFF2-40B4-BE49-F238E27FC236}">
                  <a16:creationId xmlns:a16="http://schemas.microsoft.com/office/drawing/2014/main" id="{06E5F804-8C16-AB62-A8CA-FD8F26F3B7CC}"/>
                </a:ext>
              </a:extLst>
            </p:cNvPr>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199" name="Google Shape;6890;p88">
              <a:extLst>
                <a:ext uri="{FF2B5EF4-FFF2-40B4-BE49-F238E27FC236}">
                  <a16:creationId xmlns:a16="http://schemas.microsoft.com/office/drawing/2014/main" id="{A7A775C7-8477-B634-4020-1033724FACED}"/>
                </a:ext>
              </a:extLst>
            </p:cNvPr>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00" name="Google Shape;6891;p88">
              <a:extLst>
                <a:ext uri="{FF2B5EF4-FFF2-40B4-BE49-F238E27FC236}">
                  <a16:creationId xmlns:a16="http://schemas.microsoft.com/office/drawing/2014/main" id="{10930DF2-7072-DF24-24E5-896692D9F570}"/>
                </a:ext>
              </a:extLst>
            </p:cNvPr>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01" name="Google Shape;6922;p88">
            <a:extLst>
              <a:ext uri="{FF2B5EF4-FFF2-40B4-BE49-F238E27FC236}">
                <a16:creationId xmlns:a16="http://schemas.microsoft.com/office/drawing/2014/main" id="{7120BADC-87E2-9097-38CC-21CBCCF21F20}"/>
              </a:ext>
            </a:extLst>
          </p:cNvPr>
          <p:cNvGrpSpPr/>
          <p:nvPr/>
        </p:nvGrpSpPr>
        <p:grpSpPr>
          <a:xfrm>
            <a:off x="4970683" y="916891"/>
            <a:ext cx="423608" cy="450422"/>
            <a:chOff x="-34755225" y="3202075"/>
            <a:chExt cx="274100" cy="291450"/>
          </a:xfrm>
          <a:solidFill>
            <a:srgbClr val="F8B44D"/>
          </a:solidFill>
        </p:grpSpPr>
        <p:sp>
          <p:nvSpPr>
            <p:cNvPr id="202" name="Google Shape;6923;p88">
              <a:extLst>
                <a:ext uri="{FF2B5EF4-FFF2-40B4-BE49-F238E27FC236}">
                  <a16:creationId xmlns:a16="http://schemas.microsoft.com/office/drawing/2014/main" id="{FCFA7906-4E75-1C12-3B44-D095CB450FAA}"/>
                </a:ext>
              </a:extLst>
            </p:cNvPr>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924;p88">
              <a:extLst>
                <a:ext uri="{FF2B5EF4-FFF2-40B4-BE49-F238E27FC236}">
                  <a16:creationId xmlns:a16="http://schemas.microsoft.com/office/drawing/2014/main" id="{C4CA604F-BD62-F5C0-1DB9-1F5E7BD2909A}"/>
                </a:ext>
              </a:extLst>
            </p:cNvPr>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925;p88">
              <a:extLst>
                <a:ext uri="{FF2B5EF4-FFF2-40B4-BE49-F238E27FC236}">
                  <a16:creationId xmlns:a16="http://schemas.microsoft.com/office/drawing/2014/main" id="{9E3C82B3-2DEC-5F4C-65FE-41053A100DAB}"/>
                </a:ext>
              </a:extLst>
            </p:cNvPr>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926;p88">
              <a:extLst>
                <a:ext uri="{FF2B5EF4-FFF2-40B4-BE49-F238E27FC236}">
                  <a16:creationId xmlns:a16="http://schemas.microsoft.com/office/drawing/2014/main" id="{6B965C9C-5A92-C623-4DE2-AA0B2C3C9DB4}"/>
                </a:ext>
              </a:extLst>
            </p:cNvPr>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06" name="Google Shape;6927;p88">
              <a:extLst>
                <a:ext uri="{FF2B5EF4-FFF2-40B4-BE49-F238E27FC236}">
                  <a16:creationId xmlns:a16="http://schemas.microsoft.com/office/drawing/2014/main" id="{F0338AB8-0358-9936-3AD6-579206AA5D73}"/>
                </a:ext>
              </a:extLst>
            </p:cNvPr>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07" name="Google Shape;6928;p88">
              <a:extLst>
                <a:ext uri="{FF2B5EF4-FFF2-40B4-BE49-F238E27FC236}">
                  <a16:creationId xmlns:a16="http://schemas.microsoft.com/office/drawing/2014/main" id="{08FE1082-FFCD-A03B-D8C3-982635EFA368}"/>
                </a:ext>
              </a:extLst>
            </p:cNvPr>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929;p88">
              <a:extLst>
                <a:ext uri="{FF2B5EF4-FFF2-40B4-BE49-F238E27FC236}">
                  <a16:creationId xmlns:a16="http://schemas.microsoft.com/office/drawing/2014/main" id="{F72FCE50-1A4A-4EE5-3E6D-833E56C8078E}"/>
                </a:ext>
              </a:extLst>
            </p:cNvPr>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9" name="Google Shape;6981;p88">
            <a:extLst>
              <a:ext uri="{FF2B5EF4-FFF2-40B4-BE49-F238E27FC236}">
                <a16:creationId xmlns:a16="http://schemas.microsoft.com/office/drawing/2014/main" id="{CAAF770C-FD42-1B5C-512D-9D3BDAFE6CC8}"/>
              </a:ext>
            </a:extLst>
          </p:cNvPr>
          <p:cNvGrpSpPr/>
          <p:nvPr/>
        </p:nvGrpSpPr>
        <p:grpSpPr>
          <a:xfrm>
            <a:off x="5515288" y="916565"/>
            <a:ext cx="456488" cy="451079"/>
            <a:chOff x="-34408675" y="3202075"/>
            <a:chExt cx="295375" cy="291875"/>
          </a:xfrm>
          <a:solidFill>
            <a:srgbClr val="F8B44D"/>
          </a:solidFill>
        </p:grpSpPr>
        <p:sp>
          <p:nvSpPr>
            <p:cNvPr id="210" name="Google Shape;6982;p88">
              <a:extLst>
                <a:ext uri="{FF2B5EF4-FFF2-40B4-BE49-F238E27FC236}">
                  <a16:creationId xmlns:a16="http://schemas.microsoft.com/office/drawing/2014/main" id="{33D7370F-5732-39B0-A65A-5E8E6654BC4E}"/>
                </a:ext>
              </a:extLst>
            </p:cNvPr>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211" name="Google Shape;6983;p88">
              <a:extLst>
                <a:ext uri="{FF2B5EF4-FFF2-40B4-BE49-F238E27FC236}">
                  <a16:creationId xmlns:a16="http://schemas.microsoft.com/office/drawing/2014/main" id="{6B8C0176-174C-9A3A-35CA-DDB34E5E1B06}"/>
                </a:ext>
              </a:extLst>
            </p:cNvPr>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212" name="Google Shape;6984;p88">
              <a:extLst>
                <a:ext uri="{FF2B5EF4-FFF2-40B4-BE49-F238E27FC236}">
                  <a16:creationId xmlns:a16="http://schemas.microsoft.com/office/drawing/2014/main" id="{43E9FA1A-8985-E29C-D78D-FB8A302B019E}"/>
                </a:ext>
              </a:extLst>
            </p:cNvPr>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213" name="Google Shape;6985;p88">
              <a:extLst>
                <a:ext uri="{FF2B5EF4-FFF2-40B4-BE49-F238E27FC236}">
                  <a16:creationId xmlns:a16="http://schemas.microsoft.com/office/drawing/2014/main" id="{38843D1A-976D-76AC-7300-6E4A5FABDF9A}"/>
                </a:ext>
              </a:extLst>
            </p:cNvPr>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14" name="Google Shape;7015;p88">
            <a:extLst>
              <a:ext uri="{FF2B5EF4-FFF2-40B4-BE49-F238E27FC236}">
                <a16:creationId xmlns:a16="http://schemas.microsoft.com/office/drawing/2014/main" id="{7C960E00-C8B6-CCBB-B154-CDE3516B8BD0}"/>
              </a:ext>
            </a:extLst>
          </p:cNvPr>
          <p:cNvGrpSpPr/>
          <p:nvPr/>
        </p:nvGrpSpPr>
        <p:grpSpPr>
          <a:xfrm>
            <a:off x="8170801" y="1679595"/>
            <a:ext cx="498608" cy="496390"/>
            <a:chOff x="-30735200" y="3552550"/>
            <a:chExt cx="292225" cy="290925"/>
          </a:xfrm>
          <a:solidFill>
            <a:srgbClr val="F8B44D"/>
          </a:solidFill>
        </p:grpSpPr>
        <p:sp>
          <p:nvSpPr>
            <p:cNvPr id="215" name="Google Shape;7016;p88">
              <a:extLst>
                <a:ext uri="{FF2B5EF4-FFF2-40B4-BE49-F238E27FC236}">
                  <a16:creationId xmlns:a16="http://schemas.microsoft.com/office/drawing/2014/main" id="{B3464F1C-5D55-2689-159A-0AC25E4FE1FA}"/>
                </a:ext>
              </a:extLst>
            </p:cNvPr>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216" name="Google Shape;7017;p88">
              <a:extLst>
                <a:ext uri="{FF2B5EF4-FFF2-40B4-BE49-F238E27FC236}">
                  <a16:creationId xmlns:a16="http://schemas.microsoft.com/office/drawing/2014/main" id="{6999C23A-2F55-53CF-9083-2542CDFD3BE0}"/>
                </a:ext>
              </a:extLst>
            </p:cNvPr>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7" name="Google Shape;6799;p88">
            <a:extLst>
              <a:ext uri="{FF2B5EF4-FFF2-40B4-BE49-F238E27FC236}">
                <a16:creationId xmlns:a16="http://schemas.microsoft.com/office/drawing/2014/main" id="{E867FF84-3B63-C095-AA7A-8D377949F5E1}"/>
              </a:ext>
            </a:extLst>
          </p:cNvPr>
          <p:cNvSpPr/>
          <p:nvPr/>
        </p:nvSpPr>
        <p:spPr>
          <a:xfrm>
            <a:off x="4346601" y="1707902"/>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F8B44D"/>
          </a:solidFill>
          <a:ln>
            <a:noFill/>
          </a:ln>
        </p:spPr>
        <p:txBody>
          <a:bodyPr spcFirstLastPara="1" wrap="square" lIns="68569" tIns="68569" rIns="68569" bIns="68569" anchor="ctr" anchorCtr="0">
            <a:noAutofit/>
          </a:bodyPr>
          <a:lstStyle/>
          <a:p>
            <a:endParaRPr sz="1050"/>
          </a:p>
        </p:txBody>
      </p:sp>
      <p:grpSp>
        <p:nvGrpSpPr>
          <p:cNvPr id="218" name="Google Shape;6862;p88">
            <a:extLst>
              <a:ext uri="{FF2B5EF4-FFF2-40B4-BE49-F238E27FC236}">
                <a16:creationId xmlns:a16="http://schemas.microsoft.com/office/drawing/2014/main" id="{819A2D9C-A11A-6B98-24A6-B866D6666B30}"/>
              </a:ext>
            </a:extLst>
          </p:cNvPr>
          <p:cNvGrpSpPr/>
          <p:nvPr/>
        </p:nvGrpSpPr>
        <p:grpSpPr>
          <a:xfrm>
            <a:off x="4907684" y="1706389"/>
            <a:ext cx="460833" cy="449225"/>
            <a:chOff x="-31817400" y="3910025"/>
            <a:chExt cx="301675" cy="294075"/>
          </a:xfrm>
          <a:solidFill>
            <a:srgbClr val="F8B44D"/>
          </a:solidFill>
        </p:grpSpPr>
        <p:sp>
          <p:nvSpPr>
            <p:cNvPr id="219" name="Google Shape;6863;p88">
              <a:extLst>
                <a:ext uri="{FF2B5EF4-FFF2-40B4-BE49-F238E27FC236}">
                  <a16:creationId xmlns:a16="http://schemas.microsoft.com/office/drawing/2014/main" id="{B45635F8-A4CB-CDDC-98C6-537688ABCE9C}"/>
                </a:ext>
              </a:extLst>
            </p:cNvPr>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64;p88">
              <a:extLst>
                <a:ext uri="{FF2B5EF4-FFF2-40B4-BE49-F238E27FC236}">
                  <a16:creationId xmlns:a16="http://schemas.microsoft.com/office/drawing/2014/main" id="{013710E6-6DA1-BD3B-C941-1B014B33FA7D}"/>
                </a:ext>
              </a:extLst>
            </p:cNvPr>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65;p88">
              <a:extLst>
                <a:ext uri="{FF2B5EF4-FFF2-40B4-BE49-F238E27FC236}">
                  <a16:creationId xmlns:a16="http://schemas.microsoft.com/office/drawing/2014/main" id="{E945FFC1-58CF-A641-A3E4-DC9314151901}"/>
                </a:ext>
              </a:extLst>
            </p:cNvPr>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22" name="Google Shape;6913;p88">
            <a:extLst>
              <a:ext uri="{FF2B5EF4-FFF2-40B4-BE49-F238E27FC236}">
                <a16:creationId xmlns:a16="http://schemas.microsoft.com/office/drawing/2014/main" id="{E7A1CEC8-E92B-F9C0-1AFC-CA611F6DBB0F}"/>
              </a:ext>
            </a:extLst>
          </p:cNvPr>
          <p:cNvGrpSpPr/>
          <p:nvPr/>
        </p:nvGrpSpPr>
        <p:grpSpPr>
          <a:xfrm>
            <a:off x="5475369" y="1706598"/>
            <a:ext cx="450026" cy="448804"/>
            <a:chOff x="-31455100" y="3909350"/>
            <a:chExt cx="294600" cy="293800"/>
          </a:xfrm>
          <a:solidFill>
            <a:srgbClr val="F8B44D"/>
          </a:solidFill>
        </p:grpSpPr>
        <p:sp>
          <p:nvSpPr>
            <p:cNvPr id="223" name="Google Shape;6914;p88">
              <a:extLst>
                <a:ext uri="{FF2B5EF4-FFF2-40B4-BE49-F238E27FC236}">
                  <a16:creationId xmlns:a16="http://schemas.microsoft.com/office/drawing/2014/main" id="{C5F32065-BEB0-AF3C-3312-139CD3EA2F7D}"/>
                </a:ext>
              </a:extLst>
            </p:cNvPr>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915;p88">
              <a:extLst>
                <a:ext uri="{FF2B5EF4-FFF2-40B4-BE49-F238E27FC236}">
                  <a16:creationId xmlns:a16="http://schemas.microsoft.com/office/drawing/2014/main" id="{A30BFB85-0343-13CB-C5C1-045593DDF695}"/>
                </a:ext>
              </a:extLst>
            </p:cNvPr>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25" name="Google Shape;6947;p88">
            <a:extLst>
              <a:ext uri="{FF2B5EF4-FFF2-40B4-BE49-F238E27FC236}">
                <a16:creationId xmlns:a16="http://schemas.microsoft.com/office/drawing/2014/main" id="{936166C8-CFFA-3742-E873-24A9EA4055FE}"/>
              </a:ext>
            </a:extLst>
          </p:cNvPr>
          <p:cNvGrpSpPr/>
          <p:nvPr/>
        </p:nvGrpSpPr>
        <p:grpSpPr>
          <a:xfrm>
            <a:off x="3147851" y="1725784"/>
            <a:ext cx="446398" cy="447620"/>
            <a:chOff x="-32927950" y="3944800"/>
            <a:chExt cx="292225" cy="293025"/>
          </a:xfrm>
          <a:solidFill>
            <a:srgbClr val="F8B44D"/>
          </a:solidFill>
        </p:grpSpPr>
        <p:sp>
          <p:nvSpPr>
            <p:cNvPr id="226" name="Google Shape;6948;p88">
              <a:extLst>
                <a:ext uri="{FF2B5EF4-FFF2-40B4-BE49-F238E27FC236}">
                  <a16:creationId xmlns:a16="http://schemas.microsoft.com/office/drawing/2014/main" id="{B80B3123-16E8-ACE3-A2E7-530C4708D3FA}"/>
                </a:ext>
              </a:extLst>
            </p:cNvPr>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27" name="Google Shape;6949;p88">
              <a:extLst>
                <a:ext uri="{FF2B5EF4-FFF2-40B4-BE49-F238E27FC236}">
                  <a16:creationId xmlns:a16="http://schemas.microsoft.com/office/drawing/2014/main" id="{4EC0FDFD-EC34-EB3B-E689-8C3D9D71FAA3}"/>
                </a:ext>
              </a:extLst>
            </p:cNvPr>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6950;p88">
              <a:extLst>
                <a:ext uri="{FF2B5EF4-FFF2-40B4-BE49-F238E27FC236}">
                  <a16:creationId xmlns:a16="http://schemas.microsoft.com/office/drawing/2014/main" id="{5B12EA88-C699-2F05-3FAB-6AB682019AA1}"/>
                </a:ext>
              </a:extLst>
            </p:cNvPr>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29" name="Google Shape;6951;p88">
              <a:extLst>
                <a:ext uri="{FF2B5EF4-FFF2-40B4-BE49-F238E27FC236}">
                  <a16:creationId xmlns:a16="http://schemas.microsoft.com/office/drawing/2014/main" id="{2B91B151-1D53-12C5-BAD2-7527752A26C7}"/>
                </a:ext>
              </a:extLst>
            </p:cNvPr>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30" name="Google Shape;6952;p88">
              <a:extLst>
                <a:ext uri="{FF2B5EF4-FFF2-40B4-BE49-F238E27FC236}">
                  <a16:creationId xmlns:a16="http://schemas.microsoft.com/office/drawing/2014/main" id="{BC4A11EA-693A-E84B-E1CE-1C9779EBDD04}"/>
                </a:ext>
              </a:extLst>
            </p:cNvPr>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31" name="Google Shape;6953;p88">
              <a:extLst>
                <a:ext uri="{FF2B5EF4-FFF2-40B4-BE49-F238E27FC236}">
                  <a16:creationId xmlns:a16="http://schemas.microsoft.com/office/drawing/2014/main" id="{C32B567D-EBE0-FD38-4776-18C0D77D8103}"/>
                </a:ext>
              </a:extLst>
            </p:cNvPr>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32" name="Google Shape;6954;p88">
              <a:extLst>
                <a:ext uri="{FF2B5EF4-FFF2-40B4-BE49-F238E27FC236}">
                  <a16:creationId xmlns:a16="http://schemas.microsoft.com/office/drawing/2014/main" id="{16FE8C4B-E781-BD98-AF06-B53D113E0744}"/>
                </a:ext>
              </a:extLst>
            </p:cNvPr>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33" name="Google Shape;6955;p88">
              <a:extLst>
                <a:ext uri="{FF2B5EF4-FFF2-40B4-BE49-F238E27FC236}">
                  <a16:creationId xmlns:a16="http://schemas.microsoft.com/office/drawing/2014/main" id="{EE61947C-65E4-3A1A-0E24-EA908707D0C6}"/>
                </a:ext>
              </a:extLst>
            </p:cNvPr>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34" name="Google Shape;6956;p88">
              <a:extLst>
                <a:ext uri="{FF2B5EF4-FFF2-40B4-BE49-F238E27FC236}">
                  <a16:creationId xmlns:a16="http://schemas.microsoft.com/office/drawing/2014/main" id="{1B60D83D-FEF1-C2D5-CA7F-E28367E14A27}"/>
                </a:ext>
              </a:extLst>
            </p:cNvPr>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35" name="Google Shape;6971;p88">
            <a:extLst>
              <a:ext uri="{FF2B5EF4-FFF2-40B4-BE49-F238E27FC236}">
                <a16:creationId xmlns:a16="http://schemas.microsoft.com/office/drawing/2014/main" id="{1B7CB0A3-B374-9E75-AA0A-C8B67CA238C3}"/>
              </a:ext>
            </a:extLst>
          </p:cNvPr>
          <p:cNvGrpSpPr/>
          <p:nvPr/>
        </p:nvGrpSpPr>
        <p:grpSpPr>
          <a:xfrm>
            <a:off x="6107749" y="1700219"/>
            <a:ext cx="445214" cy="445176"/>
            <a:chOff x="-31093575" y="3911725"/>
            <a:chExt cx="291450" cy="291425"/>
          </a:xfrm>
          <a:solidFill>
            <a:srgbClr val="F8B44D"/>
          </a:solidFill>
        </p:grpSpPr>
        <p:sp>
          <p:nvSpPr>
            <p:cNvPr id="236" name="Google Shape;6972;p88">
              <a:extLst>
                <a:ext uri="{FF2B5EF4-FFF2-40B4-BE49-F238E27FC236}">
                  <a16:creationId xmlns:a16="http://schemas.microsoft.com/office/drawing/2014/main" id="{43B65E34-49F3-8835-C2D1-DCCD45C447D0}"/>
                </a:ext>
              </a:extLst>
            </p:cNvPr>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237" name="Google Shape;6973;p88">
              <a:extLst>
                <a:ext uri="{FF2B5EF4-FFF2-40B4-BE49-F238E27FC236}">
                  <a16:creationId xmlns:a16="http://schemas.microsoft.com/office/drawing/2014/main" id="{06A13B00-54E1-BC41-F329-04E7B4B64DE0}"/>
                </a:ext>
              </a:extLst>
            </p:cNvPr>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8" name="Google Shape;7004;p88">
            <a:extLst>
              <a:ext uri="{FF2B5EF4-FFF2-40B4-BE49-F238E27FC236}">
                <a16:creationId xmlns:a16="http://schemas.microsoft.com/office/drawing/2014/main" id="{4E68C1A2-2535-47E2-7887-91E6ED91A5F3}"/>
              </a:ext>
            </a:extLst>
          </p:cNvPr>
          <p:cNvGrpSpPr/>
          <p:nvPr/>
        </p:nvGrpSpPr>
        <p:grpSpPr>
          <a:xfrm>
            <a:off x="3781531" y="1707953"/>
            <a:ext cx="469273" cy="446093"/>
            <a:chOff x="-32576675" y="3944600"/>
            <a:chExt cx="307200" cy="292025"/>
          </a:xfrm>
          <a:solidFill>
            <a:srgbClr val="F8B44D"/>
          </a:solidFill>
        </p:grpSpPr>
        <p:sp>
          <p:nvSpPr>
            <p:cNvPr id="239" name="Google Shape;7005;p88">
              <a:extLst>
                <a:ext uri="{FF2B5EF4-FFF2-40B4-BE49-F238E27FC236}">
                  <a16:creationId xmlns:a16="http://schemas.microsoft.com/office/drawing/2014/main" id="{D3B90430-C116-F65A-8582-A91A13368A34}"/>
                </a:ext>
              </a:extLst>
            </p:cNvPr>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240" name="Google Shape;7006;p88">
              <a:extLst>
                <a:ext uri="{FF2B5EF4-FFF2-40B4-BE49-F238E27FC236}">
                  <a16:creationId xmlns:a16="http://schemas.microsoft.com/office/drawing/2014/main" id="{510C4FDD-C1FD-4F24-9E85-E16E2C49A6F6}"/>
                </a:ext>
              </a:extLst>
            </p:cNvPr>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1" name="Google Shape;7018;p88">
            <a:extLst>
              <a:ext uri="{FF2B5EF4-FFF2-40B4-BE49-F238E27FC236}">
                <a16:creationId xmlns:a16="http://schemas.microsoft.com/office/drawing/2014/main" id="{B00058DF-9F4F-1807-DB8F-ECAC1123F8D0}"/>
              </a:ext>
            </a:extLst>
          </p:cNvPr>
          <p:cNvGrpSpPr/>
          <p:nvPr/>
        </p:nvGrpSpPr>
        <p:grpSpPr>
          <a:xfrm>
            <a:off x="6730347" y="1707238"/>
            <a:ext cx="446398" cy="445214"/>
            <a:chOff x="-30735200" y="3910925"/>
            <a:chExt cx="292225" cy="291450"/>
          </a:xfrm>
          <a:solidFill>
            <a:srgbClr val="F8B44D"/>
          </a:solidFill>
        </p:grpSpPr>
        <p:sp>
          <p:nvSpPr>
            <p:cNvPr id="242" name="Google Shape;7019;p88">
              <a:extLst>
                <a:ext uri="{FF2B5EF4-FFF2-40B4-BE49-F238E27FC236}">
                  <a16:creationId xmlns:a16="http://schemas.microsoft.com/office/drawing/2014/main" id="{F9C74842-8696-E1B6-8C7A-70C66AD7D160}"/>
                </a:ext>
              </a:extLst>
            </p:cNvPr>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243" name="Google Shape;7020;p88">
              <a:extLst>
                <a:ext uri="{FF2B5EF4-FFF2-40B4-BE49-F238E27FC236}">
                  <a16:creationId xmlns:a16="http://schemas.microsoft.com/office/drawing/2014/main" id="{F9BEEE2F-CBD9-CCC3-682A-005665067BA9}"/>
                </a:ext>
              </a:extLst>
            </p:cNvPr>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44" name="Google Shape;5917;p86">
            <a:extLst>
              <a:ext uri="{FF2B5EF4-FFF2-40B4-BE49-F238E27FC236}">
                <a16:creationId xmlns:a16="http://schemas.microsoft.com/office/drawing/2014/main" id="{B03C7ED0-2E69-1145-730D-68BCA6E371DE}"/>
              </a:ext>
            </a:extLst>
          </p:cNvPr>
          <p:cNvSpPr/>
          <p:nvPr/>
        </p:nvSpPr>
        <p:spPr>
          <a:xfrm>
            <a:off x="4339773" y="2577097"/>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8B44D"/>
          </a:solidFill>
          <a:ln>
            <a:noFill/>
          </a:ln>
        </p:spPr>
        <p:txBody>
          <a:bodyPr spcFirstLastPara="1" wrap="square" lIns="68569" tIns="68569" rIns="68569" bIns="68569" anchor="ctr" anchorCtr="0">
            <a:noAutofit/>
          </a:bodyPr>
          <a:lstStyle/>
          <a:p>
            <a:endParaRPr sz="1050"/>
          </a:p>
        </p:txBody>
      </p:sp>
      <p:sp>
        <p:nvSpPr>
          <p:cNvPr id="245" name="Google Shape;5955;p86">
            <a:extLst>
              <a:ext uri="{FF2B5EF4-FFF2-40B4-BE49-F238E27FC236}">
                <a16:creationId xmlns:a16="http://schemas.microsoft.com/office/drawing/2014/main" id="{F28C55D4-1538-34F8-B40B-A04D94A2F7A5}"/>
              </a:ext>
            </a:extLst>
          </p:cNvPr>
          <p:cNvSpPr/>
          <p:nvPr/>
        </p:nvSpPr>
        <p:spPr>
          <a:xfrm>
            <a:off x="4879374"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F8B44D"/>
          </a:solidFill>
          <a:ln>
            <a:noFill/>
          </a:ln>
        </p:spPr>
        <p:txBody>
          <a:bodyPr spcFirstLastPara="1" wrap="square" lIns="68569" tIns="68569" rIns="68569" bIns="68569" anchor="ctr" anchorCtr="0">
            <a:noAutofit/>
          </a:bodyPr>
          <a:lstStyle/>
          <a:p>
            <a:endParaRPr sz="1050"/>
          </a:p>
        </p:txBody>
      </p:sp>
      <p:grpSp>
        <p:nvGrpSpPr>
          <p:cNvPr id="246" name="Google Shape;5983;p86">
            <a:extLst>
              <a:ext uri="{FF2B5EF4-FFF2-40B4-BE49-F238E27FC236}">
                <a16:creationId xmlns:a16="http://schemas.microsoft.com/office/drawing/2014/main" id="{00F3231A-3EBC-3C85-35EC-BDEC8EE04174}"/>
              </a:ext>
            </a:extLst>
          </p:cNvPr>
          <p:cNvGrpSpPr/>
          <p:nvPr/>
        </p:nvGrpSpPr>
        <p:grpSpPr>
          <a:xfrm>
            <a:off x="5526834" y="2589234"/>
            <a:ext cx="461288" cy="462005"/>
            <a:chOff x="-38538975" y="3954250"/>
            <a:chExt cx="318225" cy="316650"/>
          </a:xfrm>
          <a:solidFill>
            <a:srgbClr val="F8B44D"/>
          </a:solidFill>
        </p:grpSpPr>
        <p:sp>
          <p:nvSpPr>
            <p:cNvPr id="247" name="Google Shape;5984;p86">
              <a:extLst>
                <a:ext uri="{FF2B5EF4-FFF2-40B4-BE49-F238E27FC236}">
                  <a16:creationId xmlns:a16="http://schemas.microsoft.com/office/drawing/2014/main" id="{E9C8DD50-76D2-E0B4-87D5-37FBD0108970}"/>
                </a:ext>
              </a:extLst>
            </p:cNvPr>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5985;p86">
              <a:extLst>
                <a:ext uri="{FF2B5EF4-FFF2-40B4-BE49-F238E27FC236}">
                  <a16:creationId xmlns:a16="http://schemas.microsoft.com/office/drawing/2014/main" id="{F9E454DA-C15B-D806-4F5F-9D7B627FAC45}"/>
                </a:ext>
              </a:extLst>
            </p:cNvPr>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9" name="Google Shape;5986;p86">
            <a:extLst>
              <a:ext uri="{FF2B5EF4-FFF2-40B4-BE49-F238E27FC236}">
                <a16:creationId xmlns:a16="http://schemas.microsoft.com/office/drawing/2014/main" id="{16296758-A7C9-42E8-16CF-091ADB828886}"/>
              </a:ext>
            </a:extLst>
          </p:cNvPr>
          <p:cNvGrpSpPr/>
          <p:nvPr/>
        </p:nvGrpSpPr>
        <p:grpSpPr>
          <a:xfrm>
            <a:off x="7353853" y="2571605"/>
            <a:ext cx="465818" cy="464303"/>
            <a:chOff x="-37385100" y="3949908"/>
            <a:chExt cx="321350" cy="318225"/>
          </a:xfrm>
          <a:solidFill>
            <a:srgbClr val="F8B44D"/>
          </a:solidFill>
        </p:grpSpPr>
        <p:sp>
          <p:nvSpPr>
            <p:cNvPr id="250" name="Google Shape;5987;p86">
              <a:extLst>
                <a:ext uri="{FF2B5EF4-FFF2-40B4-BE49-F238E27FC236}">
                  <a16:creationId xmlns:a16="http://schemas.microsoft.com/office/drawing/2014/main" id="{223CF772-1F2D-E338-8E7B-E76326BD7AE1}"/>
                </a:ext>
              </a:extLst>
            </p:cNvPr>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251" name="Google Shape;5988;p86">
              <a:extLst>
                <a:ext uri="{FF2B5EF4-FFF2-40B4-BE49-F238E27FC236}">
                  <a16:creationId xmlns:a16="http://schemas.microsoft.com/office/drawing/2014/main" id="{841811D8-38B4-84A0-B6A0-4F9DB1E0BA71}"/>
                </a:ext>
              </a:extLst>
            </p:cNvPr>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2" name="Google Shape;6005;p86">
            <a:extLst>
              <a:ext uri="{FF2B5EF4-FFF2-40B4-BE49-F238E27FC236}">
                <a16:creationId xmlns:a16="http://schemas.microsoft.com/office/drawing/2014/main" id="{DD203AEC-C162-C104-3895-4081BA46138A}"/>
              </a:ext>
            </a:extLst>
          </p:cNvPr>
          <p:cNvGrpSpPr/>
          <p:nvPr/>
        </p:nvGrpSpPr>
        <p:grpSpPr>
          <a:xfrm>
            <a:off x="4901348" y="3495290"/>
            <a:ext cx="406289" cy="408912"/>
            <a:chOff x="-40011050" y="3972375"/>
            <a:chExt cx="316650" cy="316625"/>
          </a:xfrm>
          <a:solidFill>
            <a:srgbClr val="F8B44D"/>
          </a:solidFill>
        </p:grpSpPr>
        <p:sp>
          <p:nvSpPr>
            <p:cNvPr id="253" name="Google Shape;6006;p86">
              <a:extLst>
                <a:ext uri="{FF2B5EF4-FFF2-40B4-BE49-F238E27FC236}">
                  <a16:creationId xmlns:a16="http://schemas.microsoft.com/office/drawing/2014/main" id="{9037C533-0A06-E50B-D6E8-4DF26DB9F403}"/>
                </a:ext>
              </a:extLst>
            </p:cNvPr>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254" name="Google Shape;6007;p86">
              <a:extLst>
                <a:ext uri="{FF2B5EF4-FFF2-40B4-BE49-F238E27FC236}">
                  <a16:creationId xmlns:a16="http://schemas.microsoft.com/office/drawing/2014/main" id="{D3C874EE-2F7E-8E18-17F7-8F0A2B51707F}"/>
                </a:ext>
              </a:extLst>
            </p:cNvPr>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020;p86">
            <a:extLst>
              <a:ext uri="{FF2B5EF4-FFF2-40B4-BE49-F238E27FC236}">
                <a16:creationId xmlns:a16="http://schemas.microsoft.com/office/drawing/2014/main" id="{42BBE03F-1D4F-431D-A6A6-F510E753539A}"/>
              </a:ext>
            </a:extLst>
          </p:cNvPr>
          <p:cNvGrpSpPr/>
          <p:nvPr/>
        </p:nvGrpSpPr>
        <p:grpSpPr>
          <a:xfrm>
            <a:off x="6148312" y="2583009"/>
            <a:ext cx="272918" cy="462005"/>
            <a:chOff x="-38109725" y="3955025"/>
            <a:chExt cx="188275" cy="316650"/>
          </a:xfrm>
          <a:solidFill>
            <a:srgbClr val="F8B44D"/>
          </a:solidFill>
        </p:grpSpPr>
        <p:sp>
          <p:nvSpPr>
            <p:cNvPr id="256" name="Google Shape;6021;p86">
              <a:extLst>
                <a:ext uri="{FF2B5EF4-FFF2-40B4-BE49-F238E27FC236}">
                  <a16:creationId xmlns:a16="http://schemas.microsoft.com/office/drawing/2014/main" id="{EB5909C5-1DA9-8633-8674-B2C04E6A13D1}"/>
                </a:ext>
              </a:extLst>
            </p:cNvPr>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022;p86">
              <a:extLst>
                <a:ext uri="{FF2B5EF4-FFF2-40B4-BE49-F238E27FC236}">
                  <a16:creationId xmlns:a16="http://schemas.microsoft.com/office/drawing/2014/main" id="{3C717B0F-033D-5DD0-55F2-1BBC7D8A3AD4}"/>
                </a:ext>
              </a:extLst>
            </p:cNvPr>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8" name="Google Shape;6038;p86">
            <a:extLst>
              <a:ext uri="{FF2B5EF4-FFF2-40B4-BE49-F238E27FC236}">
                <a16:creationId xmlns:a16="http://schemas.microsoft.com/office/drawing/2014/main" id="{0D2D79E3-84B3-EDD5-BC8D-7A1EAF5DE06E}"/>
              </a:ext>
            </a:extLst>
          </p:cNvPr>
          <p:cNvGrpSpPr/>
          <p:nvPr/>
        </p:nvGrpSpPr>
        <p:grpSpPr>
          <a:xfrm>
            <a:off x="3796055" y="2604496"/>
            <a:ext cx="454439" cy="462589"/>
            <a:chOff x="-39647175" y="3972000"/>
            <a:chExt cx="313500" cy="317050"/>
          </a:xfrm>
          <a:solidFill>
            <a:srgbClr val="F8B44D"/>
          </a:solidFill>
        </p:grpSpPr>
        <p:sp>
          <p:nvSpPr>
            <p:cNvPr id="259" name="Google Shape;6039;p86">
              <a:extLst>
                <a:ext uri="{FF2B5EF4-FFF2-40B4-BE49-F238E27FC236}">
                  <a16:creationId xmlns:a16="http://schemas.microsoft.com/office/drawing/2014/main" id="{9A62A52E-4308-9770-7EBA-4EEDA3BDDE80}"/>
                </a:ext>
              </a:extLst>
            </p:cNvPr>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040;p86">
              <a:extLst>
                <a:ext uri="{FF2B5EF4-FFF2-40B4-BE49-F238E27FC236}">
                  <a16:creationId xmlns:a16="http://schemas.microsoft.com/office/drawing/2014/main" id="{ABBB1466-DE1C-8BD5-280A-37B11B1736A5}"/>
                </a:ext>
              </a:extLst>
            </p:cNvPr>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041;p86">
              <a:extLst>
                <a:ext uri="{FF2B5EF4-FFF2-40B4-BE49-F238E27FC236}">
                  <a16:creationId xmlns:a16="http://schemas.microsoft.com/office/drawing/2014/main" id="{E7D28AF3-D867-181C-A8B3-9FF611FC6CAE}"/>
                </a:ext>
              </a:extLst>
            </p:cNvPr>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62" name="Google Shape;6048;p86">
            <a:extLst>
              <a:ext uri="{FF2B5EF4-FFF2-40B4-BE49-F238E27FC236}">
                <a16:creationId xmlns:a16="http://schemas.microsoft.com/office/drawing/2014/main" id="{0523A827-4A6A-6847-A272-FD6CEF70AF62}"/>
              </a:ext>
            </a:extLst>
          </p:cNvPr>
          <p:cNvGrpSpPr/>
          <p:nvPr/>
        </p:nvGrpSpPr>
        <p:grpSpPr>
          <a:xfrm>
            <a:off x="6705283" y="2576276"/>
            <a:ext cx="456722" cy="464303"/>
            <a:chOff x="-37804925" y="3953450"/>
            <a:chExt cx="315075" cy="318225"/>
          </a:xfrm>
          <a:solidFill>
            <a:srgbClr val="F8B44D"/>
          </a:solidFill>
        </p:grpSpPr>
        <p:sp>
          <p:nvSpPr>
            <p:cNvPr id="263" name="Google Shape;6049;p86">
              <a:extLst>
                <a:ext uri="{FF2B5EF4-FFF2-40B4-BE49-F238E27FC236}">
                  <a16:creationId xmlns:a16="http://schemas.microsoft.com/office/drawing/2014/main" id="{AC2983E1-E1B7-79E4-4AFA-BA2C17E6B076}"/>
                </a:ext>
              </a:extLst>
            </p:cNvPr>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6050;p86">
              <a:extLst>
                <a:ext uri="{FF2B5EF4-FFF2-40B4-BE49-F238E27FC236}">
                  <a16:creationId xmlns:a16="http://schemas.microsoft.com/office/drawing/2014/main" id="{BD8BBD20-5103-C05A-4CCE-0D1B922D08B1}"/>
                </a:ext>
              </a:extLst>
            </p:cNvPr>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6051;p86">
              <a:extLst>
                <a:ext uri="{FF2B5EF4-FFF2-40B4-BE49-F238E27FC236}">
                  <a16:creationId xmlns:a16="http://schemas.microsoft.com/office/drawing/2014/main" id="{819464CD-63E0-EF43-01C5-EEFD2C9B8A24}"/>
                </a:ext>
              </a:extLst>
            </p:cNvPr>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66" name="Google Shape;5717;p85">
            <a:extLst>
              <a:ext uri="{FF2B5EF4-FFF2-40B4-BE49-F238E27FC236}">
                <a16:creationId xmlns:a16="http://schemas.microsoft.com/office/drawing/2014/main" id="{BBB2CDDD-3DCA-DD44-817A-8420C4434C42}"/>
              </a:ext>
            </a:extLst>
          </p:cNvPr>
          <p:cNvGrpSpPr/>
          <p:nvPr/>
        </p:nvGrpSpPr>
        <p:grpSpPr>
          <a:xfrm>
            <a:off x="5567841" y="3523547"/>
            <a:ext cx="492364" cy="387939"/>
            <a:chOff x="5629975" y="3255775"/>
            <a:chExt cx="504500" cy="397500"/>
          </a:xfrm>
          <a:solidFill>
            <a:srgbClr val="F8B44D"/>
          </a:solidFill>
        </p:grpSpPr>
        <p:sp>
          <p:nvSpPr>
            <p:cNvPr id="267" name="Google Shape;5718;p85">
              <a:extLst>
                <a:ext uri="{FF2B5EF4-FFF2-40B4-BE49-F238E27FC236}">
                  <a16:creationId xmlns:a16="http://schemas.microsoft.com/office/drawing/2014/main" id="{892FCFCD-5821-1885-7D7A-3E1340EAA060}"/>
                </a:ext>
              </a:extLst>
            </p:cNvPr>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268" name="Google Shape;5719;p85">
              <a:extLst>
                <a:ext uri="{FF2B5EF4-FFF2-40B4-BE49-F238E27FC236}">
                  <a16:creationId xmlns:a16="http://schemas.microsoft.com/office/drawing/2014/main" id="{B17D273C-0FE7-6C99-8110-8BEDC54854BA}"/>
                </a:ext>
              </a:extLst>
            </p:cNvPr>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269" name="Google Shape;5720;p85">
              <a:extLst>
                <a:ext uri="{FF2B5EF4-FFF2-40B4-BE49-F238E27FC236}">
                  <a16:creationId xmlns:a16="http://schemas.microsoft.com/office/drawing/2014/main" id="{8F5CD706-7AE8-BF5B-695E-47316C44BB94}"/>
                </a:ext>
              </a:extLst>
            </p:cNvPr>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270" name="Google Shape;5721;p85">
              <a:extLst>
                <a:ext uri="{FF2B5EF4-FFF2-40B4-BE49-F238E27FC236}">
                  <a16:creationId xmlns:a16="http://schemas.microsoft.com/office/drawing/2014/main" id="{40BBC0FA-FEBF-214B-6204-41E1DFF3BA34}"/>
                </a:ext>
              </a:extLst>
            </p:cNvPr>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271" name="Google Shape;5722;p85">
              <a:extLst>
                <a:ext uri="{FF2B5EF4-FFF2-40B4-BE49-F238E27FC236}">
                  <a16:creationId xmlns:a16="http://schemas.microsoft.com/office/drawing/2014/main" id="{9C58F409-471F-BACE-5E78-622F4A88E8F0}"/>
                </a:ext>
              </a:extLst>
            </p:cNvPr>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272" name="Google Shape;5723;p85">
            <a:extLst>
              <a:ext uri="{FF2B5EF4-FFF2-40B4-BE49-F238E27FC236}">
                <a16:creationId xmlns:a16="http://schemas.microsoft.com/office/drawing/2014/main" id="{F1921559-99EC-A113-FCD0-25568B97767C}"/>
              </a:ext>
            </a:extLst>
          </p:cNvPr>
          <p:cNvGrpSpPr/>
          <p:nvPr/>
        </p:nvGrpSpPr>
        <p:grpSpPr>
          <a:xfrm>
            <a:off x="3077945" y="2595843"/>
            <a:ext cx="556457" cy="457373"/>
            <a:chOff x="6234950" y="3255925"/>
            <a:chExt cx="483250" cy="397200"/>
          </a:xfrm>
          <a:solidFill>
            <a:srgbClr val="F8B44D"/>
          </a:solidFill>
        </p:grpSpPr>
        <p:sp>
          <p:nvSpPr>
            <p:cNvPr id="273" name="Google Shape;5724;p85">
              <a:extLst>
                <a:ext uri="{FF2B5EF4-FFF2-40B4-BE49-F238E27FC236}">
                  <a16:creationId xmlns:a16="http://schemas.microsoft.com/office/drawing/2014/main" id="{662B31BA-6531-BA0E-3B58-FDD02D243875}"/>
                </a:ext>
              </a:extLst>
            </p:cNvPr>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274" name="Google Shape;5725;p85">
              <a:extLst>
                <a:ext uri="{FF2B5EF4-FFF2-40B4-BE49-F238E27FC236}">
                  <a16:creationId xmlns:a16="http://schemas.microsoft.com/office/drawing/2014/main" id="{5E3BF28F-7BA0-1B8B-752D-6F6901D78C4B}"/>
                </a:ext>
              </a:extLst>
            </p:cNvPr>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275" name="Google Shape;5726;p85">
              <a:extLst>
                <a:ext uri="{FF2B5EF4-FFF2-40B4-BE49-F238E27FC236}">
                  <a16:creationId xmlns:a16="http://schemas.microsoft.com/office/drawing/2014/main" id="{06D50746-FC91-BEC5-3F2B-5D715A56735A}"/>
                </a:ext>
              </a:extLst>
            </p:cNvPr>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276" name="Google Shape;5727;p85">
              <a:extLst>
                <a:ext uri="{FF2B5EF4-FFF2-40B4-BE49-F238E27FC236}">
                  <a16:creationId xmlns:a16="http://schemas.microsoft.com/office/drawing/2014/main" id="{6D211376-BC8D-83FC-3BBC-44EEC87876D4}"/>
                </a:ext>
              </a:extLst>
            </p:cNvPr>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277" name="Google Shape;5728;p85">
              <a:extLst>
                <a:ext uri="{FF2B5EF4-FFF2-40B4-BE49-F238E27FC236}">
                  <a16:creationId xmlns:a16="http://schemas.microsoft.com/office/drawing/2014/main" id="{CFA36615-019C-2C70-EE79-887E8504CDC3}"/>
                </a:ext>
              </a:extLst>
            </p:cNvPr>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278" name="Google Shape;5729;p85">
              <a:extLst>
                <a:ext uri="{FF2B5EF4-FFF2-40B4-BE49-F238E27FC236}">
                  <a16:creationId xmlns:a16="http://schemas.microsoft.com/office/drawing/2014/main" id="{CBF63B28-D40A-EC3D-E07D-60AFF6FE6D3C}"/>
                </a:ext>
              </a:extLst>
            </p:cNvPr>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2030341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6"/>
          <p:cNvSpPr txBox="1">
            <a:spLocks noGrp="1"/>
          </p:cNvSpPr>
          <p:nvPr>
            <p:ph type="title"/>
          </p:nvPr>
        </p:nvSpPr>
        <p:spPr>
          <a:xfrm>
            <a:off x="803610" y="2351524"/>
            <a:ext cx="4268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About us</a:t>
            </a:r>
            <a:endParaRPr dirty="0"/>
          </a:p>
        </p:txBody>
      </p:sp>
      <p:sp>
        <p:nvSpPr>
          <p:cNvPr id="212" name="Google Shape;212;p36"/>
          <p:cNvSpPr txBox="1">
            <a:spLocks noGrp="1"/>
          </p:cNvSpPr>
          <p:nvPr>
            <p:ph type="subTitle" idx="1"/>
          </p:nvPr>
        </p:nvSpPr>
        <p:spPr>
          <a:xfrm>
            <a:off x="803610" y="3105147"/>
            <a:ext cx="4268100" cy="1681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You can give a brief description of the topic you want to talk about here. For example, if you want to talk about Mercury, you can say that it’s the smallest planet in the entire System</a:t>
            </a:r>
            <a:endParaRPr dirty="0"/>
          </a:p>
        </p:txBody>
      </p:sp>
      <p:pic>
        <p:nvPicPr>
          <p:cNvPr id="2" name="Imagen 1"/>
          <p:cNvPicPr>
            <a:picLocks noChangeAspect="1"/>
          </p:cNvPicPr>
          <p:nvPr/>
        </p:nvPicPr>
        <p:blipFill>
          <a:blip r:embed="rId3"/>
          <a:stretch>
            <a:fillRect/>
          </a:stretch>
        </p:blipFill>
        <p:spPr>
          <a:xfrm>
            <a:off x="2066430" y="576159"/>
            <a:ext cx="1742459" cy="1653859"/>
          </a:xfrm>
          <a:prstGeom prst="rect">
            <a:avLst/>
          </a:prstGeom>
        </p:spPr>
      </p:pic>
      <p:pic>
        <p:nvPicPr>
          <p:cNvPr id="1026" name="Picture 2" descr="Niños Tejiendo - Banco de fotos e imágenes de stock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2320" y="847462"/>
            <a:ext cx="2566615" cy="3849924"/>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13D2B866-ECB2-034F-DC90-1A0A8DF925C8}"/>
              </a:ext>
            </a:extLst>
          </p:cNvPr>
          <p:cNvSpPr/>
          <p:nvPr/>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7"/>
          <p:cNvSpPr/>
          <p:nvPr/>
        </p:nvSpPr>
        <p:spPr>
          <a:xfrm>
            <a:off x="3340664" y="2059644"/>
            <a:ext cx="498600" cy="4986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7"/>
          <p:cNvSpPr/>
          <p:nvPr/>
        </p:nvSpPr>
        <p:spPr>
          <a:xfrm>
            <a:off x="5304741" y="2059644"/>
            <a:ext cx="498600" cy="4986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7"/>
          <p:cNvSpPr/>
          <p:nvPr/>
        </p:nvSpPr>
        <p:spPr>
          <a:xfrm>
            <a:off x="1243725" y="1794338"/>
            <a:ext cx="766200" cy="7620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7"/>
          <p:cNvSpPr/>
          <p:nvPr/>
        </p:nvSpPr>
        <p:spPr>
          <a:xfrm>
            <a:off x="3207338" y="1794338"/>
            <a:ext cx="766200" cy="762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7"/>
          <p:cNvSpPr/>
          <p:nvPr/>
        </p:nvSpPr>
        <p:spPr>
          <a:xfrm>
            <a:off x="5170463" y="1794338"/>
            <a:ext cx="766200" cy="762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7"/>
          <p:cNvSpPr/>
          <p:nvPr/>
        </p:nvSpPr>
        <p:spPr>
          <a:xfrm>
            <a:off x="7133588" y="1794338"/>
            <a:ext cx="766200" cy="7620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history</a:t>
            </a:r>
            <a:endParaRPr>
              <a:solidFill>
                <a:srgbClr val="D9D9D9"/>
              </a:solidFill>
            </a:endParaRPr>
          </a:p>
        </p:txBody>
      </p:sp>
      <p:sp>
        <p:nvSpPr>
          <p:cNvPr id="228" name="Google Shape;228;p37"/>
          <p:cNvSpPr txBox="1"/>
          <p:nvPr/>
        </p:nvSpPr>
        <p:spPr>
          <a:xfrm>
            <a:off x="749925" y="3100806"/>
            <a:ext cx="1753800" cy="41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dirty="0">
                <a:solidFill>
                  <a:srgbClr val="BB3F7C"/>
                </a:solidFill>
                <a:latin typeface="Poppins SemiBold"/>
                <a:ea typeface="Poppins SemiBold"/>
                <a:cs typeface="Poppins SemiBold"/>
                <a:sym typeface="Poppins SemiBold"/>
              </a:rPr>
              <a:t>1992</a:t>
            </a:r>
            <a:endParaRPr sz="2500" dirty="0">
              <a:solidFill>
                <a:srgbClr val="BB3F7C"/>
              </a:solidFill>
              <a:latin typeface="Poppins SemiBold"/>
              <a:ea typeface="Poppins SemiBold"/>
              <a:cs typeface="Poppins SemiBold"/>
              <a:sym typeface="Poppins SemiBold"/>
            </a:endParaRPr>
          </a:p>
        </p:txBody>
      </p:sp>
      <p:sp>
        <p:nvSpPr>
          <p:cNvPr id="229" name="Google Shape;229;p37"/>
          <p:cNvSpPr txBox="1"/>
          <p:nvPr/>
        </p:nvSpPr>
        <p:spPr>
          <a:xfrm>
            <a:off x="749925" y="3513706"/>
            <a:ext cx="1753800" cy="80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dk1"/>
                </a:solidFill>
                <a:latin typeface="Lato"/>
                <a:ea typeface="Lato"/>
                <a:cs typeface="Lato"/>
                <a:sym typeface="Lato"/>
              </a:rPr>
              <a:t>Mercury is the smallest planet of them all</a:t>
            </a:r>
            <a:endParaRPr dirty="0">
              <a:solidFill>
                <a:schemeClr val="dk1"/>
              </a:solidFill>
              <a:latin typeface="Lato"/>
              <a:ea typeface="Lato"/>
              <a:cs typeface="Lato"/>
              <a:sym typeface="Lato"/>
            </a:endParaRPr>
          </a:p>
        </p:txBody>
      </p:sp>
      <p:sp>
        <p:nvSpPr>
          <p:cNvPr id="230" name="Google Shape;230;p37"/>
          <p:cNvSpPr txBox="1"/>
          <p:nvPr/>
        </p:nvSpPr>
        <p:spPr>
          <a:xfrm>
            <a:off x="2713064" y="3100806"/>
            <a:ext cx="1753800" cy="41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BB3F7C"/>
                </a:solidFill>
                <a:latin typeface="Poppins SemiBold"/>
                <a:ea typeface="Poppins SemiBold"/>
                <a:cs typeface="Poppins SemiBold"/>
                <a:sym typeface="Poppins SemiBold"/>
              </a:rPr>
              <a:t>2000</a:t>
            </a:r>
            <a:endParaRPr sz="2500">
              <a:solidFill>
                <a:srgbClr val="BB3F7C"/>
              </a:solidFill>
              <a:latin typeface="Poppins SemiBold"/>
              <a:ea typeface="Poppins SemiBold"/>
              <a:cs typeface="Poppins SemiBold"/>
              <a:sym typeface="Poppins SemiBold"/>
            </a:endParaRPr>
          </a:p>
        </p:txBody>
      </p:sp>
      <p:sp>
        <p:nvSpPr>
          <p:cNvPr id="231" name="Google Shape;231;p37"/>
          <p:cNvSpPr txBox="1"/>
          <p:nvPr/>
        </p:nvSpPr>
        <p:spPr>
          <a:xfrm>
            <a:off x="2713377" y="3513706"/>
            <a:ext cx="1753800" cy="80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Lato"/>
                <a:ea typeface="Lato"/>
                <a:cs typeface="Lato"/>
                <a:sym typeface="Lato"/>
              </a:rPr>
              <a:t>Venus has extremely high temperatures</a:t>
            </a:r>
            <a:endParaRPr>
              <a:solidFill>
                <a:schemeClr val="dk1"/>
              </a:solidFill>
              <a:latin typeface="Lato"/>
              <a:ea typeface="Lato"/>
              <a:cs typeface="Lato"/>
              <a:sym typeface="Lato"/>
            </a:endParaRPr>
          </a:p>
        </p:txBody>
      </p:sp>
      <p:sp>
        <p:nvSpPr>
          <p:cNvPr id="232" name="Google Shape;232;p37"/>
          <p:cNvSpPr txBox="1"/>
          <p:nvPr/>
        </p:nvSpPr>
        <p:spPr>
          <a:xfrm>
            <a:off x="4677141" y="3100806"/>
            <a:ext cx="1753800" cy="41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BB3F7C"/>
                </a:solidFill>
                <a:latin typeface="Poppins SemiBold"/>
                <a:ea typeface="Poppins SemiBold"/>
                <a:cs typeface="Poppins SemiBold"/>
                <a:sym typeface="Poppins SemiBold"/>
              </a:rPr>
              <a:t>2015</a:t>
            </a:r>
            <a:endParaRPr sz="2500">
              <a:solidFill>
                <a:srgbClr val="BB3F7C"/>
              </a:solidFill>
              <a:latin typeface="Poppins SemiBold"/>
              <a:ea typeface="Poppins SemiBold"/>
              <a:cs typeface="Poppins SemiBold"/>
              <a:sym typeface="Poppins SemiBold"/>
            </a:endParaRPr>
          </a:p>
        </p:txBody>
      </p:sp>
      <p:sp>
        <p:nvSpPr>
          <p:cNvPr id="233" name="Google Shape;233;p37"/>
          <p:cNvSpPr txBox="1"/>
          <p:nvPr/>
        </p:nvSpPr>
        <p:spPr>
          <a:xfrm>
            <a:off x="4676829" y="3513706"/>
            <a:ext cx="1753800" cy="80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Lato"/>
                <a:ea typeface="Lato"/>
                <a:cs typeface="Lato"/>
                <a:sym typeface="Lato"/>
              </a:rPr>
              <a:t>Earth is the beautiful planet we all live</a:t>
            </a:r>
            <a:endParaRPr>
              <a:solidFill>
                <a:schemeClr val="dk1"/>
              </a:solidFill>
              <a:latin typeface="Lato"/>
              <a:ea typeface="Lato"/>
              <a:cs typeface="Lato"/>
              <a:sym typeface="Lato"/>
            </a:endParaRPr>
          </a:p>
        </p:txBody>
      </p:sp>
      <p:sp>
        <p:nvSpPr>
          <p:cNvPr id="234" name="Google Shape;234;p37"/>
          <p:cNvSpPr txBox="1"/>
          <p:nvPr/>
        </p:nvSpPr>
        <p:spPr>
          <a:xfrm>
            <a:off x="6640281" y="3100806"/>
            <a:ext cx="1753800" cy="41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BB3F7C"/>
                </a:solidFill>
                <a:latin typeface="Poppins SemiBold"/>
                <a:ea typeface="Poppins SemiBold"/>
                <a:cs typeface="Poppins SemiBold"/>
                <a:sym typeface="Poppins SemiBold"/>
              </a:rPr>
              <a:t>2022</a:t>
            </a:r>
            <a:endParaRPr sz="2500">
              <a:solidFill>
                <a:srgbClr val="BB3F7C"/>
              </a:solidFill>
              <a:latin typeface="Poppins SemiBold"/>
              <a:ea typeface="Poppins SemiBold"/>
              <a:cs typeface="Poppins SemiBold"/>
              <a:sym typeface="Poppins SemiBold"/>
            </a:endParaRPr>
          </a:p>
        </p:txBody>
      </p:sp>
      <p:sp>
        <p:nvSpPr>
          <p:cNvPr id="235" name="Google Shape;235;p37"/>
          <p:cNvSpPr txBox="1"/>
          <p:nvPr/>
        </p:nvSpPr>
        <p:spPr>
          <a:xfrm>
            <a:off x="6640281" y="3513706"/>
            <a:ext cx="1753800" cy="80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Lato"/>
                <a:ea typeface="Lato"/>
                <a:cs typeface="Lato"/>
                <a:sym typeface="Lato"/>
              </a:rPr>
              <a:t>Despite being red, Mars is actually a very cold planet</a:t>
            </a:r>
            <a:endParaRPr>
              <a:solidFill>
                <a:schemeClr val="dk1"/>
              </a:solidFill>
              <a:latin typeface="Lato"/>
              <a:ea typeface="Lato"/>
              <a:cs typeface="Lato"/>
              <a:sym typeface="Lato"/>
            </a:endParaRPr>
          </a:p>
        </p:txBody>
      </p:sp>
      <p:cxnSp>
        <p:nvCxnSpPr>
          <p:cNvPr id="236" name="Google Shape;236;p37"/>
          <p:cNvCxnSpPr/>
          <p:nvPr/>
        </p:nvCxnSpPr>
        <p:spPr>
          <a:xfrm>
            <a:off x="717300" y="2828581"/>
            <a:ext cx="7709400" cy="0"/>
          </a:xfrm>
          <a:prstGeom prst="straightConnector1">
            <a:avLst/>
          </a:prstGeom>
          <a:noFill/>
          <a:ln w="19050" cap="flat" cmpd="sng">
            <a:solidFill>
              <a:schemeClr val="dk1"/>
            </a:solidFill>
            <a:prstDash val="solid"/>
            <a:round/>
            <a:headEnd type="none" w="med" len="med"/>
            <a:tailEnd type="none" w="med" len="med"/>
          </a:ln>
        </p:spPr>
      </p:cxnSp>
      <p:cxnSp>
        <p:nvCxnSpPr>
          <p:cNvPr id="237" name="Google Shape;237;p37"/>
          <p:cNvCxnSpPr>
            <a:stCxn id="224" idx="2"/>
            <a:endCxn id="230" idx="0"/>
          </p:cNvCxnSpPr>
          <p:nvPr/>
        </p:nvCxnSpPr>
        <p:spPr>
          <a:xfrm flipH="1">
            <a:off x="3589838" y="2556338"/>
            <a:ext cx="600" cy="544500"/>
          </a:xfrm>
          <a:prstGeom prst="straightConnector1">
            <a:avLst/>
          </a:prstGeom>
          <a:noFill/>
          <a:ln w="19050" cap="flat" cmpd="sng">
            <a:solidFill>
              <a:schemeClr val="dk1"/>
            </a:solidFill>
            <a:prstDash val="solid"/>
            <a:round/>
            <a:headEnd type="none" w="med" len="med"/>
            <a:tailEnd type="none" w="med" len="med"/>
          </a:ln>
        </p:spPr>
      </p:cxnSp>
      <p:cxnSp>
        <p:nvCxnSpPr>
          <p:cNvPr id="238" name="Google Shape;238;p37"/>
          <p:cNvCxnSpPr>
            <a:stCxn id="225" idx="2"/>
            <a:endCxn id="232" idx="0"/>
          </p:cNvCxnSpPr>
          <p:nvPr/>
        </p:nvCxnSpPr>
        <p:spPr>
          <a:xfrm>
            <a:off x="5553563" y="2556338"/>
            <a:ext cx="600" cy="544500"/>
          </a:xfrm>
          <a:prstGeom prst="straightConnector1">
            <a:avLst/>
          </a:prstGeom>
          <a:noFill/>
          <a:ln w="19050" cap="flat" cmpd="sng">
            <a:solidFill>
              <a:schemeClr val="dk1"/>
            </a:solidFill>
            <a:prstDash val="solid"/>
            <a:round/>
            <a:headEnd type="none" w="med" len="med"/>
            <a:tailEnd type="none" w="med" len="med"/>
          </a:ln>
        </p:spPr>
      </p:cxnSp>
      <p:cxnSp>
        <p:nvCxnSpPr>
          <p:cNvPr id="239" name="Google Shape;239;p37"/>
          <p:cNvCxnSpPr>
            <a:stCxn id="226" idx="2"/>
            <a:endCxn id="234" idx="0"/>
          </p:cNvCxnSpPr>
          <p:nvPr/>
        </p:nvCxnSpPr>
        <p:spPr>
          <a:xfrm>
            <a:off x="7516688" y="2556338"/>
            <a:ext cx="600" cy="544500"/>
          </a:xfrm>
          <a:prstGeom prst="straightConnector1">
            <a:avLst/>
          </a:prstGeom>
          <a:noFill/>
          <a:ln w="19050" cap="flat" cmpd="sng">
            <a:solidFill>
              <a:schemeClr val="dk1"/>
            </a:solidFill>
            <a:prstDash val="solid"/>
            <a:round/>
            <a:headEnd type="none" w="med" len="med"/>
            <a:tailEnd type="none" w="med" len="med"/>
          </a:ln>
        </p:spPr>
      </p:cxnSp>
      <p:grpSp>
        <p:nvGrpSpPr>
          <p:cNvPr id="240" name="Google Shape;240;p37"/>
          <p:cNvGrpSpPr/>
          <p:nvPr/>
        </p:nvGrpSpPr>
        <p:grpSpPr>
          <a:xfrm>
            <a:off x="3419863" y="2026295"/>
            <a:ext cx="340204" cy="298116"/>
            <a:chOff x="899850" y="871450"/>
            <a:chExt cx="483175" cy="423400"/>
          </a:xfrm>
        </p:grpSpPr>
        <p:sp>
          <p:nvSpPr>
            <p:cNvPr id="241" name="Google Shape;241;p37"/>
            <p:cNvSpPr/>
            <p:nvPr/>
          </p:nvSpPr>
          <p:spPr>
            <a:xfrm>
              <a:off x="1325175" y="1040825"/>
              <a:ext cx="56425" cy="28275"/>
            </a:xfrm>
            <a:custGeom>
              <a:avLst/>
              <a:gdLst/>
              <a:ahLst/>
              <a:cxnLst/>
              <a:rect l="l" t="t" r="r" b="b"/>
              <a:pathLst>
                <a:path w="2257" h="1131" extrusionOk="0">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2" name="Google Shape;242;p37"/>
            <p:cNvSpPr/>
            <p:nvPr/>
          </p:nvSpPr>
          <p:spPr>
            <a:xfrm>
              <a:off x="1323750" y="956100"/>
              <a:ext cx="59275" cy="56525"/>
            </a:xfrm>
            <a:custGeom>
              <a:avLst/>
              <a:gdLst/>
              <a:ahLst/>
              <a:cxnLst/>
              <a:rect l="l" t="t" r="r" b="b"/>
              <a:pathLst>
                <a:path w="2371" h="2261" extrusionOk="0">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3" name="Google Shape;243;p37"/>
            <p:cNvSpPr/>
            <p:nvPr/>
          </p:nvSpPr>
          <p:spPr>
            <a:xfrm>
              <a:off x="1323750" y="1097250"/>
              <a:ext cx="59275" cy="56525"/>
            </a:xfrm>
            <a:custGeom>
              <a:avLst/>
              <a:gdLst/>
              <a:ahLst/>
              <a:cxnLst/>
              <a:rect l="l" t="t" r="r" b="b"/>
              <a:pathLst>
                <a:path w="2371" h="2261" extrusionOk="0">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4" name="Google Shape;244;p37"/>
            <p:cNvSpPr/>
            <p:nvPr/>
          </p:nvSpPr>
          <p:spPr>
            <a:xfrm>
              <a:off x="899850" y="871450"/>
              <a:ext cx="396150" cy="423400"/>
            </a:xfrm>
            <a:custGeom>
              <a:avLst/>
              <a:gdLst/>
              <a:ahLst/>
              <a:cxnLst/>
              <a:rect l="l" t="t" r="r" b="b"/>
              <a:pathLst>
                <a:path w="15846" h="16936" extrusionOk="0">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45" name="Google Shape;245;p37"/>
          <p:cNvGrpSpPr/>
          <p:nvPr/>
        </p:nvGrpSpPr>
        <p:grpSpPr>
          <a:xfrm>
            <a:off x="1455104" y="2005708"/>
            <a:ext cx="343442" cy="339288"/>
            <a:chOff x="3858100" y="1435075"/>
            <a:chExt cx="487775" cy="481875"/>
          </a:xfrm>
        </p:grpSpPr>
        <p:sp>
          <p:nvSpPr>
            <p:cNvPr id="246" name="Google Shape;246;p37"/>
            <p:cNvSpPr/>
            <p:nvPr/>
          </p:nvSpPr>
          <p:spPr>
            <a:xfrm>
              <a:off x="3858100" y="1868750"/>
              <a:ext cx="55575" cy="48200"/>
            </a:xfrm>
            <a:custGeom>
              <a:avLst/>
              <a:gdLst/>
              <a:ahLst/>
              <a:cxnLst/>
              <a:rect l="l" t="t" r="r" b="b"/>
              <a:pathLst>
                <a:path w="2223" h="1928" extrusionOk="0">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7" name="Google Shape;247;p37"/>
            <p:cNvSpPr/>
            <p:nvPr/>
          </p:nvSpPr>
          <p:spPr>
            <a:xfrm>
              <a:off x="3917950" y="1808500"/>
              <a:ext cx="60350" cy="48525"/>
            </a:xfrm>
            <a:custGeom>
              <a:avLst/>
              <a:gdLst/>
              <a:ahLst/>
              <a:cxnLst/>
              <a:rect l="l" t="t" r="r" b="b"/>
              <a:pathLst>
                <a:path w="2414" h="1941" extrusionOk="0">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8" name="Google Shape;248;p37"/>
            <p:cNvSpPr/>
            <p:nvPr/>
          </p:nvSpPr>
          <p:spPr>
            <a:xfrm>
              <a:off x="3876450" y="1435075"/>
              <a:ext cx="450375" cy="251250"/>
            </a:xfrm>
            <a:custGeom>
              <a:avLst/>
              <a:gdLst/>
              <a:ahLst/>
              <a:cxnLst/>
              <a:rect l="l" t="t" r="r" b="b"/>
              <a:pathLst>
                <a:path w="18015" h="10050" extrusionOk="0">
                  <a:moveTo>
                    <a:pt x="18014" y="1"/>
                  </a:moveTo>
                  <a:lnTo>
                    <a:pt x="561" y="4762"/>
                  </a:lnTo>
                  <a:cubicBezTo>
                    <a:pt x="121" y="4882"/>
                    <a:pt x="1" y="5448"/>
                    <a:pt x="350" y="5740"/>
                  </a:cubicBezTo>
                  <a:lnTo>
                    <a:pt x="5584" y="10049"/>
                  </a:lnTo>
                  <a:lnTo>
                    <a:pt x="180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9" name="Google Shape;249;p37"/>
            <p:cNvSpPr/>
            <p:nvPr/>
          </p:nvSpPr>
          <p:spPr>
            <a:xfrm>
              <a:off x="4094925" y="1456025"/>
              <a:ext cx="250950" cy="445250"/>
            </a:xfrm>
            <a:custGeom>
              <a:avLst/>
              <a:gdLst/>
              <a:ahLst/>
              <a:cxnLst/>
              <a:rect l="l" t="t" r="r" b="b"/>
              <a:pathLst>
                <a:path w="10038" h="17810" extrusionOk="0">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0" name="Google Shape;250;p37"/>
            <p:cNvSpPr/>
            <p:nvPr/>
          </p:nvSpPr>
          <p:spPr>
            <a:xfrm>
              <a:off x="3993575" y="1542825"/>
              <a:ext cx="245025" cy="242525"/>
            </a:xfrm>
            <a:custGeom>
              <a:avLst/>
              <a:gdLst/>
              <a:ahLst/>
              <a:cxnLst/>
              <a:rect l="l" t="t" r="r" b="b"/>
              <a:pathLst>
                <a:path w="9801" h="9701" extrusionOk="0">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51" name="Google Shape;251;p37"/>
          <p:cNvGrpSpPr/>
          <p:nvPr/>
        </p:nvGrpSpPr>
        <p:grpSpPr>
          <a:xfrm>
            <a:off x="7347502" y="2005726"/>
            <a:ext cx="339359" cy="339253"/>
            <a:chOff x="5642475" y="1435075"/>
            <a:chExt cx="481975" cy="481825"/>
          </a:xfrm>
        </p:grpSpPr>
        <p:sp>
          <p:nvSpPr>
            <p:cNvPr id="252" name="Google Shape;252;p37"/>
            <p:cNvSpPr/>
            <p:nvPr/>
          </p:nvSpPr>
          <p:spPr>
            <a:xfrm>
              <a:off x="5642475" y="1435075"/>
              <a:ext cx="481975" cy="340675"/>
            </a:xfrm>
            <a:custGeom>
              <a:avLst/>
              <a:gdLst/>
              <a:ahLst/>
              <a:cxnLst/>
              <a:rect l="l" t="t" r="r" b="b"/>
              <a:pathLst>
                <a:path w="19279" h="13627" extrusionOk="0">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3" name="Google Shape;253;p37"/>
            <p:cNvSpPr/>
            <p:nvPr/>
          </p:nvSpPr>
          <p:spPr>
            <a:xfrm>
              <a:off x="5756375" y="1803975"/>
              <a:ext cx="254100" cy="112925"/>
            </a:xfrm>
            <a:custGeom>
              <a:avLst/>
              <a:gdLst/>
              <a:ahLst/>
              <a:cxnLst/>
              <a:rect l="l" t="t" r="r" b="b"/>
              <a:pathLst>
                <a:path w="10164" h="4517" extrusionOk="0">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4" name="Google Shape;254;p37"/>
            <p:cNvSpPr/>
            <p:nvPr/>
          </p:nvSpPr>
          <p:spPr>
            <a:xfrm>
              <a:off x="5843400" y="1537550"/>
              <a:ext cx="79975" cy="76125"/>
            </a:xfrm>
            <a:custGeom>
              <a:avLst/>
              <a:gdLst/>
              <a:ahLst/>
              <a:cxnLst/>
              <a:rect l="l" t="t" r="r" b="b"/>
              <a:pathLst>
                <a:path w="3199" h="3045" extrusionOk="0">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55" name="Google Shape;255;p37"/>
          <p:cNvGrpSpPr/>
          <p:nvPr/>
        </p:nvGrpSpPr>
        <p:grpSpPr>
          <a:xfrm>
            <a:off x="5414894" y="2005726"/>
            <a:ext cx="278296" cy="339253"/>
            <a:chOff x="3907325" y="2620775"/>
            <a:chExt cx="395250" cy="481825"/>
          </a:xfrm>
        </p:grpSpPr>
        <p:sp>
          <p:nvSpPr>
            <p:cNvPr id="256" name="Google Shape;256;p37"/>
            <p:cNvSpPr/>
            <p:nvPr/>
          </p:nvSpPr>
          <p:spPr>
            <a:xfrm>
              <a:off x="3907325" y="3016975"/>
              <a:ext cx="74550" cy="56475"/>
            </a:xfrm>
            <a:custGeom>
              <a:avLst/>
              <a:gdLst/>
              <a:ahLst/>
              <a:cxnLst/>
              <a:rect l="l" t="t" r="r" b="b"/>
              <a:pathLst>
                <a:path w="2982" h="2259" extrusionOk="0">
                  <a:moveTo>
                    <a:pt x="1" y="0"/>
                  </a:moveTo>
                  <a:lnTo>
                    <a:pt x="1" y="563"/>
                  </a:lnTo>
                  <a:cubicBezTo>
                    <a:pt x="1" y="1500"/>
                    <a:pt x="756" y="2256"/>
                    <a:pt x="1693" y="2259"/>
                  </a:cubicBezTo>
                  <a:lnTo>
                    <a:pt x="2982" y="2259"/>
                  </a:lnTo>
                  <a:cubicBezTo>
                    <a:pt x="2711" y="1527"/>
                    <a:pt x="2515" y="768"/>
                    <a:pt x="24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7" name="Google Shape;257;p37"/>
            <p:cNvSpPr/>
            <p:nvPr/>
          </p:nvSpPr>
          <p:spPr>
            <a:xfrm>
              <a:off x="3907325" y="2705450"/>
              <a:ext cx="282325" cy="283325"/>
            </a:xfrm>
            <a:custGeom>
              <a:avLst/>
              <a:gdLst/>
              <a:ahLst/>
              <a:cxnLst/>
              <a:rect l="l" t="t" r="r" b="b"/>
              <a:pathLst>
                <a:path w="11293" h="11333" extrusionOk="0">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8" name="Google Shape;258;p37"/>
            <p:cNvSpPr/>
            <p:nvPr/>
          </p:nvSpPr>
          <p:spPr>
            <a:xfrm>
              <a:off x="3907325" y="2620775"/>
              <a:ext cx="282325" cy="56475"/>
            </a:xfrm>
            <a:custGeom>
              <a:avLst/>
              <a:gdLst/>
              <a:ahLst/>
              <a:cxnLst/>
              <a:rect l="l" t="t" r="r" b="b"/>
              <a:pathLst>
                <a:path w="11293" h="2259" extrusionOk="0">
                  <a:moveTo>
                    <a:pt x="1693" y="0"/>
                  </a:moveTo>
                  <a:cubicBezTo>
                    <a:pt x="756" y="0"/>
                    <a:pt x="1" y="759"/>
                    <a:pt x="1" y="1695"/>
                  </a:cubicBezTo>
                  <a:lnTo>
                    <a:pt x="1" y="2259"/>
                  </a:lnTo>
                  <a:lnTo>
                    <a:pt x="11293" y="2259"/>
                  </a:lnTo>
                  <a:lnTo>
                    <a:pt x="11293" y="1695"/>
                  </a:lnTo>
                  <a:cubicBezTo>
                    <a:pt x="11290" y="759"/>
                    <a:pt x="10534" y="0"/>
                    <a:pt x="95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9" name="Google Shape;259;p37"/>
            <p:cNvSpPr/>
            <p:nvPr/>
          </p:nvSpPr>
          <p:spPr>
            <a:xfrm>
              <a:off x="3992025" y="2762900"/>
              <a:ext cx="310550" cy="339700"/>
            </a:xfrm>
            <a:custGeom>
              <a:avLst/>
              <a:gdLst/>
              <a:ahLst/>
              <a:cxnLst/>
              <a:rect l="l" t="t" r="r" b="b"/>
              <a:pathLst>
                <a:path w="12422" h="13588" extrusionOk="0">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cxnSp>
        <p:nvCxnSpPr>
          <p:cNvPr id="260" name="Google Shape;260;p37"/>
          <p:cNvCxnSpPr>
            <a:stCxn id="228" idx="0"/>
            <a:endCxn id="223" idx="2"/>
          </p:cNvCxnSpPr>
          <p:nvPr/>
        </p:nvCxnSpPr>
        <p:spPr>
          <a:xfrm rot="10800000">
            <a:off x="1626825" y="2556306"/>
            <a:ext cx="0" cy="544500"/>
          </a:xfrm>
          <a:prstGeom prst="straightConnector1">
            <a:avLst/>
          </a:prstGeom>
          <a:noFill/>
          <a:ln w="19050" cap="flat" cmpd="sng">
            <a:solidFill>
              <a:schemeClr val="dk1"/>
            </a:solidFill>
            <a:prstDash val="solid"/>
            <a:round/>
            <a:headEnd type="none" w="med" len="med"/>
            <a:tailEnd type="none" w="med" len="med"/>
          </a:ln>
        </p:spPr>
      </p:cxnSp>
      <p:pic>
        <p:nvPicPr>
          <p:cNvPr id="2" name="Imagen 1"/>
          <p:cNvPicPr>
            <a:picLocks noChangeAspect="1"/>
          </p:cNvPicPr>
          <p:nvPr/>
        </p:nvPicPr>
        <p:blipFill>
          <a:blip r:embed="rId3"/>
          <a:stretch>
            <a:fillRect/>
          </a:stretch>
        </p:blipFill>
        <p:spPr>
          <a:xfrm>
            <a:off x="104610" y="4236719"/>
            <a:ext cx="1572143" cy="824283"/>
          </a:xfrm>
          <a:prstGeom prst="rect">
            <a:avLst/>
          </a:prstGeom>
        </p:spPr>
      </p:pic>
      <p:pic>
        <p:nvPicPr>
          <p:cNvPr id="3" name="Imagen 2"/>
          <p:cNvPicPr>
            <a:picLocks noChangeAspect="1"/>
          </p:cNvPicPr>
          <p:nvPr/>
        </p:nvPicPr>
        <p:blipFill>
          <a:blip r:embed="rId4"/>
          <a:stretch>
            <a:fillRect/>
          </a:stretch>
        </p:blipFill>
        <p:spPr>
          <a:xfrm>
            <a:off x="7468869" y="4278962"/>
            <a:ext cx="1583692" cy="83033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268047" y="330832"/>
            <a:ext cx="8679898" cy="543185"/>
          </a:xfrm>
        </p:spPr>
        <p:txBody>
          <a:bodyPr/>
          <a:lstStyle/>
          <a:p>
            <a:r>
              <a:rPr lang="en-US" b="1" dirty="0">
                <a:solidFill>
                  <a:srgbClr val="F8B44D"/>
                </a:solidFill>
              </a:rPr>
              <a:t>Infographic Style</a:t>
            </a:r>
          </a:p>
        </p:txBody>
      </p:sp>
      <p:sp>
        <p:nvSpPr>
          <p:cNvPr id="33" name="TextBox 32">
            <a:extLst>
              <a:ext uri="{FF2B5EF4-FFF2-40B4-BE49-F238E27FC236}">
                <a16:creationId xmlns:a16="http://schemas.microsoft.com/office/drawing/2014/main" id="{B03D46B0-B45A-4135-8CF6-94E84D3BE0E1}"/>
              </a:ext>
            </a:extLst>
          </p:cNvPr>
          <p:cNvSpPr txBox="1"/>
          <p:nvPr/>
        </p:nvSpPr>
        <p:spPr>
          <a:xfrm>
            <a:off x="4884919" y="2637756"/>
            <a:ext cx="1752323" cy="324594"/>
          </a:xfrm>
          <a:prstGeom prst="roundRect">
            <a:avLst>
              <a:gd name="adj" fmla="val 50000"/>
            </a:avLst>
          </a:prstGeom>
          <a:solidFill>
            <a:schemeClr val="accent2"/>
          </a:solidFill>
        </p:spPr>
        <p:txBody>
          <a:bodyPr wrap="square" rtlCol="0" anchor="ctr">
            <a:spAutoFit/>
          </a:bodyPr>
          <a:lstStyle/>
          <a:p>
            <a:r>
              <a:rPr lang="en-US" altLang="ko-KR" sz="900" b="1" dirty="0">
                <a:solidFill>
                  <a:schemeClr val="bg1"/>
                </a:solidFill>
                <a:cs typeface="Arial" pitchFamily="34" charset="0"/>
              </a:rPr>
              <a:t>Content  Here</a:t>
            </a:r>
            <a:endParaRPr lang="ko-KR" altLang="en-US" sz="900" b="1" dirty="0">
              <a:solidFill>
                <a:schemeClr val="bg1"/>
              </a:solidFill>
              <a:cs typeface="Arial" pitchFamily="34" charset="0"/>
            </a:endParaRPr>
          </a:p>
        </p:txBody>
      </p:sp>
      <p:sp>
        <p:nvSpPr>
          <p:cNvPr id="34" name="TextBox 33">
            <a:extLst>
              <a:ext uri="{FF2B5EF4-FFF2-40B4-BE49-F238E27FC236}">
                <a16:creationId xmlns:a16="http://schemas.microsoft.com/office/drawing/2014/main" id="{96450874-ADB6-4D42-90D4-063C27ED73AA}"/>
              </a:ext>
            </a:extLst>
          </p:cNvPr>
          <p:cNvSpPr txBox="1"/>
          <p:nvPr/>
        </p:nvSpPr>
        <p:spPr>
          <a:xfrm>
            <a:off x="4884919" y="2941771"/>
            <a:ext cx="1752323" cy="64633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Get a modern PowerPoint  Presentation that is beautifully designed. Easy to change colors, photos and Text.</a:t>
            </a:r>
          </a:p>
        </p:txBody>
      </p:sp>
      <p:sp>
        <p:nvSpPr>
          <p:cNvPr id="36" name="TextBox 35">
            <a:extLst>
              <a:ext uri="{FF2B5EF4-FFF2-40B4-BE49-F238E27FC236}">
                <a16:creationId xmlns:a16="http://schemas.microsoft.com/office/drawing/2014/main" id="{0B677BDF-ACCF-4D07-A565-803D6FBEBFC1}"/>
              </a:ext>
            </a:extLst>
          </p:cNvPr>
          <p:cNvSpPr txBox="1"/>
          <p:nvPr/>
        </p:nvSpPr>
        <p:spPr>
          <a:xfrm>
            <a:off x="6887164" y="2637756"/>
            <a:ext cx="1752323" cy="324594"/>
          </a:xfrm>
          <a:prstGeom prst="roundRect">
            <a:avLst>
              <a:gd name="adj" fmla="val 50000"/>
            </a:avLst>
          </a:prstGeom>
          <a:solidFill>
            <a:schemeClr val="accent1"/>
          </a:solidFill>
        </p:spPr>
        <p:txBody>
          <a:bodyPr wrap="square" rtlCol="0" anchor="ctr">
            <a:spAutoFit/>
          </a:bodyPr>
          <a:lstStyle/>
          <a:p>
            <a:r>
              <a:rPr lang="en-US" altLang="ko-KR" sz="900" b="1" dirty="0">
                <a:solidFill>
                  <a:schemeClr val="bg1"/>
                </a:solidFill>
                <a:cs typeface="Arial" pitchFamily="34" charset="0"/>
              </a:rPr>
              <a:t>Content  Here</a:t>
            </a:r>
            <a:endParaRPr lang="ko-KR" altLang="en-US" sz="900" b="1" dirty="0">
              <a:solidFill>
                <a:schemeClr val="bg1"/>
              </a:solidFill>
              <a:cs typeface="Arial" pitchFamily="34" charset="0"/>
            </a:endParaRPr>
          </a:p>
        </p:txBody>
      </p:sp>
      <p:sp>
        <p:nvSpPr>
          <p:cNvPr id="37" name="TextBox 36">
            <a:extLst>
              <a:ext uri="{FF2B5EF4-FFF2-40B4-BE49-F238E27FC236}">
                <a16:creationId xmlns:a16="http://schemas.microsoft.com/office/drawing/2014/main" id="{60C9B25E-F9A6-4C59-9BB5-65BDFA238461}"/>
              </a:ext>
            </a:extLst>
          </p:cNvPr>
          <p:cNvSpPr txBox="1"/>
          <p:nvPr/>
        </p:nvSpPr>
        <p:spPr>
          <a:xfrm>
            <a:off x="6887164" y="2941771"/>
            <a:ext cx="1752323" cy="64633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Get a modern PowerPoint  Presentation that is beautifully designed. Easy to change colors, photos and Text.</a:t>
            </a:r>
          </a:p>
        </p:txBody>
      </p:sp>
      <p:sp>
        <p:nvSpPr>
          <p:cNvPr id="39" name="TextBox 38">
            <a:extLst>
              <a:ext uri="{FF2B5EF4-FFF2-40B4-BE49-F238E27FC236}">
                <a16:creationId xmlns:a16="http://schemas.microsoft.com/office/drawing/2014/main" id="{F968BB46-0BDF-4502-AB9F-E3CACB69C720}"/>
              </a:ext>
            </a:extLst>
          </p:cNvPr>
          <p:cNvSpPr txBox="1"/>
          <p:nvPr/>
        </p:nvSpPr>
        <p:spPr>
          <a:xfrm>
            <a:off x="4884919" y="3668746"/>
            <a:ext cx="1752323" cy="324594"/>
          </a:xfrm>
          <a:prstGeom prst="roundRect">
            <a:avLst>
              <a:gd name="adj" fmla="val 50000"/>
            </a:avLst>
          </a:prstGeom>
          <a:solidFill>
            <a:schemeClr val="accent3"/>
          </a:solidFill>
        </p:spPr>
        <p:txBody>
          <a:bodyPr wrap="square" rtlCol="0" anchor="ctr">
            <a:spAutoFit/>
          </a:bodyPr>
          <a:lstStyle/>
          <a:p>
            <a:r>
              <a:rPr lang="en-US" altLang="ko-KR" sz="900" b="1" dirty="0">
                <a:solidFill>
                  <a:schemeClr val="bg1"/>
                </a:solidFill>
                <a:cs typeface="Arial" pitchFamily="34" charset="0"/>
              </a:rPr>
              <a:t>Content  Here</a:t>
            </a:r>
            <a:endParaRPr lang="ko-KR" altLang="en-US" sz="900" b="1" dirty="0">
              <a:solidFill>
                <a:schemeClr val="bg1"/>
              </a:solidFill>
              <a:cs typeface="Arial" pitchFamily="34" charset="0"/>
            </a:endParaRPr>
          </a:p>
        </p:txBody>
      </p:sp>
      <p:sp>
        <p:nvSpPr>
          <p:cNvPr id="40" name="TextBox 39">
            <a:extLst>
              <a:ext uri="{FF2B5EF4-FFF2-40B4-BE49-F238E27FC236}">
                <a16:creationId xmlns:a16="http://schemas.microsoft.com/office/drawing/2014/main" id="{BA23A70D-5F7C-4C45-9720-3A52581797E1}"/>
              </a:ext>
            </a:extLst>
          </p:cNvPr>
          <p:cNvSpPr txBox="1"/>
          <p:nvPr/>
        </p:nvSpPr>
        <p:spPr>
          <a:xfrm>
            <a:off x="4884919" y="3972761"/>
            <a:ext cx="1752323" cy="64633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Get a modern PowerPoint  Presentation that is beautifully designed. Easy to change colors, photos and Text.</a:t>
            </a:r>
          </a:p>
        </p:txBody>
      </p:sp>
      <p:sp>
        <p:nvSpPr>
          <p:cNvPr id="42" name="TextBox 41">
            <a:extLst>
              <a:ext uri="{FF2B5EF4-FFF2-40B4-BE49-F238E27FC236}">
                <a16:creationId xmlns:a16="http://schemas.microsoft.com/office/drawing/2014/main" id="{83C1EF7F-E960-40D5-BD5A-6F45DCC21664}"/>
              </a:ext>
            </a:extLst>
          </p:cNvPr>
          <p:cNvSpPr txBox="1"/>
          <p:nvPr/>
        </p:nvSpPr>
        <p:spPr>
          <a:xfrm>
            <a:off x="6887164" y="3668746"/>
            <a:ext cx="1752323" cy="324594"/>
          </a:xfrm>
          <a:prstGeom prst="roundRect">
            <a:avLst>
              <a:gd name="adj" fmla="val 50000"/>
            </a:avLst>
          </a:prstGeom>
          <a:solidFill>
            <a:schemeClr val="accent4"/>
          </a:solidFill>
        </p:spPr>
        <p:txBody>
          <a:bodyPr wrap="square" rtlCol="0" anchor="ctr">
            <a:spAutoFit/>
          </a:bodyPr>
          <a:lstStyle/>
          <a:p>
            <a:r>
              <a:rPr lang="en-US" altLang="ko-KR" sz="900" b="1" dirty="0">
                <a:solidFill>
                  <a:schemeClr val="bg1"/>
                </a:solidFill>
                <a:cs typeface="Arial" pitchFamily="34" charset="0"/>
              </a:rPr>
              <a:t>Content  Here</a:t>
            </a:r>
            <a:endParaRPr lang="ko-KR" altLang="en-US" sz="900" b="1" dirty="0">
              <a:solidFill>
                <a:schemeClr val="bg1"/>
              </a:solidFill>
              <a:cs typeface="Arial" pitchFamily="34" charset="0"/>
            </a:endParaRPr>
          </a:p>
        </p:txBody>
      </p:sp>
      <p:sp>
        <p:nvSpPr>
          <p:cNvPr id="43" name="TextBox 42">
            <a:extLst>
              <a:ext uri="{FF2B5EF4-FFF2-40B4-BE49-F238E27FC236}">
                <a16:creationId xmlns:a16="http://schemas.microsoft.com/office/drawing/2014/main" id="{5BA0B684-7CB1-4A05-973E-C6A0B97AD231}"/>
              </a:ext>
            </a:extLst>
          </p:cNvPr>
          <p:cNvSpPr txBox="1"/>
          <p:nvPr/>
        </p:nvSpPr>
        <p:spPr>
          <a:xfrm>
            <a:off x="6887164" y="3972761"/>
            <a:ext cx="1752323" cy="64633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Get a modern PowerPoint  Presentation that is beautifully designed. Easy to change colors, photos and Text.</a:t>
            </a:r>
          </a:p>
        </p:txBody>
      </p:sp>
      <p:grpSp>
        <p:nvGrpSpPr>
          <p:cNvPr id="44" name="Group 18">
            <a:extLst>
              <a:ext uri="{FF2B5EF4-FFF2-40B4-BE49-F238E27FC236}">
                <a16:creationId xmlns:a16="http://schemas.microsoft.com/office/drawing/2014/main" id="{391C22B9-2DCE-4F85-9A9D-E4D23282539F}"/>
              </a:ext>
            </a:extLst>
          </p:cNvPr>
          <p:cNvGrpSpPr/>
          <p:nvPr/>
        </p:nvGrpSpPr>
        <p:grpSpPr>
          <a:xfrm>
            <a:off x="4835143" y="1169392"/>
            <a:ext cx="3754568" cy="1331859"/>
            <a:chOff x="4822352" y="1916832"/>
            <a:chExt cx="3422056" cy="1775811"/>
          </a:xfrm>
        </p:grpSpPr>
        <p:sp>
          <p:nvSpPr>
            <p:cNvPr id="45" name="Text Placeholder 10">
              <a:extLst>
                <a:ext uri="{FF2B5EF4-FFF2-40B4-BE49-F238E27FC236}">
                  <a16:creationId xmlns:a16="http://schemas.microsoft.com/office/drawing/2014/main" id="{616DECF8-E7AB-40FF-88F9-7770C6DE1747}"/>
                </a:ext>
              </a:extLst>
            </p:cNvPr>
            <p:cNvSpPr txBox="1">
              <a:spLocks/>
            </p:cNvSpPr>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1500" b="1" dirty="0">
                  <a:solidFill>
                    <a:schemeClr val="accent2"/>
                  </a:solidFill>
                  <a:cs typeface="Arial" pitchFamily="34" charset="0"/>
                </a:rPr>
                <a:t>Portfolio  Designed</a:t>
              </a:r>
            </a:p>
          </p:txBody>
        </p:sp>
        <p:sp>
          <p:nvSpPr>
            <p:cNvPr id="46" name="TextBox 45">
              <a:extLst>
                <a:ext uri="{FF2B5EF4-FFF2-40B4-BE49-F238E27FC236}">
                  <a16:creationId xmlns:a16="http://schemas.microsoft.com/office/drawing/2014/main" id="{96DD67D8-3755-4A46-868A-93CC0B60445A}"/>
                </a:ext>
              </a:extLst>
            </p:cNvPr>
            <p:cNvSpPr txBox="1"/>
            <p:nvPr/>
          </p:nvSpPr>
          <p:spPr>
            <a:xfrm>
              <a:off x="4822352" y="2276872"/>
              <a:ext cx="3422056" cy="141577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You can simply impress your audience and add a unique zing and appeal to your Presentations.</a:t>
              </a:r>
            </a:p>
            <a:p>
              <a:endParaRPr lang="en-US" altLang="ko-KR" sz="900" dirty="0">
                <a:solidFill>
                  <a:schemeClr val="tx1">
                    <a:lumMod val="75000"/>
                    <a:lumOff val="25000"/>
                  </a:schemeClr>
                </a:solidFill>
                <a:cs typeface="Arial" pitchFamily="34" charset="0"/>
              </a:endParaRPr>
            </a:p>
            <a:p>
              <a:r>
                <a:rPr lang="en-US" altLang="ko-KR" sz="900" dirty="0">
                  <a:solidFill>
                    <a:schemeClr val="tx1">
                      <a:lumMod val="75000"/>
                      <a:lumOff val="25000"/>
                    </a:schemeClr>
                  </a:solidFill>
                  <a:cs typeface="Arial" pitchFamily="34" charset="0"/>
                </a:rPr>
                <a:t>Get a modern PowerPoint  Presentation that is beautifully designed.</a:t>
              </a:r>
              <a:r>
                <a:rPr lang="ko-KR" altLang="en-US" sz="900" dirty="0">
                  <a:solidFill>
                    <a:schemeClr val="tx1">
                      <a:lumMod val="75000"/>
                      <a:lumOff val="25000"/>
                    </a:schemeClr>
                  </a:solidFill>
                  <a:cs typeface="Arial" pitchFamily="34" charset="0"/>
                </a:rPr>
                <a:t>       </a:t>
              </a:r>
            </a:p>
          </p:txBody>
        </p:sp>
      </p:grpSp>
      <p:pic>
        <p:nvPicPr>
          <p:cNvPr id="4" name="Imagen 3"/>
          <p:cNvPicPr>
            <a:picLocks noChangeAspect="1"/>
          </p:cNvPicPr>
          <p:nvPr/>
        </p:nvPicPr>
        <p:blipFill>
          <a:blip r:embed="rId2"/>
          <a:stretch>
            <a:fillRect/>
          </a:stretch>
        </p:blipFill>
        <p:spPr>
          <a:xfrm>
            <a:off x="862422" y="1417348"/>
            <a:ext cx="3698017" cy="3465924"/>
          </a:xfrm>
          <a:prstGeom prst="rect">
            <a:avLst/>
          </a:prstGeom>
        </p:spPr>
      </p:pic>
      <p:sp>
        <p:nvSpPr>
          <p:cNvPr id="16" name="Rectángulo 15">
            <a:extLst>
              <a:ext uri="{FF2B5EF4-FFF2-40B4-BE49-F238E27FC236}">
                <a16:creationId xmlns:a16="http://schemas.microsoft.com/office/drawing/2014/main" id="{20260030-3AE2-EC05-6AB2-BBB6EE8C4B7A}"/>
              </a:ext>
            </a:extLst>
          </p:cNvPr>
          <p:cNvSpPr/>
          <p:nvPr/>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extLst>
      <p:ext uri="{BB962C8B-B14F-4D97-AF65-F5344CB8AC3E}">
        <p14:creationId xmlns:p14="http://schemas.microsoft.com/office/powerpoint/2010/main" val="1560353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8"/>
          <p:cNvSpPr/>
          <p:nvPr/>
        </p:nvSpPr>
        <p:spPr>
          <a:xfrm>
            <a:off x="707650" y="1213725"/>
            <a:ext cx="2459100" cy="33600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8"/>
          <p:cNvSpPr/>
          <p:nvPr/>
        </p:nvSpPr>
        <p:spPr>
          <a:xfrm>
            <a:off x="3342438" y="1213725"/>
            <a:ext cx="2459100" cy="3360000"/>
          </a:xfrm>
          <a:prstGeom prst="roundRect">
            <a:avLst>
              <a:gd name="adj" fmla="val 16667"/>
            </a:avLst>
          </a:prstGeom>
          <a:solidFill>
            <a:srgbClr val="FCD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8"/>
          <p:cNvSpPr/>
          <p:nvPr/>
        </p:nvSpPr>
        <p:spPr>
          <a:xfrm>
            <a:off x="5977251" y="1213725"/>
            <a:ext cx="2459100" cy="3360000"/>
          </a:xfrm>
          <a:prstGeom prst="roundRect">
            <a:avLst>
              <a:gd name="adj" fmla="val 16667"/>
            </a:avLst>
          </a:prstGeom>
          <a:solidFill>
            <a:srgbClr val="D88C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8"/>
          <p:cNvSpPr txBox="1">
            <a:spLocks noGrp="1"/>
          </p:cNvSpPr>
          <p:nvPr>
            <p:ph type="title" idx="6"/>
          </p:nvPr>
        </p:nvSpPr>
        <p:spPr>
          <a:xfrm>
            <a:off x="720000" y="445025"/>
            <a:ext cx="7704000" cy="572700"/>
          </a:xfrm>
          <a:prstGeom prst="rect">
            <a:avLst/>
          </a:prstGeom>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Our philosophy</a:t>
            </a:r>
            <a:endParaRPr/>
          </a:p>
        </p:txBody>
      </p:sp>
      <p:sp>
        <p:nvSpPr>
          <p:cNvPr id="269" name="Google Shape;269;p38"/>
          <p:cNvSpPr txBox="1">
            <a:spLocks noGrp="1"/>
          </p:cNvSpPr>
          <p:nvPr>
            <p:ph type="title"/>
          </p:nvPr>
        </p:nvSpPr>
        <p:spPr>
          <a:xfrm>
            <a:off x="879900" y="2651156"/>
            <a:ext cx="2175300" cy="40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Mision</a:t>
            </a:r>
            <a:endParaRPr/>
          </a:p>
        </p:txBody>
      </p:sp>
      <p:sp>
        <p:nvSpPr>
          <p:cNvPr id="270" name="Google Shape;270;p38"/>
          <p:cNvSpPr txBox="1">
            <a:spLocks noGrp="1"/>
          </p:cNvSpPr>
          <p:nvPr>
            <p:ph type="subTitle" idx="1"/>
          </p:nvPr>
        </p:nvSpPr>
        <p:spPr>
          <a:xfrm>
            <a:off x="879900" y="3063621"/>
            <a:ext cx="2175300" cy="6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Despite being red, Mars is a cold place</a:t>
            </a:r>
            <a:endParaRPr/>
          </a:p>
        </p:txBody>
      </p:sp>
      <p:sp>
        <p:nvSpPr>
          <p:cNvPr id="271" name="Google Shape;271;p38"/>
          <p:cNvSpPr txBox="1">
            <a:spLocks noGrp="1"/>
          </p:cNvSpPr>
          <p:nvPr>
            <p:ph type="title" idx="4"/>
          </p:nvPr>
        </p:nvSpPr>
        <p:spPr>
          <a:xfrm>
            <a:off x="6088800" y="2651156"/>
            <a:ext cx="2175300" cy="40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Values</a:t>
            </a:r>
            <a:endParaRPr/>
          </a:p>
        </p:txBody>
      </p:sp>
      <p:sp>
        <p:nvSpPr>
          <p:cNvPr id="272" name="Google Shape;272;p38"/>
          <p:cNvSpPr txBox="1">
            <a:spLocks noGrp="1"/>
          </p:cNvSpPr>
          <p:nvPr>
            <p:ph type="title" idx="2"/>
          </p:nvPr>
        </p:nvSpPr>
        <p:spPr>
          <a:xfrm>
            <a:off x="3484350" y="2651156"/>
            <a:ext cx="2175300" cy="40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Vision</a:t>
            </a:r>
            <a:endParaRPr/>
          </a:p>
        </p:txBody>
      </p:sp>
      <p:sp>
        <p:nvSpPr>
          <p:cNvPr id="273" name="Google Shape;273;p38"/>
          <p:cNvSpPr txBox="1">
            <a:spLocks noGrp="1"/>
          </p:cNvSpPr>
          <p:nvPr>
            <p:ph type="subTitle" idx="3"/>
          </p:nvPr>
        </p:nvSpPr>
        <p:spPr>
          <a:xfrm>
            <a:off x="3484350" y="3063621"/>
            <a:ext cx="2175300" cy="6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is the second planet from the Sun</a:t>
            </a:r>
            <a:endParaRPr/>
          </a:p>
        </p:txBody>
      </p:sp>
      <p:sp>
        <p:nvSpPr>
          <p:cNvPr id="274" name="Google Shape;274;p38"/>
          <p:cNvSpPr txBox="1">
            <a:spLocks noGrp="1"/>
          </p:cNvSpPr>
          <p:nvPr>
            <p:ph type="subTitle" idx="5"/>
          </p:nvPr>
        </p:nvSpPr>
        <p:spPr>
          <a:xfrm>
            <a:off x="6088800" y="3063621"/>
            <a:ext cx="2175300" cy="6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 is a gas giant and has several rings</a:t>
            </a:r>
            <a:endParaRPr/>
          </a:p>
        </p:txBody>
      </p:sp>
      <p:pic>
        <p:nvPicPr>
          <p:cNvPr id="2" name="Imagen 1"/>
          <p:cNvPicPr>
            <a:picLocks noChangeAspect="1"/>
          </p:cNvPicPr>
          <p:nvPr/>
        </p:nvPicPr>
        <p:blipFill>
          <a:blip r:embed="rId3"/>
          <a:stretch>
            <a:fillRect/>
          </a:stretch>
        </p:blipFill>
        <p:spPr>
          <a:xfrm>
            <a:off x="4144774" y="1318344"/>
            <a:ext cx="854428" cy="1199197"/>
          </a:xfrm>
          <a:prstGeom prst="rect">
            <a:avLst/>
          </a:prstGeom>
        </p:spPr>
      </p:pic>
      <p:pic>
        <p:nvPicPr>
          <p:cNvPr id="23" name="Imagen 22"/>
          <p:cNvPicPr>
            <a:picLocks noChangeAspect="1"/>
          </p:cNvPicPr>
          <p:nvPr/>
        </p:nvPicPr>
        <p:blipFill>
          <a:blip r:embed="rId3">
            <a:lum bright="-40000" contrast="-40000"/>
          </a:blip>
          <a:stretch>
            <a:fillRect/>
          </a:stretch>
        </p:blipFill>
        <p:spPr>
          <a:xfrm>
            <a:off x="6779587" y="1332842"/>
            <a:ext cx="854428" cy="1199197"/>
          </a:xfrm>
          <a:prstGeom prst="rect">
            <a:avLst/>
          </a:prstGeom>
        </p:spPr>
      </p:pic>
      <p:pic>
        <p:nvPicPr>
          <p:cNvPr id="24" name="Imagen 23"/>
          <p:cNvPicPr>
            <a:picLocks noChangeAspect="1"/>
          </p:cNvPicPr>
          <p:nvPr/>
        </p:nvPicPr>
        <p:blipFill>
          <a:blip r:embed="rId3">
            <a:lum bright="20000" contrast="40000"/>
          </a:blip>
          <a:stretch>
            <a:fillRect/>
          </a:stretch>
        </p:blipFill>
        <p:spPr>
          <a:xfrm>
            <a:off x="1509986" y="1332842"/>
            <a:ext cx="854428" cy="1199197"/>
          </a:xfrm>
          <a:prstGeom prst="rect">
            <a:avLst/>
          </a:prstGeom>
        </p:spPr>
      </p:pic>
      <p:sp>
        <p:nvSpPr>
          <p:cNvPr id="19" name="Rectángulo 18">
            <a:extLst>
              <a:ext uri="{FF2B5EF4-FFF2-40B4-BE49-F238E27FC236}">
                <a16:creationId xmlns:a16="http://schemas.microsoft.com/office/drawing/2014/main" id="{B9300E63-ACCF-B015-F69C-67E47403D3C5}"/>
              </a:ext>
            </a:extLst>
          </p:cNvPr>
          <p:cNvSpPr/>
          <p:nvPr/>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260034" y="434744"/>
            <a:ext cx="8679898" cy="543185"/>
          </a:xfrm>
        </p:spPr>
        <p:txBody>
          <a:bodyPr/>
          <a:lstStyle/>
          <a:p>
            <a:r>
              <a:rPr lang="en-US" dirty="0"/>
              <a:t>Infographic Style</a:t>
            </a:r>
          </a:p>
        </p:txBody>
      </p:sp>
      <p:sp>
        <p:nvSpPr>
          <p:cNvPr id="3" name="Rectangle 2">
            <a:extLst>
              <a:ext uri="{FF2B5EF4-FFF2-40B4-BE49-F238E27FC236}">
                <a16:creationId xmlns:a16="http://schemas.microsoft.com/office/drawing/2014/main" id="{F6673F77-CCA2-4D50-897F-2C8A2955E8BA}"/>
              </a:ext>
            </a:extLst>
          </p:cNvPr>
          <p:cNvSpPr/>
          <p:nvPr/>
        </p:nvSpPr>
        <p:spPr>
          <a:xfrm>
            <a:off x="713847" y="3316087"/>
            <a:ext cx="1917000" cy="108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solidFill>
                <a:schemeClr val="tx1"/>
              </a:solidFill>
            </a:endParaRPr>
          </a:p>
        </p:txBody>
      </p:sp>
      <p:sp>
        <p:nvSpPr>
          <p:cNvPr id="4" name="TextBox 3">
            <a:extLst>
              <a:ext uri="{FF2B5EF4-FFF2-40B4-BE49-F238E27FC236}">
                <a16:creationId xmlns:a16="http://schemas.microsoft.com/office/drawing/2014/main" id="{DAB8F4C4-A25C-4727-9AF3-BE0EBD3D2B29}"/>
              </a:ext>
            </a:extLst>
          </p:cNvPr>
          <p:cNvSpPr txBox="1"/>
          <p:nvPr/>
        </p:nvSpPr>
        <p:spPr>
          <a:xfrm>
            <a:off x="692922" y="3467658"/>
            <a:ext cx="906271" cy="276999"/>
          </a:xfrm>
          <a:prstGeom prst="rect">
            <a:avLst/>
          </a:prstGeom>
          <a:noFill/>
        </p:spPr>
        <p:txBody>
          <a:bodyPr wrap="square" rtlCol="0">
            <a:spAutoFit/>
          </a:bodyPr>
          <a:lstStyle/>
          <a:p>
            <a:r>
              <a:rPr lang="en-US" altLang="ko-KR" sz="1200" b="1" dirty="0">
                <a:solidFill>
                  <a:schemeClr val="accent1"/>
                </a:solidFill>
                <a:cs typeface="Arial" pitchFamily="34" charset="0"/>
              </a:rPr>
              <a:t>Option A</a:t>
            </a:r>
            <a:endParaRPr lang="ko-KR" altLang="en-US" sz="1200" b="1" dirty="0">
              <a:solidFill>
                <a:schemeClr val="accent1"/>
              </a:solidFill>
              <a:cs typeface="Arial" pitchFamily="34" charset="0"/>
            </a:endParaRPr>
          </a:p>
        </p:txBody>
      </p:sp>
      <p:grpSp>
        <p:nvGrpSpPr>
          <p:cNvPr id="5" name="Group 4">
            <a:extLst>
              <a:ext uri="{FF2B5EF4-FFF2-40B4-BE49-F238E27FC236}">
                <a16:creationId xmlns:a16="http://schemas.microsoft.com/office/drawing/2014/main" id="{EACB1EEC-80D0-42C2-AD21-C9A5AA868ADA}"/>
              </a:ext>
            </a:extLst>
          </p:cNvPr>
          <p:cNvGrpSpPr/>
          <p:nvPr/>
        </p:nvGrpSpPr>
        <p:grpSpPr>
          <a:xfrm>
            <a:off x="692923" y="3700666"/>
            <a:ext cx="1440827" cy="854080"/>
            <a:chOff x="2551706" y="4283314"/>
            <a:chExt cx="1480091" cy="1138772"/>
          </a:xfrm>
        </p:grpSpPr>
        <p:sp>
          <p:nvSpPr>
            <p:cNvPr id="6" name="TextBox 5">
              <a:extLst>
                <a:ext uri="{FF2B5EF4-FFF2-40B4-BE49-F238E27FC236}">
                  <a16:creationId xmlns:a16="http://schemas.microsoft.com/office/drawing/2014/main" id="{AFF2337F-BDC2-4DA4-840A-97E2B5F9B4EE}"/>
                </a:ext>
              </a:extLst>
            </p:cNvPr>
            <p:cNvSpPr txBox="1"/>
            <p:nvPr/>
          </p:nvSpPr>
          <p:spPr>
            <a:xfrm>
              <a:off x="2551706" y="4560312"/>
              <a:ext cx="1480091" cy="861774"/>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I hope and I believe that this Template will your Time, Money and Reputation.</a:t>
              </a:r>
              <a:r>
                <a:rPr lang="ko-KR" altLang="en-US" sz="900" dirty="0">
                  <a:solidFill>
                    <a:schemeClr val="tx1">
                      <a:lumMod val="75000"/>
                      <a:lumOff val="25000"/>
                    </a:schemeClr>
                  </a:solidFill>
                  <a:cs typeface="Arial" pitchFamily="34" charset="0"/>
                </a:rPr>
                <a:t> </a:t>
              </a:r>
            </a:p>
          </p:txBody>
        </p:sp>
        <p:sp>
          <p:nvSpPr>
            <p:cNvPr id="7" name="TextBox 6">
              <a:extLst>
                <a:ext uri="{FF2B5EF4-FFF2-40B4-BE49-F238E27FC236}">
                  <a16:creationId xmlns:a16="http://schemas.microsoft.com/office/drawing/2014/main" id="{E93AD253-A8EE-4B58-967B-6420AEC098A3}"/>
                </a:ext>
              </a:extLst>
            </p:cNvPr>
            <p:cNvSpPr txBox="1"/>
            <p:nvPr/>
          </p:nvSpPr>
          <p:spPr>
            <a:xfrm>
              <a:off x="2551706" y="4283314"/>
              <a:ext cx="1467509" cy="307776"/>
            </a:xfrm>
            <a:prstGeom prst="rect">
              <a:avLst/>
            </a:prstGeom>
            <a:noFill/>
          </p:spPr>
          <p:txBody>
            <a:bodyPr wrap="square" rtlCol="0">
              <a:spAutoFit/>
            </a:bodyPr>
            <a:lstStyle/>
            <a:p>
              <a:r>
                <a:rPr lang="en-US" altLang="ko-KR" sz="900" b="1" dirty="0">
                  <a:solidFill>
                    <a:schemeClr val="tx1">
                      <a:lumMod val="65000"/>
                      <a:lumOff val="35000"/>
                    </a:schemeClr>
                  </a:solidFill>
                  <a:cs typeface="Arial" pitchFamily="34" charset="0"/>
                </a:rPr>
                <a:t>Your Text Here</a:t>
              </a:r>
              <a:endParaRPr lang="ko-KR" altLang="en-US" sz="900" b="1" dirty="0">
                <a:solidFill>
                  <a:schemeClr val="tx1">
                    <a:lumMod val="65000"/>
                    <a:lumOff val="35000"/>
                  </a:schemeClr>
                </a:solidFill>
                <a:cs typeface="Arial" pitchFamily="34" charset="0"/>
              </a:endParaRPr>
            </a:p>
          </p:txBody>
        </p:sp>
      </p:grpSp>
      <p:sp>
        <p:nvSpPr>
          <p:cNvPr id="8" name="Oval 7">
            <a:extLst>
              <a:ext uri="{FF2B5EF4-FFF2-40B4-BE49-F238E27FC236}">
                <a16:creationId xmlns:a16="http://schemas.microsoft.com/office/drawing/2014/main" id="{14632286-B144-4FD4-B2BB-1187E2400415}"/>
              </a:ext>
            </a:extLst>
          </p:cNvPr>
          <p:cNvSpPr/>
          <p:nvPr/>
        </p:nvSpPr>
        <p:spPr>
          <a:xfrm>
            <a:off x="798134" y="2777399"/>
            <a:ext cx="465470" cy="465470"/>
          </a:xfrm>
          <a:prstGeom prst="ellipse">
            <a:avLst/>
          </a:prstGeom>
          <a:solidFill>
            <a:srgbClr val="F8B44D"/>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p>
        </p:txBody>
      </p:sp>
      <p:sp>
        <p:nvSpPr>
          <p:cNvPr id="9" name="Rectangle 8">
            <a:extLst>
              <a:ext uri="{FF2B5EF4-FFF2-40B4-BE49-F238E27FC236}">
                <a16:creationId xmlns:a16="http://schemas.microsoft.com/office/drawing/2014/main" id="{053012D9-F38B-427B-83C1-DF62615FF959}"/>
              </a:ext>
            </a:extLst>
          </p:cNvPr>
          <p:cNvSpPr/>
          <p:nvPr/>
        </p:nvSpPr>
        <p:spPr>
          <a:xfrm>
            <a:off x="2656499" y="2879611"/>
            <a:ext cx="1917000" cy="108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solidFill>
                <a:schemeClr val="tx1"/>
              </a:solidFill>
            </a:endParaRPr>
          </a:p>
        </p:txBody>
      </p:sp>
      <p:sp>
        <p:nvSpPr>
          <p:cNvPr id="10" name="TextBox 9">
            <a:extLst>
              <a:ext uri="{FF2B5EF4-FFF2-40B4-BE49-F238E27FC236}">
                <a16:creationId xmlns:a16="http://schemas.microsoft.com/office/drawing/2014/main" id="{9022E556-0F55-4A98-AA0A-5139BF17106C}"/>
              </a:ext>
            </a:extLst>
          </p:cNvPr>
          <p:cNvSpPr txBox="1"/>
          <p:nvPr/>
        </p:nvSpPr>
        <p:spPr>
          <a:xfrm>
            <a:off x="2667781" y="3033178"/>
            <a:ext cx="881771" cy="276999"/>
          </a:xfrm>
          <a:prstGeom prst="rect">
            <a:avLst/>
          </a:prstGeom>
          <a:noFill/>
        </p:spPr>
        <p:txBody>
          <a:bodyPr wrap="square" rtlCol="0">
            <a:spAutoFit/>
          </a:bodyPr>
          <a:lstStyle/>
          <a:p>
            <a:r>
              <a:rPr lang="en-US" altLang="ko-KR" sz="1200" b="1" dirty="0">
                <a:solidFill>
                  <a:schemeClr val="accent2"/>
                </a:solidFill>
                <a:cs typeface="Arial" pitchFamily="34" charset="0"/>
              </a:rPr>
              <a:t>Option B</a:t>
            </a:r>
            <a:endParaRPr lang="ko-KR" altLang="en-US" sz="1200" b="1" dirty="0">
              <a:solidFill>
                <a:schemeClr val="accent2"/>
              </a:solidFill>
              <a:cs typeface="Arial" pitchFamily="34" charset="0"/>
            </a:endParaRPr>
          </a:p>
        </p:txBody>
      </p:sp>
      <p:grpSp>
        <p:nvGrpSpPr>
          <p:cNvPr id="11" name="Group 10">
            <a:extLst>
              <a:ext uri="{FF2B5EF4-FFF2-40B4-BE49-F238E27FC236}">
                <a16:creationId xmlns:a16="http://schemas.microsoft.com/office/drawing/2014/main" id="{19D906EE-0805-4234-BA3D-03FC4D0FC816}"/>
              </a:ext>
            </a:extLst>
          </p:cNvPr>
          <p:cNvGrpSpPr/>
          <p:nvPr/>
        </p:nvGrpSpPr>
        <p:grpSpPr>
          <a:xfrm>
            <a:off x="2634743" y="3271705"/>
            <a:ext cx="1440827" cy="854080"/>
            <a:chOff x="2551706" y="4283314"/>
            <a:chExt cx="1480091" cy="1138772"/>
          </a:xfrm>
        </p:grpSpPr>
        <p:sp>
          <p:nvSpPr>
            <p:cNvPr id="12" name="TextBox 11">
              <a:extLst>
                <a:ext uri="{FF2B5EF4-FFF2-40B4-BE49-F238E27FC236}">
                  <a16:creationId xmlns:a16="http://schemas.microsoft.com/office/drawing/2014/main" id="{92697396-5A77-4E50-874D-2D0296F3DA3A}"/>
                </a:ext>
              </a:extLst>
            </p:cNvPr>
            <p:cNvSpPr txBox="1"/>
            <p:nvPr/>
          </p:nvSpPr>
          <p:spPr>
            <a:xfrm>
              <a:off x="2551706" y="4560312"/>
              <a:ext cx="1480091" cy="861774"/>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I hope and I believe that this Template will your Time, Money and Reputation.</a:t>
              </a:r>
              <a:r>
                <a:rPr lang="ko-KR" altLang="en-US" sz="900" dirty="0">
                  <a:solidFill>
                    <a:schemeClr val="tx1">
                      <a:lumMod val="75000"/>
                      <a:lumOff val="25000"/>
                    </a:schemeClr>
                  </a:solidFill>
                  <a:cs typeface="Arial" pitchFamily="34" charset="0"/>
                </a:rPr>
                <a:t> </a:t>
              </a:r>
            </a:p>
          </p:txBody>
        </p:sp>
        <p:sp>
          <p:nvSpPr>
            <p:cNvPr id="13" name="TextBox 12">
              <a:extLst>
                <a:ext uri="{FF2B5EF4-FFF2-40B4-BE49-F238E27FC236}">
                  <a16:creationId xmlns:a16="http://schemas.microsoft.com/office/drawing/2014/main" id="{743A2747-58E2-49B4-A94B-A3271158354F}"/>
                </a:ext>
              </a:extLst>
            </p:cNvPr>
            <p:cNvSpPr txBox="1"/>
            <p:nvPr/>
          </p:nvSpPr>
          <p:spPr>
            <a:xfrm>
              <a:off x="2551706" y="4283314"/>
              <a:ext cx="1467509" cy="307776"/>
            </a:xfrm>
            <a:prstGeom prst="rect">
              <a:avLst/>
            </a:prstGeom>
            <a:noFill/>
          </p:spPr>
          <p:txBody>
            <a:bodyPr wrap="square" rtlCol="0">
              <a:spAutoFit/>
            </a:bodyPr>
            <a:lstStyle/>
            <a:p>
              <a:r>
                <a:rPr lang="en-US" altLang="ko-KR" sz="900" b="1" dirty="0">
                  <a:solidFill>
                    <a:schemeClr val="tx1">
                      <a:lumMod val="65000"/>
                      <a:lumOff val="35000"/>
                    </a:schemeClr>
                  </a:solidFill>
                  <a:cs typeface="Arial" pitchFamily="34" charset="0"/>
                </a:rPr>
                <a:t>Your Text Here</a:t>
              </a:r>
              <a:endParaRPr lang="ko-KR" altLang="en-US" sz="900" b="1" dirty="0">
                <a:solidFill>
                  <a:schemeClr val="tx1">
                    <a:lumMod val="65000"/>
                    <a:lumOff val="35000"/>
                  </a:schemeClr>
                </a:solidFill>
                <a:cs typeface="Arial" pitchFamily="34" charset="0"/>
              </a:endParaRPr>
            </a:p>
          </p:txBody>
        </p:sp>
      </p:grpSp>
      <p:sp>
        <p:nvSpPr>
          <p:cNvPr id="14" name="Oval 13">
            <a:extLst>
              <a:ext uri="{FF2B5EF4-FFF2-40B4-BE49-F238E27FC236}">
                <a16:creationId xmlns:a16="http://schemas.microsoft.com/office/drawing/2014/main" id="{11F59230-36A2-4C89-8A2B-3DD9E42B6506}"/>
              </a:ext>
            </a:extLst>
          </p:cNvPr>
          <p:cNvSpPr/>
          <p:nvPr/>
        </p:nvSpPr>
        <p:spPr>
          <a:xfrm>
            <a:off x="2735371" y="2327497"/>
            <a:ext cx="465470" cy="465470"/>
          </a:xfrm>
          <a:prstGeom prst="ellipse">
            <a:avLst/>
          </a:prstGeom>
          <a:solidFill>
            <a:srgbClr val="F8B44D"/>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p>
        </p:txBody>
      </p:sp>
      <p:sp>
        <p:nvSpPr>
          <p:cNvPr id="15" name="Rectangle 14">
            <a:extLst>
              <a:ext uri="{FF2B5EF4-FFF2-40B4-BE49-F238E27FC236}">
                <a16:creationId xmlns:a16="http://schemas.microsoft.com/office/drawing/2014/main" id="{FED0820A-3F28-4160-96F9-4D0CDC31A8DD}"/>
              </a:ext>
            </a:extLst>
          </p:cNvPr>
          <p:cNvSpPr/>
          <p:nvPr/>
        </p:nvSpPr>
        <p:spPr>
          <a:xfrm>
            <a:off x="4599983" y="2422193"/>
            <a:ext cx="1917000" cy="1080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solidFill>
                <a:schemeClr val="tx1"/>
              </a:solidFill>
            </a:endParaRPr>
          </a:p>
        </p:txBody>
      </p:sp>
      <p:sp>
        <p:nvSpPr>
          <p:cNvPr id="16" name="TextBox 15">
            <a:extLst>
              <a:ext uri="{FF2B5EF4-FFF2-40B4-BE49-F238E27FC236}">
                <a16:creationId xmlns:a16="http://schemas.microsoft.com/office/drawing/2014/main" id="{C65D8B4F-11E5-47C6-8706-F4AB5BAD18FF}"/>
              </a:ext>
            </a:extLst>
          </p:cNvPr>
          <p:cNvSpPr txBox="1"/>
          <p:nvPr/>
        </p:nvSpPr>
        <p:spPr>
          <a:xfrm>
            <a:off x="4618970" y="2577757"/>
            <a:ext cx="831654" cy="276999"/>
          </a:xfrm>
          <a:prstGeom prst="rect">
            <a:avLst/>
          </a:prstGeom>
          <a:noFill/>
        </p:spPr>
        <p:txBody>
          <a:bodyPr wrap="square" rtlCol="0">
            <a:spAutoFit/>
          </a:bodyPr>
          <a:lstStyle/>
          <a:p>
            <a:r>
              <a:rPr lang="en-US" altLang="ko-KR" sz="1200" b="1" dirty="0">
                <a:solidFill>
                  <a:schemeClr val="accent3"/>
                </a:solidFill>
                <a:cs typeface="Arial" pitchFamily="34" charset="0"/>
              </a:rPr>
              <a:t>Option C</a:t>
            </a:r>
            <a:endParaRPr lang="ko-KR" altLang="en-US" sz="1200" b="1" dirty="0">
              <a:solidFill>
                <a:schemeClr val="accent3"/>
              </a:solidFill>
              <a:cs typeface="Arial" pitchFamily="34" charset="0"/>
            </a:endParaRPr>
          </a:p>
        </p:txBody>
      </p:sp>
      <p:grpSp>
        <p:nvGrpSpPr>
          <p:cNvPr id="17" name="Group 16">
            <a:extLst>
              <a:ext uri="{FF2B5EF4-FFF2-40B4-BE49-F238E27FC236}">
                <a16:creationId xmlns:a16="http://schemas.microsoft.com/office/drawing/2014/main" id="{C312F60C-DF67-454F-B57B-DDAE2016C5B3}"/>
              </a:ext>
            </a:extLst>
          </p:cNvPr>
          <p:cNvGrpSpPr/>
          <p:nvPr/>
        </p:nvGrpSpPr>
        <p:grpSpPr>
          <a:xfrm>
            <a:off x="4577395" y="2821802"/>
            <a:ext cx="1440827" cy="854080"/>
            <a:chOff x="2551706" y="4283314"/>
            <a:chExt cx="1480091" cy="1138772"/>
          </a:xfrm>
        </p:grpSpPr>
        <p:sp>
          <p:nvSpPr>
            <p:cNvPr id="18" name="TextBox 17">
              <a:extLst>
                <a:ext uri="{FF2B5EF4-FFF2-40B4-BE49-F238E27FC236}">
                  <a16:creationId xmlns:a16="http://schemas.microsoft.com/office/drawing/2014/main" id="{4F4C28BC-163C-4B41-B705-5138A491EB18}"/>
                </a:ext>
              </a:extLst>
            </p:cNvPr>
            <p:cNvSpPr txBox="1"/>
            <p:nvPr/>
          </p:nvSpPr>
          <p:spPr>
            <a:xfrm>
              <a:off x="2551706" y="4560312"/>
              <a:ext cx="1480091" cy="861774"/>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I hope and I believe that this Template will your Time, Money and Reputation.</a:t>
              </a:r>
              <a:r>
                <a:rPr lang="ko-KR" altLang="en-US" sz="900" dirty="0">
                  <a:solidFill>
                    <a:schemeClr val="tx1">
                      <a:lumMod val="75000"/>
                      <a:lumOff val="25000"/>
                    </a:schemeClr>
                  </a:solidFill>
                  <a:cs typeface="Arial" pitchFamily="34" charset="0"/>
                </a:rPr>
                <a:t> </a:t>
              </a:r>
            </a:p>
          </p:txBody>
        </p:sp>
        <p:sp>
          <p:nvSpPr>
            <p:cNvPr id="19" name="TextBox 18">
              <a:extLst>
                <a:ext uri="{FF2B5EF4-FFF2-40B4-BE49-F238E27FC236}">
                  <a16:creationId xmlns:a16="http://schemas.microsoft.com/office/drawing/2014/main" id="{AB0BA8BB-842C-48F5-9579-3FFDD9A37406}"/>
                </a:ext>
              </a:extLst>
            </p:cNvPr>
            <p:cNvSpPr txBox="1"/>
            <p:nvPr/>
          </p:nvSpPr>
          <p:spPr>
            <a:xfrm>
              <a:off x="2551706" y="4283314"/>
              <a:ext cx="1467509" cy="307776"/>
            </a:xfrm>
            <a:prstGeom prst="rect">
              <a:avLst/>
            </a:prstGeom>
            <a:noFill/>
          </p:spPr>
          <p:txBody>
            <a:bodyPr wrap="square" rtlCol="0">
              <a:spAutoFit/>
            </a:bodyPr>
            <a:lstStyle/>
            <a:p>
              <a:r>
                <a:rPr lang="en-US" altLang="ko-KR" sz="900" b="1" dirty="0">
                  <a:solidFill>
                    <a:schemeClr val="tx1">
                      <a:lumMod val="65000"/>
                      <a:lumOff val="35000"/>
                    </a:schemeClr>
                  </a:solidFill>
                  <a:cs typeface="Arial" pitchFamily="34" charset="0"/>
                </a:rPr>
                <a:t>Your Text Here</a:t>
              </a:r>
              <a:endParaRPr lang="ko-KR" altLang="en-US" sz="900" b="1" dirty="0">
                <a:solidFill>
                  <a:schemeClr val="tx1">
                    <a:lumMod val="65000"/>
                    <a:lumOff val="35000"/>
                  </a:schemeClr>
                </a:solidFill>
                <a:cs typeface="Arial" pitchFamily="34" charset="0"/>
              </a:endParaRPr>
            </a:p>
          </p:txBody>
        </p:sp>
      </p:grpSp>
      <p:sp>
        <p:nvSpPr>
          <p:cNvPr id="20" name="Oval 19">
            <a:extLst>
              <a:ext uri="{FF2B5EF4-FFF2-40B4-BE49-F238E27FC236}">
                <a16:creationId xmlns:a16="http://schemas.microsoft.com/office/drawing/2014/main" id="{F9D462D6-CED7-48A2-8E9C-3067D3C4166B}"/>
              </a:ext>
            </a:extLst>
          </p:cNvPr>
          <p:cNvSpPr/>
          <p:nvPr/>
        </p:nvSpPr>
        <p:spPr>
          <a:xfrm flipV="1">
            <a:off x="4673273" y="1862614"/>
            <a:ext cx="465470" cy="465470"/>
          </a:xfrm>
          <a:prstGeom prst="ellipse">
            <a:avLst/>
          </a:prstGeom>
          <a:solidFill>
            <a:srgbClr val="F8B44D"/>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p>
        </p:txBody>
      </p:sp>
      <p:grpSp>
        <p:nvGrpSpPr>
          <p:cNvPr id="27" name="Group 26">
            <a:extLst>
              <a:ext uri="{FF2B5EF4-FFF2-40B4-BE49-F238E27FC236}">
                <a16:creationId xmlns:a16="http://schemas.microsoft.com/office/drawing/2014/main" id="{9545E534-ED64-45AB-A365-F5303ADA5890}"/>
              </a:ext>
            </a:extLst>
          </p:cNvPr>
          <p:cNvGrpSpPr/>
          <p:nvPr/>
        </p:nvGrpSpPr>
        <p:grpSpPr>
          <a:xfrm>
            <a:off x="728971" y="1307351"/>
            <a:ext cx="1764677" cy="847982"/>
            <a:chOff x="634921" y="1725549"/>
            <a:chExt cx="2352903" cy="1130643"/>
          </a:xfrm>
        </p:grpSpPr>
        <p:sp>
          <p:nvSpPr>
            <p:cNvPr id="28" name="TextBox 27">
              <a:extLst>
                <a:ext uri="{FF2B5EF4-FFF2-40B4-BE49-F238E27FC236}">
                  <a16:creationId xmlns:a16="http://schemas.microsoft.com/office/drawing/2014/main" id="{E7541A8A-1DF6-4EFF-B1F3-6732C3535246}"/>
                </a:ext>
              </a:extLst>
            </p:cNvPr>
            <p:cNvSpPr txBox="1"/>
            <p:nvPr/>
          </p:nvSpPr>
          <p:spPr>
            <a:xfrm>
              <a:off x="634921" y="1994417"/>
              <a:ext cx="2352903" cy="861775"/>
            </a:xfrm>
            <a:prstGeom prst="rect">
              <a:avLst/>
            </a:prstGeom>
            <a:noFill/>
          </p:spPr>
          <p:txBody>
            <a:bodyPr wrap="square" rtlCol="0">
              <a:spAutoFit/>
            </a:bodyPr>
            <a:lstStyle/>
            <a:p>
              <a:pPr marL="128594" indent="-128594">
                <a:buFont typeface="Wingdings" pitchFamily="2" charset="2"/>
                <a:buChar char="v"/>
              </a:pPr>
              <a:r>
                <a:rPr lang="en-US" altLang="ko-KR" sz="900" dirty="0">
                  <a:solidFill>
                    <a:schemeClr val="tx1">
                      <a:lumMod val="65000"/>
                      <a:lumOff val="35000"/>
                    </a:schemeClr>
                  </a:solidFill>
                  <a:cs typeface="Arial" pitchFamily="34" charset="0"/>
                </a:rPr>
                <a:t>Get a modern PowerPoint</a:t>
              </a:r>
            </a:p>
            <a:p>
              <a:pPr marL="128594" indent="-128594">
                <a:buFont typeface="Wingdings" pitchFamily="2" charset="2"/>
                <a:buChar char="v"/>
              </a:pPr>
              <a:r>
                <a:rPr lang="en-US" altLang="ko-KR" sz="900" dirty="0">
                  <a:solidFill>
                    <a:schemeClr val="tx1">
                      <a:lumMod val="65000"/>
                      <a:lumOff val="35000"/>
                    </a:schemeClr>
                  </a:solidFill>
                  <a:cs typeface="Arial" pitchFamily="34" charset="0"/>
                </a:rPr>
                <a:t>Get a modern PowerPoint</a:t>
              </a:r>
            </a:p>
            <a:p>
              <a:pPr marL="128594" indent="-128594">
                <a:buFont typeface="Wingdings" pitchFamily="2" charset="2"/>
                <a:buChar char="v"/>
              </a:pPr>
              <a:r>
                <a:rPr lang="en-US" altLang="ko-KR" sz="900" dirty="0">
                  <a:solidFill>
                    <a:schemeClr val="tx1">
                      <a:lumMod val="65000"/>
                      <a:lumOff val="35000"/>
                    </a:schemeClr>
                  </a:solidFill>
                  <a:cs typeface="Arial" pitchFamily="34" charset="0"/>
                </a:rPr>
                <a:t>Get a modern PowerPoint</a:t>
              </a:r>
            </a:p>
            <a:p>
              <a:pPr marL="128594" indent="-128594">
                <a:buFont typeface="Wingdings" pitchFamily="2" charset="2"/>
                <a:buChar char="v"/>
              </a:pPr>
              <a:r>
                <a:rPr lang="en-US" altLang="ko-KR" sz="900" dirty="0">
                  <a:solidFill>
                    <a:schemeClr val="tx1">
                      <a:lumMod val="65000"/>
                      <a:lumOff val="35000"/>
                    </a:schemeClr>
                  </a:solidFill>
                  <a:cs typeface="Arial" pitchFamily="34" charset="0"/>
                </a:rPr>
                <a:t>Get a modern PowerPoint</a:t>
              </a:r>
            </a:p>
          </p:txBody>
        </p:sp>
        <p:sp>
          <p:nvSpPr>
            <p:cNvPr id="29" name="TextBox 28">
              <a:extLst>
                <a:ext uri="{FF2B5EF4-FFF2-40B4-BE49-F238E27FC236}">
                  <a16:creationId xmlns:a16="http://schemas.microsoft.com/office/drawing/2014/main" id="{93971B63-1789-4953-BDC6-A13F06F4AD3C}"/>
                </a:ext>
              </a:extLst>
            </p:cNvPr>
            <p:cNvSpPr txBox="1"/>
            <p:nvPr/>
          </p:nvSpPr>
          <p:spPr>
            <a:xfrm>
              <a:off x="634921" y="1725549"/>
              <a:ext cx="2352903" cy="307776"/>
            </a:xfrm>
            <a:prstGeom prst="rect">
              <a:avLst/>
            </a:prstGeom>
            <a:noFill/>
          </p:spPr>
          <p:txBody>
            <a:bodyPr wrap="square" rtlCol="0">
              <a:spAutoFit/>
            </a:bodyPr>
            <a:lstStyle/>
            <a:p>
              <a:r>
                <a:rPr lang="en-US" altLang="ko-KR" sz="900" b="1" dirty="0">
                  <a:solidFill>
                    <a:schemeClr val="tx1">
                      <a:lumMod val="65000"/>
                      <a:lumOff val="35000"/>
                    </a:schemeClr>
                  </a:solidFill>
                  <a:cs typeface="Arial" pitchFamily="34" charset="0"/>
                </a:rPr>
                <a:t>Add Contents Title</a:t>
              </a:r>
              <a:endParaRPr lang="ko-KR" altLang="en-US" sz="900" b="1" dirty="0">
                <a:solidFill>
                  <a:schemeClr val="tx1">
                    <a:lumMod val="65000"/>
                    <a:lumOff val="35000"/>
                  </a:schemeClr>
                </a:solidFill>
                <a:cs typeface="Arial" pitchFamily="34" charset="0"/>
              </a:endParaRPr>
            </a:p>
          </p:txBody>
        </p:sp>
      </p:grpSp>
      <p:sp>
        <p:nvSpPr>
          <p:cNvPr id="30" name="Parallelogram 15">
            <a:extLst>
              <a:ext uri="{FF2B5EF4-FFF2-40B4-BE49-F238E27FC236}">
                <a16:creationId xmlns:a16="http://schemas.microsoft.com/office/drawing/2014/main" id="{E738216B-C5DE-4C32-893C-B98EB9262343}"/>
              </a:ext>
            </a:extLst>
          </p:cNvPr>
          <p:cNvSpPr/>
          <p:nvPr/>
        </p:nvSpPr>
        <p:spPr>
          <a:xfrm flipH="1">
            <a:off x="2862593" y="2441210"/>
            <a:ext cx="229218" cy="229218"/>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p>
        </p:txBody>
      </p:sp>
      <p:sp>
        <p:nvSpPr>
          <p:cNvPr id="32" name="Rounded Rectangle 7">
            <a:extLst>
              <a:ext uri="{FF2B5EF4-FFF2-40B4-BE49-F238E27FC236}">
                <a16:creationId xmlns:a16="http://schemas.microsoft.com/office/drawing/2014/main" id="{8ACF5221-D2B4-4832-B17E-47300747D06F}"/>
              </a:ext>
            </a:extLst>
          </p:cNvPr>
          <p:cNvSpPr/>
          <p:nvPr/>
        </p:nvSpPr>
        <p:spPr>
          <a:xfrm>
            <a:off x="4804092" y="1983208"/>
            <a:ext cx="223142" cy="192569"/>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p>
        </p:txBody>
      </p:sp>
      <p:sp>
        <p:nvSpPr>
          <p:cNvPr id="33" name="Freeform 53">
            <a:extLst>
              <a:ext uri="{FF2B5EF4-FFF2-40B4-BE49-F238E27FC236}">
                <a16:creationId xmlns:a16="http://schemas.microsoft.com/office/drawing/2014/main" id="{586E37AA-D020-455F-959B-F92BCBEB06EF}"/>
              </a:ext>
            </a:extLst>
          </p:cNvPr>
          <p:cNvSpPr/>
          <p:nvPr/>
        </p:nvSpPr>
        <p:spPr>
          <a:xfrm>
            <a:off x="929366" y="2895310"/>
            <a:ext cx="242536" cy="248663"/>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80220 w 2296986"/>
              <a:gd name="connsiteY0" fmla="*/ 1747818 h 2354521"/>
              <a:gd name="connsiteX1" fmla="*/ 1828126 w 2296986"/>
              <a:gd name="connsiteY1" fmla="*/ 1826304 h 2354521"/>
              <a:gd name="connsiteX2" fmla="*/ 1955684 w 2296986"/>
              <a:gd name="connsiteY2" fmla="*/ 2095900 h 2354521"/>
              <a:gd name="connsiteX3" fmla="*/ 1683117 w 2296986"/>
              <a:gd name="connsiteY3" fmla="*/ 1962549 h 2354521"/>
              <a:gd name="connsiteX4" fmla="*/ 1529193 w 2296986"/>
              <a:gd name="connsiteY4" fmla="*/ 2354521 h 2354521"/>
              <a:gd name="connsiteX5" fmla="*/ 1381062 w 2296986"/>
              <a:gd name="connsiteY5" fmla="*/ 2120816 h 2354521"/>
              <a:gd name="connsiteX6" fmla="*/ 1496122 w 2296986"/>
              <a:gd name="connsiteY6" fmla="*/ 1788127 h 2354521"/>
              <a:gd name="connsiteX7" fmla="*/ 910069 w 2296986"/>
              <a:gd name="connsiteY7" fmla="*/ 1225390 h 2354521"/>
              <a:gd name="connsiteX8" fmla="*/ 415531 w 2296986"/>
              <a:gd name="connsiteY8" fmla="*/ 2322212 h 2354521"/>
              <a:gd name="connsiteX9" fmla="*/ 293764 w 2296986"/>
              <a:gd name="connsiteY9" fmla="*/ 2052845 h 2354521"/>
              <a:gd name="connsiteX10" fmla="*/ 497994 w 2296986"/>
              <a:gd name="connsiteY10" fmla="*/ 836420 h 2354521"/>
              <a:gd name="connsiteX11" fmla="*/ 11747 w 2296986"/>
              <a:gd name="connsiteY11" fmla="*/ 5505 h 2354521"/>
              <a:gd name="connsiteX12" fmla="*/ 772299 w 2296986"/>
              <a:gd name="connsiteY12" fmla="*/ 578452 h 2354521"/>
              <a:gd name="connsiteX13" fmla="*/ 2042020 w 2296986"/>
              <a:gd name="connsiteY13" fmla="*/ 514597 h 2354521"/>
              <a:gd name="connsiteX14" fmla="*/ 2296986 w 2296986"/>
              <a:gd name="connsiteY14" fmla="*/ 662729 h 2354521"/>
              <a:gd name="connsiteX15" fmla="*/ 1125486 w 2296986"/>
              <a:gd name="connsiteY15" fmla="*/ 1004182 h 2354521"/>
              <a:gd name="connsiteX16" fmla="*/ 1677097 w 2296986"/>
              <a:gd name="connsiteY16" fmla="*/ 1608523 h 2354521"/>
              <a:gd name="connsiteX17" fmla="*/ 2095511 w 2296986"/>
              <a:gd name="connsiteY17" fmla="*/ 1557316 h 2354521"/>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910069 w 2296986"/>
              <a:gd name="connsiteY7" fmla="*/ 1225483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209809 w 2296986"/>
              <a:gd name="connsiteY15" fmla="*/ 996610 h 2354614"/>
              <a:gd name="connsiteX16" fmla="*/ 1677097 w 2296986"/>
              <a:gd name="connsiteY16" fmla="*/ 1608616 h 2354614"/>
              <a:gd name="connsiteX17" fmla="*/ 2095511 w 2296986"/>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63683 w 2296594"/>
              <a:gd name="connsiteY7" fmla="*/ 1325138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56016 w 2296594"/>
              <a:gd name="connsiteY7" fmla="*/ 1302141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594" h="2354614">
                <a:moveTo>
                  <a:pt x="2279828" y="1747911"/>
                </a:moveTo>
                <a:lnTo>
                  <a:pt x="1827734" y="1826397"/>
                </a:lnTo>
                <a:cubicBezTo>
                  <a:pt x="1873911" y="1907728"/>
                  <a:pt x="1985925" y="2047581"/>
                  <a:pt x="1955292" y="2095993"/>
                </a:cubicBezTo>
                <a:cubicBezTo>
                  <a:pt x="1897354" y="2139325"/>
                  <a:pt x="1773581" y="2007092"/>
                  <a:pt x="1682725" y="1962642"/>
                </a:cubicBezTo>
                <a:lnTo>
                  <a:pt x="1528801" y="2354614"/>
                </a:lnTo>
                <a:lnTo>
                  <a:pt x="1380670" y="2120909"/>
                </a:lnTo>
                <a:lnTo>
                  <a:pt x="1495730" y="1788220"/>
                </a:lnTo>
                <a:lnTo>
                  <a:pt x="856016" y="1302141"/>
                </a:lnTo>
                <a:lnTo>
                  <a:pt x="415139" y="2322305"/>
                </a:lnTo>
                <a:lnTo>
                  <a:pt x="293372" y="2052938"/>
                </a:lnTo>
                <a:cubicBezTo>
                  <a:pt x="369114" y="1624466"/>
                  <a:pt x="437192" y="1303314"/>
                  <a:pt x="512934" y="874842"/>
                </a:cubicBezTo>
                <a:cubicBezTo>
                  <a:pt x="317583" y="650129"/>
                  <a:pt x="-71270" y="102295"/>
                  <a:pt x="11355" y="5598"/>
                </a:cubicBezTo>
                <a:cubicBezTo>
                  <a:pt x="111253" y="-52136"/>
                  <a:pt x="623957" y="350637"/>
                  <a:pt x="840899" y="570880"/>
                </a:cubicBezTo>
                <a:lnTo>
                  <a:pt x="2041628" y="514690"/>
                </a:lnTo>
                <a:lnTo>
                  <a:pt x="2296594" y="662822"/>
                </a:lnTo>
                <a:lnTo>
                  <a:pt x="1209417" y="996610"/>
                </a:lnTo>
                <a:lnTo>
                  <a:pt x="1676705" y="1608616"/>
                </a:lnTo>
                <a:cubicBezTo>
                  <a:pt x="1795450" y="1589109"/>
                  <a:pt x="2095119" y="1557409"/>
                  <a:pt x="2095119" y="1557409"/>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p>
        </p:txBody>
      </p:sp>
      <p:sp>
        <p:nvSpPr>
          <p:cNvPr id="24" name="Freeform 5"/>
          <p:cNvSpPr>
            <a:spLocks/>
          </p:cNvSpPr>
          <p:nvPr/>
        </p:nvSpPr>
        <p:spPr bwMode="auto">
          <a:xfrm>
            <a:off x="6456363" y="2635250"/>
            <a:ext cx="1547813" cy="1539875"/>
          </a:xfrm>
          <a:custGeom>
            <a:avLst/>
            <a:gdLst>
              <a:gd name="T0" fmla="*/ 31 w 466"/>
              <a:gd name="T1" fmla="*/ 0 h 464"/>
              <a:gd name="T2" fmla="*/ 47 w 466"/>
              <a:gd name="T3" fmla="*/ 8 h 464"/>
              <a:gd name="T4" fmla="*/ 106 w 466"/>
              <a:gd name="T5" fmla="*/ 66 h 464"/>
              <a:gd name="T6" fmla="*/ 252 w 466"/>
              <a:gd name="T7" fmla="*/ 213 h 464"/>
              <a:gd name="T8" fmla="*/ 384 w 466"/>
              <a:gd name="T9" fmla="*/ 344 h 464"/>
              <a:gd name="T10" fmla="*/ 456 w 466"/>
              <a:gd name="T11" fmla="*/ 416 h 464"/>
              <a:gd name="T12" fmla="*/ 456 w 466"/>
              <a:gd name="T13" fmla="*/ 453 h 464"/>
              <a:gd name="T14" fmla="*/ 418 w 466"/>
              <a:gd name="T15" fmla="*/ 454 h 464"/>
              <a:gd name="T16" fmla="*/ 302 w 466"/>
              <a:gd name="T17" fmla="*/ 337 h 464"/>
              <a:gd name="T18" fmla="*/ 189 w 466"/>
              <a:gd name="T19" fmla="*/ 225 h 464"/>
              <a:gd name="T20" fmla="*/ 90 w 466"/>
              <a:gd name="T21" fmla="*/ 126 h 464"/>
              <a:gd name="T22" fmla="*/ 10 w 466"/>
              <a:gd name="T23" fmla="*/ 46 h 464"/>
              <a:gd name="T24" fmla="*/ 4 w 466"/>
              <a:gd name="T25" fmla="*/ 17 h 464"/>
              <a:gd name="T26" fmla="*/ 31 w 466"/>
              <a:gd name="T27" fmla="*/ 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6" h="464">
                <a:moveTo>
                  <a:pt x="31" y="0"/>
                </a:moveTo>
                <a:cubicBezTo>
                  <a:pt x="36" y="0"/>
                  <a:pt x="42" y="3"/>
                  <a:pt x="47" y="8"/>
                </a:cubicBezTo>
                <a:cubicBezTo>
                  <a:pt x="67" y="27"/>
                  <a:pt x="86" y="46"/>
                  <a:pt x="106" y="66"/>
                </a:cubicBezTo>
                <a:cubicBezTo>
                  <a:pt x="154" y="115"/>
                  <a:pt x="203" y="164"/>
                  <a:pt x="252" y="213"/>
                </a:cubicBezTo>
                <a:cubicBezTo>
                  <a:pt x="296" y="256"/>
                  <a:pt x="340" y="300"/>
                  <a:pt x="384" y="344"/>
                </a:cubicBezTo>
                <a:cubicBezTo>
                  <a:pt x="408" y="368"/>
                  <a:pt x="432" y="392"/>
                  <a:pt x="456" y="416"/>
                </a:cubicBezTo>
                <a:cubicBezTo>
                  <a:pt x="466" y="427"/>
                  <a:pt x="466" y="443"/>
                  <a:pt x="456" y="453"/>
                </a:cubicBezTo>
                <a:cubicBezTo>
                  <a:pt x="445" y="464"/>
                  <a:pt x="429" y="464"/>
                  <a:pt x="418" y="454"/>
                </a:cubicBezTo>
                <a:cubicBezTo>
                  <a:pt x="379" y="415"/>
                  <a:pt x="340" y="376"/>
                  <a:pt x="302" y="337"/>
                </a:cubicBezTo>
                <a:cubicBezTo>
                  <a:pt x="264" y="299"/>
                  <a:pt x="227" y="262"/>
                  <a:pt x="189" y="225"/>
                </a:cubicBezTo>
                <a:cubicBezTo>
                  <a:pt x="156" y="192"/>
                  <a:pt x="123" y="159"/>
                  <a:pt x="90" y="126"/>
                </a:cubicBezTo>
                <a:cubicBezTo>
                  <a:pt x="64" y="99"/>
                  <a:pt x="37" y="72"/>
                  <a:pt x="10" y="46"/>
                </a:cubicBezTo>
                <a:cubicBezTo>
                  <a:pt x="2" y="38"/>
                  <a:pt x="0" y="27"/>
                  <a:pt x="4" y="17"/>
                </a:cubicBezTo>
                <a:cubicBezTo>
                  <a:pt x="8" y="6"/>
                  <a:pt x="17" y="0"/>
                  <a:pt x="31"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25" name="Freeform 6"/>
          <p:cNvSpPr>
            <a:spLocks/>
          </p:cNvSpPr>
          <p:nvPr/>
        </p:nvSpPr>
        <p:spPr bwMode="auto">
          <a:xfrm>
            <a:off x="6632575" y="2459038"/>
            <a:ext cx="1554163" cy="1539875"/>
          </a:xfrm>
          <a:custGeom>
            <a:avLst/>
            <a:gdLst>
              <a:gd name="T0" fmla="*/ 31 w 468"/>
              <a:gd name="T1" fmla="*/ 0 h 464"/>
              <a:gd name="T2" fmla="*/ 48 w 468"/>
              <a:gd name="T3" fmla="*/ 8 h 464"/>
              <a:gd name="T4" fmla="*/ 177 w 468"/>
              <a:gd name="T5" fmla="*/ 138 h 464"/>
              <a:gd name="T6" fmla="*/ 276 w 468"/>
              <a:gd name="T7" fmla="*/ 237 h 464"/>
              <a:gd name="T8" fmla="*/ 390 w 468"/>
              <a:gd name="T9" fmla="*/ 351 h 464"/>
              <a:gd name="T10" fmla="*/ 456 w 468"/>
              <a:gd name="T11" fmla="*/ 416 h 464"/>
              <a:gd name="T12" fmla="*/ 450 w 468"/>
              <a:gd name="T13" fmla="*/ 458 h 464"/>
              <a:gd name="T14" fmla="*/ 418 w 468"/>
              <a:gd name="T15" fmla="*/ 454 h 464"/>
              <a:gd name="T16" fmla="*/ 354 w 468"/>
              <a:gd name="T17" fmla="*/ 390 h 464"/>
              <a:gd name="T18" fmla="*/ 265 w 468"/>
              <a:gd name="T19" fmla="*/ 300 h 464"/>
              <a:gd name="T20" fmla="*/ 176 w 468"/>
              <a:gd name="T21" fmla="*/ 212 h 464"/>
              <a:gd name="T22" fmla="*/ 87 w 468"/>
              <a:gd name="T23" fmla="*/ 123 h 464"/>
              <a:gd name="T24" fmla="*/ 10 w 468"/>
              <a:gd name="T25" fmla="*/ 45 h 464"/>
              <a:gd name="T26" fmla="*/ 4 w 468"/>
              <a:gd name="T27" fmla="*/ 16 h 464"/>
              <a:gd name="T28" fmla="*/ 31 w 468"/>
              <a:gd name="T29" fmla="*/ 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8" h="464">
                <a:moveTo>
                  <a:pt x="31" y="0"/>
                </a:moveTo>
                <a:cubicBezTo>
                  <a:pt x="36" y="0"/>
                  <a:pt x="42" y="3"/>
                  <a:pt x="48" y="8"/>
                </a:cubicBezTo>
                <a:cubicBezTo>
                  <a:pt x="91" y="51"/>
                  <a:pt x="134" y="95"/>
                  <a:pt x="177" y="138"/>
                </a:cubicBezTo>
                <a:cubicBezTo>
                  <a:pt x="210" y="171"/>
                  <a:pt x="243" y="204"/>
                  <a:pt x="276" y="237"/>
                </a:cubicBezTo>
                <a:cubicBezTo>
                  <a:pt x="314" y="275"/>
                  <a:pt x="352" y="313"/>
                  <a:pt x="390" y="351"/>
                </a:cubicBezTo>
                <a:cubicBezTo>
                  <a:pt x="412" y="373"/>
                  <a:pt x="434" y="394"/>
                  <a:pt x="456" y="416"/>
                </a:cubicBezTo>
                <a:cubicBezTo>
                  <a:pt x="468" y="429"/>
                  <a:pt x="466" y="449"/>
                  <a:pt x="450" y="458"/>
                </a:cubicBezTo>
                <a:cubicBezTo>
                  <a:pt x="440" y="464"/>
                  <a:pt x="427" y="462"/>
                  <a:pt x="418" y="454"/>
                </a:cubicBezTo>
                <a:cubicBezTo>
                  <a:pt x="397" y="432"/>
                  <a:pt x="376" y="411"/>
                  <a:pt x="354" y="390"/>
                </a:cubicBezTo>
                <a:cubicBezTo>
                  <a:pt x="324" y="360"/>
                  <a:pt x="295" y="330"/>
                  <a:pt x="265" y="300"/>
                </a:cubicBezTo>
                <a:cubicBezTo>
                  <a:pt x="235" y="271"/>
                  <a:pt x="206" y="241"/>
                  <a:pt x="176" y="212"/>
                </a:cubicBezTo>
                <a:cubicBezTo>
                  <a:pt x="147" y="182"/>
                  <a:pt x="117" y="153"/>
                  <a:pt x="87" y="123"/>
                </a:cubicBezTo>
                <a:cubicBezTo>
                  <a:pt x="61" y="97"/>
                  <a:pt x="36" y="71"/>
                  <a:pt x="10" y="45"/>
                </a:cubicBezTo>
                <a:cubicBezTo>
                  <a:pt x="2" y="37"/>
                  <a:pt x="0" y="27"/>
                  <a:pt x="4" y="16"/>
                </a:cubicBezTo>
                <a:cubicBezTo>
                  <a:pt x="8" y="7"/>
                  <a:pt x="18" y="0"/>
                  <a:pt x="31"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26" name="Freeform 7"/>
          <p:cNvSpPr>
            <a:spLocks/>
          </p:cNvSpPr>
          <p:nvPr/>
        </p:nvSpPr>
        <p:spPr bwMode="auto">
          <a:xfrm>
            <a:off x="6326188" y="2857500"/>
            <a:ext cx="1454150" cy="1443038"/>
          </a:xfrm>
          <a:custGeom>
            <a:avLst/>
            <a:gdLst>
              <a:gd name="T0" fmla="*/ 29 w 438"/>
              <a:gd name="T1" fmla="*/ 0 h 435"/>
              <a:gd name="T2" fmla="*/ 48 w 438"/>
              <a:gd name="T3" fmla="*/ 8 h 435"/>
              <a:gd name="T4" fmla="*/ 132 w 438"/>
              <a:gd name="T5" fmla="*/ 92 h 435"/>
              <a:gd name="T6" fmla="*/ 232 w 438"/>
              <a:gd name="T7" fmla="*/ 192 h 435"/>
              <a:gd name="T8" fmla="*/ 374 w 438"/>
              <a:gd name="T9" fmla="*/ 334 h 435"/>
              <a:gd name="T10" fmla="*/ 427 w 438"/>
              <a:gd name="T11" fmla="*/ 387 h 435"/>
              <a:gd name="T12" fmla="*/ 435 w 438"/>
              <a:gd name="T13" fmla="*/ 414 h 435"/>
              <a:gd name="T14" fmla="*/ 415 w 438"/>
              <a:gd name="T15" fmla="*/ 433 h 435"/>
              <a:gd name="T16" fmla="*/ 391 w 438"/>
              <a:gd name="T17" fmla="*/ 426 h 435"/>
              <a:gd name="T18" fmla="*/ 345 w 438"/>
              <a:gd name="T19" fmla="*/ 380 h 435"/>
              <a:gd name="T20" fmla="*/ 263 w 438"/>
              <a:gd name="T21" fmla="*/ 298 h 435"/>
              <a:gd name="T22" fmla="*/ 112 w 438"/>
              <a:gd name="T23" fmla="*/ 147 h 435"/>
              <a:gd name="T24" fmla="*/ 12 w 438"/>
              <a:gd name="T25" fmla="*/ 47 h 435"/>
              <a:gd name="T26" fmla="*/ 3 w 438"/>
              <a:gd name="T27" fmla="*/ 19 h 435"/>
              <a:gd name="T28" fmla="*/ 29 w 438"/>
              <a:gd name="T29"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8" h="435">
                <a:moveTo>
                  <a:pt x="29" y="0"/>
                </a:moveTo>
                <a:cubicBezTo>
                  <a:pt x="36" y="0"/>
                  <a:pt x="42" y="2"/>
                  <a:pt x="48" y="8"/>
                </a:cubicBezTo>
                <a:cubicBezTo>
                  <a:pt x="76" y="36"/>
                  <a:pt x="104" y="64"/>
                  <a:pt x="132" y="92"/>
                </a:cubicBezTo>
                <a:cubicBezTo>
                  <a:pt x="166" y="126"/>
                  <a:pt x="199" y="159"/>
                  <a:pt x="232" y="192"/>
                </a:cubicBezTo>
                <a:cubicBezTo>
                  <a:pt x="279" y="239"/>
                  <a:pt x="327" y="287"/>
                  <a:pt x="374" y="334"/>
                </a:cubicBezTo>
                <a:cubicBezTo>
                  <a:pt x="392" y="352"/>
                  <a:pt x="409" y="369"/>
                  <a:pt x="427" y="387"/>
                </a:cubicBezTo>
                <a:cubicBezTo>
                  <a:pt x="435" y="395"/>
                  <a:pt x="438" y="404"/>
                  <a:pt x="435" y="414"/>
                </a:cubicBezTo>
                <a:cubicBezTo>
                  <a:pt x="432" y="424"/>
                  <a:pt x="425" y="430"/>
                  <a:pt x="415" y="433"/>
                </a:cubicBezTo>
                <a:cubicBezTo>
                  <a:pt x="406" y="435"/>
                  <a:pt x="398" y="433"/>
                  <a:pt x="391" y="426"/>
                </a:cubicBezTo>
                <a:cubicBezTo>
                  <a:pt x="376" y="411"/>
                  <a:pt x="360" y="395"/>
                  <a:pt x="345" y="380"/>
                </a:cubicBezTo>
                <a:cubicBezTo>
                  <a:pt x="317" y="352"/>
                  <a:pt x="290" y="325"/>
                  <a:pt x="263" y="298"/>
                </a:cubicBezTo>
                <a:cubicBezTo>
                  <a:pt x="213" y="248"/>
                  <a:pt x="163" y="198"/>
                  <a:pt x="112" y="147"/>
                </a:cubicBezTo>
                <a:cubicBezTo>
                  <a:pt x="79" y="114"/>
                  <a:pt x="45" y="80"/>
                  <a:pt x="12" y="47"/>
                </a:cubicBezTo>
                <a:cubicBezTo>
                  <a:pt x="4" y="39"/>
                  <a:pt x="0" y="30"/>
                  <a:pt x="3" y="19"/>
                </a:cubicBezTo>
                <a:cubicBezTo>
                  <a:pt x="7" y="7"/>
                  <a:pt x="17" y="0"/>
                  <a:pt x="29"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35" name="Freeform 8"/>
          <p:cNvSpPr>
            <a:spLocks/>
          </p:cNvSpPr>
          <p:nvPr/>
        </p:nvSpPr>
        <p:spPr bwMode="auto">
          <a:xfrm>
            <a:off x="6854825" y="2328863"/>
            <a:ext cx="1454150" cy="1447800"/>
          </a:xfrm>
          <a:custGeom>
            <a:avLst/>
            <a:gdLst>
              <a:gd name="T0" fmla="*/ 29 w 438"/>
              <a:gd name="T1" fmla="*/ 0 h 436"/>
              <a:gd name="T2" fmla="*/ 47 w 438"/>
              <a:gd name="T3" fmla="*/ 8 h 436"/>
              <a:gd name="T4" fmla="*/ 102 w 438"/>
              <a:gd name="T5" fmla="*/ 63 h 436"/>
              <a:gd name="T6" fmla="*/ 175 w 438"/>
              <a:gd name="T7" fmla="*/ 136 h 436"/>
              <a:gd name="T8" fmla="*/ 309 w 438"/>
              <a:gd name="T9" fmla="*/ 270 h 436"/>
              <a:gd name="T10" fmla="*/ 374 w 438"/>
              <a:gd name="T11" fmla="*/ 335 h 436"/>
              <a:gd name="T12" fmla="*/ 428 w 438"/>
              <a:gd name="T13" fmla="*/ 389 h 436"/>
              <a:gd name="T14" fmla="*/ 427 w 438"/>
              <a:gd name="T15" fmla="*/ 427 h 436"/>
              <a:gd name="T16" fmla="*/ 390 w 438"/>
              <a:gd name="T17" fmla="*/ 426 h 436"/>
              <a:gd name="T18" fmla="*/ 301 w 438"/>
              <a:gd name="T19" fmla="*/ 337 h 436"/>
              <a:gd name="T20" fmla="*/ 79 w 438"/>
              <a:gd name="T21" fmla="*/ 115 h 436"/>
              <a:gd name="T22" fmla="*/ 10 w 438"/>
              <a:gd name="T23" fmla="*/ 46 h 436"/>
              <a:gd name="T24" fmla="*/ 3 w 438"/>
              <a:gd name="T25" fmla="*/ 19 h 436"/>
              <a:gd name="T26" fmla="*/ 23 w 438"/>
              <a:gd name="T27" fmla="*/ 1 h 436"/>
              <a:gd name="T28" fmla="*/ 24 w 438"/>
              <a:gd name="T29" fmla="*/ 1 h 436"/>
              <a:gd name="T30" fmla="*/ 29 w 438"/>
              <a:gd name="T31" fmla="*/ 0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8" h="436">
                <a:moveTo>
                  <a:pt x="29" y="0"/>
                </a:moveTo>
                <a:cubicBezTo>
                  <a:pt x="36" y="0"/>
                  <a:pt x="42" y="3"/>
                  <a:pt x="47" y="8"/>
                </a:cubicBezTo>
                <a:cubicBezTo>
                  <a:pt x="65" y="26"/>
                  <a:pt x="84" y="45"/>
                  <a:pt x="102" y="63"/>
                </a:cubicBezTo>
                <a:cubicBezTo>
                  <a:pt x="126" y="87"/>
                  <a:pt x="151" y="112"/>
                  <a:pt x="175" y="136"/>
                </a:cubicBezTo>
                <a:cubicBezTo>
                  <a:pt x="220" y="181"/>
                  <a:pt x="264" y="225"/>
                  <a:pt x="309" y="270"/>
                </a:cubicBezTo>
                <a:cubicBezTo>
                  <a:pt x="331" y="291"/>
                  <a:pt x="352" y="313"/>
                  <a:pt x="374" y="335"/>
                </a:cubicBezTo>
                <a:cubicBezTo>
                  <a:pt x="392" y="353"/>
                  <a:pt x="410" y="371"/>
                  <a:pt x="428" y="389"/>
                </a:cubicBezTo>
                <a:cubicBezTo>
                  <a:pt x="438" y="400"/>
                  <a:pt x="437" y="416"/>
                  <a:pt x="427" y="427"/>
                </a:cubicBezTo>
                <a:cubicBezTo>
                  <a:pt x="417" y="436"/>
                  <a:pt x="400" y="436"/>
                  <a:pt x="390" y="426"/>
                </a:cubicBezTo>
                <a:cubicBezTo>
                  <a:pt x="360" y="396"/>
                  <a:pt x="331" y="367"/>
                  <a:pt x="301" y="337"/>
                </a:cubicBezTo>
                <a:cubicBezTo>
                  <a:pt x="227" y="263"/>
                  <a:pt x="153" y="189"/>
                  <a:pt x="79" y="115"/>
                </a:cubicBezTo>
                <a:cubicBezTo>
                  <a:pt x="56" y="92"/>
                  <a:pt x="33" y="69"/>
                  <a:pt x="10" y="46"/>
                </a:cubicBezTo>
                <a:cubicBezTo>
                  <a:pt x="2" y="39"/>
                  <a:pt x="0" y="29"/>
                  <a:pt x="3" y="19"/>
                </a:cubicBezTo>
                <a:cubicBezTo>
                  <a:pt x="6" y="9"/>
                  <a:pt x="13" y="4"/>
                  <a:pt x="23" y="1"/>
                </a:cubicBezTo>
                <a:cubicBezTo>
                  <a:pt x="23" y="1"/>
                  <a:pt x="24" y="1"/>
                  <a:pt x="24" y="1"/>
                </a:cubicBezTo>
                <a:cubicBezTo>
                  <a:pt x="26" y="0"/>
                  <a:pt x="27" y="0"/>
                  <a:pt x="29"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36" name="Freeform 9"/>
          <p:cNvSpPr>
            <a:spLocks/>
          </p:cNvSpPr>
          <p:nvPr/>
        </p:nvSpPr>
        <p:spPr bwMode="auto">
          <a:xfrm>
            <a:off x="8023225" y="1838325"/>
            <a:ext cx="769938" cy="769938"/>
          </a:xfrm>
          <a:custGeom>
            <a:avLst/>
            <a:gdLst>
              <a:gd name="T0" fmla="*/ 24 w 232"/>
              <a:gd name="T1" fmla="*/ 232 h 232"/>
              <a:gd name="T2" fmla="*/ 0 w 232"/>
              <a:gd name="T3" fmla="*/ 208 h 232"/>
              <a:gd name="T4" fmla="*/ 17 w 232"/>
              <a:gd name="T5" fmla="*/ 191 h 232"/>
              <a:gd name="T6" fmla="*/ 89 w 232"/>
              <a:gd name="T7" fmla="*/ 119 h 232"/>
              <a:gd name="T8" fmla="*/ 170 w 232"/>
              <a:gd name="T9" fmla="*/ 38 h 232"/>
              <a:gd name="T10" fmla="*/ 172 w 232"/>
              <a:gd name="T11" fmla="*/ 31 h 232"/>
              <a:gd name="T12" fmla="*/ 192 w 232"/>
              <a:gd name="T13" fmla="*/ 4 h 232"/>
              <a:gd name="T14" fmla="*/ 228 w 232"/>
              <a:gd name="T15" fmla="*/ 24 h 232"/>
              <a:gd name="T16" fmla="*/ 201 w 232"/>
              <a:gd name="T17" fmla="*/ 59 h 232"/>
              <a:gd name="T18" fmla="*/ 189 w 232"/>
              <a:gd name="T19" fmla="*/ 65 h 232"/>
              <a:gd name="T20" fmla="*/ 110 w 232"/>
              <a:gd name="T21" fmla="*/ 144 h 232"/>
              <a:gd name="T22" fmla="*/ 41 w 232"/>
              <a:gd name="T23" fmla="*/ 214 h 232"/>
              <a:gd name="T24" fmla="*/ 24 w 232"/>
              <a:gd name="T25"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232">
                <a:moveTo>
                  <a:pt x="24" y="232"/>
                </a:moveTo>
                <a:cubicBezTo>
                  <a:pt x="15" y="224"/>
                  <a:pt x="8" y="216"/>
                  <a:pt x="0" y="208"/>
                </a:cubicBezTo>
                <a:cubicBezTo>
                  <a:pt x="5" y="202"/>
                  <a:pt x="11" y="197"/>
                  <a:pt x="17" y="191"/>
                </a:cubicBezTo>
                <a:cubicBezTo>
                  <a:pt x="41" y="167"/>
                  <a:pt x="65" y="143"/>
                  <a:pt x="89" y="119"/>
                </a:cubicBezTo>
                <a:cubicBezTo>
                  <a:pt x="116" y="92"/>
                  <a:pt x="143" y="65"/>
                  <a:pt x="170" y="38"/>
                </a:cubicBezTo>
                <a:cubicBezTo>
                  <a:pt x="172" y="36"/>
                  <a:pt x="172" y="33"/>
                  <a:pt x="172" y="31"/>
                </a:cubicBezTo>
                <a:cubicBezTo>
                  <a:pt x="172" y="18"/>
                  <a:pt x="180" y="8"/>
                  <a:pt x="192" y="4"/>
                </a:cubicBezTo>
                <a:cubicBezTo>
                  <a:pt x="206" y="0"/>
                  <a:pt x="223" y="7"/>
                  <a:pt x="228" y="24"/>
                </a:cubicBezTo>
                <a:cubicBezTo>
                  <a:pt x="232" y="41"/>
                  <a:pt x="219" y="60"/>
                  <a:pt x="201" y="59"/>
                </a:cubicBezTo>
                <a:cubicBezTo>
                  <a:pt x="195" y="59"/>
                  <a:pt x="192" y="62"/>
                  <a:pt x="189" y="65"/>
                </a:cubicBezTo>
                <a:cubicBezTo>
                  <a:pt x="163" y="92"/>
                  <a:pt x="137" y="118"/>
                  <a:pt x="110" y="144"/>
                </a:cubicBezTo>
                <a:cubicBezTo>
                  <a:pt x="87" y="168"/>
                  <a:pt x="64" y="191"/>
                  <a:pt x="41" y="214"/>
                </a:cubicBezTo>
                <a:cubicBezTo>
                  <a:pt x="35" y="220"/>
                  <a:pt x="30" y="226"/>
                  <a:pt x="24" y="232"/>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37" name="Freeform 10"/>
          <p:cNvSpPr>
            <a:spLocks/>
          </p:cNvSpPr>
          <p:nvPr/>
        </p:nvSpPr>
        <p:spPr bwMode="auto">
          <a:xfrm>
            <a:off x="5845175" y="1831975"/>
            <a:ext cx="766763" cy="776288"/>
          </a:xfrm>
          <a:custGeom>
            <a:avLst/>
            <a:gdLst>
              <a:gd name="T0" fmla="*/ 231 w 231"/>
              <a:gd name="T1" fmla="*/ 210 h 234"/>
              <a:gd name="T2" fmla="*/ 206 w 231"/>
              <a:gd name="T3" fmla="*/ 234 h 234"/>
              <a:gd name="T4" fmla="*/ 194 w 231"/>
              <a:gd name="T5" fmla="*/ 221 h 234"/>
              <a:gd name="T6" fmla="*/ 111 w 231"/>
              <a:gd name="T7" fmla="*/ 137 h 234"/>
              <a:gd name="T8" fmla="*/ 41 w 231"/>
              <a:gd name="T9" fmla="*/ 67 h 234"/>
              <a:gd name="T10" fmla="*/ 28 w 231"/>
              <a:gd name="T11" fmla="*/ 61 h 234"/>
              <a:gd name="T12" fmla="*/ 2 w 231"/>
              <a:gd name="T13" fmla="*/ 37 h 234"/>
              <a:gd name="T14" fmla="*/ 21 w 231"/>
              <a:gd name="T15" fmla="*/ 6 h 234"/>
              <a:gd name="T16" fmla="*/ 58 w 231"/>
              <a:gd name="T17" fmla="*/ 34 h 234"/>
              <a:gd name="T18" fmla="*/ 61 w 231"/>
              <a:gd name="T19" fmla="*/ 40 h 234"/>
              <a:gd name="T20" fmla="*/ 159 w 231"/>
              <a:gd name="T21" fmla="*/ 139 h 234"/>
              <a:gd name="T22" fmla="*/ 221 w 231"/>
              <a:gd name="T23" fmla="*/ 201 h 234"/>
              <a:gd name="T24" fmla="*/ 231 w 231"/>
              <a:gd name="T25" fmla="*/ 21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1" h="234">
                <a:moveTo>
                  <a:pt x="231" y="210"/>
                </a:moveTo>
                <a:cubicBezTo>
                  <a:pt x="222" y="218"/>
                  <a:pt x="215" y="225"/>
                  <a:pt x="206" y="234"/>
                </a:cubicBezTo>
                <a:cubicBezTo>
                  <a:pt x="202" y="230"/>
                  <a:pt x="198" y="225"/>
                  <a:pt x="194" y="221"/>
                </a:cubicBezTo>
                <a:cubicBezTo>
                  <a:pt x="166" y="193"/>
                  <a:pt x="139" y="165"/>
                  <a:pt x="111" y="137"/>
                </a:cubicBezTo>
                <a:cubicBezTo>
                  <a:pt x="88" y="114"/>
                  <a:pt x="64" y="91"/>
                  <a:pt x="41" y="67"/>
                </a:cubicBezTo>
                <a:cubicBezTo>
                  <a:pt x="38" y="64"/>
                  <a:pt x="34" y="61"/>
                  <a:pt x="28" y="61"/>
                </a:cubicBezTo>
                <a:cubicBezTo>
                  <a:pt x="14" y="61"/>
                  <a:pt x="4" y="51"/>
                  <a:pt x="2" y="37"/>
                </a:cubicBezTo>
                <a:cubicBezTo>
                  <a:pt x="0" y="24"/>
                  <a:pt x="8" y="10"/>
                  <a:pt x="21" y="6"/>
                </a:cubicBezTo>
                <a:cubicBezTo>
                  <a:pt x="40" y="0"/>
                  <a:pt x="59" y="14"/>
                  <a:pt x="58" y="34"/>
                </a:cubicBezTo>
                <a:cubicBezTo>
                  <a:pt x="58" y="37"/>
                  <a:pt x="59" y="39"/>
                  <a:pt x="61" y="40"/>
                </a:cubicBezTo>
                <a:cubicBezTo>
                  <a:pt x="94" y="73"/>
                  <a:pt x="126" y="106"/>
                  <a:pt x="159" y="139"/>
                </a:cubicBezTo>
                <a:cubicBezTo>
                  <a:pt x="180" y="160"/>
                  <a:pt x="201" y="180"/>
                  <a:pt x="221" y="201"/>
                </a:cubicBezTo>
                <a:cubicBezTo>
                  <a:pt x="224" y="204"/>
                  <a:pt x="227" y="207"/>
                  <a:pt x="231" y="21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38" name="Freeform 11"/>
          <p:cNvSpPr>
            <a:spLocks/>
          </p:cNvSpPr>
          <p:nvPr/>
        </p:nvSpPr>
        <p:spPr bwMode="auto">
          <a:xfrm>
            <a:off x="5848350" y="4017963"/>
            <a:ext cx="760413" cy="763588"/>
          </a:xfrm>
          <a:custGeom>
            <a:avLst/>
            <a:gdLst>
              <a:gd name="T0" fmla="*/ 206 w 229"/>
              <a:gd name="T1" fmla="*/ 0 h 230"/>
              <a:gd name="T2" fmla="*/ 229 w 229"/>
              <a:gd name="T3" fmla="*/ 23 h 230"/>
              <a:gd name="T4" fmla="*/ 220 w 229"/>
              <a:gd name="T5" fmla="*/ 33 h 230"/>
              <a:gd name="T6" fmla="*/ 115 w 229"/>
              <a:gd name="T7" fmla="*/ 138 h 230"/>
              <a:gd name="T8" fmla="*/ 66 w 229"/>
              <a:gd name="T9" fmla="*/ 187 h 230"/>
              <a:gd name="T10" fmla="*/ 45 w 229"/>
              <a:gd name="T11" fmla="*/ 203 h 230"/>
              <a:gd name="T12" fmla="*/ 15 w 229"/>
              <a:gd name="T13" fmla="*/ 225 h 230"/>
              <a:gd name="T14" fmla="*/ 7 w 229"/>
              <a:gd name="T15" fmla="*/ 228 h 230"/>
              <a:gd name="T16" fmla="*/ 1 w 229"/>
              <a:gd name="T17" fmla="*/ 222 h 230"/>
              <a:gd name="T18" fmla="*/ 6 w 229"/>
              <a:gd name="T19" fmla="*/ 212 h 230"/>
              <a:gd name="T20" fmla="*/ 40 w 229"/>
              <a:gd name="T21" fmla="*/ 167 h 230"/>
              <a:gd name="T22" fmla="*/ 64 w 229"/>
              <a:gd name="T23" fmla="*/ 142 h 230"/>
              <a:gd name="T24" fmla="*/ 138 w 229"/>
              <a:gd name="T25" fmla="*/ 68 h 230"/>
              <a:gd name="T26" fmla="*/ 204 w 229"/>
              <a:gd name="T27" fmla="*/ 2 h 230"/>
              <a:gd name="T28" fmla="*/ 206 w 229"/>
              <a:gd name="T29"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9" h="230">
                <a:moveTo>
                  <a:pt x="206" y="0"/>
                </a:moveTo>
                <a:cubicBezTo>
                  <a:pt x="214" y="8"/>
                  <a:pt x="221" y="15"/>
                  <a:pt x="229" y="23"/>
                </a:cubicBezTo>
                <a:cubicBezTo>
                  <a:pt x="226" y="27"/>
                  <a:pt x="223" y="30"/>
                  <a:pt x="220" y="33"/>
                </a:cubicBezTo>
                <a:cubicBezTo>
                  <a:pt x="185" y="68"/>
                  <a:pt x="150" y="103"/>
                  <a:pt x="115" y="138"/>
                </a:cubicBezTo>
                <a:cubicBezTo>
                  <a:pt x="99" y="154"/>
                  <a:pt x="83" y="171"/>
                  <a:pt x="66" y="187"/>
                </a:cubicBezTo>
                <a:cubicBezTo>
                  <a:pt x="59" y="193"/>
                  <a:pt x="52" y="198"/>
                  <a:pt x="45" y="203"/>
                </a:cubicBezTo>
                <a:cubicBezTo>
                  <a:pt x="35" y="210"/>
                  <a:pt x="25" y="218"/>
                  <a:pt x="15" y="225"/>
                </a:cubicBezTo>
                <a:cubicBezTo>
                  <a:pt x="13" y="226"/>
                  <a:pt x="10" y="227"/>
                  <a:pt x="7" y="228"/>
                </a:cubicBezTo>
                <a:cubicBezTo>
                  <a:pt x="3" y="230"/>
                  <a:pt x="0" y="227"/>
                  <a:pt x="1" y="222"/>
                </a:cubicBezTo>
                <a:cubicBezTo>
                  <a:pt x="2" y="219"/>
                  <a:pt x="4" y="215"/>
                  <a:pt x="6" y="212"/>
                </a:cubicBezTo>
                <a:cubicBezTo>
                  <a:pt x="17" y="197"/>
                  <a:pt x="28" y="182"/>
                  <a:pt x="40" y="167"/>
                </a:cubicBezTo>
                <a:cubicBezTo>
                  <a:pt x="47" y="158"/>
                  <a:pt x="56" y="150"/>
                  <a:pt x="64" y="142"/>
                </a:cubicBezTo>
                <a:cubicBezTo>
                  <a:pt x="89" y="118"/>
                  <a:pt x="113" y="93"/>
                  <a:pt x="138" y="68"/>
                </a:cubicBezTo>
                <a:cubicBezTo>
                  <a:pt x="160" y="46"/>
                  <a:pt x="182" y="24"/>
                  <a:pt x="204" y="2"/>
                </a:cubicBezTo>
                <a:cubicBezTo>
                  <a:pt x="205" y="2"/>
                  <a:pt x="206" y="1"/>
                  <a:pt x="206"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39" name="Freeform 12"/>
          <p:cNvSpPr>
            <a:spLocks/>
          </p:cNvSpPr>
          <p:nvPr/>
        </p:nvSpPr>
        <p:spPr bwMode="auto">
          <a:xfrm>
            <a:off x="8023225" y="4017963"/>
            <a:ext cx="760413" cy="760413"/>
          </a:xfrm>
          <a:custGeom>
            <a:avLst/>
            <a:gdLst>
              <a:gd name="T0" fmla="*/ 0 w 229"/>
              <a:gd name="T1" fmla="*/ 23 h 229"/>
              <a:gd name="T2" fmla="*/ 23 w 229"/>
              <a:gd name="T3" fmla="*/ 0 h 229"/>
              <a:gd name="T4" fmla="*/ 40 w 229"/>
              <a:gd name="T5" fmla="*/ 17 h 229"/>
              <a:gd name="T6" fmla="*/ 123 w 229"/>
              <a:gd name="T7" fmla="*/ 100 h 229"/>
              <a:gd name="T8" fmla="*/ 188 w 229"/>
              <a:gd name="T9" fmla="*/ 165 h 229"/>
              <a:gd name="T10" fmla="*/ 205 w 229"/>
              <a:gd name="T11" fmla="*/ 188 h 229"/>
              <a:gd name="T12" fmla="*/ 223 w 229"/>
              <a:gd name="T13" fmla="*/ 212 h 229"/>
              <a:gd name="T14" fmla="*/ 228 w 229"/>
              <a:gd name="T15" fmla="*/ 222 h 229"/>
              <a:gd name="T16" fmla="*/ 227 w 229"/>
              <a:gd name="T17" fmla="*/ 227 h 229"/>
              <a:gd name="T18" fmla="*/ 222 w 229"/>
              <a:gd name="T19" fmla="*/ 228 h 229"/>
              <a:gd name="T20" fmla="*/ 206 w 229"/>
              <a:gd name="T21" fmla="*/ 219 h 229"/>
              <a:gd name="T22" fmla="*/ 171 w 229"/>
              <a:gd name="T23" fmla="*/ 193 h 229"/>
              <a:gd name="T24" fmla="*/ 147 w 229"/>
              <a:gd name="T25" fmla="*/ 170 h 229"/>
              <a:gd name="T26" fmla="*/ 89 w 229"/>
              <a:gd name="T27" fmla="*/ 112 h 229"/>
              <a:gd name="T28" fmla="*/ 20 w 229"/>
              <a:gd name="T29" fmla="*/ 44 h 229"/>
              <a:gd name="T30" fmla="*/ 0 w 229"/>
              <a:gd name="T31" fmla="*/ 23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9" h="229">
                <a:moveTo>
                  <a:pt x="0" y="23"/>
                </a:moveTo>
                <a:cubicBezTo>
                  <a:pt x="8" y="16"/>
                  <a:pt x="15" y="8"/>
                  <a:pt x="23" y="0"/>
                </a:cubicBezTo>
                <a:cubicBezTo>
                  <a:pt x="29" y="6"/>
                  <a:pt x="34" y="11"/>
                  <a:pt x="40" y="17"/>
                </a:cubicBezTo>
                <a:cubicBezTo>
                  <a:pt x="68" y="44"/>
                  <a:pt x="95" y="72"/>
                  <a:pt x="123" y="100"/>
                </a:cubicBezTo>
                <a:cubicBezTo>
                  <a:pt x="145" y="121"/>
                  <a:pt x="167" y="143"/>
                  <a:pt x="188" y="165"/>
                </a:cubicBezTo>
                <a:cubicBezTo>
                  <a:pt x="195" y="172"/>
                  <a:pt x="200" y="180"/>
                  <a:pt x="205" y="188"/>
                </a:cubicBezTo>
                <a:cubicBezTo>
                  <a:pt x="211" y="196"/>
                  <a:pt x="217" y="204"/>
                  <a:pt x="223" y="212"/>
                </a:cubicBezTo>
                <a:cubicBezTo>
                  <a:pt x="225" y="215"/>
                  <a:pt x="227" y="218"/>
                  <a:pt x="228" y="222"/>
                </a:cubicBezTo>
                <a:cubicBezTo>
                  <a:pt x="229" y="223"/>
                  <a:pt x="229" y="226"/>
                  <a:pt x="227" y="227"/>
                </a:cubicBezTo>
                <a:cubicBezTo>
                  <a:pt x="226" y="228"/>
                  <a:pt x="223" y="229"/>
                  <a:pt x="222" y="228"/>
                </a:cubicBezTo>
                <a:cubicBezTo>
                  <a:pt x="216" y="225"/>
                  <a:pt x="211" y="222"/>
                  <a:pt x="206" y="219"/>
                </a:cubicBezTo>
                <a:cubicBezTo>
                  <a:pt x="194" y="210"/>
                  <a:pt x="182" y="202"/>
                  <a:pt x="171" y="193"/>
                </a:cubicBezTo>
                <a:cubicBezTo>
                  <a:pt x="163" y="186"/>
                  <a:pt x="155" y="178"/>
                  <a:pt x="147" y="170"/>
                </a:cubicBezTo>
                <a:cubicBezTo>
                  <a:pt x="128" y="151"/>
                  <a:pt x="108" y="132"/>
                  <a:pt x="89" y="112"/>
                </a:cubicBezTo>
                <a:cubicBezTo>
                  <a:pt x="66" y="89"/>
                  <a:pt x="43" y="66"/>
                  <a:pt x="20" y="44"/>
                </a:cubicBezTo>
                <a:cubicBezTo>
                  <a:pt x="14" y="37"/>
                  <a:pt x="7" y="30"/>
                  <a:pt x="0" y="23"/>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0" name="Freeform 13"/>
          <p:cNvSpPr>
            <a:spLocks/>
          </p:cNvSpPr>
          <p:nvPr/>
        </p:nvSpPr>
        <p:spPr bwMode="auto">
          <a:xfrm>
            <a:off x="7505700" y="2452688"/>
            <a:ext cx="493713" cy="493713"/>
          </a:xfrm>
          <a:custGeom>
            <a:avLst/>
            <a:gdLst>
              <a:gd name="T0" fmla="*/ 38 w 149"/>
              <a:gd name="T1" fmla="*/ 149 h 149"/>
              <a:gd name="T2" fmla="*/ 0 w 149"/>
              <a:gd name="T3" fmla="*/ 110 h 149"/>
              <a:gd name="T4" fmla="*/ 5 w 149"/>
              <a:gd name="T5" fmla="*/ 107 h 149"/>
              <a:gd name="T6" fmla="*/ 101 w 149"/>
              <a:gd name="T7" fmla="*/ 11 h 149"/>
              <a:gd name="T8" fmla="*/ 128 w 149"/>
              <a:gd name="T9" fmla="*/ 3 h 149"/>
              <a:gd name="T10" fmla="*/ 147 w 149"/>
              <a:gd name="T11" fmla="*/ 25 h 149"/>
              <a:gd name="T12" fmla="*/ 139 w 149"/>
              <a:gd name="T13" fmla="*/ 48 h 149"/>
              <a:gd name="T14" fmla="*/ 94 w 149"/>
              <a:gd name="T15" fmla="*/ 93 h 149"/>
              <a:gd name="T16" fmla="*/ 40 w 149"/>
              <a:gd name="T17" fmla="*/ 147 h 149"/>
              <a:gd name="T18" fmla="*/ 38 w 149"/>
              <a:gd name="T19"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 h="149">
                <a:moveTo>
                  <a:pt x="38" y="149"/>
                </a:moveTo>
                <a:cubicBezTo>
                  <a:pt x="26" y="136"/>
                  <a:pt x="13" y="124"/>
                  <a:pt x="0" y="110"/>
                </a:cubicBezTo>
                <a:cubicBezTo>
                  <a:pt x="2" y="109"/>
                  <a:pt x="4" y="108"/>
                  <a:pt x="5" y="107"/>
                </a:cubicBezTo>
                <a:cubicBezTo>
                  <a:pt x="37" y="75"/>
                  <a:pt x="69" y="43"/>
                  <a:pt x="101" y="11"/>
                </a:cubicBezTo>
                <a:cubicBezTo>
                  <a:pt x="109" y="3"/>
                  <a:pt x="118" y="0"/>
                  <a:pt x="128" y="3"/>
                </a:cubicBezTo>
                <a:cubicBezTo>
                  <a:pt x="139" y="6"/>
                  <a:pt x="146" y="14"/>
                  <a:pt x="147" y="25"/>
                </a:cubicBezTo>
                <a:cubicBezTo>
                  <a:pt x="149" y="34"/>
                  <a:pt x="146" y="42"/>
                  <a:pt x="139" y="48"/>
                </a:cubicBezTo>
                <a:cubicBezTo>
                  <a:pt x="124" y="63"/>
                  <a:pt x="109" y="78"/>
                  <a:pt x="94" y="93"/>
                </a:cubicBezTo>
                <a:cubicBezTo>
                  <a:pt x="76" y="111"/>
                  <a:pt x="58" y="129"/>
                  <a:pt x="40" y="147"/>
                </a:cubicBezTo>
                <a:cubicBezTo>
                  <a:pt x="39" y="148"/>
                  <a:pt x="39" y="148"/>
                  <a:pt x="38" y="149"/>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1" name="Freeform 14"/>
          <p:cNvSpPr>
            <a:spLocks/>
          </p:cNvSpPr>
          <p:nvPr/>
        </p:nvSpPr>
        <p:spPr bwMode="auto">
          <a:xfrm>
            <a:off x="6450013" y="3503613"/>
            <a:ext cx="500063" cy="498475"/>
          </a:xfrm>
          <a:custGeom>
            <a:avLst/>
            <a:gdLst>
              <a:gd name="T0" fmla="*/ 113 w 151"/>
              <a:gd name="T1" fmla="*/ 0 h 150"/>
              <a:gd name="T2" fmla="*/ 151 w 151"/>
              <a:gd name="T3" fmla="*/ 38 h 150"/>
              <a:gd name="T4" fmla="*/ 141 w 151"/>
              <a:gd name="T5" fmla="*/ 47 h 150"/>
              <a:gd name="T6" fmla="*/ 50 w 151"/>
              <a:gd name="T7" fmla="*/ 138 h 150"/>
              <a:gd name="T8" fmla="*/ 14 w 151"/>
              <a:gd name="T9" fmla="*/ 141 h 150"/>
              <a:gd name="T10" fmla="*/ 11 w 151"/>
              <a:gd name="T11" fmla="*/ 103 h 150"/>
              <a:gd name="T12" fmla="*/ 52 w 151"/>
              <a:gd name="T13" fmla="*/ 61 h 150"/>
              <a:gd name="T14" fmla="*/ 111 w 151"/>
              <a:gd name="T15" fmla="*/ 2 h 150"/>
              <a:gd name="T16" fmla="*/ 113 w 151"/>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50">
                <a:moveTo>
                  <a:pt x="113" y="0"/>
                </a:moveTo>
                <a:cubicBezTo>
                  <a:pt x="126" y="12"/>
                  <a:pt x="138" y="25"/>
                  <a:pt x="151" y="38"/>
                </a:cubicBezTo>
                <a:cubicBezTo>
                  <a:pt x="148" y="41"/>
                  <a:pt x="145" y="44"/>
                  <a:pt x="141" y="47"/>
                </a:cubicBezTo>
                <a:cubicBezTo>
                  <a:pt x="111" y="77"/>
                  <a:pt x="80" y="108"/>
                  <a:pt x="50" y="138"/>
                </a:cubicBezTo>
                <a:cubicBezTo>
                  <a:pt x="40" y="149"/>
                  <a:pt x="26" y="150"/>
                  <a:pt x="14" y="141"/>
                </a:cubicBezTo>
                <a:cubicBezTo>
                  <a:pt x="2" y="132"/>
                  <a:pt x="0" y="114"/>
                  <a:pt x="11" y="103"/>
                </a:cubicBezTo>
                <a:cubicBezTo>
                  <a:pt x="24" y="89"/>
                  <a:pt x="38" y="75"/>
                  <a:pt x="52" y="61"/>
                </a:cubicBezTo>
                <a:cubicBezTo>
                  <a:pt x="71" y="42"/>
                  <a:pt x="91" y="22"/>
                  <a:pt x="111" y="2"/>
                </a:cubicBezTo>
                <a:cubicBezTo>
                  <a:pt x="111" y="2"/>
                  <a:pt x="112" y="1"/>
                  <a:pt x="113"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2" name="Freeform 15"/>
          <p:cNvSpPr>
            <a:spLocks/>
          </p:cNvSpPr>
          <p:nvPr/>
        </p:nvSpPr>
        <p:spPr bwMode="auto">
          <a:xfrm>
            <a:off x="6635750" y="3676650"/>
            <a:ext cx="490538" cy="498475"/>
          </a:xfrm>
          <a:custGeom>
            <a:avLst/>
            <a:gdLst>
              <a:gd name="T0" fmla="*/ 110 w 148"/>
              <a:gd name="T1" fmla="*/ 0 h 150"/>
              <a:gd name="T2" fmla="*/ 148 w 148"/>
              <a:gd name="T3" fmla="*/ 38 h 150"/>
              <a:gd name="T4" fmla="*/ 131 w 148"/>
              <a:gd name="T5" fmla="*/ 55 h 150"/>
              <a:gd name="T6" fmla="*/ 47 w 148"/>
              <a:gd name="T7" fmla="*/ 139 h 150"/>
              <a:gd name="T8" fmla="*/ 17 w 148"/>
              <a:gd name="T9" fmla="*/ 145 h 150"/>
              <a:gd name="T10" fmla="*/ 1 w 148"/>
              <a:gd name="T11" fmla="*/ 120 h 150"/>
              <a:gd name="T12" fmla="*/ 9 w 148"/>
              <a:gd name="T13" fmla="*/ 102 h 150"/>
              <a:gd name="T14" fmla="*/ 65 w 148"/>
              <a:gd name="T15" fmla="*/ 46 h 150"/>
              <a:gd name="T16" fmla="*/ 107 w 148"/>
              <a:gd name="T17" fmla="*/ 3 h 150"/>
              <a:gd name="T18" fmla="*/ 110 w 148"/>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150">
                <a:moveTo>
                  <a:pt x="110" y="0"/>
                </a:moveTo>
                <a:cubicBezTo>
                  <a:pt x="123" y="13"/>
                  <a:pt x="135" y="25"/>
                  <a:pt x="148" y="38"/>
                </a:cubicBezTo>
                <a:cubicBezTo>
                  <a:pt x="143" y="44"/>
                  <a:pt x="137" y="49"/>
                  <a:pt x="131" y="55"/>
                </a:cubicBezTo>
                <a:cubicBezTo>
                  <a:pt x="103" y="83"/>
                  <a:pt x="75" y="111"/>
                  <a:pt x="47" y="139"/>
                </a:cubicBezTo>
                <a:cubicBezTo>
                  <a:pt x="39" y="147"/>
                  <a:pt x="28" y="150"/>
                  <a:pt x="17" y="145"/>
                </a:cubicBezTo>
                <a:cubicBezTo>
                  <a:pt x="7" y="141"/>
                  <a:pt x="0" y="131"/>
                  <a:pt x="1" y="120"/>
                </a:cubicBezTo>
                <a:cubicBezTo>
                  <a:pt x="1" y="113"/>
                  <a:pt x="4" y="107"/>
                  <a:pt x="9" y="102"/>
                </a:cubicBezTo>
                <a:cubicBezTo>
                  <a:pt x="27" y="83"/>
                  <a:pt x="46" y="65"/>
                  <a:pt x="65" y="46"/>
                </a:cubicBezTo>
                <a:cubicBezTo>
                  <a:pt x="79" y="32"/>
                  <a:pt x="93" y="18"/>
                  <a:pt x="107" y="3"/>
                </a:cubicBezTo>
                <a:cubicBezTo>
                  <a:pt x="108" y="3"/>
                  <a:pt x="109" y="1"/>
                  <a:pt x="110"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3" name="Freeform 16"/>
          <p:cNvSpPr>
            <a:spLocks/>
          </p:cNvSpPr>
          <p:nvPr/>
        </p:nvSpPr>
        <p:spPr bwMode="auto">
          <a:xfrm>
            <a:off x="7681913" y="2624138"/>
            <a:ext cx="496888" cy="498475"/>
          </a:xfrm>
          <a:custGeom>
            <a:avLst/>
            <a:gdLst>
              <a:gd name="T0" fmla="*/ 38 w 150"/>
              <a:gd name="T1" fmla="*/ 150 h 150"/>
              <a:gd name="T2" fmla="*/ 0 w 150"/>
              <a:gd name="T3" fmla="*/ 112 h 150"/>
              <a:gd name="T4" fmla="*/ 19 w 150"/>
              <a:gd name="T5" fmla="*/ 94 h 150"/>
              <a:gd name="T6" fmla="*/ 102 w 150"/>
              <a:gd name="T7" fmla="*/ 11 h 150"/>
              <a:gd name="T8" fmla="*/ 133 w 150"/>
              <a:gd name="T9" fmla="*/ 6 h 150"/>
              <a:gd name="T10" fmla="*/ 147 w 150"/>
              <a:gd name="T11" fmla="*/ 36 h 150"/>
              <a:gd name="T12" fmla="*/ 139 w 150"/>
              <a:gd name="T13" fmla="*/ 48 h 150"/>
              <a:gd name="T14" fmla="*/ 83 w 150"/>
              <a:gd name="T15" fmla="*/ 105 h 150"/>
              <a:gd name="T16" fmla="*/ 41 w 150"/>
              <a:gd name="T17" fmla="*/ 147 h 150"/>
              <a:gd name="T18" fmla="*/ 38 w 150"/>
              <a:gd name="T19"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150">
                <a:moveTo>
                  <a:pt x="38" y="150"/>
                </a:moveTo>
                <a:cubicBezTo>
                  <a:pt x="25" y="137"/>
                  <a:pt x="13" y="125"/>
                  <a:pt x="0" y="112"/>
                </a:cubicBezTo>
                <a:cubicBezTo>
                  <a:pt x="7" y="106"/>
                  <a:pt x="13" y="100"/>
                  <a:pt x="19" y="94"/>
                </a:cubicBezTo>
                <a:cubicBezTo>
                  <a:pt x="47" y="66"/>
                  <a:pt x="74" y="39"/>
                  <a:pt x="102" y="11"/>
                </a:cubicBezTo>
                <a:cubicBezTo>
                  <a:pt x="111" y="2"/>
                  <a:pt x="123" y="0"/>
                  <a:pt x="133" y="6"/>
                </a:cubicBezTo>
                <a:cubicBezTo>
                  <a:pt x="144" y="12"/>
                  <a:pt x="150" y="24"/>
                  <a:pt x="147" y="36"/>
                </a:cubicBezTo>
                <a:cubicBezTo>
                  <a:pt x="145" y="40"/>
                  <a:pt x="143" y="45"/>
                  <a:pt x="139" y="48"/>
                </a:cubicBezTo>
                <a:cubicBezTo>
                  <a:pt x="121" y="67"/>
                  <a:pt x="102" y="86"/>
                  <a:pt x="83" y="105"/>
                </a:cubicBezTo>
                <a:cubicBezTo>
                  <a:pt x="69" y="119"/>
                  <a:pt x="55" y="133"/>
                  <a:pt x="41" y="147"/>
                </a:cubicBezTo>
                <a:cubicBezTo>
                  <a:pt x="40" y="148"/>
                  <a:pt x="39" y="149"/>
                  <a:pt x="38" y="15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4" name="Freeform 17"/>
          <p:cNvSpPr>
            <a:spLocks/>
          </p:cNvSpPr>
          <p:nvPr/>
        </p:nvSpPr>
        <p:spPr bwMode="auto">
          <a:xfrm>
            <a:off x="6329363" y="3328988"/>
            <a:ext cx="446088" cy="447675"/>
          </a:xfrm>
          <a:custGeom>
            <a:avLst/>
            <a:gdLst>
              <a:gd name="T0" fmla="*/ 97 w 134"/>
              <a:gd name="T1" fmla="*/ 0 h 135"/>
              <a:gd name="T2" fmla="*/ 133 w 134"/>
              <a:gd name="T3" fmla="*/ 35 h 135"/>
              <a:gd name="T4" fmla="*/ 132 w 134"/>
              <a:gd name="T5" fmla="*/ 39 h 135"/>
              <a:gd name="T6" fmla="*/ 98 w 134"/>
              <a:gd name="T7" fmla="*/ 74 h 135"/>
              <a:gd name="T8" fmla="*/ 47 w 134"/>
              <a:gd name="T9" fmla="*/ 124 h 135"/>
              <a:gd name="T10" fmla="*/ 20 w 134"/>
              <a:gd name="T11" fmla="*/ 132 h 135"/>
              <a:gd name="T12" fmla="*/ 2 w 134"/>
              <a:gd name="T13" fmla="*/ 112 h 135"/>
              <a:gd name="T14" fmla="*/ 8 w 134"/>
              <a:gd name="T15" fmla="*/ 89 h 135"/>
              <a:gd name="T16" fmla="*/ 96 w 134"/>
              <a:gd name="T17" fmla="*/ 1 h 135"/>
              <a:gd name="T18" fmla="*/ 97 w 134"/>
              <a:gd name="T19"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4" h="135">
                <a:moveTo>
                  <a:pt x="97" y="0"/>
                </a:moveTo>
                <a:cubicBezTo>
                  <a:pt x="109" y="12"/>
                  <a:pt x="121" y="24"/>
                  <a:pt x="133" y="35"/>
                </a:cubicBezTo>
                <a:cubicBezTo>
                  <a:pt x="134" y="37"/>
                  <a:pt x="133" y="38"/>
                  <a:pt x="132" y="39"/>
                </a:cubicBezTo>
                <a:cubicBezTo>
                  <a:pt x="121" y="51"/>
                  <a:pt x="109" y="62"/>
                  <a:pt x="98" y="74"/>
                </a:cubicBezTo>
                <a:cubicBezTo>
                  <a:pt x="81" y="90"/>
                  <a:pt x="64" y="107"/>
                  <a:pt x="47" y="124"/>
                </a:cubicBezTo>
                <a:cubicBezTo>
                  <a:pt x="40" y="132"/>
                  <a:pt x="31" y="135"/>
                  <a:pt x="20" y="132"/>
                </a:cubicBezTo>
                <a:cubicBezTo>
                  <a:pt x="10" y="129"/>
                  <a:pt x="4" y="122"/>
                  <a:pt x="2" y="112"/>
                </a:cubicBezTo>
                <a:cubicBezTo>
                  <a:pt x="0" y="103"/>
                  <a:pt x="2" y="95"/>
                  <a:pt x="8" y="89"/>
                </a:cubicBezTo>
                <a:cubicBezTo>
                  <a:pt x="37" y="59"/>
                  <a:pt x="66" y="30"/>
                  <a:pt x="96" y="1"/>
                </a:cubicBezTo>
                <a:cubicBezTo>
                  <a:pt x="96" y="0"/>
                  <a:pt x="96" y="0"/>
                  <a:pt x="97"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5" name="Freeform 18"/>
          <p:cNvSpPr>
            <a:spLocks/>
          </p:cNvSpPr>
          <p:nvPr/>
        </p:nvSpPr>
        <p:spPr bwMode="auto">
          <a:xfrm>
            <a:off x="7332663" y="2319338"/>
            <a:ext cx="450850" cy="450850"/>
          </a:xfrm>
          <a:custGeom>
            <a:avLst/>
            <a:gdLst>
              <a:gd name="T0" fmla="*/ 38 w 136"/>
              <a:gd name="T1" fmla="*/ 136 h 136"/>
              <a:gd name="T2" fmla="*/ 0 w 136"/>
              <a:gd name="T3" fmla="*/ 98 h 136"/>
              <a:gd name="T4" fmla="*/ 17 w 136"/>
              <a:gd name="T5" fmla="*/ 82 h 136"/>
              <a:gd name="T6" fmla="*/ 77 w 136"/>
              <a:gd name="T7" fmla="*/ 21 h 136"/>
              <a:gd name="T8" fmla="*/ 87 w 136"/>
              <a:gd name="T9" fmla="*/ 11 h 136"/>
              <a:gd name="T10" fmla="*/ 125 w 136"/>
              <a:gd name="T11" fmla="*/ 12 h 136"/>
              <a:gd name="T12" fmla="*/ 124 w 136"/>
              <a:gd name="T13" fmla="*/ 49 h 136"/>
              <a:gd name="T14" fmla="*/ 78 w 136"/>
              <a:gd name="T15" fmla="*/ 95 h 136"/>
              <a:gd name="T16" fmla="*/ 41 w 136"/>
              <a:gd name="T17" fmla="*/ 133 h 136"/>
              <a:gd name="T18" fmla="*/ 38 w 136"/>
              <a:gd name="T19" fmla="*/ 1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136">
                <a:moveTo>
                  <a:pt x="38" y="136"/>
                </a:moveTo>
                <a:cubicBezTo>
                  <a:pt x="25" y="123"/>
                  <a:pt x="13" y="111"/>
                  <a:pt x="0" y="98"/>
                </a:cubicBezTo>
                <a:cubicBezTo>
                  <a:pt x="5" y="93"/>
                  <a:pt x="11" y="87"/>
                  <a:pt x="17" y="82"/>
                </a:cubicBezTo>
                <a:cubicBezTo>
                  <a:pt x="37" y="62"/>
                  <a:pt x="57" y="42"/>
                  <a:pt x="77" y="21"/>
                </a:cubicBezTo>
                <a:cubicBezTo>
                  <a:pt x="80" y="18"/>
                  <a:pt x="84" y="15"/>
                  <a:pt x="87" y="11"/>
                </a:cubicBezTo>
                <a:cubicBezTo>
                  <a:pt x="98" y="0"/>
                  <a:pt x="115" y="1"/>
                  <a:pt x="125" y="12"/>
                </a:cubicBezTo>
                <a:cubicBezTo>
                  <a:pt x="136" y="22"/>
                  <a:pt x="135" y="38"/>
                  <a:pt x="124" y="49"/>
                </a:cubicBezTo>
                <a:cubicBezTo>
                  <a:pt x="109" y="64"/>
                  <a:pt x="94" y="80"/>
                  <a:pt x="78" y="95"/>
                </a:cubicBezTo>
                <a:cubicBezTo>
                  <a:pt x="66" y="108"/>
                  <a:pt x="53" y="120"/>
                  <a:pt x="41" y="133"/>
                </a:cubicBezTo>
                <a:cubicBezTo>
                  <a:pt x="40" y="134"/>
                  <a:pt x="39" y="135"/>
                  <a:pt x="38" y="136"/>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6" name="Freeform 19"/>
          <p:cNvSpPr>
            <a:spLocks/>
          </p:cNvSpPr>
          <p:nvPr/>
        </p:nvSpPr>
        <p:spPr bwMode="auto">
          <a:xfrm>
            <a:off x="6851650" y="3852863"/>
            <a:ext cx="450850" cy="450850"/>
          </a:xfrm>
          <a:custGeom>
            <a:avLst/>
            <a:gdLst>
              <a:gd name="T0" fmla="*/ 98 w 136"/>
              <a:gd name="T1" fmla="*/ 0 h 136"/>
              <a:gd name="T2" fmla="*/ 136 w 136"/>
              <a:gd name="T3" fmla="*/ 38 h 136"/>
              <a:gd name="T4" fmla="*/ 110 w 136"/>
              <a:gd name="T5" fmla="*/ 63 h 136"/>
              <a:gd name="T6" fmla="*/ 48 w 136"/>
              <a:gd name="T7" fmla="*/ 125 h 136"/>
              <a:gd name="T8" fmla="*/ 10 w 136"/>
              <a:gd name="T9" fmla="*/ 125 h 136"/>
              <a:gd name="T10" fmla="*/ 11 w 136"/>
              <a:gd name="T11" fmla="*/ 88 h 136"/>
              <a:gd name="T12" fmla="*/ 94 w 136"/>
              <a:gd name="T13" fmla="*/ 4 h 136"/>
              <a:gd name="T14" fmla="*/ 98 w 136"/>
              <a:gd name="T15" fmla="*/ 0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136">
                <a:moveTo>
                  <a:pt x="98" y="0"/>
                </a:moveTo>
                <a:cubicBezTo>
                  <a:pt x="111" y="13"/>
                  <a:pt x="123" y="25"/>
                  <a:pt x="136" y="38"/>
                </a:cubicBezTo>
                <a:cubicBezTo>
                  <a:pt x="127" y="46"/>
                  <a:pt x="119" y="55"/>
                  <a:pt x="110" y="63"/>
                </a:cubicBezTo>
                <a:cubicBezTo>
                  <a:pt x="89" y="84"/>
                  <a:pt x="69" y="105"/>
                  <a:pt x="48" y="125"/>
                </a:cubicBezTo>
                <a:cubicBezTo>
                  <a:pt x="37" y="136"/>
                  <a:pt x="21" y="136"/>
                  <a:pt x="10" y="125"/>
                </a:cubicBezTo>
                <a:cubicBezTo>
                  <a:pt x="0" y="115"/>
                  <a:pt x="0" y="98"/>
                  <a:pt x="11" y="88"/>
                </a:cubicBezTo>
                <a:cubicBezTo>
                  <a:pt x="39" y="60"/>
                  <a:pt x="66" y="32"/>
                  <a:pt x="94" y="4"/>
                </a:cubicBezTo>
                <a:cubicBezTo>
                  <a:pt x="95" y="3"/>
                  <a:pt x="96" y="2"/>
                  <a:pt x="98"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7" name="Freeform 20"/>
          <p:cNvSpPr>
            <a:spLocks/>
          </p:cNvSpPr>
          <p:nvPr/>
        </p:nvSpPr>
        <p:spPr bwMode="auto">
          <a:xfrm>
            <a:off x="7856538" y="2843213"/>
            <a:ext cx="452438" cy="455613"/>
          </a:xfrm>
          <a:custGeom>
            <a:avLst/>
            <a:gdLst>
              <a:gd name="T0" fmla="*/ 38 w 136"/>
              <a:gd name="T1" fmla="*/ 137 h 137"/>
              <a:gd name="T2" fmla="*/ 0 w 136"/>
              <a:gd name="T3" fmla="*/ 99 h 137"/>
              <a:gd name="T4" fmla="*/ 12 w 136"/>
              <a:gd name="T5" fmla="*/ 87 h 137"/>
              <a:gd name="T6" fmla="*/ 87 w 136"/>
              <a:gd name="T7" fmla="*/ 12 h 137"/>
              <a:gd name="T8" fmla="*/ 129 w 136"/>
              <a:gd name="T9" fmla="*/ 16 h 137"/>
              <a:gd name="T10" fmla="*/ 125 w 136"/>
              <a:gd name="T11" fmla="*/ 49 h 137"/>
              <a:gd name="T12" fmla="*/ 39 w 136"/>
              <a:gd name="T13" fmla="*/ 136 h 137"/>
              <a:gd name="T14" fmla="*/ 38 w 136"/>
              <a:gd name="T15" fmla="*/ 137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137">
                <a:moveTo>
                  <a:pt x="38" y="137"/>
                </a:moveTo>
                <a:cubicBezTo>
                  <a:pt x="25" y="124"/>
                  <a:pt x="13" y="112"/>
                  <a:pt x="0" y="99"/>
                </a:cubicBezTo>
                <a:cubicBezTo>
                  <a:pt x="4" y="95"/>
                  <a:pt x="8" y="91"/>
                  <a:pt x="12" y="87"/>
                </a:cubicBezTo>
                <a:cubicBezTo>
                  <a:pt x="37" y="62"/>
                  <a:pt x="62" y="37"/>
                  <a:pt x="87" y="12"/>
                </a:cubicBezTo>
                <a:cubicBezTo>
                  <a:pt x="100" y="0"/>
                  <a:pt x="120" y="2"/>
                  <a:pt x="129" y="16"/>
                </a:cubicBezTo>
                <a:cubicBezTo>
                  <a:pt x="136" y="27"/>
                  <a:pt x="134" y="40"/>
                  <a:pt x="125" y="49"/>
                </a:cubicBezTo>
                <a:cubicBezTo>
                  <a:pt x="97" y="78"/>
                  <a:pt x="68" y="107"/>
                  <a:pt x="39" y="136"/>
                </a:cubicBezTo>
                <a:cubicBezTo>
                  <a:pt x="38" y="136"/>
                  <a:pt x="38" y="136"/>
                  <a:pt x="38" y="137"/>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8" name="Freeform 21"/>
          <p:cNvSpPr>
            <a:spLocks/>
          </p:cNvSpPr>
          <p:nvPr/>
        </p:nvSpPr>
        <p:spPr bwMode="auto">
          <a:xfrm>
            <a:off x="6267450" y="3348038"/>
            <a:ext cx="331788" cy="179388"/>
          </a:xfrm>
          <a:custGeom>
            <a:avLst/>
            <a:gdLst>
              <a:gd name="T0" fmla="*/ 100 w 100"/>
              <a:gd name="T1" fmla="*/ 1 h 54"/>
              <a:gd name="T2" fmla="*/ 74 w 100"/>
              <a:gd name="T3" fmla="*/ 26 h 54"/>
              <a:gd name="T4" fmla="*/ 50 w 100"/>
              <a:gd name="T5" fmla="*/ 51 h 54"/>
              <a:gd name="T6" fmla="*/ 44 w 100"/>
              <a:gd name="T7" fmla="*/ 53 h 54"/>
              <a:gd name="T8" fmla="*/ 19 w 100"/>
              <a:gd name="T9" fmla="*/ 52 h 54"/>
              <a:gd name="T10" fmla="*/ 1 w 100"/>
              <a:gd name="T11" fmla="*/ 24 h 54"/>
              <a:gd name="T12" fmla="*/ 22 w 100"/>
              <a:gd name="T13" fmla="*/ 1 h 54"/>
              <a:gd name="T14" fmla="*/ 41 w 100"/>
              <a:gd name="T15" fmla="*/ 0 h 54"/>
              <a:gd name="T16" fmla="*/ 96 w 100"/>
              <a:gd name="T17" fmla="*/ 0 h 54"/>
              <a:gd name="T18" fmla="*/ 99 w 100"/>
              <a:gd name="T19" fmla="*/ 0 h 54"/>
              <a:gd name="T20" fmla="*/ 100 w 100"/>
              <a:gd name="T21" fmla="*/ 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54">
                <a:moveTo>
                  <a:pt x="100" y="1"/>
                </a:moveTo>
                <a:cubicBezTo>
                  <a:pt x="91" y="9"/>
                  <a:pt x="83" y="18"/>
                  <a:pt x="74" y="26"/>
                </a:cubicBezTo>
                <a:cubicBezTo>
                  <a:pt x="66" y="34"/>
                  <a:pt x="58" y="42"/>
                  <a:pt x="50" y="51"/>
                </a:cubicBezTo>
                <a:cubicBezTo>
                  <a:pt x="48" y="53"/>
                  <a:pt x="46" y="54"/>
                  <a:pt x="44" y="53"/>
                </a:cubicBezTo>
                <a:cubicBezTo>
                  <a:pt x="36" y="53"/>
                  <a:pt x="27" y="53"/>
                  <a:pt x="19" y="52"/>
                </a:cubicBezTo>
                <a:cubicBezTo>
                  <a:pt x="8" y="49"/>
                  <a:pt x="0" y="37"/>
                  <a:pt x="1" y="24"/>
                </a:cubicBezTo>
                <a:cubicBezTo>
                  <a:pt x="1" y="13"/>
                  <a:pt x="11" y="2"/>
                  <a:pt x="22" y="1"/>
                </a:cubicBezTo>
                <a:cubicBezTo>
                  <a:pt x="28" y="0"/>
                  <a:pt x="34" y="0"/>
                  <a:pt x="41" y="0"/>
                </a:cubicBezTo>
                <a:cubicBezTo>
                  <a:pt x="59" y="0"/>
                  <a:pt x="77" y="0"/>
                  <a:pt x="96" y="0"/>
                </a:cubicBezTo>
                <a:cubicBezTo>
                  <a:pt x="97" y="0"/>
                  <a:pt x="98" y="0"/>
                  <a:pt x="99" y="0"/>
                </a:cubicBezTo>
                <a:cubicBezTo>
                  <a:pt x="99" y="0"/>
                  <a:pt x="100" y="1"/>
                  <a:pt x="100" y="1"/>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49" name="Freeform 22"/>
          <p:cNvSpPr>
            <a:spLocks/>
          </p:cNvSpPr>
          <p:nvPr/>
        </p:nvSpPr>
        <p:spPr bwMode="auto">
          <a:xfrm>
            <a:off x="7353300" y="2263775"/>
            <a:ext cx="174625" cy="331788"/>
          </a:xfrm>
          <a:custGeom>
            <a:avLst/>
            <a:gdLst>
              <a:gd name="T0" fmla="*/ 0 w 53"/>
              <a:gd name="T1" fmla="*/ 100 h 100"/>
              <a:gd name="T2" fmla="*/ 0 w 53"/>
              <a:gd name="T3" fmla="*/ 58 h 100"/>
              <a:gd name="T4" fmla="*/ 0 w 53"/>
              <a:gd name="T5" fmla="*/ 28 h 100"/>
              <a:gd name="T6" fmla="*/ 28 w 53"/>
              <a:gd name="T7" fmla="*/ 1 h 100"/>
              <a:gd name="T8" fmla="*/ 53 w 53"/>
              <a:gd name="T9" fmla="*/ 27 h 100"/>
              <a:gd name="T10" fmla="*/ 53 w 53"/>
              <a:gd name="T11" fmla="*/ 45 h 100"/>
              <a:gd name="T12" fmla="*/ 52 w 53"/>
              <a:gd name="T13" fmla="*/ 49 h 100"/>
              <a:gd name="T14" fmla="*/ 1 w 53"/>
              <a:gd name="T15" fmla="*/ 99 h 100"/>
              <a:gd name="T16" fmla="*/ 0 w 53"/>
              <a:gd name="T1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00">
                <a:moveTo>
                  <a:pt x="0" y="100"/>
                </a:moveTo>
                <a:cubicBezTo>
                  <a:pt x="0" y="86"/>
                  <a:pt x="0" y="72"/>
                  <a:pt x="0" y="58"/>
                </a:cubicBezTo>
                <a:cubicBezTo>
                  <a:pt x="0" y="48"/>
                  <a:pt x="0" y="38"/>
                  <a:pt x="0" y="28"/>
                </a:cubicBezTo>
                <a:cubicBezTo>
                  <a:pt x="0" y="12"/>
                  <a:pt x="12" y="0"/>
                  <a:pt x="28" y="1"/>
                </a:cubicBezTo>
                <a:cubicBezTo>
                  <a:pt x="42" y="1"/>
                  <a:pt x="53" y="13"/>
                  <a:pt x="53" y="27"/>
                </a:cubicBezTo>
                <a:cubicBezTo>
                  <a:pt x="53" y="33"/>
                  <a:pt x="53" y="39"/>
                  <a:pt x="53" y="45"/>
                </a:cubicBezTo>
                <a:cubicBezTo>
                  <a:pt x="53" y="46"/>
                  <a:pt x="53" y="48"/>
                  <a:pt x="52" y="49"/>
                </a:cubicBezTo>
                <a:cubicBezTo>
                  <a:pt x="35" y="66"/>
                  <a:pt x="18" y="83"/>
                  <a:pt x="1" y="99"/>
                </a:cubicBezTo>
                <a:cubicBezTo>
                  <a:pt x="1" y="99"/>
                  <a:pt x="1" y="99"/>
                  <a:pt x="0" y="10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50" name="Freeform 23"/>
          <p:cNvSpPr>
            <a:spLocks/>
          </p:cNvSpPr>
          <p:nvPr/>
        </p:nvSpPr>
        <p:spPr bwMode="auto">
          <a:xfrm>
            <a:off x="7104063" y="2263775"/>
            <a:ext cx="179388" cy="331788"/>
          </a:xfrm>
          <a:custGeom>
            <a:avLst/>
            <a:gdLst>
              <a:gd name="T0" fmla="*/ 53 w 54"/>
              <a:gd name="T1" fmla="*/ 100 h 100"/>
              <a:gd name="T2" fmla="*/ 35 w 54"/>
              <a:gd name="T3" fmla="*/ 82 h 100"/>
              <a:gd name="T4" fmla="*/ 3 w 54"/>
              <a:gd name="T5" fmla="*/ 50 h 100"/>
              <a:gd name="T6" fmla="*/ 0 w 54"/>
              <a:gd name="T7" fmla="*/ 43 h 100"/>
              <a:gd name="T8" fmla="*/ 1 w 54"/>
              <a:gd name="T9" fmla="*/ 21 h 100"/>
              <a:gd name="T10" fmla="*/ 30 w 54"/>
              <a:gd name="T11" fmla="*/ 1 h 100"/>
              <a:gd name="T12" fmla="*/ 53 w 54"/>
              <a:gd name="T13" fmla="*/ 26 h 100"/>
              <a:gd name="T14" fmla="*/ 53 w 54"/>
              <a:gd name="T15" fmla="*/ 99 h 100"/>
              <a:gd name="T16" fmla="*/ 53 w 54"/>
              <a:gd name="T17"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00">
                <a:moveTo>
                  <a:pt x="53" y="100"/>
                </a:moveTo>
                <a:cubicBezTo>
                  <a:pt x="47" y="94"/>
                  <a:pt x="41" y="88"/>
                  <a:pt x="35" y="82"/>
                </a:cubicBezTo>
                <a:cubicBezTo>
                  <a:pt x="24" y="71"/>
                  <a:pt x="14" y="61"/>
                  <a:pt x="3" y="50"/>
                </a:cubicBezTo>
                <a:cubicBezTo>
                  <a:pt x="1" y="48"/>
                  <a:pt x="0" y="46"/>
                  <a:pt x="0" y="43"/>
                </a:cubicBezTo>
                <a:cubicBezTo>
                  <a:pt x="1" y="36"/>
                  <a:pt x="0" y="28"/>
                  <a:pt x="1" y="21"/>
                </a:cubicBezTo>
                <a:cubicBezTo>
                  <a:pt x="4" y="8"/>
                  <a:pt x="17" y="0"/>
                  <a:pt x="30" y="1"/>
                </a:cubicBezTo>
                <a:cubicBezTo>
                  <a:pt x="43" y="2"/>
                  <a:pt x="53" y="13"/>
                  <a:pt x="53" y="26"/>
                </a:cubicBezTo>
                <a:cubicBezTo>
                  <a:pt x="54" y="50"/>
                  <a:pt x="53" y="74"/>
                  <a:pt x="53" y="99"/>
                </a:cubicBezTo>
                <a:cubicBezTo>
                  <a:pt x="53" y="99"/>
                  <a:pt x="53" y="99"/>
                  <a:pt x="53" y="10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51" name="Freeform 24"/>
          <p:cNvSpPr>
            <a:spLocks/>
          </p:cNvSpPr>
          <p:nvPr/>
        </p:nvSpPr>
        <p:spPr bwMode="auto">
          <a:xfrm>
            <a:off x="6256338" y="3098800"/>
            <a:ext cx="342900" cy="179388"/>
          </a:xfrm>
          <a:custGeom>
            <a:avLst/>
            <a:gdLst>
              <a:gd name="T0" fmla="*/ 102 w 103"/>
              <a:gd name="T1" fmla="*/ 53 h 54"/>
              <a:gd name="T2" fmla="*/ 98 w 103"/>
              <a:gd name="T3" fmla="*/ 53 h 54"/>
              <a:gd name="T4" fmla="*/ 32 w 103"/>
              <a:gd name="T5" fmla="*/ 53 h 54"/>
              <a:gd name="T6" fmla="*/ 5 w 103"/>
              <a:gd name="T7" fmla="*/ 34 h 54"/>
              <a:gd name="T8" fmla="*/ 30 w 103"/>
              <a:gd name="T9" fmla="*/ 0 h 54"/>
              <a:gd name="T10" fmla="*/ 48 w 103"/>
              <a:gd name="T11" fmla="*/ 0 h 54"/>
              <a:gd name="T12" fmla="*/ 52 w 103"/>
              <a:gd name="T13" fmla="*/ 2 h 54"/>
              <a:gd name="T14" fmla="*/ 103 w 103"/>
              <a:gd name="T15" fmla="*/ 52 h 54"/>
              <a:gd name="T16" fmla="*/ 102 w 103"/>
              <a:gd name="T17"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54">
                <a:moveTo>
                  <a:pt x="102" y="53"/>
                </a:moveTo>
                <a:cubicBezTo>
                  <a:pt x="101" y="53"/>
                  <a:pt x="99" y="53"/>
                  <a:pt x="98" y="53"/>
                </a:cubicBezTo>
                <a:cubicBezTo>
                  <a:pt x="76" y="53"/>
                  <a:pt x="54" y="54"/>
                  <a:pt x="32" y="53"/>
                </a:cubicBezTo>
                <a:cubicBezTo>
                  <a:pt x="18" y="53"/>
                  <a:pt x="8" y="46"/>
                  <a:pt x="5" y="34"/>
                </a:cubicBezTo>
                <a:cubicBezTo>
                  <a:pt x="0" y="17"/>
                  <a:pt x="13" y="1"/>
                  <a:pt x="30" y="0"/>
                </a:cubicBezTo>
                <a:cubicBezTo>
                  <a:pt x="36" y="0"/>
                  <a:pt x="42" y="0"/>
                  <a:pt x="48" y="0"/>
                </a:cubicBezTo>
                <a:cubicBezTo>
                  <a:pt x="49" y="0"/>
                  <a:pt x="51" y="1"/>
                  <a:pt x="52" y="2"/>
                </a:cubicBezTo>
                <a:cubicBezTo>
                  <a:pt x="69" y="19"/>
                  <a:pt x="86" y="36"/>
                  <a:pt x="103" y="52"/>
                </a:cubicBezTo>
                <a:cubicBezTo>
                  <a:pt x="103" y="53"/>
                  <a:pt x="102" y="53"/>
                  <a:pt x="102" y="53"/>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52" name="Freeform 25"/>
          <p:cNvSpPr>
            <a:spLocks/>
          </p:cNvSpPr>
          <p:nvPr/>
        </p:nvSpPr>
        <p:spPr bwMode="auto">
          <a:xfrm>
            <a:off x="8032750" y="3348038"/>
            <a:ext cx="336550" cy="182563"/>
          </a:xfrm>
          <a:custGeom>
            <a:avLst/>
            <a:gdLst>
              <a:gd name="T0" fmla="*/ 0 w 101"/>
              <a:gd name="T1" fmla="*/ 1 h 55"/>
              <a:gd name="T2" fmla="*/ 2 w 101"/>
              <a:gd name="T3" fmla="*/ 0 h 55"/>
              <a:gd name="T4" fmla="*/ 54 w 101"/>
              <a:gd name="T5" fmla="*/ 0 h 55"/>
              <a:gd name="T6" fmla="*/ 77 w 101"/>
              <a:gd name="T7" fmla="*/ 1 h 55"/>
              <a:gd name="T8" fmla="*/ 100 w 101"/>
              <a:gd name="T9" fmla="*/ 29 h 55"/>
              <a:gd name="T10" fmla="*/ 73 w 101"/>
              <a:gd name="T11" fmla="*/ 53 h 55"/>
              <a:gd name="T12" fmla="*/ 68 w 101"/>
              <a:gd name="T13" fmla="*/ 53 h 55"/>
              <a:gd name="T14" fmla="*/ 43 w 101"/>
              <a:gd name="T15" fmla="*/ 44 h 55"/>
              <a:gd name="T16" fmla="*/ 0 w 101"/>
              <a:gd name="T17"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55">
                <a:moveTo>
                  <a:pt x="0" y="1"/>
                </a:moveTo>
                <a:cubicBezTo>
                  <a:pt x="1" y="0"/>
                  <a:pt x="2" y="0"/>
                  <a:pt x="2" y="0"/>
                </a:cubicBezTo>
                <a:cubicBezTo>
                  <a:pt x="19" y="0"/>
                  <a:pt x="37" y="0"/>
                  <a:pt x="54" y="0"/>
                </a:cubicBezTo>
                <a:cubicBezTo>
                  <a:pt x="62" y="0"/>
                  <a:pt x="69" y="0"/>
                  <a:pt x="77" y="1"/>
                </a:cubicBezTo>
                <a:cubicBezTo>
                  <a:pt x="91" y="2"/>
                  <a:pt x="101" y="15"/>
                  <a:pt x="100" y="29"/>
                </a:cubicBezTo>
                <a:cubicBezTo>
                  <a:pt x="99" y="43"/>
                  <a:pt x="87" y="53"/>
                  <a:pt x="73" y="53"/>
                </a:cubicBezTo>
                <a:cubicBezTo>
                  <a:pt x="71" y="53"/>
                  <a:pt x="70" y="53"/>
                  <a:pt x="68" y="53"/>
                </a:cubicBezTo>
                <a:cubicBezTo>
                  <a:pt x="58" y="55"/>
                  <a:pt x="50" y="51"/>
                  <a:pt x="43" y="44"/>
                </a:cubicBezTo>
                <a:cubicBezTo>
                  <a:pt x="30" y="29"/>
                  <a:pt x="15" y="15"/>
                  <a:pt x="0" y="1"/>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53" name="Freeform 26"/>
          <p:cNvSpPr>
            <a:spLocks/>
          </p:cNvSpPr>
          <p:nvPr/>
        </p:nvSpPr>
        <p:spPr bwMode="auto">
          <a:xfrm>
            <a:off x="7104063" y="4032250"/>
            <a:ext cx="179388" cy="328613"/>
          </a:xfrm>
          <a:custGeom>
            <a:avLst/>
            <a:gdLst>
              <a:gd name="T0" fmla="*/ 53 w 54"/>
              <a:gd name="T1" fmla="*/ 0 h 99"/>
              <a:gd name="T2" fmla="*/ 53 w 54"/>
              <a:gd name="T3" fmla="*/ 3 h 99"/>
              <a:gd name="T4" fmla="*/ 53 w 54"/>
              <a:gd name="T5" fmla="*/ 72 h 99"/>
              <a:gd name="T6" fmla="*/ 26 w 54"/>
              <a:gd name="T7" fmla="*/ 99 h 99"/>
              <a:gd name="T8" fmla="*/ 0 w 54"/>
              <a:gd name="T9" fmla="*/ 73 h 99"/>
              <a:gd name="T10" fmla="*/ 0 w 54"/>
              <a:gd name="T11" fmla="*/ 55 h 99"/>
              <a:gd name="T12" fmla="*/ 2 w 54"/>
              <a:gd name="T13" fmla="*/ 51 h 99"/>
              <a:gd name="T14" fmla="*/ 52 w 54"/>
              <a:gd name="T15" fmla="*/ 0 h 99"/>
              <a:gd name="T16" fmla="*/ 53 w 54"/>
              <a:gd name="T17"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99">
                <a:moveTo>
                  <a:pt x="53" y="0"/>
                </a:moveTo>
                <a:cubicBezTo>
                  <a:pt x="53" y="1"/>
                  <a:pt x="53" y="2"/>
                  <a:pt x="53" y="3"/>
                </a:cubicBezTo>
                <a:cubicBezTo>
                  <a:pt x="53" y="26"/>
                  <a:pt x="54" y="49"/>
                  <a:pt x="53" y="72"/>
                </a:cubicBezTo>
                <a:cubicBezTo>
                  <a:pt x="53" y="87"/>
                  <a:pt x="41" y="99"/>
                  <a:pt x="26" y="99"/>
                </a:cubicBezTo>
                <a:cubicBezTo>
                  <a:pt x="12" y="98"/>
                  <a:pt x="1" y="87"/>
                  <a:pt x="0" y="73"/>
                </a:cubicBezTo>
                <a:cubicBezTo>
                  <a:pt x="0" y="67"/>
                  <a:pt x="0" y="61"/>
                  <a:pt x="0" y="55"/>
                </a:cubicBezTo>
                <a:cubicBezTo>
                  <a:pt x="0" y="53"/>
                  <a:pt x="1" y="52"/>
                  <a:pt x="2" y="51"/>
                </a:cubicBezTo>
                <a:cubicBezTo>
                  <a:pt x="19" y="34"/>
                  <a:pt x="36" y="17"/>
                  <a:pt x="52" y="0"/>
                </a:cubicBezTo>
                <a:cubicBezTo>
                  <a:pt x="53" y="0"/>
                  <a:pt x="53" y="0"/>
                  <a:pt x="53"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54" name="Freeform 27"/>
          <p:cNvSpPr>
            <a:spLocks/>
          </p:cNvSpPr>
          <p:nvPr/>
        </p:nvSpPr>
        <p:spPr bwMode="auto">
          <a:xfrm>
            <a:off x="7353300" y="4029075"/>
            <a:ext cx="177800" cy="334963"/>
          </a:xfrm>
          <a:custGeom>
            <a:avLst/>
            <a:gdLst>
              <a:gd name="T0" fmla="*/ 0 w 54"/>
              <a:gd name="T1" fmla="*/ 0 h 101"/>
              <a:gd name="T2" fmla="*/ 26 w 54"/>
              <a:gd name="T3" fmla="*/ 26 h 101"/>
              <a:gd name="T4" fmla="*/ 50 w 54"/>
              <a:gd name="T5" fmla="*/ 50 h 101"/>
              <a:gd name="T6" fmla="*/ 53 w 54"/>
              <a:gd name="T7" fmla="*/ 57 h 101"/>
              <a:gd name="T8" fmla="*/ 52 w 54"/>
              <a:gd name="T9" fmla="*/ 81 h 101"/>
              <a:gd name="T10" fmla="*/ 24 w 54"/>
              <a:gd name="T11" fmla="*/ 100 h 101"/>
              <a:gd name="T12" fmla="*/ 1 w 54"/>
              <a:gd name="T13" fmla="*/ 78 h 101"/>
              <a:gd name="T14" fmla="*/ 0 w 54"/>
              <a:gd name="T15" fmla="*/ 54 h 101"/>
              <a:gd name="T16" fmla="*/ 0 w 54"/>
              <a:gd name="T17" fmla="*/ 3 h 101"/>
              <a:gd name="T18" fmla="*/ 0 w 54"/>
              <a:gd name="T1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01">
                <a:moveTo>
                  <a:pt x="0" y="0"/>
                </a:moveTo>
                <a:cubicBezTo>
                  <a:pt x="9" y="9"/>
                  <a:pt x="18" y="18"/>
                  <a:pt x="26" y="26"/>
                </a:cubicBezTo>
                <a:cubicBezTo>
                  <a:pt x="34" y="34"/>
                  <a:pt x="42" y="42"/>
                  <a:pt x="50" y="50"/>
                </a:cubicBezTo>
                <a:cubicBezTo>
                  <a:pt x="53" y="52"/>
                  <a:pt x="54" y="54"/>
                  <a:pt x="53" y="57"/>
                </a:cubicBezTo>
                <a:cubicBezTo>
                  <a:pt x="53" y="65"/>
                  <a:pt x="53" y="73"/>
                  <a:pt x="52" y="81"/>
                </a:cubicBezTo>
                <a:cubicBezTo>
                  <a:pt x="49" y="93"/>
                  <a:pt x="37" y="101"/>
                  <a:pt x="24" y="100"/>
                </a:cubicBezTo>
                <a:cubicBezTo>
                  <a:pt x="13" y="99"/>
                  <a:pt x="2" y="89"/>
                  <a:pt x="1" y="78"/>
                </a:cubicBezTo>
                <a:cubicBezTo>
                  <a:pt x="0" y="70"/>
                  <a:pt x="0" y="62"/>
                  <a:pt x="0" y="54"/>
                </a:cubicBezTo>
                <a:cubicBezTo>
                  <a:pt x="0" y="37"/>
                  <a:pt x="0" y="20"/>
                  <a:pt x="0" y="3"/>
                </a:cubicBezTo>
                <a:cubicBezTo>
                  <a:pt x="0" y="2"/>
                  <a:pt x="0" y="2"/>
                  <a:pt x="0" y="0"/>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55" name="Freeform 28"/>
          <p:cNvSpPr>
            <a:spLocks/>
          </p:cNvSpPr>
          <p:nvPr/>
        </p:nvSpPr>
        <p:spPr bwMode="auto">
          <a:xfrm>
            <a:off x="8032750" y="3098800"/>
            <a:ext cx="336550" cy="179388"/>
          </a:xfrm>
          <a:custGeom>
            <a:avLst/>
            <a:gdLst>
              <a:gd name="T0" fmla="*/ 0 w 101"/>
              <a:gd name="T1" fmla="*/ 53 h 54"/>
              <a:gd name="T2" fmla="*/ 25 w 101"/>
              <a:gd name="T3" fmla="*/ 29 h 54"/>
              <a:gd name="T4" fmla="*/ 51 w 101"/>
              <a:gd name="T5" fmla="*/ 3 h 54"/>
              <a:gd name="T6" fmla="*/ 57 w 101"/>
              <a:gd name="T7" fmla="*/ 0 h 54"/>
              <a:gd name="T8" fmla="*/ 82 w 101"/>
              <a:gd name="T9" fmla="*/ 2 h 54"/>
              <a:gd name="T10" fmla="*/ 100 w 101"/>
              <a:gd name="T11" fmla="*/ 29 h 54"/>
              <a:gd name="T12" fmla="*/ 77 w 101"/>
              <a:gd name="T13" fmla="*/ 53 h 54"/>
              <a:gd name="T14" fmla="*/ 49 w 101"/>
              <a:gd name="T15" fmla="*/ 53 h 54"/>
              <a:gd name="T16" fmla="*/ 5 w 101"/>
              <a:gd name="T17" fmla="*/ 53 h 54"/>
              <a:gd name="T18" fmla="*/ 0 w 101"/>
              <a:gd name="T19"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54">
                <a:moveTo>
                  <a:pt x="0" y="53"/>
                </a:moveTo>
                <a:cubicBezTo>
                  <a:pt x="9" y="45"/>
                  <a:pt x="17" y="37"/>
                  <a:pt x="25" y="29"/>
                </a:cubicBezTo>
                <a:cubicBezTo>
                  <a:pt x="34" y="20"/>
                  <a:pt x="42" y="11"/>
                  <a:pt x="51" y="3"/>
                </a:cubicBezTo>
                <a:cubicBezTo>
                  <a:pt x="52" y="1"/>
                  <a:pt x="55" y="0"/>
                  <a:pt x="57" y="0"/>
                </a:cubicBezTo>
                <a:cubicBezTo>
                  <a:pt x="65" y="1"/>
                  <a:pt x="74" y="0"/>
                  <a:pt x="82" y="2"/>
                </a:cubicBezTo>
                <a:cubicBezTo>
                  <a:pt x="93" y="5"/>
                  <a:pt x="101" y="18"/>
                  <a:pt x="100" y="29"/>
                </a:cubicBezTo>
                <a:cubicBezTo>
                  <a:pt x="98" y="42"/>
                  <a:pt x="89" y="52"/>
                  <a:pt x="77" y="53"/>
                </a:cubicBezTo>
                <a:cubicBezTo>
                  <a:pt x="68" y="54"/>
                  <a:pt x="59" y="53"/>
                  <a:pt x="49" y="53"/>
                </a:cubicBezTo>
                <a:cubicBezTo>
                  <a:pt x="35" y="54"/>
                  <a:pt x="20" y="54"/>
                  <a:pt x="5" y="53"/>
                </a:cubicBezTo>
                <a:cubicBezTo>
                  <a:pt x="4" y="53"/>
                  <a:pt x="3" y="53"/>
                  <a:pt x="0" y="53"/>
                </a:cubicBezTo>
                <a:close/>
              </a:path>
            </a:pathLst>
          </a:custGeom>
          <a:solidFill>
            <a:srgbClr val="BB3F7C"/>
          </a:solidFill>
          <a:ln>
            <a:noFill/>
          </a:ln>
        </p:spPr>
        <p:txBody>
          <a:bodyPr vert="horz" wrap="square" lIns="91440" tIns="45720" rIns="91440" bIns="45720" numCol="1" anchor="t" anchorCtr="0" compatLnSpc="1">
            <a:prstTxWarp prst="textNoShape">
              <a:avLst/>
            </a:prstTxWarp>
          </a:bodyPr>
          <a:lstStyle/>
          <a:p>
            <a:endParaRPr lang="es-AR"/>
          </a:p>
        </p:txBody>
      </p:sp>
      <p:sp>
        <p:nvSpPr>
          <p:cNvPr id="56" name="Rectángulo 55">
            <a:extLst>
              <a:ext uri="{FF2B5EF4-FFF2-40B4-BE49-F238E27FC236}">
                <a16:creationId xmlns:a16="http://schemas.microsoft.com/office/drawing/2014/main" id="{B79A40F2-5297-1A9D-B185-FAD208EDD1F0}"/>
              </a:ext>
            </a:extLst>
          </p:cNvPr>
          <p:cNvSpPr/>
          <p:nvPr/>
        </p:nvSpPr>
        <p:spPr>
          <a:xfrm>
            <a:off x="336176" y="295836"/>
            <a:ext cx="8444753" cy="4578244"/>
          </a:xfrm>
          <a:prstGeom prst="rect">
            <a:avLst/>
          </a:prstGeom>
          <a:noFill/>
          <a:ln w="57150">
            <a:solidFill>
              <a:srgbClr val="F8B4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ln>
                <a:solidFill>
                  <a:srgbClr val="7030A0"/>
                </a:solidFill>
              </a:ln>
            </a:endParaRPr>
          </a:p>
        </p:txBody>
      </p:sp>
    </p:spTree>
    <p:extLst>
      <p:ext uri="{BB962C8B-B14F-4D97-AF65-F5344CB8AC3E}">
        <p14:creationId xmlns:p14="http://schemas.microsoft.com/office/powerpoint/2010/main" val="184736873"/>
      </p:ext>
    </p:extLst>
  </p:cSld>
  <p:clrMapOvr>
    <a:masterClrMapping/>
  </p:clrMapOvr>
</p:sld>
</file>

<file path=ppt/theme/theme1.xml><?xml version="1.0" encoding="utf-8"?>
<a:theme xmlns:a="http://schemas.openxmlformats.org/drawingml/2006/main" name="Elegant, Modern Milky White Company Profile by Slidesgo">
  <a:themeElements>
    <a:clrScheme name="Simple Light">
      <a:dk1>
        <a:srgbClr val="000000"/>
      </a:dk1>
      <a:lt1>
        <a:srgbClr val="FFFFFF"/>
      </a:lt1>
      <a:dk2>
        <a:srgbClr val="D9D9D9"/>
      </a:dk2>
      <a:lt2>
        <a:srgbClr val="F3F3F3"/>
      </a:lt2>
      <a:accent1>
        <a:srgbClr val="FFFFFF"/>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2081</Words>
  <Application>Microsoft Office PowerPoint</Application>
  <PresentationFormat>Presentación en pantalla (16:9)</PresentationFormat>
  <Paragraphs>245</Paragraphs>
  <Slides>40</Slides>
  <Notes>33</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40</vt:i4>
      </vt:variant>
    </vt:vector>
  </HeadingPairs>
  <TitlesOfParts>
    <vt:vector size="53" baseType="lpstr">
      <vt:lpstr>Lato</vt:lpstr>
      <vt:lpstr>Arial</vt:lpstr>
      <vt:lpstr>Poppins ExtraBold</vt:lpstr>
      <vt:lpstr>Poppins SemiBold</vt:lpstr>
      <vt:lpstr>PT Sans</vt:lpstr>
      <vt:lpstr>Open Sans</vt:lpstr>
      <vt:lpstr>Arial Black</vt:lpstr>
      <vt:lpstr>Nunito ExtraBold</vt:lpstr>
      <vt:lpstr>Bungee</vt:lpstr>
      <vt:lpstr>Wingdings</vt:lpstr>
      <vt:lpstr>Roboto</vt:lpstr>
      <vt:lpstr>Poppins</vt:lpstr>
      <vt:lpstr>Elegant, Modern Milky White Company Profile by Slidesgo</vt:lpstr>
      <vt:lpstr>Free Template</vt:lpstr>
      <vt:lpstr>Table of contents</vt:lpstr>
      <vt:lpstr>Name of the section</vt:lpstr>
      <vt:lpstr>Whoa</vt:lpstr>
      <vt:lpstr>About us</vt:lpstr>
      <vt:lpstr>Our history</vt:lpstr>
      <vt:lpstr>Presentación de PowerPoint</vt:lpstr>
      <vt:lpstr>Our philosophy</vt:lpstr>
      <vt:lpstr>Presentación de PowerPoint</vt:lpstr>
      <vt:lpstr>—Someone Famous</vt:lpstr>
      <vt:lpstr>Presentación de PowerPoint</vt:lpstr>
      <vt:lpstr>Presentación de PowerPoint</vt:lpstr>
      <vt:lpstr>Locations</vt:lpstr>
      <vt:lpstr>Our services</vt:lpstr>
      <vt:lpstr>Best seller</vt:lpstr>
      <vt:lpstr>Our projects</vt:lpstr>
      <vt:lpstr>Presentación de PowerPoint</vt:lpstr>
      <vt:lpstr>Our strengths</vt:lpstr>
      <vt:lpstr>Awesome words </vt:lpstr>
      <vt:lpstr>Customer profile</vt:lpstr>
      <vt:lpstr>The slide title goes here!</vt:lpstr>
      <vt:lpstr>Our numbers</vt:lpstr>
      <vt:lpstr>Our growth</vt:lpstr>
      <vt:lpstr>150,000</vt:lpstr>
      <vt:lpstr>Presentación de PowerPoint</vt:lpstr>
      <vt:lpstr>Gustav V</vt:lpstr>
      <vt:lpstr>Our awards</vt:lpstr>
      <vt:lpstr>Our team</vt:lpstr>
      <vt:lpstr>A picture is worth a thousand words</vt:lpstr>
      <vt:lpstr>Future projects</vt:lpstr>
      <vt:lpstr>Sneak peek</vt:lpstr>
      <vt:lpstr>Presentación de PowerPoint</vt:lpstr>
      <vt:lpstr>Presentación de PowerPoint</vt:lpstr>
      <vt:lpstr>Thanks!</vt:lpstr>
      <vt:lpstr>Presentación de PowerPoint</vt:lpstr>
      <vt:lpstr>Alternative resources</vt:lpstr>
      <vt:lpstr>Alternative 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de tejido</dc:title>
  <dc:creator>Sr GRYM</dc:creator>
  <cp:lastModifiedBy>i201701069 (Sucasaca Mamani, Jean Carlo)</cp:lastModifiedBy>
  <cp:revision>30</cp:revision>
  <dcterms:modified xsi:type="dcterms:W3CDTF">2022-05-30T09:21:29Z</dcterms:modified>
</cp:coreProperties>
</file>