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iofUL/CB3BOMAVLAnXnqVXyYD3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C57DAA-144F-43B7-AE5E-E5CFA2E3CAE7}">
  <a:tblStyle styleId="{40C57DAA-144F-43B7-AE5E-E5CFA2E3CAE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E7E6"/>
          </a:solidFill>
        </a:fill>
      </a:tcStyle>
    </a:wholeTbl>
    <a:band1H>
      <a:tcTxStyle/>
      <a:tcStyle>
        <a:fill>
          <a:solidFill>
            <a:srgbClr val="DACBCA"/>
          </a:solidFill>
        </a:fill>
      </a:tcStyle>
    </a:band1H>
    <a:band2H>
      <a:tcTxStyle/>
    </a:band2H>
    <a:band1V>
      <a:tcTxStyle/>
      <a:tcStyle>
        <a:fill>
          <a:solidFill>
            <a:srgbClr val="DACB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customschemas.google.com/relationships/presentationmetadata" Target="meta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7F-412A-9D8D-7BFE9811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17F-412A-9D8D-7BFE9811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017F-412A-9D8D-7BFE9811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017F-412A-9D8D-7BFE9811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17F-412A-9D8D-7BFE9811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017F-412A-9D8D-7BFE98112B24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F-412A-9D8D-7BFE9811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7-48C0-B5BA-B02128FCA4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68F7-48C0-B5BA-B02128FCA4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68F7-48C0-B5BA-B02128FCA4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68F7-48C0-B5BA-B02128FCA4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68F7-48C0-B5BA-B02128FCA49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F7-48C0-B5BA-B02128FCA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CA4-4B09-BC7F-FADA8136E1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CA4-4B09-BC7F-FADA8136E1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4-4B09-BC7F-FADA8136E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13A-4FE3-BE82-AA9C911E112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13A-4FE3-BE82-AA9C911E112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A-4FE3-BE82-AA9C911E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717-4628-9922-8F59341EED7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717-4628-9922-8F59341EED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7-4628-9922-8F59341E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FF2-4DD4-B716-8D0D820D8DA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FF2-4DD4-B716-8D0D820D8DA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F2-4DD4-B716-8D0D820D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2"/>
          <p:cNvSpPr/>
          <p:nvPr>
            <p:ph idx="2" type="pic"/>
          </p:nvPr>
        </p:nvSpPr>
        <p:spPr>
          <a:xfrm>
            <a:off x="4074943" y="448887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62"/>
          <p:cNvSpPr/>
          <p:nvPr>
            <p:ph idx="3" type="pic"/>
          </p:nvPr>
        </p:nvSpPr>
        <p:spPr>
          <a:xfrm>
            <a:off x="5653743" y="200939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62"/>
          <p:cNvSpPr/>
          <p:nvPr>
            <p:ph idx="4" type="pic"/>
          </p:nvPr>
        </p:nvSpPr>
        <p:spPr>
          <a:xfrm>
            <a:off x="7232543" y="44888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62"/>
          <p:cNvSpPr/>
          <p:nvPr>
            <p:ph idx="5" type="pic"/>
          </p:nvPr>
        </p:nvSpPr>
        <p:spPr>
          <a:xfrm>
            <a:off x="7206298" y="356990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2"/>
          <p:cNvSpPr/>
          <p:nvPr>
            <p:ph idx="6" type="pic"/>
          </p:nvPr>
        </p:nvSpPr>
        <p:spPr>
          <a:xfrm>
            <a:off x="8770034" y="14068"/>
            <a:ext cx="3421966" cy="6843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4"/>
          <p:cNvSpPr/>
          <p:nvPr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4"/>
          <p:cNvSpPr/>
          <p:nvPr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4"/>
          <p:cNvSpPr/>
          <p:nvPr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64"/>
          <p:cNvGrpSpPr/>
          <p:nvPr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54" name="Google Shape;54;p64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4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4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4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4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4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4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4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64"/>
          <p:cNvGrpSpPr/>
          <p:nvPr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63" name="Google Shape;63;p64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4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4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4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4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4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4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4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64"/>
          <p:cNvGrpSpPr/>
          <p:nvPr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72" name="Google Shape;72;p64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4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4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4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4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4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4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4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64"/>
          <p:cNvSpPr/>
          <p:nvPr>
            <p:ph idx="2" type="pic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64"/>
          <p:cNvSpPr/>
          <p:nvPr>
            <p:ph idx="3" type="pic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64"/>
          <p:cNvSpPr/>
          <p:nvPr>
            <p:ph idx="4" type="pic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6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4" name="Google Shape;84;p64"/>
          <p:cNvGrpSpPr/>
          <p:nvPr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85" name="Google Shape;85;p64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4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4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4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4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4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Images &amp; Contents Layout">
  <p:cSld name="40_Images &amp; Contents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6"/>
          <p:cNvSpPr/>
          <p:nvPr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6"/>
          <p:cNvSpPr/>
          <p:nvPr>
            <p:ph idx="2" type="pic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8"/>
          <p:cNvGrpSpPr/>
          <p:nvPr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98" name="Google Shape;98;p68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8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8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8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8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68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04" name="Google Shape;104;p68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8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68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07" name="Google Shape;107;p68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8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109;p68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68"/>
          <p:cNvSpPr/>
          <p:nvPr>
            <p:ph idx="2" type="pic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6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2" name="Google Shape;112;p68"/>
          <p:cNvGrpSpPr/>
          <p:nvPr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13" name="Google Shape;113;p68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8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8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8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8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8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2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3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6"/>
          <p:cNvSpPr/>
          <p:nvPr>
            <p:ph idx="2" type="pic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15" name="Google Shape;15;p56"/>
          <p:cNvSpPr/>
          <p:nvPr>
            <p:ph idx="3" type="pic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16" name="Google Shape;16;p56"/>
          <p:cNvSpPr/>
          <p:nvPr>
            <p:ph idx="4" type="pic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17" name="Google Shape;17;p56"/>
          <p:cNvSpPr/>
          <p:nvPr>
            <p:ph idx="5" type="pic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grpSp>
        <p:nvGrpSpPr>
          <p:cNvPr id="18" name="Google Shape;18;p56"/>
          <p:cNvGrpSpPr/>
          <p:nvPr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Google Shape;19;p56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6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6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6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6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7" name="Google Shape;27;p57"/>
          <p:cNvGrpSpPr/>
          <p:nvPr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28" name="Google Shape;28;p57"/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7"/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7"/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7"/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7"/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7"/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8"/>
          <p:cNvSpPr/>
          <p:nvPr>
            <p:ph idx="2" type="pic"/>
          </p:nvPr>
        </p:nvSpPr>
        <p:spPr>
          <a:xfrm>
            <a:off x="769399" y="-1"/>
            <a:ext cx="6881081" cy="68715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58"/>
          <p:cNvSpPr/>
          <p:nvPr>
            <p:ph idx="3" type="pic"/>
          </p:nvPr>
        </p:nvSpPr>
        <p:spPr>
          <a:xfrm>
            <a:off x="-5528" y="0"/>
            <a:ext cx="39902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0"/>
          <p:cNvSpPr/>
          <p:nvPr/>
        </p:nvSpPr>
        <p:spPr>
          <a:xfrm>
            <a:off x="0" y="-1"/>
            <a:ext cx="6210518" cy="6263593"/>
          </a:xfrm>
          <a:custGeom>
            <a:rect b="b" l="l" r="r" t="t"/>
            <a:pathLst>
              <a:path extrusionOk="0" h="6263593" w="6210518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rgbClr val="E9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0"/>
          <p:cNvSpPr/>
          <p:nvPr>
            <p:ph idx="2" type="pic"/>
          </p:nvPr>
        </p:nvSpPr>
        <p:spPr>
          <a:xfrm>
            <a:off x="274951" y="665214"/>
            <a:ext cx="11588489" cy="3069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>
            <a:hlinkClick r:id="rId3"/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b="0" i="0" sz="1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6858000" y="3942474"/>
            <a:ext cx="4894141" cy="175432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6857971" y="5696800"/>
            <a:ext cx="4894082" cy="37965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b="0" i="0" sz="1867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00" name="Google Shape;400;p10"/>
          <p:cNvSpPr/>
          <p:nvPr/>
        </p:nvSpPr>
        <p:spPr>
          <a:xfrm rot="2700000">
            <a:off x="7481162" y="1914850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 rot="2700000">
            <a:off x="5958909" y="1914848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 rot="2700000">
            <a:off x="4436656" y="1914846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 rot="2700000">
            <a:off x="2914403" y="1914844"/>
            <a:ext cx="1723431" cy="1716991"/>
          </a:xfrm>
          <a:custGeom>
            <a:rect b="b" l="l" r="r" t="t"/>
            <a:pathLst>
              <a:path extrusionOk="0" h="1716991" w="172343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10"/>
          <p:cNvGrpSpPr/>
          <p:nvPr/>
        </p:nvGrpSpPr>
        <p:grpSpPr>
          <a:xfrm>
            <a:off x="2006557" y="4017378"/>
            <a:ext cx="4071056" cy="901282"/>
            <a:chOff x="3189316" y="4309327"/>
            <a:chExt cx="2736304" cy="901282"/>
          </a:xfrm>
        </p:grpSpPr>
        <p:sp>
          <p:nvSpPr>
            <p:cNvPr id="405" name="Google Shape;405;p10"/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10"/>
          <p:cNvSpPr txBox="1"/>
          <p:nvPr/>
        </p:nvSpPr>
        <p:spPr>
          <a:xfrm>
            <a:off x="966464" y="4017379"/>
            <a:ext cx="864096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10"/>
          <p:cNvGrpSpPr/>
          <p:nvPr/>
        </p:nvGrpSpPr>
        <p:grpSpPr>
          <a:xfrm>
            <a:off x="2006557" y="5030559"/>
            <a:ext cx="4071056" cy="901282"/>
            <a:chOff x="3189316" y="5173423"/>
            <a:chExt cx="2736304" cy="901282"/>
          </a:xfrm>
        </p:grpSpPr>
        <p:sp>
          <p:nvSpPr>
            <p:cNvPr id="409" name="Google Shape;409;p10"/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0"/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0"/>
          <p:cNvSpPr txBox="1"/>
          <p:nvPr/>
        </p:nvSpPr>
        <p:spPr>
          <a:xfrm>
            <a:off x="966464" y="5030561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10"/>
          <p:cNvGrpSpPr/>
          <p:nvPr/>
        </p:nvGrpSpPr>
        <p:grpSpPr>
          <a:xfrm>
            <a:off x="7219796" y="4017378"/>
            <a:ext cx="4071056" cy="901282"/>
            <a:chOff x="7040896" y="4309327"/>
            <a:chExt cx="2736304" cy="901282"/>
          </a:xfrm>
        </p:grpSpPr>
        <p:sp>
          <p:nvSpPr>
            <p:cNvPr id="413" name="Google Shape;413;p10"/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"/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10"/>
          <p:cNvSpPr txBox="1"/>
          <p:nvPr/>
        </p:nvSpPr>
        <p:spPr>
          <a:xfrm>
            <a:off x="6179703" y="4017379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10"/>
          <p:cNvGrpSpPr/>
          <p:nvPr/>
        </p:nvGrpSpPr>
        <p:grpSpPr>
          <a:xfrm>
            <a:off x="7219796" y="5030559"/>
            <a:ext cx="4071056" cy="901282"/>
            <a:chOff x="7040896" y="5173423"/>
            <a:chExt cx="2736304" cy="901282"/>
          </a:xfrm>
        </p:grpSpPr>
        <p:sp>
          <p:nvSpPr>
            <p:cNvPr id="417" name="Google Shape;417;p10"/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0"/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10"/>
          <p:cNvSpPr txBox="1"/>
          <p:nvPr/>
        </p:nvSpPr>
        <p:spPr>
          <a:xfrm>
            <a:off x="6179703" y="5030561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5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4134447" y="2583655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8648757" y="2620328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0"/>
          <p:cNvSpPr/>
          <p:nvPr/>
        </p:nvSpPr>
        <p:spPr>
          <a:xfrm rot="2700000">
            <a:off x="5578376" y="255784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"/>
          <p:cNvSpPr/>
          <p:nvPr/>
        </p:nvSpPr>
        <p:spPr>
          <a:xfrm flipH="1">
            <a:off x="7052671" y="261178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6096000" y="3206728"/>
            <a:ext cx="6096000" cy="72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-8792" y="470337"/>
            <a:ext cx="6104792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1"/>
          <p:cNvSpPr txBox="1"/>
          <p:nvPr/>
        </p:nvSpPr>
        <p:spPr>
          <a:xfrm>
            <a:off x="6536609" y="3280686"/>
            <a:ext cx="5025273" cy="5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1"/>
          <p:cNvSpPr txBox="1"/>
          <p:nvPr/>
        </p:nvSpPr>
        <p:spPr>
          <a:xfrm>
            <a:off x="919442" y="705450"/>
            <a:ext cx="47513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7034751" y="4848103"/>
            <a:ext cx="4550631" cy="1479412"/>
            <a:chOff x="6946831" y="4848103"/>
            <a:chExt cx="4550631" cy="1479412"/>
          </a:xfrm>
        </p:grpSpPr>
        <p:sp>
          <p:nvSpPr>
            <p:cNvPr id="433" name="Google Shape;433;p11"/>
            <p:cNvSpPr/>
            <p:nvPr/>
          </p:nvSpPr>
          <p:spPr>
            <a:xfrm>
              <a:off x="6946831" y="4848103"/>
              <a:ext cx="4550631" cy="461665"/>
            </a:xfrm>
            <a:prstGeom prst="rect">
              <a:avLst/>
            </a:pr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946831" y="5311852"/>
              <a:ext cx="4550630" cy="1015663"/>
            </a:xfrm>
            <a:prstGeom prst="rect">
              <a:avLst/>
            </a:pr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40" name="Google Shape;440;p12"/>
          <p:cNvSpPr/>
          <p:nvPr/>
        </p:nvSpPr>
        <p:spPr>
          <a:xfrm>
            <a:off x="790199" y="1628775"/>
            <a:ext cx="10611608" cy="1485898"/>
          </a:xfrm>
          <a:custGeom>
            <a:rect b="b" l="l" r="r" t="t"/>
            <a:pathLst>
              <a:path extrusionOk="0" h="1557338" w="11121801">
                <a:moveTo>
                  <a:pt x="778669" y="0"/>
                </a:moveTo>
                <a:cubicBezTo>
                  <a:pt x="993693" y="0"/>
                  <a:pt x="1188360" y="87156"/>
                  <a:pt x="1329271" y="228067"/>
                </a:cubicBezTo>
                <a:lnTo>
                  <a:pt x="1375202" y="283735"/>
                </a:lnTo>
                <a:lnTo>
                  <a:pt x="1404032" y="314072"/>
                </a:lnTo>
                <a:cubicBezTo>
                  <a:pt x="1539563" y="443297"/>
                  <a:pt x="1744669" y="525664"/>
                  <a:pt x="1974226" y="525664"/>
                </a:cubicBezTo>
                <a:cubicBezTo>
                  <a:pt x="2203783" y="525664"/>
                  <a:pt x="2408890" y="443297"/>
                  <a:pt x="2544421" y="314072"/>
                </a:cubicBezTo>
                <a:lnTo>
                  <a:pt x="2573254" y="283732"/>
                </a:lnTo>
                <a:lnTo>
                  <a:pt x="2619182" y="228067"/>
                </a:lnTo>
                <a:cubicBezTo>
                  <a:pt x="2760093" y="87156"/>
                  <a:pt x="2954760" y="0"/>
                  <a:pt x="3169784" y="0"/>
                </a:cubicBezTo>
                <a:cubicBezTo>
                  <a:pt x="3384807" y="0"/>
                  <a:pt x="3579475" y="87156"/>
                  <a:pt x="3720385" y="228067"/>
                </a:cubicBezTo>
                <a:lnTo>
                  <a:pt x="3766318" y="283738"/>
                </a:lnTo>
                <a:lnTo>
                  <a:pt x="3795145" y="314072"/>
                </a:lnTo>
                <a:cubicBezTo>
                  <a:pt x="3930677" y="443297"/>
                  <a:pt x="4135784" y="525664"/>
                  <a:pt x="4365340" y="525664"/>
                </a:cubicBezTo>
                <a:cubicBezTo>
                  <a:pt x="4594896" y="525664"/>
                  <a:pt x="4800004" y="443297"/>
                  <a:pt x="4935534" y="314072"/>
                </a:cubicBezTo>
                <a:lnTo>
                  <a:pt x="4964372" y="283728"/>
                </a:lnTo>
                <a:lnTo>
                  <a:pt x="5010296" y="228067"/>
                </a:lnTo>
                <a:cubicBezTo>
                  <a:pt x="5151207" y="87156"/>
                  <a:pt x="5345874" y="0"/>
                  <a:pt x="5560898" y="0"/>
                </a:cubicBezTo>
                <a:cubicBezTo>
                  <a:pt x="5775921" y="0"/>
                  <a:pt x="5970589" y="87156"/>
                  <a:pt x="6111500" y="228067"/>
                </a:cubicBezTo>
                <a:lnTo>
                  <a:pt x="6157431" y="283736"/>
                </a:lnTo>
                <a:lnTo>
                  <a:pt x="6186260" y="314072"/>
                </a:lnTo>
                <a:cubicBezTo>
                  <a:pt x="6321792" y="443297"/>
                  <a:pt x="6526899" y="525664"/>
                  <a:pt x="6756455" y="525664"/>
                </a:cubicBezTo>
                <a:cubicBezTo>
                  <a:pt x="6986011" y="525664"/>
                  <a:pt x="7191119" y="443297"/>
                  <a:pt x="7326649" y="314072"/>
                </a:cubicBezTo>
                <a:lnTo>
                  <a:pt x="7355485" y="283729"/>
                </a:lnTo>
                <a:lnTo>
                  <a:pt x="7401411" y="228067"/>
                </a:lnTo>
                <a:cubicBezTo>
                  <a:pt x="7542322" y="87156"/>
                  <a:pt x="7736989" y="0"/>
                  <a:pt x="7952013" y="0"/>
                </a:cubicBezTo>
                <a:cubicBezTo>
                  <a:pt x="8167036" y="0"/>
                  <a:pt x="8361704" y="87156"/>
                  <a:pt x="8502615" y="228067"/>
                </a:cubicBezTo>
                <a:lnTo>
                  <a:pt x="8548546" y="283735"/>
                </a:lnTo>
                <a:lnTo>
                  <a:pt x="8577376" y="314072"/>
                </a:lnTo>
                <a:cubicBezTo>
                  <a:pt x="8712907" y="443297"/>
                  <a:pt x="8918014" y="525664"/>
                  <a:pt x="9147570" y="525664"/>
                </a:cubicBezTo>
                <a:cubicBezTo>
                  <a:pt x="9377126" y="525664"/>
                  <a:pt x="9582234" y="443297"/>
                  <a:pt x="9717764" y="314072"/>
                </a:cubicBezTo>
                <a:lnTo>
                  <a:pt x="9746632" y="283696"/>
                </a:lnTo>
                <a:lnTo>
                  <a:pt x="9792530" y="228067"/>
                </a:lnTo>
                <a:cubicBezTo>
                  <a:pt x="9933441" y="87156"/>
                  <a:pt x="10128109" y="0"/>
                  <a:pt x="10343132" y="0"/>
                </a:cubicBezTo>
                <a:cubicBezTo>
                  <a:pt x="10773179" y="0"/>
                  <a:pt x="11121801" y="348622"/>
                  <a:pt x="11121801" y="778669"/>
                </a:cubicBezTo>
                <a:cubicBezTo>
                  <a:pt x="11121801" y="1208716"/>
                  <a:pt x="10773179" y="1557338"/>
                  <a:pt x="10343132" y="1557338"/>
                </a:cubicBezTo>
                <a:cubicBezTo>
                  <a:pt x="10128109" y="1557338"/>
                  <a:pt x="9933441" y="1470183"/>
                  <a:pt x="9792530" y="1329271"/>
                </a:cubicBezTo>
                <a:lnTo>
                  <a:pt x="9746626" y="1273635"/>
                </a:lnTo>
                <a:lnTo>
                  <a:pt x="9717764" y="1243265"/>
                </a:lnTo>
                <a:cubicBezTo>
                  <a:pt x="9582234" y="1114041"/>
                  <a:pt x="9377126" y="1031673"/>
                  <a:pt x="9147570" y="1031673"/>
                </a:cubicBezTo>
                <a:cubicBezTo>
                  <a:pt x="8918014" y="1031673"/>
                  <a:pt x="8712907" y="1114041"/>
                  <a:pt x="8577376" y="1243265"/>
                </a:cubicBezTo>
                <a:lnTo>
                  <a:pt x="8548552" y="1273595"/>
                </a:lnTo>
                <a:lnTo>
                  <a:pt x="8502615" y="1329271"/>
                </a:lnTo>
                <a:cubicBezTo>
                  <a:pt x="8361704" y="1470183"/>
                  <a:pt x="8167036" y="1557338"/>
                  <a:pt x="7952013" y="1557338"/>
                </a:cubicBezTo>
                <a:cubicBezTo>
                  <a:pt x="7736989" y="1557338"/>
                  <a:pt x="7542322" y="1470183"/>
                  <a:pt x="7401411" y="1329271"/>
                </a:cubicBezTo>
                <a:lnTo>
                  <a:pt x="7355479" y="1273602"/>
                </a:lnTo>
                <a:lnTo>
                  <a:pt x="7326649" y="1243265"/>
                </a:lnTo>
                <a:cubicBezTo>
                  <a:pt x="7191119" y="1114041"/>
                  <a:pt x="6986011" y="1031673"/>
                  <a:pt x="6756455" y="1031673"/>
                </a:cubicBezTo>
                <a:cubicBezTo>
                  <a:pt x="6526899" y="1031673"/>
                  <a:pt x="6321792" y="1114041"/>
                  <a:pt x="6186260" y="1243265"/>
                </a:cubicBezTo>
                <a:lnTo>
                  <a:pt x="6157438" y="1273594"/>
                </a:lnTo>
                <a:lnTo>
                  <a:pt x="6111500" y="1329271"/>
                </a:lnTo>
                <a:cubicBezTo>
                  <a:pt x="5970589" y="1470183"/>
                  <a:pt x="5775921" y="1557338"/>
                  <a:pt x="5560898" y="1557338"/>
                </a:cubicBezTo>
                <a:cubicBezTo>
                  <a:pt x="5345874" y="1557338"/>
                  <a:pt x="5151207" y="1470183"/>
                  <a:pt x="5010296" y="1329271"/>
                </a:cubicBezTo>
                <a:lnTo>
                  <a:pt x="4964365" y="1273603"/>
                </a:lnTo>
                <a:lnTo>
                  <a:pt x="4935534" y="1243265"/>
                </a:lnTo>
                <a:cubicBezTo>
                  <a:pt x="4800004" y="1114041"/>
                  <a:pt x="4594896" y="1031673"/>
                  <a:pt x="4365340" y="1031673"/>
                </a:cubicBezTo>
                <a:cubicBezTo>
                  <a:pt x="4135784" y="1031673"/>
                  <a:pt x="3930677" y="1114041"/>
                  <a:pt x="3795145" y="1243265"/>
                </a:cubicBezTo>
                <a:lnTo>
                  <a:pt x="3766324" y="1273593"/>
                </a:lnTo>
                <a:lnTo>
                  <a:pt x="3720385" y="1329271"/>
                </a:lnTo>
                <a:cubicBezTo>
                  <a:pt x="3579475" y="1470183"/>
                  <a:pt x="3384807" y="1557338"/>
                  <a:pt x="3169784" y="1557338"/>
                </a:cubicBezTo>
                <a:cubicBezTo>
                  <a:pt x="2954760" y="1557338"/>
                  <a:pt x="2760093" y="1470183"/>
                  <a:pt x="2619182" y="1329271"/>
                </a:cubicBezTo>
                <a:lnTo>
                  <a:pt x="2573248" y="1273599"/>
                </a:lnTo>
                <a:lnTo>
                  <a:pt x="2544421" y="1243265"/>
                </a:lnTo>
                <a:cubicBezTo>
                  <a:pt x="2408890" y="1114041"/>
                  <a:pt x="2203783" y="1031673"/>
                  <a:pt x="1974226" y="1031673"/>
                </a:cubicBezTo>
                <a:cubicBezTo>
                  <a:pt x="1744669" y="1031673"/>
                  <a:pt x="1539563" y="1114041"/>
                  <a:pt x="1404032" y="1243265"/>
                </a:cubicBezTo>
                <a:lnTo>
                  <a:pt x="1375208" y="1273596"/>
                </a:lnTo>
                <a:lnTo>
                  <a:pt x="1329271" y="1329271"/>
                </a:lnTo>
                <a:cubicBezTo>
                  <a:pt x="1188360" y="1470183"/>
                  <a:pt x="993693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3267249" y="1812809"/>
            <a:ext cx="1117831" cy="11178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5556350" y="1812809"/>
            <a:ext cx="1117831" cy="11178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2"/>
          <p:cNvSpPr/>
          <p:nvPr/>
        </p:nvSpPr>
        <p:spPr>
          <a:xfrm>
            <a:off x="7845451" y="1812809"/>
            <a:ext cx="1117831" cy="111783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10134552" y="1812809"/>
            <a:ext cx="1117831" cy="11178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978149" y="1812809"/>
            <a:ext cx="1117831" cy="111783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3647298" y="2195930"/>
            <a:ext cx="368250" cy="367819"/>
          </a:xfrm>
          <a:custGeom>
            <a:rect b="b" l="l" r="r" t="t"/>
            <a:pathLst>
              <a:path extrusionOk="0" h="3905794" w="3910377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1393054" y="2193648"/>
            <a:ext cx="310571" cy="370101"/>
          </a:xfrm>
          <a:custGeom>
            <a:rect b="b" l="l" r="r" t="t"/>
            <a:pathLst>
              <a:path extrusionOk="0" h="3947283" w="3312367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2"/>
          <p:cNvSpPr/>
          <p:nvPr/>
        </p:nvSpPr>
        <p:spPr>
          <a:xfrm>
            <a:off x="5974480" y="2143950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2"/>
          <p:cNvSpPr/>
          <p:nvPr/>
        </p:nvSpPr>
        <p:spPr>
          <a:xfrm>
            <a:off x="8211748" y="2155372"/>
            <a:ext cx="408377" cy="408377"/>
          </a:xfrm>
          <a:custGeom>
            <a:rect b="b" l="l" r="r" t="t"/>
            <a:pathLst>
              <a:path extrusionOk="0" h="3902714" w="3888432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/>
          <p:nvPr/>
        </p:nvSpPr>
        <p:spPr>
          <a:xfrm>
            <a:off x="10462994" y="2193648"/>
            <a:ext cx="500281" cy="407224"/>
          </a:xfrm>
          <a:custGeom>
            <a:rect b="b" l="l" r="r" t="t"/>
            <a:pathLst>
              <a:path extrusionOk="0" h="2019660" w="2481182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p12"/>
          <p:cNvGrpSpPr/>
          <p:nvPr/>
        </p:nvGrpSpPr>
        <p:grpSpPr>
          <a:xfrm>
            <a:off x="761624" y="3311479"/>
            <a:ext cx="1538611" cy="2722412"/>
            <a:chOff x="1010876" y="2100869"/>
            <a:chExt cx="1538611" cy="2552035"/>
          </a:xfrm>
        </p:grpSpPr>
        <p:sp>
          <p:nvSpPr>
            <p:cNvPr id="452" name="Google Shape;452;p12"/>
            <p:cNvSpPr txBox="1"/>
            <p:nvPr/>
          </p:nvSpPr>
          <p:spPr>
            <a:xfrm>
              <a:off x="1010876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 txBox="1"/>
            <p:nvPr/>
          </p:nvSpPr>
          <p:spPr>
            <a:xfrm>
              <a:off x="1010876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2"/>
          <p:cNvGrpSpPr/>
          <p:nvPr/>
        </p:nvGrpSpPr>
        <p:grpSpPr>
          <a:xfrm>
            <a:off x="3050031" y="3311479"/>
            <a:ext cx="1538611" cy="2722412"/>
            <a:chOff x="2853815" y="2100869"/>
            <a:chExt cx="1538611" cy="2552035"/>
          </a:xfrm>
        </p:grpSpPr>
        <p:sp>
          <p:nvSpPr>
            <p:cNvPr id="455" name="Google Shape;455;p12"/>
            <p:cNvSpPr txBox="1"/>
            <p:nvPr/>
          </p:nvSpPr>
          <p:spPr>
            <a:xfrm>
              <a:off x="2853815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2"/>
            <p:cNvSpPr txBox="1"/>
            <p:nvPr/>
          </p:nvSpPr>
          <p:spPr>
            <a:xfrm>
              <a:off x="2853815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2"/>
          <p:cNvGrpSpPr/>
          <p:nvPr/>
        </p:nvGrpSpPr>
        <p:grpSpPr>
          <a:xfrm>
            <a:off x="5338438" y="3311479"/>
            <a:ext cx="1538611" cy="2720223"/>
            <a:chOff x="4696755" y="2102767"/>
            <a:chExt cx="1538611" cy="2516451"/>
          </a:xfrm>
        </p:grpSpPr>
        <p:sp>
          <p:nvSpPr>
            <p:cNvPr id="458" name="Google Shape;458;p12"/>
            <p:cNvSpPr txBox="1"/>
            <p:nvPr/>
          </p:nvSpPr>
          <p:spPr>
            <a:xfrm>
              <a:off x="4696755" y="2415240"/>
              <a:ext cx="1538611" cy="2203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 txBox="1"/>
            <p:nvPr/>
          </p:nvSpPr>
          <p:spPr>
            <a:xfrm>
              <a:off x="4696755" y="2102767"/>
              <a:ext cx="1538611" cy="28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2"/>
          <p:cNvGrpSpPr/>
          <p:nvPr/>
        </p:nvGrpSpPr>
        <p:grpSpPr>
          <a:xfrm>
            <a:off x="7626845" y="3311479"/>
            <a:ext cx="1538611" cy="2722412"/>
            <a:chOff x="6539695" y="2100869"/>
            <a:chExt cx="1538611" cy="2552035"/>
          </a:xfrm>
        </p:grpSpPr>
        <p:sp>
          <p:nvSpPr>
            <p:cNvPr id="461" name="Google Shape;461;p12"/>
            <p:cNvSpPr txBox="1"/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2"/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12"/>
          <p:cNvGrpSpPr/>
          <p:nvPr/>
        </p:nvGrpSpPr>
        <p:grpSpPr>
          <a:xfrm>
            <a:off x="9915253" y="3311479"/>
            <a:ext cx="1538611" cy="2722412"/>
            <a:chOff x="6539695" y="2100869"/>
            <a:chExt cx="1538611" cy="2552035"/>
          </a:xfrm>
        </p:grpSpPr>
        <p:sp>
          <p:nvSpPr>
            <p:cNvPr id="464" name="Google Shape;464;p12"/>
            <p:cNvSpPr txBox="1"/>
            <p:nvPr/>
          </p:nvSpPr>
          <p:spPr>
            <a:xfrm>
              <a:off x="6539695" y="2415239"/>
              <a:ext cx="1538611" cy="2237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  <a:p>
              <a:pPr indent="0" lvl="0" marL="0" marR="0" rtl="0" algn="ctr">
                <a:spcBef>
                  <a:spcPts val="24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2"/>
            <p:cNvSpPr txBox="1"/>
            <p:nvPr/>
          </p:nvSpPr>
          <p:spPr>
            <a:xfrm>
              <a:off x="6539695" y="2100869"/>
              <a:ext cx="1538611" cy="288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/>
          <p:nvPr/>
        </p:nvSpPr>
        <p:spPr>
          <a:xfrm>
            <a:off x="974943" y="2992077"/>
            <a:ext cx="600744" cy="6007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4033614" y="2992077"/>
            <a:ext cx="600744" cy="600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4033614" y="4181898"/>
            <a:ext cx="600744" cy="600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974943" y="4181898"/>
            <a:ext cx="600744" cy="6007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4033614" y="5371717"/>
            <a:ext cx="600744" cy="600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974943" y="5371717"/>
            <a:ext cx="600744" cy="6007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3"/>
          <p:cNvSpPr/>
          <p:nvPr/>
        </p:nvSpPr>
        <p:spPr>
          <a:xfrm rot="-1800000">
            <a:off x="7603184" y="3604020"/>
            <a:ext cx="3327758" cy="2697807"/>
          </a:xfrm>
          <a:custGeom>
            <a:rect b="b" l="l" r="r" t="t"/>
            <a:pathLst>
              <a:path extrusionOk="0" h="4221188" w="5206857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/>
          <p:nvPr/>
        </p:nvSpPr>
        <p:spPr>
          <a:xfrm flipH="1" rot="3335692">
            <a:off x="9435536" y="-177188"/>
            <a:ext cx="2194600" cy="3643563"/>
          </a:xfrm>
          <a:custGeom>
            <a:rect b="b" l="l" r="r" t="t"/>
            <a:pathLst>
              <a:path extrusionOk="0" h="2198909" w="1324451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rgbClr val="FDCB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79" name="Google Shape;479;p13"/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85K</a:t>
            </a:r>
            <a:endParaRPr b="1" sz="4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3"/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  <a:endParaRPr/>
          </a:p>
        </p:txBody>
      </p:sp>
      <p:sp>
        <p:nvSpPr>
          <p:cNvPr id="481" name="Google Shape;481;p13"/>
          <p:cNvSpPr/>
          <p:nvPr/>
        </p:nvSpPr>
        <p:spPr>
          <a:xfrm>
            <a:off x="1127942" y="3143845"/>
            <a:ext cx="294748" cy="29721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1127966" y="5558906"/>
            <a:ext cx="294700" cy="226368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1144648" y="4348268"/>
            <a:ext cx="278018" cy="239926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4201566" y="5548133"/>
            <a:ext cx="264840" cy="24791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4235179" y="3134304"/>
            <a:ext cx="203969" cy="352982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4176880" y="4389857"/>
            <a:ext cx="314214" cy="184828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13"/>
          <p:cNvGrpSpPr/>
          <p:nvPr/>
        </p:nvGrpSpPr>
        <p:grpSpPr>
          <a:xfrm>
            <a:off x="1613807" y="2863359"/>
            <a:ext cx="2297708" cy="858180"/>
            <a:chOff x="2113656" y="4283314"/>
            <a:chExt cx="3647461" cy="858180"/>
          </a:xfrm>
        </p:grpSpPr>
        <p:sp>
          <p:nvSpPr>
            <p:cNvPr id="488" name="Google Shape;488;p13"/>
            <p:cNvSpPr txBox="1"/>
            <p:nvPr/>
          </p:nvSpPr>
          <p:spPr>
            <a:xfrm>
              <a:off x="2113656" y="4495163"/>
              <a:ext cx="36474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489" name="Google Shape;489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13"/>
          <p:cNvGrpSpPr/>
          <p:nvPr/>
        </p:nvGrpSpPr>
        <p:grpSpPr>
          <a:xfrm>
            <a:off x="4665234" y="2863359"/>
            <a:ext cx="2297707" cy="858180"/>
            <a:chOff x="2113657" y="4283314"/>
            <a:chExt cx="3647460" cy="858180"/>
          </a:xfrm>
        </p:grpSpPr>
        <p:sp>
          <p:nvSpPr>
            <p:cNvPr id="491" name="Google Shape;491;p13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492" name="Google Shape;492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13"/>
          <p:cNvSpPr/>
          <p:nvPr/>
        </p:nvSpPr>
        <p:spPr>
          <a:xfrm>
            <a:off x="8980510" y="3138293"/>
            <a:ext cx="267037" cy="367567"/>
          </a:xfrm>
          <a:custGeom>
            <a:rect b="b" l="l" r="r" t="t"/>
            <a:pathLst>
              <a:path extrusionOk="0" h="3939861" w="286229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9600365" y="3504870"/>
            <a:ext cx="305934" cy="305934"/>
          </a:xfrm>
          <a:custGeom>
            <a:rect b="b" l="l" r="r" t="t"/>
            <a:pathLst>
              <a:path extrusionOk="0" h="3970014" w="3888423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9031514" y="3661877"/>
            <a:ext cx="305645" cy="305933"/>
          </a:xfrm>
          <a:custGeom>
            <a:rect b="b" l="l" r="r" t="t"/>
            <a:pathLst>
              <a:path extrusionOk="0" h="3938802" w="3935086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8453774" y="3211838"/>
            <a:ext cx="348471" cy="342637"/>
          </a:xfrm>
          <a:custGeom>
            <a:rect b="b" l="l" r="r" t="t"/>
            <a:pathLst>
              <a:path extrusionOk="0" h="3786842" w="385132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/>
          <p:nvPr/>
        </p:nvSpPr>
        <p:spPr>
          <a:xfrm rot="1589284">
            <a:off x="8522533" y="3887211"/>
            <a:ext cx="389530" cy="276211"/>
          </a:xfrm>
          <a:custGeom>
            <a:rect b="b" l="l" r="r" t="t"/>
            <a:pathLst>
              <a:path extrusionOk="0" h="2808000" w="3960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3"/>
          <p:cNvSpPr/>
          <p:nvPr/>
        </p:nvSpPr>
        <p:spPr>
          <a:xfrm rot="10800000">
            <a:off x="9393342" y="3922587"/>
            <a:ext cx="272246" cy="273762"/>
          </a:xfrm>
          <a:custGeom>
            <a:rect b="b" l="l" r="r" t="t"/>
            <a:pathLst>
              <a:path extrusionOk="0" h="3957041" w="3935149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3"/>
          <p:cNvSpPr/>
          <p:nvPr/>
        </p:nvSpPr>
        <p:spPr>
          <a:xfrm rot="10800000">
            <a:off x="9127377" y="2780100"/>
            <a:ext cx="314869" cy="314869"/>
          </a:xfrm>
          <a:custGeom>
            <a:rect b="b" l="l" r="r" t="t"/>
            <a:pathLst>
              <a:path extrusionOk="0" h="3915008" w="3982665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9417323" y="2978006"/>
            <a:ext cx="371699" cy="370986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3"/>
          <p:cNvSpPr/>
          <p:nvPr/>
        </p:nvSpPr>
        <p:spPr>
          <a:xfrm>
            <a:off x="8644130" y="2767305"/>
            <a:ext cx="370986" cy="370986"/>
          </a:xfrm>
          <a:custGeom>
            <a:rect b="b" l="l" r="r" t="t"/>
            <a:pathLst>
              <a:path extrusionOk="0" h="2964099" w="2801488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3"/>
          <p:cNvSpPr/>
          <p:nvPr/>
        </p:nvSpPr>
        <p:spPr>
          <a:xfrm>
            <a:off x="9305943" y="3377436"/>
            <a:ext cx="219837" cy="370987"/>
          </a:xfrm>
          <a:custGeom>
            <a:rect b="b" l="l" r="r" t="t"/>
            <a:pathLst>
              <a:path extrusionOk="0" h="3944720" w="2337548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3"/>
          <p:cNvSpPr/>
          <p:nvPr/>
        </p:nvSpPr>
        <p:spPr>
          <a:xfrm rot="1429276">
            <a:off x="8660964" y="3626546"/>
            <a:ext cx="314869" cy="180346"/>
          </a:xfrm>
          <a:custGeom>
            <a:rect b="b" l="l" r="r" t="t"/>
            <a:pathLst>
              <a:path extrusionOk="0" h="1602166" w="279723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3"/>
          <p:cNvSpPr/>
          <p:nvPr/>
        </p:nvSpPr>
        <p:spPr>
          <a:xfrm rot="3600000">
            <a:off x="8638520" y="1839734"/>
            <a:ext cx="543994" cy="913907"/>
          </a:xfrm>
          <a:custGeom>
            <a:rect b="b" l="l" r="r" t="t"/>
            <a:pathLst>
              <a:path extrusionOk="0" h="2298537" w="1368152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13"/>
          <p:cNvGrpSpPr/>
          <p:nvPr/>
        </p:nvGrpSpPr>
        <p:grpSpPr>
          <a:xfrm>
            <a:off x="1613807" y="4053180"/>
            <a:ext cx="2297707" cy="858180"/>
            <a:chOff x="2113657" y="4283314"/>
            <a:chExt cx="3647460" cy="858180"/>
          </a:xfrm>
        </p:grpSpPr>
        <p:sp>
          <p:nvSpPr>
            <p:cNvPr id="506" name="Google Shape;506;p13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07" name="Google Shape;507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4665234" y="4053180"/>
            <a:ext cx="2297707" cy="858180"/>
            <a:chOff x="2113657" y="4283314"/>
            <a:chExt cx="3647460" cy="858180"/>
          </a:xfrm>
        </p:grpSpPr>
        <p:sp>
          <p:nvSpPr>
            <p:cNvPr id="509" name="Google Shape;509;p13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13"/>
          <p:cNvGrpSpPr/>
          <p:nvPr/>
        </p:nvGrpSpPr>
        <p:grpSpPr>
          <a:xfrm>
            <a:off x="1613807" y="5242999"/>
            <a:ext cx="2297707" cy="858180"/>
            <a:chOff x="2113657" y="4283314"/>
            <a:chExt cx="3647460" cy="858180"/>
          </a:xfrm>
        </p:grpSpPr>
        <p:sp>
          <p:nvSpPr>
            <p:cNvPr id="512" name="Google Shape;512;p13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13" name="Google Shape;513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13"/>
          <p:cNvGrpSpPr/>
          <p:nvPr/>
        </p:nvGrpSpPr>
        <p:grpSpPr>
          <a:xfrm>
            <a:off x="4665234" y="5242999"/>
            <a:ext cx="2297707" cy="858180"/>
            <a:chOff x="2113657" y="4283314"/>
            <a:chExt cx="3647460" cy="858180"/>
          </a:xfrm>
        </p:grpSpPr>
        <p:sp>
          <p:nvSpPr>
            <p:cNvPr id="515" name="Google Shape;515;p13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16" name="Google Shape;516;p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/>
          <p:nvPr/>
        </p:nvSpPr>
        <p:spPr>
          <a:xfrm>
            <a:off x="550019" y="4034619"/>
            <a:ext cx="2383557" cy="356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4"/>
          <p:cNvSpPr txBox="1"/>
          <p:nvPr/>
        </p:nvSpPr>
        <p:spPr>
          <a:xfrm>
            <a:off x="3555825" y="4045275"/>
            <a:ext cx="80861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Layout </a:t>
            </a: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4"/>
          <p:cNvSpPr txBox="1"/>
          <p:nvPr/>
        </p:nvSpPr>
        <p:spPr>
          <a:xfrm>
            <a:off x="2333625" y="5122493"/>
            <a:ext cx="930835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524" name="Google Shape;524;p14"/>
          <p:cNvSpPr/>
          <p:nvPr>
            <p:ph idx="2" type="pic"/>
          </p:nvPr>
        </p:nvSpPr>
        <p:spPr>
          <a:xfrm>
            <a:off x="274951" y="665214"/>
            <a:ext cx="11588489" cy="3069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5558037" y="1593244"/>
            <a:ext cx="5662414" cy="4184324"/>
          </a:xfrm>
          <a:prstGeom prst="roundRect">
            <a:avLst>
              <a:gd fmla="val 10416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5829301" y="1822880"/>
            <a:ext cx="5119886" cy="1103428"/>
          </a:xfrm>
          <a:custGeom>
            <a:rect b="b" l="l" r="r" t="t"/>
            <a:pathLst>
              <a:path extrusionOk="0" h="1296000" w="432048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5829301" y="3156755"/>
            <a:ext cx="5119886" cy="1103428"/>
          </a:xfrm>
          <a:custGeom>
            <a:rect b="b" l="l" r="r" t="t"/>
            <a:pathLst>
              <a:path extrusionOk="0" h="1296000" w="432048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829301" y="4490631"/>
            <a:ext cx="5119886" cy="1103428"/>
          </a:xfrm>
          <a:custGeom>
            <a:rect b="b" l="l" r="r" t="t"/>
            <a:pathLst>
              <a:path extrusionOk="0" h="1296000" w="432048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792801" y="1913646"/>
            <a:ext cx="3865675" cy="923330"/>
            <a:chOff x="2551706" y="4283314"/>
            <a:chExt cx="1480091" cy="923330"/>
          </a:xfrm>
        </p:grpSpPr>
        <p:sp>
          <p:nvSpPr>
            <p:cNvPr id="535" name="Google Shape;535;p1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 </a:t>
              </a:r>
              <a:endParaRPr/>
            </a:p>
          </p:txBody>
        </p:sp>
        <p:sp>
          <p:nvSpPr>
            <p:cNvPr id="536" name="Google Shape;536;p15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15"/>
          <p:cNvGrpSpPr/>
          <p:nvPr/>
        </p:nvGrpSpPr>
        <p:grpSpPr>
          <a:xfrm>
            <a:off x="6792801" y="3254485"/>
            <a:ext cx="3865674" cy="923330"/>
            <a:chOff x="2551706" y="4283314"/>
            <a:chExt cx="1480091" cy="923330"/>
          </a:xfrm>
        </p:grpSpPr>
        <p:sp>
          <p:nvSpPr>
            <p:cNvPr id="538" name="Google Shape;538;p1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 </a:t>
              </a:r>
              <a:endParaRPr/>
            </a:p>
          </p:txBody>
        </p:sp>
        <p:sp>
          <p:nvSpPr>
            <p:cNvPr id="539" name="Google Shape;539;p15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5"/>
          <p:cNvGrpSpPr/>
          <p:nvPr/>
        </p:nvGrpSpPr>
        <p:grpSpPr>
          <a:xfrm>
            <a:off x="6792801" y="4595323"/>
            <a:ext cx="3865675" cy="923330"/>
            <a:chOff x="2551706" y="4283314"/>
            <a:chExt cx="1480091" cy="923330"/>
          </a:xfrm>
        </p:grpSpPr>
        <p:sp>
          <p:nvSpPr>
            <p:cNvPr id="541" name="Google Shape;541;p15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 </a:t>
              </a:r>
              <a:endParaRPr/>
            </a:p>
          </p:txBody>
        </p:sp>
        <p:sp>
          <p:nvSpPr>
            <p:cNvPr id="542" name="Google Shape;542;p15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15"/>
          <p:cNvSpPr/>
          <p:nvPr/>
        </p:nvSpPr>
        <p:spPr>
          <a:xfrm>
            <a:off x="1000392" y="2137234"/>
            <a:ext cx="4244266" cy="3096344"/>
          </a:xfrm>
          <a:prstGeom prst="rightArrow">
            <a:avLst>
              <a:gd fmla="val 73994" name="adj1"/>
              <a:gd fmla="val 3800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4" name="Google Shape;544;p15"/>
          <p:cNvGrpSpPr/>
          <p:nvPr/>
        </p:nvGrpSpPr>
        <p:grpSpPr>
          <a:xfrm>
            <a:off x="740895" y="2310202"/>
            <a:ext cx="2795731" cy="2796532"/>
            <a:chOff x="3715178" y="979403"/>
            <a:chExt cx="4750560" cy="4751923"/>
          </a:xfrm>
        </p:grpSpPr>
        <p:sp>
          <p:nvSpPr>
            <p:cNvPr id="545" name="Google Shape;545;p15"/>
            <p:cNvSpPr/>
            <p:nvPr/>
          </p:nvSpPr>
          <p:spPr>
            <a:xfrm rot="-2794009">
              <a:off x="4401199" y="1683732"/>
              <a:ext cx="3378518" cy="3343265"/>
            </a:xfrm>
            <a:custGeom>
              <a:rect b="b" l="l" r="r" t="t"/>
              <a:pathLst>
                <a:path extrusionOk="0" h="3343265" w="3378518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6" name="Google Shape;546;p15"/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547" name="Google Shape;547;p15"/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</p:grpSpPr>
            <p:sp>
              <p:nvSpPr>
                <p:cNvPr id="548" name="Google Shape;548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1" name="Google Shape;551;p15"/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</p:grpSpPr>
            <p:sp>
              <p:nvSpPr>
                <p:cNvPr id="552" name="Google Shape;552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5" name="Google Shape;555;p15"/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</p:grpSpPr>
            <p:sp>
              <p:nvSpPr>
                <p:cNvPr id="556" name="Google Shape;556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9" name="Google Shape;559;p15"/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</p:grpSpPr>
            <p:sp>
              <p:nvSpPr>
                <p:cNvPr id="560" name="Google Shape;560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3" name="Google Shape;563;p15"/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</p:grpSpPr>
            <p:sp>
              <p:nvSpPr>
                <p:cNvPr id="564" name="Google Shape;564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7" name="Google Shape;567;p15"/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</p:grpSpPr>
            <p:sp>
              <p:nvSpPr>
                <p:cNvPr id="568" name="Google Shape;568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1" name="Google Shape;571;p15"/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</p:grpSpPr>
            <p:sp>
              <p:nvSpPr>
                <p:cNvPr id="572" name="Google Shape;572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5" name="Google Shape;575;p15"/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</p:grpSpPr>
            <p:sp>
              <p:nvSpPr>
                <p:cNvPr id="576" name="Google Shape;576;p15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5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5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9" name="Google Shape;579;p15"/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5"/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1" name="Google Shape;581;p15"/>
          <p:cNvSpPr txBox="1"/>
          <p:nvPr/>
        </p:nvSpPr>
        <p:spPr>
          <a:xfrm>
            <a:off x="3091958" y="3015971"/>
            <a:ext cx="153959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87" name="Google Shape;587;p16"/>
          <p:cNvGrpSpPr/>
          <p:nvPr/>
        </p:nvGrpSpPr>
        <p:grpSpPr>
          <a:xfrm>
            <a:off x="-2094" y="1657352"/>
            <a:ext cx="4936490" cy="4285856"/>
            <a:chOff x="-1055696" y="2044537"/>
            <a:chExt cx="4432366" cy="3552170"/>
          </a:xfrm>
        </p:grpSpPr>
        <p:grpSp>
          <p:nvGrpSpPr>
            <p:cNvPr id="588" name="Google Shape;588;p16"/>
            <p:cNvGrpSpPr/>
            <p:nvPr/>
          </p:nvGrpSpPr>
          <p:grpSpPr>
            <a:xfrm>
              <a:off x="-1055696" y="2044537"/>
              <a:ext cx="3499766" cy="3452744"/>
              <a:chOff x="-1871725" y="2199669"/>
              <a:chExt cx="11368790" cy="3452744"/>
            </a:xfrm>
          </p:grpSpPr>
          <p:sp>
            <p:nvSpPr>
              <p:cNvPr id="589" name="Google Shape;589;p16"/>
              <p:cNvSpPr/>
              <p:nvPr/>
            </p:nvSpPr>
            <p:spPr>
              <a:xfrm>
                <a:off x="-1871725" y="5044627"/>
                <a:ext cx="10903188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-1871725" y="3686511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16"/>
            <p:cNvGrpSpPr/>
            <p:nvPr/>
          </p:nvGrpSpPr>
          <p:grpSpPr>
            <a:xfrm>
              <a:off x="1067896" y="2086676"/>
              <a:ext cx="2308774" cy="3510031"/>
              <a:chOff x="803295" y="2132856"/>
              <a:chExt cx="2308774" cy="3510031"/>
            </a:xfrm>
          </p:grpSpPr>
          <p:sp>
            <p:nvSpPr>
              <p:cNvPr id="594" name="Google Shape;594;p16"/>
              <p:cNvSpPr/>
              <p:nvPr/>
            </p:nvSpPr>
            <p:spPr>
              <a:xfrm>
                <a:off x="1389195" y="502111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1391075" y="3661946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fmla="val 50000" name="adj1"/>
                  <a:gd fmla="val 52264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8" name="Google Shape;598;p16"/>
          <p:cNvSpPr txBox="1"/>
          <p:nvPr/>
        </p:nvSpPr>
        <p:spPr>
          <a:xfrm>
            <a:off x="1330247" y="2362886"/>
            <a:ext cx="1245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01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6"/>
          <p:cNvSpPr txBox="1"/>
          <p:nvPr/>
        </p:nvSpPr>
        <p:spPr>
          <a:xfrm>
            <a:off x="1330247" y="3667248"/>
            <a:ext cx="1245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02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6"/>
          <p:cNvSpPr txBox="1"/>
          <p:nvPr/>
        </p:nvSpPr>
        <p:spPr>
          <a:xfrm>
            <a:off x="1330247" y="4467290"/>
            <a:ext cx="1245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03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6"/>
          <p:cNvSpPr txBox="1"/>
          <p:nvPr/>
        </p:nvSpPr>
        <p:spPr>
          <a:xfrm>
            <a:off x="1330247" y="5277948"/>
            <a:ext cx="1245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04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6"/>
          <p:cNvSpPr txBox="1"/>
          <p:nvPr/>
        </p:nvSpPr>
        <p:spPr>
          <a:xfrm>
            <a:off x="5068086" y="2269723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67</a:t>
            </a: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603" name="Google Shape;603;p16"/>
          <p:cNvSpPr txBox="1"/>
          <p:nvPr/>
        </p:nvSpPr>
        <p:spPr>
          <a:xfrm>
            <a:off x="6096000" y="2331279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6"/>
          <p:cNvSpPr txBox="1"/>
          <p:nvPr/>
        </p:nvSpPr>
        <p:spPr>
          <a:xfrm>
            <a:off x="5068086" y="3271631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605" name="Google Shape;605;p16"/>
          <p:cNvSpPr txBox="1"/>
          <p:nvPr/>
        </p:nvSpPr>
        <p:spPr>
          <a:xfrm>
            <a:off x="6096000" y="3333186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6"/>
          <p:cNvSpPr txBox="1"/>
          <p:nvPr/>
        </p:nvSpPr>
        <p:spPr>
          <a:xfrm>
            <a:off x="5068086" y="4273539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607" name="Google Shape;607;p16"/>
          <p:cNvSpPr txBox="1"/>
          <p:nvPr/>
        </p:nvSpPr>
        <p:spPr>
          <a:xfrm>
            <a:off x="6096000" y="4335093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6"/>
          <p:cNvSpPr txBox="1"/>
          <p:nvPr/>
        </p:nvSpPr>
        <p:spPr>
          <a:xfrm>
            <a:off x="5068086" y="5332595"/>
            <a:ext cx="7989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sp>
        <p:nvSpPr>
          <p:cNvPr id="609" name="Google Shape;609;p16"/>
          <p:cNvSpPr txBox="1"/>
          <p:nvPr/>
        </p:nvSpPr>
        <p:spPr>
          <a:xfrm>
            <a:off x="6096000" y="5394151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7"/>
          <p:cNvSpPr/>
          <p:nvPr/>
        </p:nvSpPr>
        <p:spPr>
          <a:xfrm>
            <a:off x="301869" y="250581"/>
            <a:ext cx="11588262" cy="6356838"/>
          </a:xfrm>
          <a:custGeom>
            <a:rect b="b" l="l" r="r" t="t"/>
            <a:pathLst>
              <a:path extrusionOk="0" h="6356838" w="11588262">
                <a:moveTo>
                  <a:pt x="434738" y="334108"/>
                </a:moveTo>
                <a:cubicBezTo>
                  <a:pt x="375925" y="334108"/>
                  <a:pt x="328247" y="381786"/>
                  <a:pt x="328247" y="440599"/>
                </a:cubicBezTo>
                <a:lnTo>
                  <a:pt x="328247" y="5916240"/>
                </a:lnTo>
                <a:cubicBezTo>
                  <a:pt x="328247" y="5975053"/>
                  <a:pt x="375925" y="6022731"/>
                  <a:pt x="434738" y="6022731"/>
                </a:cubicBezTo>
                <a:lnTo>
                  <a:pt x="11153524" y="6022731"/>
                </a:lnTo>
                <a:cubicBezTo>
                  <a:pt x="11212337" y="6022731"/>
                  <a:pt x="11260015" y="5975053"/>
                  <a:pt x="11260015" y="5916240"/>
                </a:cubicBezTo>
                <a:lnTo>
                  <a:pt x="11260015" y="440599"/>
                </a:lnTo>
                <a:cubicBezTo>
                  <a:pt x="11260015" y="381786"/>
                  <a:pt x="11212337" y="334108"/>
                  <a:pt x="11153524" y="334108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7"/>
          <p:cNvSpPr txBox="1"/>
          <p:nvPr/>
        </p:nvSpPr>
        <p:spPr>
          <a:xfrm>
            <a:off x="1180548" y="835988"/>
            <a:ext cx="3716370" cy="99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7"/>
          <p:cNvSpPr txBox="1"/>
          <p:nvPr/>
        </p:nvSpPr>
        <p:spPr>
          <a:xfrm>
            <a:off x="1180548" y="1986867"/>
            <a:ext cx="371637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622" name="Google Shape;622;p18"/>
          <p:cNvCxnSpPr>
            <a:endCxn id="623" idx="2"/>
          </p:cNvCxnSpPr>
          <p:nvPr/>
        </p:nvCxnSpPr>
        <p:spPr>
          <a:xfrm>
            <a:off x="-32" y="4965682"/>
            <a:ext cx="300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624" name="Google Shape;624;p18"/>
          <p:cNvCxnSpPr>
            <a:stCxn id="623" idx="6"/>
            <a:endCxn id="625" idx="3"/>
          </p:cNvCxnSpPr>
          <p:nvPr/>
        </p:nvCxnSpPr>
        <p:spPr>
          <a:xfrm flipH="1" rot="10800000">
            <a:off x="3164910" y="4409182"/>
            <a:ext cx="1217100" cy="5565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626" name="Google Shape;626;p18"/>
          <p:cNvCxnSpPr>
            <a:endCxn id="627" idx="2"/>
          </p:cNvCxnSpPr>
          <p:nvPr/>
        </p:nvCxnSpPr>
        <p:spPr>
          <a:xfrm>
            <a:off x="4439684" y="4357846"/>
            <a:ext cx="1884300" cy="2238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628" name="Google Shape;628;p18"/>
          <p:cNvCxnSpPr>
            <a:stCxn id="627" idx="7"/>
            <a:endCxn id="629" idx="3"/>
          </p:cNvCxnSpPr>
          <p:nvPr/>
        </p:nvCxnSpPr>
        <p:spPr>
          <a:xfrm flipH="1" rot="10800000">
            <a:off x="6463747" y="2991054"/>
            <a:ext cx="1647000" cy="1532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630" name="Google Shape;630;p18"/>
          <p:cNvCxnSpPr>
            <a:stCxn id="629" idx="6"/>
            <a:endCxn id="631" idx="1"/>
          </p:cNvCxnSpPr>
          <p:nvPr/>
        </p:nvCxnSpPr>
        <p:spPr>
          <a:xfrm>
            <a:off x="8250632" y="2933065"/>
            <a:ext cx="1318800" cy="734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632" name="Google Shape;632;p18"/>
          <p:cNvCxnSpPr>
            <a:stCxn id="631" idx="7"/>
          </p:cNvCxnSpPr>
          <p:nvPr/>
        </p:nvCxnSpPr>
        <p:spPr>
          <a:xfrm flipH="1" rot="10800000">
            <a:off x="9685289" y="2074409"/>
            <a:ext cx="2506800" cy="1592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623" name="Google Shape;623;p18"/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8"/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8"/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8"/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8"/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" name="Google Shape;637;p18"/>
          <p:cNvGrpSpPr/>
          <p:nvPr/>
        </p:nvGrpSpPr>
        <p:grpSpPr>
          <a:xfrm>
            <a:off x="2276072" y="3285391"/>
            <a:ext cx="1731699" cy="622213"/>
            <a:chOff x="993672" y="3632214"/>
            <a:chExt cx="1989414" cy="622213"/>
          </a:xfrm>
        </p:grpSpPr>
        <p:sp>
          <p:nvSpPr>
            <p:cNvPr id="638" name="Google Shape;638;p1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8"/>
          <p:cNvGrpSpPr/>
          <p:nvPr/>
        </p:nvGrpSpPr>
        <p:grpSpPr>
          <a:xfrm>
            <a:off x="6945513" y="4732591"/>
            <a:ext cx="1731699" cy="622213"/>
            <a:chOff x="993672" y="3632214"/>
            <a:chExt cx="1989414" cy="622213"/>
          </a:xfrm>
        </p:grpSpPr>
        <p:sp>
          <p:nvSpPr>
            <p:cNvPr id="641" name="Google Shape;641;p1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8"/>
          <p:cNvGrpSpPr/>
          <p:nvPr/>
        </p:nvGrpSpPr>
        <p:grpSpPr>
          <a:xfrm>
            <a:off x="8597304" y="1880858"/>
            <a:ext cx="1731699" cy="622213"/>
            <a:chOff x="993672" y="3632214"/>
            <a:chExt cx="1989414" cy="622213"/>
          </a:xfrm>
        </p:grpSpPr>
        <p:sp>
          <p:nvSpPr>
            <p:cNvPr id="644" name="Google Shape;644;p1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8"/>
          <p:cNvGrpSpPr/>
          <p:nvPr/>
        </p:nvGrpSpPr>
        <p:grpSpPr>
          <a:xfrm>
            <a:off x="9338945" y="4509517"/>
            <a:ext cx="1731699" cy="622213"/>
            <a:chOff x="993672" y="3632214"/>
            <a:chExt cx="1989414" cy="622213"/>
          </a:xfrm>
        </p:grpSpPr>
        <p:sp>
          <p:nvSpPr>
            <p:cNvPr id="647" name="Google Shape;647;p1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8"/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18"/>
          <p:cNvGrpSpPr/>
          <p:nvPr/>
        </p:nvGrpSpPr>
        <p:grpSpPr>
          <a:xfrm>
            <a:off x="880555" y="5149337"/>
            <a:ext cx="1731699" cy="622213"/>
            <a:chOff x="993672" y="3632214"/>
            <a:chExt cx="1989414" cy="622213"/>
          </a:xfrm>
        </p:grpSpPr>
        <p:sp>
          <p:nvSpPr>
            <p:cNvPr id="651" name="Google Shape;651;p18"/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8"/>
          <p:cNvGrpSpPr/>
          <p:nvPr/>
        </p:nvGrpSpPr>
        <p:grpSpPr>
          <a:xfrm>
            <a:off x="4886558" y="1889806"/>
            <a:ext cx="2685499" cy="2602164"/>
            <a:chOff x="4140075" y="-227045"/>
            <a:chExt cx="3204683" cy="3105238"/>
          </a:xfrm>
        </p:grpSpPr>
        <p:sp>
          <p:nvSpPr>
            <p:cNvPr id="654" name="Google Shape;654;p18"/>
            <p:cNvSpPr/>
            <p:nvPr/>
          </p:nvSpPr>
          <p:spPr>
            <a:xfrm>
              <a:off x="4140075" y="-227045"/>
              <a:ext cx="2889468" cy="3105238"/>
            </a:xfrm>
            <a:custGeom>
              <a:rect b="b" l="l" r="r" t="t"/>
              <a:pathLst>
                <a:path extrusionOk="0" h="3152775" w="2933700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7053935" y="956501"/>
              <a:ext cx="290823" cy="225153"/>
            </a:xfrm>
            <a:custGeom>
              <a:rect b="b" l="l" r="r" t="t"/>
              <a:pathLst>
                <a:path extrusionOk="0" h="228600" w="295275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7001672" y="984748"/>
              <a:ext cx="65670" cy="187629"/>
            </a:xfrm>
            <a:custGeom>
              <a:rect b="b" l="l" r="r" t="t"/>
              <a:pathLst>
                <a:path extrusionOk="0" h="190500" w="66675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6426734" y="-16067"/>
              <a:ext cx="422162" cy="394017"/>
            </a:xfrm>
            <a:custGeom>
              <a:rect b="b" l="l" r="r" t="t"/>
              <a:pathLst>
                <a:path extrusionOk="0" h="400050" w="428625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6374974" y="157532"/>
              <a:ext cx="150102" cy="497214"/>
            </a:xfrm>
            <a:custGeom>
              <a:rect b="b" l="l" r="r" t="t"/>
              <a:pathLst>
                <a:path extrusionOk="0" h="504825" w="152400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5349699" y="779290"/>
              <a:ext cx="318966" cy="356493"/>
            </a:xfrm>
            <a:custGeom>
              <a:rect b="b" l="l" r="r" t="t"/>
              <a:pathLst>
                <a:path extrusionOk="0" h="361950" w="3238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665" name="Google Shape;665;p19"/>
          <p:cNvCxnSpPr/>
          <p:nvPr/>
        </p:nvCxnSpPr>
        <p:spPr>
          <a:xfrm rot="10800000">
            <a:off x="1225217" y="1853019"/>
            <a:ext cx="0" cy="3973932"/>
          </a:xfrm>
          <a:prstGeom prst="straightConnector1">
            <a:avLst/>
          </a:prstGeom>
          <a:noFill/>
          <a:ln cap="flat" cmpd="sng" w="25400">
            <a:solidFill>
              <a:srgbClr val="59595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66" name="Google Shape;666;p19"/>
          <p:cNvCxnSpPr/>
          <p:nvPr/>
        </p:nvCxnSpPr>
        <p:spPr>
          <a:xfrm flipH="1" rot="10800000">
            <a:off x="1225217" y="5789622"/>
            <a:ext cx="10055232" cy="44598"/>
          </a:xfrm>
          <a:prstGeom prst="straightConnector1">
            <a:avLst/>
          </a:prstGeom>
          <a:noFill/>
          <a:ln cap="flat" cmpd="sng" w="25400">
            <a:solidFill>
              <a:srgbClr val="59595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67" name="Google Shape;667;p19"/>
          <p:cNvSpPr/>
          <p:nvPr/>
        </p:nvSpPr>
        <p:spPr>
          <a:xfrm>
            <a:off x="1225217" y="3710145"/>
            <a:ext cx="9900000" cy="2124075"/>
          </a:xfrm>
          <a:custGeom>
            <a:rect b="b" l="l" r="r" t="t"/>
            <a:pathLst>
              <a:path extrusionOk="0" h="2124075" w="7258050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9"/>
          <p:cNvSpPr/>
          <p:nvPr/>
        </p:nvSpPr>
        <p:spPr>
          <a:xfrm>
            <a:off x="1225217" y="4605495"/>
            <a:ext cx="9900000" cy="1228725"/>
          </a:xfrm>
          <a:custGeom>
            <a:rect b="b" l="l" r="r" t="t"/>
            <a:pathLst>
              <a:path extrusionOk="0" h="1228725" w="7277100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9"/>
          <p:cNvSpPr/>
          <p:nvPr/>
        </p:nvSpPr>
        <p:spPr>
          <a:xfrm>
            <a:off x="1225217" y="4014945"/>
            <a:ext cx="9900000" cy="1819275"/>
          </a:xfrm>
          <a:custGeom>
            <a:rect b="b" l="l" r="r" t="t"/>
            <a:pathLst>
              <a:path extrusionOk="0" h="1819275" w="7257739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9"/>
          <p:cNvSpPr/>
          <p:nvPr/>
        </p:nvSpPr>
        <p:spPr>
          <a:xfrm>
            <a:off x="1250856" y="5199962"/>
            <a:ext cx="9874362" cy="634258"/>
          </a:xfrm>
          <a:custGeom>
            <a:rect b="b" l="l" r="r" t="t"/>
            <a:pathLst>
              <a:path extrusionOk="0" h="634258" w="7221146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p19"/>
          <p:cNvGrpSpPr/>
          <p:nvPr/>
        </p:nvGrpSpPr>
        <p:grpSpPr>
          <a:xfrm>
            <a:off x="2805630" y="1762800"/>
            <a:ext cx="2055900" cy="823652"/>
            <a:chOff x="2079598" y="4324401"/>
            <a:chExt cx="3303211" cy="823652"/>
          </a:xfrm>
        </p:grpSpPr>
        <p:sp>
          <p:nvSpPr>
            <p:cNvPr id="672" name="Google Shape;672;p19"/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/>
            </a:p>
          </p:txBody>
        </p:sp>
        <p:sp>
          <p:nvSpPr>
            <p:cNvPr id="673" name="Google Shape;673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19"/>
          <p:cNvGrpSpPr/>
          <p:nvPr/>
        </p:nvGrpSpPr>
        <p:grpSpPr>
          <a:xfrm>
            <a:off x="4772123" y="1762800"/>
            <a:ext cx="2055900" cy="823652"/>
            <a:chOff x="2079598" y="4324401"/>
            <a:chExt cx="3303211" cy="823652"/>
          </a:xfrm>
        </p:grpSpPr>
        <p:sp>
          <p:nvSpPr>
            <p:cNvPr id="675" name="Google Shape;675;p19"/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676" name="Google Shape;676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19"/>
          <p:cNvGrpSpPr/>
          <p:nvPr/>
        </p:nvGrpSpPr>
        <p:grpSpPr>
          <a:xfrm>
            <a:off x="6738616" y="1762800"/>
            <a:ext cx="2055900" cy="823652"/>
            <a:chOff x="2079598" y="4324401"/>
            <a:chExt cx="3303211" cy="823652"/>
          </a:xfrm>
        </p:grpSpPr>
        <p:sp>
          <p:nvSpPr>
            <p:cNvPr id="678" name="Google Shape;678;p19"/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679" name="Google Shape;679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19"/>
          <p:cNvGrpSpPr/>
          <p:nvPr/>
        </p:nvGrpSpPr>
        <p:grpSpPr>
          <a:xfrm>
            <a:off x="8705109" y="1762800"/>
            <a:ext cx="2055900" cy="823652"/>
            <a:chOff x="2079598" y="4324401"/>
            <a:chExt cx="3303211" cy="823652"/>
          </a:xfrm>
        </p:grpSpPr>
        <p:sp>
          <p:nvSpPr>
            <p:cNvPr id="681" name="Google Shape;681;p19"/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/>
            </a:p>
          </p:txBody>
        </p:sp>
        <p:sp>
          <p:nvSpPr>
            <p:cNvPr id="682" name="Google Shape;682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3" name="Google Shape;683;p19"/>
          <p:cNvSpPr txBox="1"/>
          <p:nvPr/>
        </p:nvSpPr>
        <p:spPr>
          <a:xfrm rot="-5400000">
            <a:off x="214009" y="3822754"/>
            <a:ext cx="17007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9"/>
          <p:cNvSpPr txBox="1"/>
          <p:nvPr/>
        </p:nvSpPr>
        <p:spPr>
          <a:xfrm>
            <a:off x="5245603" y="5858458"/>
            <a:ext cx="17007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5" name="Google Shape;685;p19"/>
          <p:cNvGraphicFramePr/>
          <p:nvPr/>
        </p:nvGraphicFramePr>
        <p:xfrm>
          <a:off x="2711624" y="2667954"/>
          <a:ext cx="8150073" cy="328952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86" name="Google Shape;686;p19"/>
          <p:cNvSpPr txBox="1"/>
          <p:nvPr/>
        </p:nvSpPr>
        <p:spPr>
          <a:xfrm>
            <a:off x="2971800" y="3717212"/>
            <a:ext cx="16997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9"/>
          <p:cNvSpPr txBox="1"/>
          <p:nvPr/>
        </p:nvSpPr>
        <p:spPr>
          <a:xfrm>
            <a:off x="4952300" y="4042075"/>
            <a:ext cx="16997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9"/>
          <p:cNvSpPr txBox="1"/>
          <p:nvPr/>
        </p:nvSpPr>
        <p:spPr>
          <a:xfrm>
            <a:off x="6932800" y="4622050"/>
            <a:ext cx="16997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9"/>
          <p:cNvSpPr txBox="1"/>
          <p:nvPr/>
        </p:nvSpPr>
        <p:spPr>
          <a:xfrm>
            <a:off x="8919211" y="5226462"/>
            <a:ext cx="16469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9"/>
          <p:cNvSpPr txBox="1"/>
          <p:nvPr/>
        </p:nvSpPr>
        <p:spPr>
          <a:xfrm>
            <a:off x="2746151" y="3019750"/>
            <a:ext cx="804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9"/>
          <p:cNvSpPr txBox="1"/>
          <p:nvPr/>
        </p:nvSpPr>
        <p:spPr>
          <a:xfrm>
            <a:off x="4715558" y="3019750"/>
            <a:ext cx="804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9"/>
          <p:cNvSpPr txBox="1"/>
          <p:nvPr/>
        </p:nvSpPr>
        <p:spPr>
          <a:xfrm>
            <a:off x="6684961" y="3019750"/>
            <a:ext cx="804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9"/>
          <p:cNvSpPr txBox="1"/>
          <p:nvPr/>
        </p:nvSpPr>
        <p:spPr>
          <a:xfrm>
            <a:off x="8654194" y="3019750"/>
            <a:ext cx="804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3664470" y="2948387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9552662" y="2910130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7569204" y="2924410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5604936" y="2952844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5792414" y="736107"/>
            <a:ext cx="2463329" cy="1454385"/>
          </a:xfrm>
          <a:custGeom>
            <a:rect b="b" l="l" r="r" t="t"/>
            <a:pathLst>
              <a:path extrusionOk="0" h="1454385" w="2463329">
                <a:moveTo>
                  <a:pt x="1428787" y="1018393"/>
                </a:moveTo>
                <a:cubicBezTo>
                  <a:pt x="1408249" y="1018393"/>
                  <a:pt x="1391283" y="1025872"/>
                  <a:pt x="1377888" y="1040829"/>
                </a:cubicBezTo>
                <a:cubicBezTo>
                  <a:pt x="1364494" y="1055786"/>
                  <a:pt x="1357908" y="1076101"/>
                  <a:pt x="1358131" y="1101774"/>
                </a:cubicBezTo>
                <a:lnTo>
                  <a:pt x="1498774" y="1101774"/>
                </a:lnTo>
                <a:cubicBezTo>
                  <a:pt x="1498104" y="1074538"/>
                  <a:pt x="1491072" y="1053833"/>
                  <a:pt x="1477677" y="1039657"/>
                </a:cubicBezTo>
                <a:cubicBezTo>
                  <a:pt x="1464283" y="1025481"/>
                  <a:pt x="1447986" y="1018393"/>
                  <a:pt x="1428787" y="1018393"/>
                </a:cubicBezTo>
                <a:close/>
                <a:moveTo>
                  <a:pt x="690488" y="954434"/>
                </a:moveTo>
                <a:lnTo>
                  <a:pt x="790612" y="954434"/>
                </a:lnTo>
                <a:lnTo>
                  <a:pt x="875668" y="1206921"/>
                </a:lnTo>
                <a:lnTo>
                  <a:pt x="958714" y="954434"/>
                </a:lnTo>
                <a:lnTo>
                  <a:pt x="1056159" y="954434"/>
                </a:lnTo>
                <a:lnTo>
                  <a:pt x="930585" y="1296664"/>
                </a:lnTo>
                <a:lnTo>
                  <a:pt x="908149" y="1358614"/>
                </a:lnTo>
                <a:cubicBezTo>
                  <a:pt x="899889" y="1379376"/>
                  <a:pt x="892020" y="1395226"/>
                  <a:pt x="884542" y="1406165"/>
                </a:cubicBezTo>
                <a:cubicBezTo>
                  <a:pt x="877063" y="1417104"/>
                  <a:pt x="868468" y="1425978"/>
                  <a:pt x="858757" y="1432786"/>
                </a:cubicBezTo>
                <a:cubicBezTo>
                  <a:pt x="849046" y="1439595"/>
                  <a:pt x="837103" y="1444897"/>
                  <a:pt x="822927" y="1448692"/>
                </a:cubicBezTo>
                <a:cubicBezTo>
                  <a:pt x="808751" y="1452488"/>
                  <a:pt x="792733" y="1454385"/>
                  <a:pt x="774874" y="1454385"/>
                </a:cubicBezTo>
                <a:cubicBezTo>
                  <a:pt x="756791" y="1454385"/>
                  <a:pt x="739043" y="1452488"/>
                  <a:pt x="721631" y="1448692"/>
                </a:cubicBezTo>
                <a:lnTo>
                  <a:pt x="713259" y="1375022"/>
                </a:lnTo>
                <a:cubicBezTo>
                  <a:pt x="727993" y="1377925"/>
                  <a:pt x="741276" y="1379376"/>
                  <a:pt x="753108" y="1379376"/>
                </a:cubicBezTo>
                <a:cubicBezTo>
                  <a:pt x="774985" y="1379376"/>
                  <a:pt x="791171" y="1372957"/>
                  <a:pt x="801663" y="1360121"/>
                </a:cubicBezTo>
                <a:cubicBezTo>
                  <a:pt x="812155" y="1347285"/>
                  <a:pt x="820192" y="1330932"/>
                  <a:pt x="825773" y="1311064"/>
                </a:cubicBezTo>
                <a:close/>
                <a:moveTo>
                  <a:pt x="1423095" y="946398"/>
                </a:moveTo>
                <a:cubicBezTo>
                  <a:pt x="1476003" y="946398"/>
                  <a:pt x="1517749" y="963866"/>
                  <a:pt x="1548334" y="998804"/>
                </a:cubicBezTo>
                <a:cubicBezTo>
                  <a:pt x="1578918" y="1033741"/>
                  <a:pt x="1593540" y="1087263"/>
                  <a:pt x="1592201" y="1159371"/>
                </a:cubicBezTo>
                <a:lnTo>
                  <a:pt x="1356457" y="1159371"/>
                </a:lnTo>
                <a:cubicBezTo>
                  <a:pt x="1357127" y="1187276"/>
                  <a:pt x="1364717" y="1208986"/>
                  <a:pt x="1379228" y="1224501"/>
                </a:cubicBezTo>
                <a:cubicBezTo>
                  <a:pt x="1393738" y="1240017"/>
                  <a:pt x="1411821" y="1247774"/>
                  <a:pt x="1433476" y="1247774"/>
                </a:cubicBezTo>
                <a:cubicBezTo>
                  <a:pt x="1448210" y="1247774"/>
                  <a:pt x="1460599" y="1243756"/>
                  <a:pt x="1470645" y="1235719"/>
                </a:cubicBezTo>
                <a:cubicBezTo>
                  <a:pt x="1480691" y="1227683"/>
                  <a:pt x="1488281" y="1214735"/>
                  <a:pt x="1493416" y="1196875"/>
                </a:cubicBezTo>
                <a:lnTo>
                  <a:pt x="1587178" y="1212614"/>
                </a:lnTo>
                <a:cubicBezTo>
                  <a:pt x="1575123" y="1246993"/>
                  <a:pt x="1556091" y="1273168"/>
                  <a:pt x="1530084" y="1291139"/>
                </a:cubicBezTo>
                <a:cubicBezTo>
                  <a:pt x="1504076" y="1309110"/>
                  <a:pt x="1471538" y="1318096"/>
                  <a:pt x="1432471" y="1318096"/>
                </a:cubicBezTo>
                <a:cubicBezTo>
                  <a:pt x="1370633" y="1318096"/>
                  <a:pt x="1324868" y="1297892"/>
                  <a:pt x="1295177" y="1257485"/>
                </a:cubicBezTo>
                <a:cubicBezTo>
                  <a:pt x="1271737" y="1225115"/>
                  <a:pt x="1260016" y="1184262"/>
                  <a:pt x="1260016" y="1134926"/>
                </a:cubicBezTo>
                <a:cubicBezTo>
                  <a:pt x="1260016" y="1075990"/>
                  <a:pt x="1275420" y="1029834"/>
                  <a:pt x="1306227" y="996460"/>
                </a:cubicBezTo>
                <a:cubicBezTo>
                  <a:pt x="1337035" y="963085"/>
                  <a:pt x="1375991" y="946398"/>
                  <a:pt x="1423095" y="946398"/>
                </a:cubicBezTo>
                <a:close/>
                <a:moveTo>
                  <a:pt x="605210" y="828861"/>
                </a:moveTo>
                <a:lnTo>
                  <a:pt x="605210" y="954434"/>
                </a:lnTo>
                <a:lnTo>
                  <a:pt x="669504" y="954434"/>
                </a:lnTo>
                <a:lnTo>
                  <a:pt x="669504" y="1029444"/>
                </a:lnTo>
                <a:lnTo>
                  <a:pt x="605210" y="1029444"/>
                </a:lnTo>
                <a:lnTo>
                  <a:pt x="605210" y="1172765"/>
                </a:lnTo>
                <a:cubicBezTo>
                  <a:pt x="605210" y="1201787"/>
                  <a:pt x="605824" y="1218697"/>
                  <a:pt x="607052" y="1223497"/>
                </a:cubicBezTo>
                <a:cubicBezTo>
                  <a:pt x="608279" y="1228297"/>
                  <a:pt x="611070" y="1232259"/>
                  <a:pt x="615423" y="1235384"/>
                </a:cubicBezTo>
                <a:cubicBezTo>
                  <a:pt x="619776" y="1238510"/>
                  <a:pt x="625078" y="1240073"/>
                  <a:pt x="631329" y="1240073"/>
                </a:cubicBezTo>
                <a:cubicBezTo>
                  <a:pt x="640036" y="1240073"/>
                  <a:pt x="652649" y="1237059"/>
                  <a:pt x="669169" y="1231031"/>
                </a:cubicBezTo>
                <a:lnTo>
                  <a:pt x="677205" y="1304031"/>
                </a:lnTo>
                <a:cubicBezTo>
                  <a:pt x="655328" y="1313408"/>
                  <a:pt x="630548" y="1318096"/>
                  <a:pt x="602866" y="1318096"/>
                </a:cubicBezTo>
                <a:cubicBezTo>
                  <a:pt x="585899" y="1318096"/>
                  <a:pt x="570607" y="1315249"/>
                  <a:pt x="556990" y="1309557"/>
                </a:cubicBezTo>
                <a:cubicBezTo>
                  <a:pt x="543372" y="1303864"/>
                  <a:pt x="533382" y="1296497"/>
                  <a:pt x="527019" y="1287456"/>
                </a:cubicBezTo>
                <a:cubicBezTo>
                  <a:pt x="520657" y="1278414"/>
                  <a:pt x="516248" y="1266192"/>
                  <a:pt x="513792" y="1250788"/>
                </a:cubicBezTo>
                <a:cubicBezTo>
                  <a:pt x="511783" y="1239849"/>
                  <a:pt x="510778" y="1217748"/>
                  <a:pt x="510778" y="1184485"/>
                </a:cubicBezTo>
                <a:lnTo>
                  <a:pt x="510778" y="1029444"/>
                </a:lnTo>
                <a:lnTo>
                  <a:pt x="467581" y="1029444"/>
                </a:lnTo>
                <a:lnTo>
                  <a:pt x="467581" y="954434"/>
                </a:lnTo>
                <a:lnTo>
                  <a:pt x="510778" y="954434"/>
                </a:lnTo>
                <a:lnTo>
                  <a:pt x="510778" y="883778"/>
                </a:lnTo>
                <a:close/>
                <a:moveTo>
                  <a:pt x="1096975" y="819150"/>
                </a:moveTo>
                <a:lnTo>
                  <a:pt x="1191072" y="819150"/>
                </a:lnTo>
                <a:lnTo>
                  <a:pt x="1191072" y="1310059"/>
                </a:lnTo>
                <a:lnTo>
                  <a:pt x="1096975" y="1310059"/>
                </a:lnTo>
                <a:close/>
                <a:moveTo>
                  <a:pt x="221680" y="810778"/>
                </a:moveTo>
                <a:cubicBezTo>
                  <a:pt x="283295" y="810778"/>
                  <a:pt x="329673" y="824284"/>
                  <a:pt x="360815" y="851296"/>
                </a:cubicBezTo>
                <a:cubicBezTo>
                  <a:pt x="391958" y="878309"/>
                  <a:pt x="408310" y="914362"/>
                  <a:pt x="409873" y="959457"/>
                </a:cubicBezTo>
                <a:lnTo>
                  <a:pt x="310753" y="963810"/>
                </a:lnTo>
                <a:cubicBezTo>
                  <a:pt x="306512" y="938584"/>
                  <a:pt x="297415" y="920446"/>
                  <a:pt x="283462" y="909395"/>
                </a:cubicBezTo>
                <a:cubicBezTo>
                  <a:pt x="269509" y="898345"/>
                  <a:pt x="248580" y="892819"/>
                  <a:pt x="220675" y="892819"/>
                </a:cubicBezTo>
                <a:cubicBezTo>
                  <a:pt x="191877" y="892819"/>
                  <a:pt x="169329" y="898735"/>
                  <a:pt x="153033" y="910567"/>
                </a:cubicBezTo>
                <a:cubicBezTo>
                  <a:pt x="142540" y="918157"/>
                  <a:pt x="137294" y="928315"/>
                  <a:pt x="137294" y="941040"/>
                </a:cubicBezTo>
                <a:cubicBezTo>
                  <a:pt x="137294" y="952648"/>
                  <a:pt x="142206" y="962583"/>
                  <a:pt x="152028" y="970843"/>
                </a:cubicBezTo>
                <a:cubicBezTo>
                  <a:pt x="164530" y="981335"/>
                  <a:pt x="194891" y="992274"/>
                  <a:pt x="243111" y="1003659"/>
                </a:cubicBezTo>
                <a:cubicBezTo>
                  <a:pt x="291331" y="1015045"/>
                  <a:pt x="326994" y="1026821"/>
                  <a:pt x="350100" y="1038987"/>
                </a:cubicBezTo>
                <a:cubicBezTo>
                  <a:pt x="373205" y="1051154"/>
                  <a:pt x="391288" y="1067786"/>
                  <a:pt x="404348" y="1088882"/>
                </a:cubicBezTo>
                <a:cubicBezTo>
                  <a:pt x="417407" y="1109978"/>
                  <a:pt x="423937" y="1136042"/>
                  <a:pt x="423937" y="1167072"/>
                </a:cubicBezTo>
                <a:cubicBezTo>
                  <a:pt x="423937" y="1195201"/>
                  <a:pt x="416124" y="1221543"/>
                  <a:pt x="400497" y="1246100"/>
                </a:cubicBezTo>
                <a:cubicBezTo>
                  <a:pt x="384870" y="1270657"/>
                  <a:pt x="362769" y="1288907"/>
                  <a:pt x="334194" y="1300850"/>
                </a:cubicBezTo>
                <a:cubicBezTo>
                  <a:pt x="305619" y="1312794"/>
                  <a:pt x="270012" y="1318765"/>
                  <a:pt x="227372" y="1318765"/>
                </a:cubicBezTo>
                <a:cubicBezTo>
                  <a:pt x="165311" y="1318765"/>
                  <a:pt x="117649" y="1304422"/>
                  <a:pt x="84386" y="1275736"/>
                </a:cubicBezTo>
                <a:cubicBezTo>
                  <a:pt x="51123" y="1247049"/>
                  <a:pt x="31254" y="1205247"/>
                  <a:pt x="24780" y="1150329"/>
                </a:cubicBezTo>
                <a:lnTo>
                  <a:pt x="121221" y="1140953"/>
                </a:lnTo>
                <a:cubicBezTo>
                  <a:pt x="127025" y="1173323"/>
                  <a:pt x="138801" y="1197098"/>
                  <a:pt x="156549" y="1212279"/>
                </a:cubicBezTo>
                <a:cubicBezTo>
                  <a:pt x="174297" y="1227459"/>
                  <a:pt x="198239" y="1235050"/>
                  <a:pt x="228377" y="1235050"/>
                </a:cubicBezTo>
                <a:cubicBezTo>
                  <a:pt x="260301" y="1235050"/>
                  <a:pt x="284355" y="1228297"/>
                  <a:pt x="300540" y="1214790"/>
                </a:cubicBezTo>
                <a:cubicBezTo>
                  <a:pt x="316725" y="1201284"/>
                  <a:pt x="324818" y="1185490"/>
                  <a:pt x="324818" y="1167407"/>
                </a:cubicBezTo>
                <a:cubicBezTo>
                  <a:pt x="324818" y="1155799"/>
                  <a:pt x="321413" y="1145920"/>
                  <a:pt x="314604" y="1137772"/>
                </a:cubicBezTo>
                <a:cubicBezTo>
                  <a:pt x="307795" y="1129624"/>
                  <a:pt x="295908" y="1122536"/>
                  <a:pt x="278941" y="1116508"/>
                </a:cubicBezTo>
                <a:cubicBezTo>
                  <a:pt x="267333" y="1112490"/>
                  <a:pt x="240879" y="1105346"/>
                  <a:pt x="199579" y="1095077"/>
                </a:cubicBezTo>
                <a:cubicBezTo>
                  <a:pt x="146447" y="1081906"/>
                  <a:pt x="109166" y="1065720"/>
                  <a:pt x="87734" y="1046522"/>
                </a:cubicBezTo>
                <a:cubicBezTo>
                  <a:pt x="57597" y="1019509"/>
                  <a:pt x="42528" y="986581"/>
                  <a:pt x="42528" y="947737"/>
                </a:cubicBezTo>
                <a:cubicBezTo>
                  <a:pt x="42528" y="922734"/>
                  <a:pt x="49616" y="899349"/>
                  <a:pt x="63792" y="877583"/>
                </a:cubicBezTo>
                <a:cubicBezTo>
                  <a:pt x="77968" y="855817"/>
                  <a:pt x="98394" y="839241"/>
                  <a:pt x="125072" y="827856"/>
                </a:cubicBezTo>
                <a:cubicBezTo>
                  <a:pt x="151749" y="816471"/>
                  <a:pt x="183952" y="810778"/>
                  <a:pt x="221680" y="810778"/>
                </a:cubicBezTo>
                <a:close/>
                <a:moveTo>
                  <a:pt x="2350480" y="320129"/>
                </a:moveTo>
                <a:cubicBezTo>
                  <a:pt x="2338425" y="324147"/>
                  <a:pt x="2319338" y="328947"/>
                  <a:pt x="2293218" y="334528"/>
                </a:cubicBezTo>
                <a:cubicBezTo>
                  <a:pt x="2267099" y="340109"/>
                  <a:pt x="2250021" y="345578"/>
                  <a:pt x="2241984" y="350936"/>
                </a:cubicBezTo>
                <a:cubicBezTo>
                  <a:pt x="2229706" y="359643"/>
                  <a:pt x="2223567" y="370693"/>
                  <a:pt x="2223567" y="384088"/>
                </a:cubicBezTo>
                <a:cubicBezTo>
                  <a:pt x="2223567" y="397259"/>
                  <a:pt x="2228478" y="408644"/>
                  <a:pt x="2238301" y="418244"/>
                </a:cubicBezTo>
                <a:cubicBezTo>
                  <a:pt x="2248123" y="427843"/>
                  <a:pt x="2260625" y="432643"/>
                  <a:pt x="2275805" y="432643"/>
                </a:cubicBezTo>
                <a:cubicBezTo>
                  <a:pt x="2292772" y="432643"/>
                  <a:pt x="2308957" y="427062"/>
                  <a:pt x="2324361" y="415900"/>
                </a:cubicBezTo>
                <a:cubicBezTo>
                  <a:pt x="2335746" y="407416"/>
                  <a:pt x="2343225" y="397036"/>
                  <a:pt x="2346796" y="384757"/>
                </a:cubicBezTo>
                <a:cubicBezTo>
                  <a:pt x="2349252" y="376721"/>
                  <a:pt x="2350480" y="361429"/>
                  <a:pt x="2350480" y="338881"/>
                </a:cubicBezTo>
                <a:close/>
                <a:moveTo>
                  <a:pt x="1888852" y="199243"/>
                </a:moveTo>
                <a:cubicBezTo>
                  <a:pt x="1866528" y="199243"/>
                  <a:pt x="1847832" y="208117"/>
                  <a:pt x="1832763" y="225865"/>
                </a:cubicBezTo>
                <a:cubicBezTo>
                  <a:pt x="1817694" y="243613"/>
                  <a:pt x="1810160" y="270123"/>
                  <a:pt x="1810160" y="305395"/>
                </a:cubicBezTo>
                <a:cubicBezTo>
                  <a:pt x="1810160" y="343346"/>
                  <a:pt x="1815406" y="370805"/>
                  <a:pt x="1825898" y="387771"/>
                </a:cubicBezTo>
                <a:cubicBezTo>
                  <a:pt x="1841079" y="412328"/>
                  <a:pt x="1862287" y="424606"/>
                  <a:pt x="1889522" y="424606"/>
                </a:cubicBezTo>
                <a:cubicBezTo>
                  <a:pt x="1911177" y="424606"/>
                  <a:pt x="1929594" y="415397"/>
                  <a:pt x="1944775" y="396980"/>
                </a:cubicBezTo>
                <a:cubicBezTo>
                  <a:pt x="1959955" y="378562"/>
                  <a:pt x="1967545" y="351048"/>
                  <a:pt x="1967545" y="314436"/>
                </a:cubicBezTo>
                <a:cubicBezTo>
                  <a:pt x="1967545" y="273583"/>
                  <a:pt x="1960178" y="244171"/>
                  <a:pt x="1945444" y="226200"/>
                </a:cubicBezTo>
                <a:cubicBezTo>
                  <a:pt x="1930710" y="208229"/>
                  <a:pt x="1911846" y="199243"/>
                  <a:pt x="1888852" y="199243"/>
                </a:cubicBezTo>
                <a:close/>
                <a:moveTo>
                  <a:pt x="1076362" y="199243"/>
                </a:moveTo>
                <a:cubicBezTo>
                  <a:pt x="1055824" y="199243"/>
                  <a:pt x="1038858" y="206722"/>
                  <a:pt x="1025463" y="221679"/>
                </a:cubicBezTo>
                <a:cubicBezTo>
                  <a:pt x="1012069" y="236636"/>
                  <a:pt x="1005483" y="256951"/>
                  <a:pt x="1005706" y="282624"/>
                </a:cubicBezTo>
                <a:lnTo>
                  <a:pt x="1146349" y="282624"/>
                </a:lnTo>
                <a:cubicBezTo>
                  <a:pt x="1145679" y="255389"/>
                  <a:pt x="1138647" y="234683"/>
                  <a:pt x="1125252" y="220507"/>
                </a:cubicBezTo>
                <a:cubicBezTo>
                  <a:pt x="1111858" y="206331"/>
                  <a:pt x="1095561" y="199243"/>
                  <a:pt x="1076362" y="199243"/>
                </a:cubicBezTo>
                <a:close/>
                <a:moveTo>
                  <a:pt x="668983" y="199243"/>
                </a:moveTo>
                <a:cubicBezTo>
                  <a:pt x="646435" y="199243"/>
                  <a:pt x="627850" y="208005"/>
                  <a:pt x="613228" y="225530"/>
                </a:cubicBezTo>
                <a:cubicBezTo>
                  <a:pt x="598606" y="243054"/>
                  <a:pt x="591294" y="269788"/>
                  <a:pt x="591294" y="305730"/>
                </a:cubicBezTo>
                <a:cubicBezTo>
                  <a:pt x="591294" y="343458"/>
                  <a:pt x="598606" y="371084"/>
                  <a:pt x="613228" y="388608"/>
                </a:cubicBezTo>
                <a:cubicBezTo>
                  <a:pt x="627850" y="406133"/>
                  <a:pt x="645877" y="414895"/>
                  <a:pt x="667308" y="414895"/>
                </a:cubicBezTo>
                <a:cubicBezTo>
                  <a:pt x="690302" y="414895"/>
                  <a:pt x="709724" y="405910"/>
                  <a:pt x="725575" y="387939"/>
                </a:cubicBezTo>
                <a:cubicBezTo>
                  <a:pt x="741425" y="369968"/>
                  <a:pt x="749350" y="343346"/>
                  <a:pt x="749350" y="308074"/>
                </a:cubicBezTo>
                <a:cubicBezTo>
                  <a:pt x="749350" y="271239"/>
                  <a:pt x="741760" y="243892"/>
                  <a:pt x="726579" y="226032"/>
                </a:cubicBezTo>
                <a:cubicBezTo>
                  <a:pt x="711399" y="208173"/>
                  <a:pt x="692200" y="199243"/>
                  <a:pt x="668983" y="199243"/>
                </a:cubicBezTo>
                <a:close/>
                <a:moveTo>
                  <a:pt x="2293218" y="127248"/>
                </a:moveTo>
                <a:cubicBezTo>
                  <a:pt x="2335188" y="127248"/>
                  <a:pt x="2366442" y="132215"/>
                  <a:pt x="2386980" y="142149"/>
                </a:cubicBezTo>
                <a:cubicBezTo>
                  <a:pt x="2407518" y="152083"/>
                  <a:pt x="2421973" y="164696"/>
                  <a:pt x="2430345" y="179989"/>
                </a:cubicBezTo>
                <a:cubicBezTo>
                  <a:pt x="2438716" y="195281"/>
                  <a:pt x="2442902" y="223353"/>
                  <a:pt x="2442902" y="264207"/>
                </a:cubicBezTo>
                <a:lnTo>
                  <a:pt x="2441897" y="374042"/>
                </a:lnTo>
                <a:cubicBezTo>
                  <a:pt x="2441897" y="405296"/>
                  <a:pt x="2443405" y="428345"/>
                  <a:pt x="2446418" y="443191"/>
                </a:cubicBezTo>
                <a:cubicBezTo>
                  <a:pt x="2449432" y="458037"/>
                  <a:pt x="2455069" y="473943"/>
                  <a:pt x="2463329" y="490909"/>
                </a:cubicBezTo>
                <a:lnTo>
                  <a:pt x="2370237" y="490909"/>
                </a:lnTo>
                <a:cubicBezTo>
                  <a:pt x="2367781" y="484658"/>
                  <a:pt x="2364767" y="475394"/>
                  <a:pt x="2361195" y="463115"/>
                </a:cubicBezTo>
                <a:cubicBezTo>
                  <a:pt x="2359633" y="457534"/>
                  <a:pt x="2358517" y="453851"/>
                  <a:pt x="2357847" y="452065"/>
                </a:cubicBezTo>
                <a:cubicBezTo>
                  <a:pt x="2341773" y="467692"/>
                  <a:pt x="2324584" y="479412"/>
                  <a:pt x="2306278" y="487226"/>
                </a:cubicBezTo>
                <a:cubicBezTo>
                  <a:pt x="2287972" y="495039"/>
                  <a:pt x="2268438" y="498946"/>
                  <a:pt x="2247677" y="498946"/>
                </a:cubicBezTo>
                <a:cubicBezTo>
                  <a:pt x="2211065" y="498946"/>
                  <a:pt x="2182211" y="489011"/>
                  <a:pt x="2161115" y="469143"/>
                </a:cubicBezTo>
                <a:cubicBezTo>
                  <a:pt x="2140018" y="449274"/>
                  <a:pt x="2129470" y="424160"/>
                  <a:pt x="2129470" y="393799"/>
                </a:cubicBezTo>
                <a:cubicBezTo>
                  <a:pt x="2129470" y="373707"/>
                  <a:pt x="2134270" y="355792"/>
                  <a:pt x="2143869" y="340053"/>
                </a:cubicBezTo>
                <a:cubicBezTo>
                  <a:pt x="2153469" y="324315"/>
                  <a:pt x="2166919" y="312260"/>
                  <a:pt x="2184220" y="303888"/>
                </a:cubicBezTo>
                <a:cubicBezTo>
                  <a:pt x="2201522" y="295516"/>
                  <a:pt x="2226469" y="288205"/>
                  <a:pt x="2259062" y="281954"/>
                </a:cubicBezTo>
                <a:cubicBezTo>
                  <a:pt x="2303041" y="273694"/>
                  <a:pt x="2333513" y="265993"/>
                  <a:pt x="2350480" y="258849"/>
                </a:cubicBezTo>
                <a:lnTo>
                  <a:pt x="2350480" y="249473"/>
                </a:lnTo>
                <a:cubicBezTo>
                  <a:pt x="2350480" y="231390"/>
                  <a:pt x="2346015" y="218498"/>
                  <a:pt x="2337085" y="210796"/>
                </a:cubicBezTo>
                <a:cubicBezTo>
                  <a:pt x="2328155" y="203094"/>
                  <a:pt x="2311301" y="199243"/>
                  <a:pt x="2286521" y="199243"/>
                </a:cubicBezTo>
                <a:cubicBezTo>
                  <a:pt x="2269778" y="199243"/>
                  <a:pt x="2256718" y="202536"/>
                  <a:pt x="2247342" y="209122"/>
                </a:cubicBezTo>
                <a:cubicBezTo>
                  <a:pt x="2237966" y="215707"/>
                  <a:pt x="2230376" y="227260"/>
                  <a:pt x="2224571" y="243780"/>
                </a:cubicBezTo>
                <a:lnTo>
                  <a:pt x="2139181" y="228376"/>
                </a:lnTo>
                <a:cubicBezTo>
                  <a:pt x="2148781" y="193997"/>
                  <a:pt x="2165301" y="168547"/>
                  <a:pt x="2188741" y="152027"/>
                </a:cubicBezTo>
                <a:cubicBezTo>
                  <a:pt x="2212181" y="135507"/>
                  <a:pt x="2247007" y="127248"/>
                  <a:pt x="2293218" y="127248"/>
                </a:cubicBezTo>
                <a:close/>
                <a:moveTo>
                  <a:pt x="1519982" y="127248"/>
                </a:moveTo>
                <a:cubicBezTo>
                  <a:pt x="1540743" y="127248"/>
                  <a:pt x="1559719" y="130987"/>
                  <a:pt x="1576909" y="138465"/>
                </a:cubicBezTo>
                <a:cubicBezTo>
                  <a:pt x="1594098" y="145944"/>
                  <a:pt x="1607102" y="155488"/>
                  <a:pt x="1615920" y="167096"/>
                </a:cubicBezTo>
                <a:cubicBezTo>
                  <a:pt x="1624738" y="178705"/>
                  <a:pt x="1630877" y="191876"/>
                  <a:pt x="1634338" y="206610"/>
                </a:cubicBezTo>
                <a:cubicBezTo>
                  <a:pt x="1637798" y="221344"/>
                  <a:pt x="1639528" y="242441"/>
                  <a:pt x="1639528" y="269899"/>
                </a:cubicBezTo>
                <a:lnTo>
                  <a:pt x="1639528" y="490909"/>
                </a:lnTo>
                <a:lnTo>
                  <a:pt x="1545431" y="490909"/>
                </a:lnTo>
                <a:lnTo>
                  <a:pt x="1545431" y="309413"/>
                </a:lnTo>
                <a:cubicBezTo>
                  <a:pt x="1545431" y="271016"/>
                  <a:pt x="1543422" y="246180"/>
                  <a:pt x="1539404" y="234906"/>
                </a:cubicBezTo>
                <a:cubicBezTo>
                  <a:pt x="1535386" y="223632"/>
                  <a:pt x="1528856" y="214870"/>
                  <a:pt x="1519814" y="208619"/>
                </a:cubicBezTo>
                <a:cubicBezTo>
                  <a:pt x="1510773" y="202369"/>
                  <a:pt x="1499890" y="199243"/>
                  <a:pt x="1487165" y="199243"/>
                </a:cubicBezTo>
                <a:cubicBezTo>
                  <a:pt x="1470869" y="199243"/>
                  <a:pt x="1456246" y="203708"/>
                  <a:pt x="1443298" y="212638"/>
                </a:cubicBezTo>
                <a:cubicBezTo>
                  <a:pt x="1430350" y="221567"/>
                  <a:pt x="1421476" y="233399"/>
                  <a:pt x="1416677" y="248133"/>
                </a:cubicBezTo>
                <a:cubicBezTo>
                  <a:pt x="1411877" y="262867"/>
                  <a:pt x="1409477" y="290103"/>
                  <a:pt x="1409477" y="329840"/>
                </a:cubicBezTo>
                <a:lnTo>
                  <a:pt x="1409477" y="490909"/>
                </a:lnTo>
                <a:lnTo>
                  <a:pt x="1315380" y="490909"/>
                </a:lnTo>
                <a:lnTo>
                  <a:pt x="1315380" y="135284"/>
                </a:lnTo>
                <a:lnTo>
                  <a:pt x="1402780" y="135284"/>
                </a:lnTo>
                <a:lnTo>
                  <a:pt x="1402780" y="187523"/>
                </a:lnTo>
                <a:cubicBezTo>
                  <a:pt x="1433810" y="147339"/>
                  <a:pt x="1472878" y="127248"/>
                  <a:pt x="1519982" y="127248"/>
                </a:cubicBezTo>
                <a:close/>
                <a:moveTo>
                  <a:pt x="1070670" y="127248"/>
                </a:moveTo>
                <a:cubicBezTo>
                  <a:pt x="1123578" y="127248"/>
                  <a:pt x="1165324" y="144716"/>
                  <a:pt x="1195909" y="179654"/>
                </a:cubicBezTo>
                <a:cubicBezTo>
                  <a:pt x="1226493" y="214591"/>
                  <a:pt x="1241115" y="268113"/>
                  <a:pt x="1239776" y="340221"/>
                </a:cubicBezTo>
                <a:lnTo>
                  <a:pt x="1004032" y="340221"/>
                </a:lnTo>
                <a:cubicBezTo>
                  <a:pt x="1004702" y="368126"/>
                  <a:pt x="1012292" y="389836"/>
                  <a:pt x="1026803" y="405351"/>
                </a:cubicBezTo>
                <a:cubicBezTo>
                  <a:pt x="1041313" y="420867"/>
                  <a:pt x="1059396" y="428624"/>
                  <a:pt x="1081051" y="428624"/>
                </a:cubicBezTo>
                <a:cubicBezTo>
                  <a:pt x="1095785" y="428624"/>
                  <a:pt x="1108174" y="424606"/>
                  <a:pt x="1118220" y="416569"/>
                </a:cubicBezTo>
                <a:cubicBezTo>
                  <a:pt x="1128266" y="408533"/>
                  <a:pt x="1135856" y="395585"/>
                  <a:pt x="1140991" y="377725"/>
                </a:cubicBezTo>
                <a:lnTo>
                  <a:pt x="1234753" y="393464"/>
                </a:lnTo>
                <a:cubicBezTo>
                  <a:pt x="1222698" y="427843"/>
                  <a:pt x="1203666" y="454018"/>
                  <a:pt x="1177659" y="471989"/>
                </a:cubicBezTo>
                <a:cubicBezTo>
                  <a:pt x="1151651" y="489960"/>
                  <a:pt x="1119113" y="498946"/>
                  <a:pt x="1080046" y="498946"/>
                </a:cubicBezTo>
                <a:cubicBezTo>
                  <a:pt x="1018208" y="498946"/>
                  <a:pt x="972443" y="478742"/>
                  <a:pt x="942752" y="438336"/>
                </a:cubicBezTo>
                <a:cubicBezTo>
                  <a:pt x="919312" y="405965"/>
                  <a:pt x="907591" y="365112"/>
                  <a:pt x="907591" y="315776"/>
                </a:cubicBezTo>
                <a:cubicBezTo>
                  <a:pt x="907591" y="256840"/>
                  <a:pt x="922995" y="210684"/>
                  <a:pt x="953802" y="177310"/>
                </a:cubicBezTo>
                <a:cubicBezTo>
                  <a:pt x="984610" y="143935"/>
                  <a:pt x="1023566" y="127248"/>
                  <a:pt x="1070670" y="127248"/>
                </a:cubicBezTo>
                <a:close/>
                <a:moveTo>
                  <a:pt x="644873" y="127248"/>
                </a:moveTo>
                <a:cubicBezTo>
                  <a:pt x="688851" y="127248"/>
                  <a:pt x="725128" y="146558"/>
                  <a:pt x="753703" y="185179"/>
                </a:cubicBezTo>
                <a:lnTo>
                  <a:pt x="753703" y="135284"/>
                </a:lnTo>
                <a:lnTo>
                  <a:pt x="841772" y="135284"/>
                </a:lnTo>
                <a:lnTo>
                  <a:pt x="841772" y="454409"/>
                </a:lnTo>
                <a:cubicBezTo>
                  <a:pt x="841772" y="496378"/>
                  <a:pt x="838312" y="527744"/>
                  <a:pt x="831391" y="548506"/>
                </a:cubicBezTo>
                <a:cubicBezTo>
                  <a:pt x="824471" y="569267"/>
                  <a:pt x="814760" y="585564"/>
                  <a:pt x="802258" y="597396"/>
                </a:cubicBezTo>
                <a:cubicBezTo>
                  <a:pt x="789757" y="609227"/>
                  <a:pt x="773069" y="618492"/>
                  <a:pt x="752196" y="625189"/>
                </a:cubicBezTo>
                <a:cubicBezTo>
                  <a:pt x="731323" y="631887"/>
                  <a:pt x="704925" y="635235"/>
                  <a:pt x="673001" y="635235"/>
                </a:cubicBezTo>
                <a:cubicBezTo>
                  <a:pt x="612726" y="635235"/>
                  <a:pt x="569975" y="624910"/>
                  <a:pt x="544748" y="604260"/>
                </a:cubicBezTo>
                <a:cubicBezTo>
                  <a:pt x="519522" y="583610"/>
                  <a:pt x="506909" y="557435"/>
                  <a:pt x="506909" y="525735"/>
                </a:cubicBezTo>
                <a:cubicBezTo>
                  <a:pt x="506909" y="522609"/>
                  <a:pt x="507020" y="518814"/>
                  <a:pt x="507244" y="514350"/>
                </a:cubicBezTo>
                <a:lnTo>
                  <a:pt x="614735" y="527409"/>
                </a:lnTo>
                <a:cubicBezTo>
                  <a:pt x="616521" y="539911"/>
                  <a:pt x="620651" y="548506"/>
                  <a:pt x="627125" y="553194"/>
                </a:cubicBezTo>
                <a:cubicBezTo>
                  <a:pt x="636054" y="559891"/>
                  <a:pt x="650119" y="563240"/>
                  <a:pt x="669317" y="563240"/>
                </a:cubicBezTo>
                <a:cubicBezTo>
                  <a:pt x="693874" y="563240"/>
                  <a:pt x="712292" y="559556"/>
                  <a:pt x="724570" y="552189"/>
                </a:cubicBezTo>
                <a:cubicBezTo>
                  <a:pt x="732830" y="547278"/>
                  <a:pt x="739081" y="539353"/>
                  <a:pt x="743322" y="528414"/>
                </a:cubicBezTo>
                <a:cubicBezTo>
                  <a:pt x="746225" y="520600"/>
                  <a:pt x="747675" y="506201"/>
                  <a:pt x="747675" y="485216"/>
                </a:cubicBezTo>
                <a:lnTo>
                  <a:pt x="747675" y="433313"/>
                </a:lnTo>
                <a:cubicBezTo>
                  <a:pt x="719547" y="471710"/>
                  <a:pt x="684052" y="490909"/>
                  <a:pt x="641189" y="490909"/>
                </a:cubicBezTo>
                <a:cubicBezTo>
                  <a:pt x="593415" y="490909"/>
                  <a:pt x="555576" y="470706"/>
                  <a:pt x="527670" y="430299"/>
                </a:cubicBezTo>
                <a:cubicBezTo>
                  <a:pt x="505793" y="398375"/>
                  <a:pt x="494854" y="358638"/>
                  <a:pt x="494854" y="311088"/>
                </a:cubicBezTo>
                <a:cubicBezTo>
                  <a:pt x="494854" y="251482"/>
                  <a:pt x="509197" y="205940"/>
                  <a:pt x="537884" y="174463"/>
                </a:cubicBezTo>
                <a:cubicBezTo>
                  <a:pt x="566570" y="142986"/>
                  <a:pt x="602233" y="127248"/>
                  <a:pt x="644873" y="127248"/>
                </a:cubicBezTo>
                <a:close/>
                <a:moveTo>
                  <a:pt x="242441" y="114523"/>
                </a:moveTo>
                <a:lnTo>
                  <a:pt x="176138" y="296688"/>
                </a:lnTo>
                <a:lnTo>
                  <a:pt x="310084" y="296688"/>
                </a:lnTo>
                <a:close/>
                <a:moveTo>
                  <a:pt x="1967210" y="0"/>
                </a:moveTo>
                <a:lnTo>
                  <a:pt x="2061307" y="0"/>
                </a:lnTo>
                <a:lnTo>
                  <a:pt x="2061307" y="490909"/>
                </a:lnTo>
                <a:lnTo>
                  <a:pt x="1973908" y="490909"/>
                </a:lnTo>
                <a:lnTo>
                  <a:pt x="1973908" y="438670"/>
                </a:lnTo>
                <a:cubicBezTo>
                  <a:pt x="1959397" y="458985"/>
                  <a:pt x="1942263" y="474110"/>
                  <a:pt x="1922506" y="484044"/>
                </a:cubicBezTo>
                <a:cubicBezTo>
                  <a:pt x="1902749" y="493979"/>
                  <a:pt x="1882825" y="498946"/>
                  <a:pt x="1862733" y="498946"/>
                </a:cubicBezTo>
                <a:cubicBezTo>
                  <a:pt x="1821880" y="498946"/>
                  <a:pt x="1786887" y="482482"/>
                  <a:pt x="1757753" y="449553"/>
                </a:cubicBezTo>
                <a:cubicBezTo>
                  <a:pt x="1728620" y="416625"/>
                  <a:pt x="1714054" y="370693"/>
                  <a:pt x="1714054" y="311757"/>
                </a:cubicBezTo>
                <a:cubicBezTo>
                  <a:pt x="1714054" y="251482"/>
                  <a:pt x="1728230" y="205661"/>
                  <a:pt x="1756581" y="174296"/>
                </a:cubicBezTo>
                <a:cubicBezTo>
                  <a:pt x="1784933" y="142930"/>
                  <a:pt x="1820764" y="127248"/>
                  <a:pt x="1864073" y="127248"/>
                </a:cubicBezTo>
                <a:cubicBezTo>
                  <a:pt x="1903810" y="127248"/>
                  <a:pt x="1938189" y="143767"/>
                  <a:pt x="1967210" y="176807"/>
                </a:cubicBezTo>
                <a:close/>
                <a:moveTo>
                  <a:pt x="191207" y="0"/>
                </a:moveTo>
                <a:lnTo>
                  <a:pt x="296019" y="0"/>
                </a:lnTo>
                <a:lnTo>
                  <a:pt x="492584" y="490909"/>
                </a:lnTo>
                <a:lnTo>
                  <a:pt x="384758" y="490909"/>
                </a:lnTo>
                <a:lnTo>
                  <a:pt x="341896" y="379400"/>
                </a:lnTo>
                <a:lnTo>
                  <a:pt x="145666" y="379400"/>
                </a:lnTo>
                <a:lnTo>
                  <a:pt x="105147" y="490909"/>
                </a:lnTo>
                <a:lnTo>
                  <a:pt x="0" y="4909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1031377" y="5265096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031377" y="3846604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1031377" y="2428112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031377" y="1009620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1045444" y="1073455"/>
            <a:ext cx="703386" cy="60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1744896" y="863159"/>
            <a:ext cx="3488745" cy="1024443"/>
            <a:chOff x="1797648" y="951079"/>
            <a:chExt cx="3488745" cy="1024443"/>
          </a:xfrm>
        </p:grpSpPr>
        <p:sp>
          <p:nvSpPr>
            <p:cNvPr id="153" name="Google Shape;153;p2"/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</a:t>
              </a:r>
              <a:endParaRPr b="1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Modern  PowerPoint  Presentation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2"/>
          <p:cNvSpPr txBox="1"/>
          <p:nvPr/>
        </p:nvSpPr>
        <p:spPr>
          <a:xfrm>
            <a:off x="1058633" y="2509807"/>
            <a:ext cx="6770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2"/>
          <p:cNvGrpSpPr/>
          <p:nvPr/>
        </p:nvGrpSpPr>
        <p:grpSpPr>
          <a:xfrm>
            <a:off x="1744896" y="2281651"/>
            <a:ext cx="3488745" cy="1024443"/>
            <a:chOff x="1797648" y="2369571"/>
            <a:chExt cx="3488745" cy="1024443"/>
          </a:xfrm>
        </p:grpSpPr>
        <p:sp>
          <p:nvSpPr>
            <p:cNvPr id="158" name="Google Shape;158;p2"/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</a:t>
              </a:r>
              <a:endParaRPr b="1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Modern  PowerPoint  Presentation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2"/>
          <p:cNvSpPr txBox="1"/>
          <p:nvPr/>
        </p:nvSpPr>
        <p:spPr>
          <a:xfrm>
            <a:off x="1058633" y="3927084"/>
            <a:ext cx="6770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"/>
          <p:cNvGrpSpPr/>
          <p:nvPr/>
        </p:nvGrpSpPr>
        <p:grpSpPr>
          <a:xfrm>
            <a:off x="1744896" y="3700143"/>
            <a:ext cx="3488745" cy="1024443"/>
            <a:chOff x="1797648" y="3788063"/>
            <a:chExt cx="3488745" cy="1024443"/>
          </a:xfrm>
        </p:grpSpPr>
        <p:sp>
          <p:nvSpPr>
            <p:cNvPr id="163" name="Google Shape;163;p2"/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</a:t>
              </a:r>
              <a:endParaRPr b="1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Modern  PowerPoint  Presentation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1058633" y="5344360"/>
            <a:ext cx="6770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1744896" y="5118635"/>
            <a:ext cx="3488745" cy="1024443"/>
            <a:chOff x="1797648" y="5206555"/>
            <a:chExt cx="3488745" cy="1024443"/>
          </a:xfrm>
        </p:grpSpPr>
        <p:sp>
          <p:nvSpPr>
            <p:cNvPr id="168" name="Google Shape;168;p2"/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</a:t>
              </a:r>
              <a:endPara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Modern  PowerPoint  Presentation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28600" lvl="0" marL="228600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⮚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0"/>
          <p:cNvSpPr txBox="1"/>
          <p:nvPr/>
        </p:nvSpPr>
        <p:spPr>
          <a:xfrm>
            <a:off x="718223" y="5406277"/>
            <a:ext cx="58916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703" name="Google Shape;703;p20"/>
          <p:cNvSpPr txBox="1"/>
          <p:nvPr/>
        </p:nvSpPr>
        <p:spPr>
          <a:xfrm>
            <a:off x="718223" y="4473369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Professional PPT Presentation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705" name="Google Shape;705;p20"/>
          <p:cNvSpPr txBox="1"/>
          <p:nvPr/>
        </p:nvSpPr>
        <p:spPr>
          <a:xfrm>
            <a:off x="539110" y="2371432"/>
            <a:ext cx="38252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2162767" y="-4270"/>
            <a:ext cx="3158515" cy="1717370"/>
          </a:xfrm>
          <a:custGeom>
            <a:rect b="b" l="l" r="r" t="t"/>
            <a:pathLst>
              <a:path extrusionOk="0" h="1717370" w="3158515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8775866" y="5134885"/>
            <a:ext cx="3158515" cy="1736420"/>
          </a:xfrm>
          <a:custGeom>
            <a:rect b="b" l="l" r="r" t="t"/>
            <a:pathLst>
              <a:path extrusionOk="0" h="1736420" w="3158515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>
            <p:ph idx="3" type="pic"/>
          </p:nvPr>
        </p:nvSpPr>
        <p:spPr>
          <a:xfrm>
            <a:off x="5653743" y="200939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2" name="Google Shape;712;p20"/>
          <p:cNvSpPr/>
          <p:nvPr>
            <p:ph idx="2" type="pic"/>
          </p:nvPr>
        </p:nvSpPr>
        <p:spPr>
          <a:xfrm>
            <a:off x="4074943" y="448887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3" name="Google Shape;713;p20"/>
          <p:cNvSpPr/>
          <p:nvPr>
            <p:ph idx="4" type="pic"/>
          </p:nvPr>
        </p:nvSpPr>
        <p:spPr>
          <a:xfrm>
            <a:off x="7232543" y="44888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4" name="Google Shape;714;p20"/>
          <p:cNvSpPr/>
          <p:nvPr>
            <p:ph idx="5" type="pic"/>
          </p:nvPr>
        </p:nvSpPr>
        <p:spPr>
          <a:xfrm>
            <a:off x="7206298" y="3569906"/>
            <a:ext cx="2825140" cy="28251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5" name="Google Shape;715;p20"/>
          <p:cNvSpPr/>
          <p:nvPr>
            <p:ph idx="6" type="pic"/>
          </p:nvPr>
        </p:nvSpPr>
        <p:spPr>
          <a:xfrm>
            <a:off x="8770034" y="14068"/>
            <a:ext cx="3421966" cy="684393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21" name="Google Shape;721;p21"/>
          <p:cNvGrpSpPr/>
          <p:nvPr/>
        </p:nvGrpSpPr>
        <p:grpSpPr>
          <a:xfrm>
            <a:off x="2147550" y="1591239"/>
            <a:ext cx="7925154" cy="4651026"/>
            <a:chOff x="2687161" y="3731096"/>
            <a:chExt cx="5158677" cy="3027467"/>
          </a:xfrm>
        </p:grpSpPr>
        <p:sp>
          <p:nvSpPr>
            <p:cNvPr id="722" name="Google Shape;722;p21"/>
            <p:cNvSpPr/>
            <p:nvPr/>
          </p:nvSpPr>
          <p:spPr>
            <a:xfrm>
              <a:off x="2725967" y="4290519"/>
              <a:ext cx="1906137" cy="2468044"/>
            </a:xfrm>
            <a:custGeom>
              <a:rect b="b" l="l" r="r" t="t"/>
              <a:pathLst>
                <a:path extrusionOk="0" h="2468044" w="1906136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3644576" y="3731096"/>
              <a:ext cx="2992697" cy="1030680"/>
            </a:xfrm>
            <a:custGeom>
              <a:rect b="b" l="l" r="r" t="t"/>
              <a:pathLst>
                <a:path extrusionOk="0" h="1030680" w="2992697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3709769" y="4075070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530642" y="4043094"/>
              <a:ext cx="34149" cy="9313"/>
            </a:xfrm>
            <a:custGeom>
              <a:rect b="b" l="l" r="r" t="t"/>
              <a:pathLst>
                <a:path extrusionOk="0" h="9313" w="34149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3730569" y="4013602"/>
              <a:ext cx="37253" cy="40358"/>
            </a:xfrm>
            <a:custGeom>
              <a:rect b="b" l="l" r="r" t="t"/>
              <a:pathLst>
                <a:path extrusionOk="0" h="40357" w="37253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3457998" y="4104562"/>
              <a:ext cx="170745" cy="90029"/>
            </a:xfrm>
            <a:custGeom>
              <a:rect b="b" l="l" r="r" t="t"/>
              <a:pathLst>
                <a:path extrusionOk="0" h="90029" w="170745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3317366" y="4178759"/>
              <a:ext cx="139701" cy="152118"/>
            </a:xfrm>
            <a:custGeom>
              <a:rect b="b" l="l" r="r" t="t"/>
              <a:pathLst>
                <a:path extrusionOk="0" h="152118" w="13970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3770306" y="4054891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3430679" y="4132192"/>
              <a:ext cx="12418" cy="6209"/>
            </a:xfrm>
            <a:custGeom>
              <a:rect b="b" l="l" r="r" t="t"/>
              <a:pathLst>
                <a:path extrusionOk="0" h="6208" w="12417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3367348" y="4082210"/>
              <a:ext cx="96238" cy="58985"/>
            </a:xfrm>
            <a:custGeom>
              <a:rect b="b" l="l" r="r" t="t"/>
              <a:pathLst>
                <a:path extrusionOk="0" h="58984" w="96238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3502702" y="4062342"/>
              <a:ext cx="43462" cy="27940"/>
            </a:xfrm>
            <a:custGeom>
              <a:rect b="b" l="l" r="r" t="t"/>
              <a:pathLst>
                <a:path extrusionOk="0" h="27940" w="43462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862400" y="4041231"/>
              <a:ext cx="260774" cy="310446"/>
            </a:xfrm>
            <a:custGeom>
              <a:rect b="b" l="l" r="r" t="t"/>
              <a:pathLst>
                <a:path extrusionOk="0" h="310445" w="260774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7125604" y="4179690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3826497" y="4062342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7212839" y="4119464"/>
              <a:ext cx="71403" cy="49671"/>
            </a:xfrm>
            <a:custGeom>
              <a:rect b="b" l="l" r="r" t="t"/>
              <a:pathLst>
                <a:path extrusionOk="0" h="49671" w="71402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7085867" y="4082210"/>
              <a:ext cx="108656" cy="80716"/>
            </a:xfrm>
            <a:custGeom>
              <a:rect b="b" l="l" r="r" t="t"/>
              <a:pathLst>
                <a:path extrusionOk="0" h="80715" w="108656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4090065" y="4082210"/>
              <a:ext cx="12418" cy="9313"/>
            </a:xfrm>
            <a:custGeom>
              <a:rect b="b" l="l" r="r" t="t"/>
              <a:pathLst>
                <a:path extrusionOk="0" h="9313" w="12417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122554" y="4209183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4937582" y="4135296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256410" y="5105129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3850401" y="4200801"/>
              <a:ext cx="406684" cy="447042"/>
            </a:xfrm>
            <a:custGeom>
              <a:rect b="b" l="l" r="r" t="t"/>
              <a:pathLst>
                <a:path extrusionOk="0" h="447041" w="406683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463788" y="5234275"/>
              <a:ext cx="43462" cy="15522"/>
            </a:xfrm>
            <a:custGeom>
              <a:rect b="b" l="l" r="r" t="t"/>
              <a:pathLst>
                <a:path extrusionOk="0" h="15522" w="4346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144029" y="5162562"/>
              <a:ext cx="24836" cy="9313"/>
            </a:xfrm>
            <a:custGeom>
              <a:rect b="b" l="l" r="r" t="t"/>
              <a:pathLst>
                <a:path extrusionOk="0" h="9313" w="24835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247097" y="5141141"/>
              <a:ext cx="24836" cy="40358"/>
            </a:xfrm>
            <a:custGeom>
              <a:rect b="b" l="l" r="r" t="t"/>
              <a:pathLst>
                <a:path extrusionOk="0" h="40357" w="24835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592933" y="5239552"/>
              <a:ext cx="34149" cy="21731"/>
            </a:xfrm>
            <a:custGeom>
              <a:rect b="b" l="l" r="r" t="t"/>
              <a:pathLst>
                <a:path extrusionOk="0" h="21731" w="34149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4877977" y="3996527"/>
              <a:ext cx="2967861" cy="2340761"/>
            </a:xfrm>
            <a:custGeom>
              <a:rect b="b" l="l" r="r" t="t"/>
              <a:pathLst>
                <a:path extrusionOk="0" h="2340761" w="29678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3690211" y="4196454"/>
              <a:ext cx="74507" cy="99343"/>
            </a:xfrm>
            <a:custGeom>
              <a:rect b="b" l="l" r="r" t="t"/>
              <a:pathLst>
                <a:path extrusionOk="0" h="99342" w="74506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3753542" y="4135296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3770306" y="4179690"/>
              <a:ext cx="55880" cy="96238"/>
            </a:xfrm>
            <a:custGeom>
              <a:rect b="b" l="l" r="r" t="t"/>
              <a:pathLst>
                <a:path extrusionOk="0" h="96238" w="5588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3630606" y="4070724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3646438" y="4107667"/>
              <a:ext cx="86925" cy="68298"/>
            </a:xfrm>
            <a:custGeom>
              <a:rect b="b" l="l" r="r" t="t"/>
              <a:pathLst>
                <a:path extrusionOk="0" h="68298" w="86924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3750438" y="4075070"/>
              <a:ext cx="235939" cy="102447"/>
            </a:xfrm>
            <a:custGeom>
              <a:rect b="b" l="l" r="r" t="t"/>
              <a:pathLst>
                <a:path extrusionOk="0" h="102447" w="235938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6856448" y="5409987"/>
              <a:ext cx="24836" cy="58985"/>
            </a:xfrm>
            <a:custGeom>
              <a:rect b="b" l="l" r="r" t="t"/>
              <a:pathLst>
                <a:path extrusionOk="0" h="58984" w="24835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6876316" y="5644063"/>
              <a:ext cx="68298" cy="65194"/>
            </a:xfrm>
            <a:custGeom>
              <a:rect b="b" l="l" r="r" t="t"/>
              <a:pathLst>
                <a:path extrusionOk="0" h="65193" w="68298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6851170" y="5514917"/>
              <a:ext cx="83820" cy="139701"/>
            </a:xfrm>
            <a:custGeom>
              <a:rect b="b" l="l" r="r" t="t"/>
              <a:pathLst>
                <a:path extrusionOk="0" h="139700" w="8382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6849307" y="5908563"/>
              <a:ext cx="46567" cy="15522"/>
            </a:xfrm>
            <a:custGeom>
              <a:rect b="b" l="l" r="r" t="t"/>
              <a:pathLst>
                <a:path extrusionOk="0" h="15522" w="46566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6900220" y="5913840"/>
              <a:ext cx="55880" cy="31045"/>
            </a:xfrm>
            <a:custGeom>
              <a:rect b="b" l="l" r="r" t="t"/>
              <a:pathLst>
                <a:path extrusionOk="0" h="31044" w="5588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6939958" y="5274633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6808639" y="5623884"/>
              <a:ext cx="40358" cy="46567"/>
            </a:xfrm>
            <a:custGeom>
              <a:rect b="b" l="l" r="r" t="t"/>
              <a:pathLst>
                <a:path extrusionOk="0" h="46566" w="40357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4168919" y="5514917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2808235" y="5420542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4243736" y="5014168"/>
              <a:ext cx="18627" cy="37253"/>
            </a:xfrm>
            <a:custGeom>
              <a:rect b="b" l="l" r="r" t="t"/>
              <a:pathLst>
                <a:path extrusionOk="0" h="37253" w="18626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688807" y="5690630"/>
              <a:ext cx="149014" cy="161432"/>
            </a:xfrm>
            <a:custGeom>
              <a:rect b="b" l="l" r="r" t="t"/>
              <a:pathLst>
                <a:path extrusionOk="0" h="161431" w="149013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6961689" y="5762343"/>
              <a:ext cx="15522" cy="46567"/>
            </a:xfrm>
            <a:custGeom>
              <a:rect b="b" l="l" r="r" t="t"/>
              <a:pathLst>
                <a:path extrusionOk="0" h="46566" w="15522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7269030" y="5852372"/>
              <a:ext cx="58985" cy="31045"/>
            </a:xfrm>
            <a:custGeom>
              <a:rect b="b" l="l" r="r" t="t"/>
              <a:pathLst>
                <a:path extrusionOk="0" h="31044" w="5898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7008566" y="5801459"/>
              <a:ext cx="291819" cy="152118"/>
            </a:xfrm>
            <a:custGeom>
              <a:rect b="b" l="l" r="r" t="t"/>
              <a:pathLst>
                <a:path extrusionOk="0" h="152118" w="291819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7300385" y="5823811"/>
              <a:ext cx="37253" cy="34149"/>
            </a:xfrm>
            <a:custGeom>
              <a:rect b="b" l="l" r="r" t="t"/>
              <a:pathLst>
                <a:path extrusionOk="0" h="34149" w="37253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7503417" y="6096693"/>
              <a:ext cx="43462" cy="34149"/>
            </a:xfrm>
            <a:custGeom>
              <a:rect b="b" l="l" r="r" t="t"/>
              <a:pathLst>
                <a:path extrusionOk="0" h="34149" w="43462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7529494" y="6010079"/>
              <a:ext cx="18627" cy="31045"/>
            </a:xfrm>
            <a:custGeom>
              <a:rect b="b" l="l" r="r" t="t"/>
              <a:pathLst>
                <a:path extrusionOk="0" h="31044" w="18626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7059479" y="5873482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6836579" y="5928431"/>
              <a:ext cx="24836" cy="15522"/>
            </a:xfrm>
            <a:custGeom>
              <a:rect b="b" l="l" r="r" t="t"/>
              <a:pathLst>
                <a:path extrusionOk="0" h="15522" w="24835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6939958" y="5836539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6803361" y="5908563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2868772" y="5437617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6993044" y="5054526"/>
              <a:ext cx="229730" cy="266983"/>
            </a:xfrm>
            <a:custGeom>
              <a:rect b="b" l="l" r="r" t="t"/>
              <a:pathLst>
                <a:path extrusionOk="0" h="266983" w="229729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6968829" y="5832193"/>
              <a:ext cx="43462" cy="18627"/>
            </a:xfrm>
            <a:custGeom>
              <a:rect b="b" l="l" r="r" t="t"/>
              <a:pathLst>
                <a:path extrusionOk="0" h="18626" w="43462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983420" y="5324304"/>
              <a:ext cx="15522" cy="24836"/>
            </a:xfrm>
            <a:custGeom>
              <a:rect b="b" l="l" r="r" t="t"/>
              <a:pathLst>
                <a:path extrusionOk="0" h="24835" w="15522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6832543" y="5765758"/>
              <a:ext cx="99343" cy="108656"/>
            </a:xfrm>
            <a:custGeom>
              <a:rect b="b" l="l" r="r" t="t"/>
              <a:pathLst>
                <a:path extrusionOk="0" h="108656" w="99342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7352229" y="5852372"/>
              <a:ext cx="21731" cy="34149"/>
            </a:xfrm>
            <a:custGeom>
              <a:rect b="b" l="l" r="r" t="t"/>
              <a:pathLst>
                <a:path extrusionOk="0" h="34149" w="21731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6269084" y="5666105"/>
              <a:ext cx="24836" cy="55880"/>
            </a:xfrm>
            <a:custGeom>
              <a:rect b="b" l="l" r="r" t="t"/>
              <a:pathLst>
                <a:path extrusionOk="0" h="55880" w="24835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6752448" y="5941160"/>
              <a:ext cx="599160" cy="468773"/>
            </a:xfrm>
            <a:custGeom>
              <a:rect b="b" l="l" r="r" t="t"/>
              <a:pathLst>
                <a:path extrusionOk="0" h="468773" w="59916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7376444" y="5893661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2900127" y="5457796"/>
              <a:ext cx="55880" cy="37253"/>
            </a:xfrm>
            <a:custGeom>
              <a:rect b="b" l="l" r="r" t="t"/>
              <a:pathLst>
                <a:path extrusionOk="0" h="37253" w="5588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6488880" y="5710498"/>
              <a:ext cx="301132" cy="207999"/>
            </a:xfrm>
            <a:custGeom>
              <a:rect b="b" l="l" r="r" t="t"/>
              <a:pathLst>
                <a:path extrusionOk="0" h="207998" w="301132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7403453" y="590111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7568921" y="6290411"/>
              <a:ext cx="93134" cy="145910"/>
            </a:xfrm>
            <a:custGeom>
              <a:rect b="b" l="l" r="r" t="t"/>
              <a:pathLst>
                <a:path extrusionOk="0" h="145909" w="93133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483548" y="6426076"/>
              <a:ext cx="117969" cy="136596"/>
            </a:xfrm>
            <a:custGeom>
              <a:rect b="b" l="l" r="r" t="t"/>
              <a:pathLst>
                <a:path extrusionOk="0" h="136596" w="117969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696203" y="6032431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436671" y="5917876"/>
              <a:ext cx="18627" cy="21731"/>
            </a:xfrm>
            <a:custGeom>
              <a:rect b="b" l="l" r="r" t="t"/>
              <a:pathLst>
                <a:path extrusionOk="0" h="21731" w="18626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423321" y="5928431"/>
              <a:ext cx="18627" cy="15522"/>
            </a:xfrm>
            <a:custGeom>
              <a:rect b="b" l="l" r="r" t="t"/>
              <a:pathLst>
                <a:path extrusionOk="0" h="15522" w="18626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449089" y="5945506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229293" y="6429180"/>
              <a:ext cx="52776" cy="68298"/>
            </a:xfrm>
            <a:custGeom>
              <a:rect b="b" l="l" r="r" t="t"/>
              <a:pathLst>
                <a:path extrusionOk="0" h="68298" w="52775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4103104" y="5644063"/>
              <a:ext cx="9313" cy="12418"/>
            </a:xfrm>
            <a:custGeom>
              <a:rect b="b" l="l" r="r" t="t"/>
              <a:pathLst>
                <a:path extrusionOk="0" h="12417" w="9313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4008418" y="5514917"/>
              <a:ext cx="34149" cy="18627"/>
            </a:xfrm>
            <a:custGeom>
              <a:rect b="b" l="l" r="r" t="t"/>
              <a:pathLst>
                <a:path extrusionOk="0" h="18626" w="34149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3912490" y="5445999"/>
              <a:ext cx="155223" cy="58985"/>
            </a:xfrm>
            <a:custGeom>
              <a:rect b="b" l="l" r="r" t="t"/>
              <a:pathLst>
                <a:path extrusionOk="0" h="58984" w="155222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008418" y="5417438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000036" y="5393223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5743810" y="6002628"/>
              <a:ext cx="99343" cy="207999"/>
            </a:xfrm>
            <a:custGeom>
              <a:rect b="b" l="l" r="r" t="t"/>
              <a:pathLst>
                <a:path extrusionOk="0" h="207998" w="99342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4236596" y="6662015"/>
              <a:ext cx="74507" cy="31045"/>
            </a:xfrm>
            <a:custGeom>
              <a:rect b="b" l="l" r="r" t="t"/>
              <a:pathLst>
                <a:path extrusionOk="0" h="31044" w="74506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4403305" y="5779417"/>
              <a:ext cx="34149" cy="31045"/>
            </a:xfrm>
            <a:custGeom>
              <a:rect b="b" l="l" r="r" t="t"/>
              <a:pathLst>
                <a:path extrusionOk="0" h="31044" w="34149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4237527" y="6453395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4152155" y="6693680"/>
              <a:ext cx="58985" cy="52776"/>
            </a:xfrm>
            <a:custGeom>
              <a:rect b="b" l="l" r="r" t="t"/>
              <a:pathLst>
                <a:path extrusionOk="0" h="52775" w="58984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4063677" y="5497843"/>
              <a:ext cx="86925" cy="34149"/>
            </a:xfrm>
            <a:custGeom>
              <a:rect b="b" l="l" r="r" t="t"/>
              <a:pathLst>
                <a:path extrusionOk="0" h="34149" w="86924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4215796" y="5526404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707286" y="4372477"/>
              <a:ext cx="55880" cy="43462"/>
            </a:xfrm>
            <a:custGeom>
              <a:rect b="b" l="l" r="r" t="t"/>
              <a:pathLst>
                <a:path extrusionOk="0" h="43462" w="5588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927081" y="462642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3587454" y="4223153"/>
              <a:ext cx="37253" cy="31045"/>
            </a:xfrm>
            <a:custGeom>
              <a:rect b="b" l="l" r="r" t="t"/>
              <a:pathLst>
                <a:path extrusionOk="0" h="31044" w="3725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2717274" y="4696893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2917512" y="4768295"/>
              <a:ext cx="31045" cy="34149"/>
            </a:xfrm>
            <a:custGeom>
              <a:rect b="b" l="l" r="r" t="t"/>
              <a:pathLst>
                <a:path extrusionOk="0" h="34149" w="31044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423849" y="4239917"/>
              <a:ext cx="245252" cy="170745"/>
            </a:xfrm>
            <a:custGeom>
              <a:rect b="b" l="l" r="r" t="t"/>
              <a:pathLst>
                <a:path extrusionOk="0" h="170745" w="245252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2687161" y="4573956"/>
              <a:ext cx="37253" cy="27940"/>
            </a:xfrm>
            <a:custGeom>
              <a:rect b="b" l="l" r="r" t="t"/>
              <a:pathLst>
                <a:path extrusionOk="0" h="27940" w="37253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3878341" y="4529873"/>
              <a:ext cx="93134" cy="86925"/>
            </a:xfrm>
            <a:custGeom>
              <a:rect b="b" l="l" r="r" t="t"/>
              <a:pathLst>
                <a:path extrusionOk="0" h="86924" w="93133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4263915" y="4941524"/>
              <a:ext cx="93134" cy="111760"/>
            </a:xfrm>
            <a:custGeom>
              <a:rect b="b" l="l" r="r" t="t"/>
              <a:pathLst>
                <a:path extrusionOk="0" h="111760" w="93133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4034496" y="4432083"/>
              <a:ext cx="27940" cy="40358"/>
            </a:xfrm>
            <a:custGeom>
              <a:rect b="b" l="l" r="r" t="t"/>
              <a:pathLst>
                <a:path extrusionOk="0" h="40357" w="2794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3958436" y="4877572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4347115" y="4401659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4024251" y="4593825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970854" y="4639150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159753" y="4855531"/>
              <a:ext cx="43462" cy="189372"/>
            </a:xfrm>
            <a:custGeom>
              <a:rect b="b" l="l" r="r" t="t"/>
              <a:pathLst>
                <a:path extrusionOk="0" h="189371" w="43462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223922" y="4869190"/>
              <a:ext cx="34149" cy="43462"/>
            </a:xfrm>
            <a:custGeom>
              <a:rect b="b" l="l" r="r" t="t"/>
              <a:pathLst>
                <a:path extrusionOk="0" h="43462" w="34149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5439263" y="4744081"/>
              <a:ext cx="18627" cy="18627"/>
            </a:xfrm>
            <a:custGeom>
              <a:rect b="b" l="l" r="r" t="t"/>
              <a:pathLst>
                <a:path extrusionOk="0" h="18626" w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5039098" y="4734767"/>
              <a:ext cx="111760" cy="217312"/>
            </a:xfrm>
            <a:custGeom>
              <a:rect b="b" l="l" r="r" t="t"/>
              <a:pathLst>
                <a:path extrusionOk="0" h="217312" w="11176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5278762" y="4812379"/>
              <a:ext cx="24836" cy="34149"/>
            </a:xfrm>
            <a:custGeom>
              <a:rect b="b" l="l" r="r" t="t"/>
              <a:pathLst>
                <a:path extrusionOk="0" h="34149" w="24835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689063" y="4320943"/>
              <a:ext cx="49671" cy="27940"/>
            </a:xfrm>
            <a:custGeom>
              <a:rect b="b" l="l" r="r" t="t"/>
              <a:pathLst>
                <a:path extrusionOk="0" h="27940" w="49671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5774854" y="4394519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32744" y="4215702"/>
              <a:ext cx="55880" cy="21731"/>
            </a:xfrm>
            <a:custGeom>
              <a:rect b="b" l="l" r="r" t="t"/>
              <a:pathLst>
                <a:path extrusionOk="0" h="21731" w="5588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5371586" y="4771400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4983839" y="4840940"/>
              <a:ext cx="52776" cy="80716"/>
            </a:xfrm>
            <a:custGeom>
              <a:rect b="b" l="l" r="r" t="t"/>
              <a:pathLst>
                <a:path extrusionOk="0" h="80715" w="5277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4217969" y="4962635"/>
              <a:ext cx="31045" cy="18627"/>
            </a:xfrm>
            <a:custGeom>
              <a:rect b="b" l="l" r="r" t="t"/>
              <a:pathLst>
                <a:path extrusionOk="0" h="18626" w="31044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4778634" y="4498518"/>
              <a:ext cx="158327" cy="117969"/>
            </a:xfrm>
            <a:custGeom>
              <a:rect b="b" l="l" r="r" t="t"/>
              <a:pathLst>
                <a:path extrusionOk="0" h="117969" w="158327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1"/>
          <p:cNvGrpSpPr/>
          <p:nvPr/>
        </p:nvGrpSpPr>
        <p:grpSpPr>
          <a:xfrm>
            <a:off x="3592565" y="4546603"/>
            <a:ext cx="2222200" cy="1483626"/>
            <a:chOff x="803640" y="3362835"/>
            <a:chExt cx="2059657" cy="1483626"/>
          </a:xfrm>
        </p:grpSpPr>
        <p:sp>
          <p:nvSpPr>
            <p:cNvPr id="835" name="Google Shape;835;p21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21"/>
          <p:cNvGrpSpPr/>
          <p:nvPr/>
        </p:nvGrpSpPr>
        <p:grpSpPr>
          <a:xfrm>
            <a:off x="816720" y="4546603"/>
            <a:ext cx="2222200" cy="1483626"/>
            <a:chOff x="803640" y="3362835"/>
            <a:chExt cx="2059657" cy="1483626"/>
          </a:xfrm>
        </p:grpSpPr>
        <p:sp>
          <p:nvSpPr>
            <p:cNvPr id="838" name="Google Shape;838;p21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21"/>
          <p:cNvGrpSpPr/>
          <p:nvPr/>
        </p:nvGrpSpPr>
        <p:grpSpPr>
          <a:xfrm>
            <a:off x="9144254" y="4546603"/>
            <a:ext cx="2222200" cy="1483626"/>
            <a:chOff x="803640" y="3362835"/>
            <a:chExt cx="2059657" cy="1483626"/>
          </a:xfrm>
        </p:grpSpPr>
        <p:sp>
          <p:nvSpPr>
            <p:cNvPr id="841" name="Google Shape;841;p21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3" name="Google Shape;843;p21"/>
          <p:cNvGrpSpPr/>
          <p:nvPr/>
        </p:nvGrpSpPr>
        <p:grpSpPr>
          <a:xfrm>
            <a:off x="6368410" y="4546603"/>
            <a:ext cx="2222200" cy="1483626"/>
            <a:chOff x="803640" y="3362835"/>
            <a:chExt cx="2059657" cy="1483626"/>
          </a:xfrm>
        </p:grpSpPr>
        <p:sp>
          <p:nvSpPr>
            <p:cNvPr id="844" name="Google Shape;844;p21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21"/>
          <p:cNvGrpSpPr/>
          <p:nvPr/>
        </p:nvGrpSpPr>
        <p:grpSpPr>
          <a:xfrm>
            <a:off x="1132885" y="2476425"/>
            <a:ext cx="2209132" cy="1634659"/>
            <a:chOff x="1073537" y="3412433"/>
            <a:chExt cx="2495265" cy="1846385"/>
          </a:xfrm>
        </p:grpSpPr>
        <p:sp>
          <p:nvSpPr>
            <p:cNvPr id="847" name="Google Shape;847;p21"/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fmla="val 21536329" name="adj1"/>
                <a:gd fmla="val 18125186" name="adj2"/>
                <a:gd fmla="val 1459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9" name="Google Shape;849;p21"/>
          <p:cNvGrpSpPr/>
          <p:nvPr/>
        </p:nvGrpSpPr>
        <p:grpSpPr>
          <a:xfrm>
            <a:off x="3903366" y="2476425"/>
            <a:ext cx="2209132" cy="1634659"/>
            <a:chOff x="1073537" y="3412433"/>
            <a:chExt cx="2495265" cy="1846385"/>
          </a:xfrm>
        </p:grpSpPr>
        <p:sp>
          <p:nvSpPr>
            <p:cNvPr id="850" name="Google Shape;850;p21"/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fmla="val 21536329" name="adj1"/>
                <a:gd fmla="val 18125186" name="adj2"/>
                <a:gd fmla="val 1459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21"/>
          <p:cNvGrpSpPr/>
          <p:nvPr/>
        </p:nvGrpSpPr>
        <p:grpSpPr>
          <a:xfrm>
            <a:off x="6673847" y="2476425"/>
            <a:ext cx="2209132" cy="1634659"/>
            <a:chOff x="1073537" y="3412433"/>
            <a:chExt cx="2495265" cy="1846385"/>
          </a:xfrm>
        </p:grpSpPr>
        <p:sp>
          <p:nvSpPr>
            <p:cNvPr id="853" name="Google Shape;853;p21"/>
            <p:cNvSpPr/>
            <p:nvPr/>
          </p:nvSpPr>
          <p:spPr>
            <a:xfrm>
              <a:off x="1073537" y="3412433"/>
              <a:ext cx="1846385" cy="1846385"/>
            </a:xfrm>
            <a:prstGeom prst="blockArc">
              <a:avLst>
                <a:gd fmla="val 21536329" name="adj1"/>
                <a:gd fmla="val 18125186" name="adj2"/>
                <a:gd fmla="val 1459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2859028" y="4180956"/>
              <a:ext cx="709774" cy="5528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5" name="Google Shape;855;p21"/>
          <p:cNvSpPr/>
          <p:nvPr/>
        </p:nvSpPr>
        <p:spPr>
          <a:xfrm>
            <a:off x="9444328" y="2476425"/>
            <a:ext cx="1622052" cy="1622052"/>
          </a:xfrm>
          <a:prstGeom prst="donut">
            <a:avLst>
              <a:gd fmla="val 1444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1"/>
          <p:cNvSpPr txBox="1"/>
          <p:nvPr/>
        </p:nvSpPr>
        <p:spPr>
          <a:xfrm>
            <a:off x="1569222" y="2995064"/>
            <a:ext cx="745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1"/>
          <p:cNvSpPr txBox="1"/>
          <p:nvPr/>
        </p:nvSpPr>
        <p:spPr>
          <a:xfrm>
            <a:off x="4340366" y="2995064"/>
            <a:ext cx="745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1"/>
          <p:cNvSpPr txBox="1"/>
          <p:nvPr/>
        </p:nvSpPr>
        <p:spPr>
          <a:xfrm>
            <a:off x="9882655" y="2995064"/>
            <a:ext cx="745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1"/>
          <p:cNvSpPr txBox="1"/>
          <p:nvPr/>
        </p:nvSpPr>
        <p:spPr>
          <a:xfrm>
            <a:off x="7111510" y="2995064"/>
            <a:ext cx="7453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65" name="Google Shape;865;p22"/>
          <p:cNvGrpSpPr/>
          <p:nvPr/>
        </p:nvGrpSpPr>
        <p:grpSpPr>
          <a:xfrm>
            <a:off x="2419835" y="2267223"/>
            <a:ext cx="8697593" cy="2363900"/>
            <a:chOff x="1633635" y="1755670"/>
            <a:chExt cx="6682781" cy="1816297"/>
          </a:xfrm>
        </p:grpSpPr>
        <p:sp>
          <p:nvSpPr>
            <p:cNvPr id="866" name="Google Shape;866;p22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fmla="val 16127381" name="adj1"/>
                <a:gd fmla="val 5490194" name="adj2"/>
                <a:gd fmla="val 404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22"/>
          <p:cNvSpPr/>
          <p:nvPr/>
        </p:nvSpPr>
        <p:spPr>
          <a:xfrm>
            <a:off x="1663750" y="1931508"/>
            <a:ext cx="756084" cy="7560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2"/>
          <p:cNvSpPr/>
          <p:nvPr/>
        </p:nvSpPr>
        <p:spPr>
          <a:xfrm>
            <a:off x="8871390" y="1931508"/>
            <a:ext cx="756084" cy="7560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2"/>
          <p:cNvSpPr/>
          <p:nvPr/>
        </p:nvSpPr>
        <p:spPr>
          <a:xfrm>
            <a:off x="3494704" y="4202336"/>
            <a:ext cx="756084" cy="756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2"/>
          <p:cNvSpPr/>
          <p:nvPr/>
        </p:nvSpPr>
        <p:spPr>
          <a:xfrm>
            <a:off x="7114170" y="4202336"/>
            <a:ext cx="756084" cy="7560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2"/>
          <p:cNvSpPr/>
          <p:nvPr/>
        </p:nvSpPr>
        <p:spPr>
          <a:xfrm>
            <a:off x="3655209" y="2092014"/>
            <a:ext cx="435077" cy="4350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2"/>
          <p:cNvSpPr/>
          <p:nvPr/>
        </p:nvSpPr>
        <p:spPr>
          <a:xfrm>
            <a:off x="3772167" y="2191293"/>
            <a:ext cx="236520" cy="23652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2"/>
          <p:cNvSpPr/>
          <p:nvPr/>
        </p:nvSpPr>
        <p:spPr>
          <a:xfrm>
            <a:off x="7274675" y="2092014"/>
            <a:ext cx="435077" cy="435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2"/>
          <p:cNvSpPr/>
          <p:nvPr/>
        </p:nvSpPr>
        <p:spPr>
          <a:xfrm>
            <a:off x="7391633" y="2191293"/>
            <a:ext cx="236520" cy="23652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2"/>
          <p:cNvSpPr/>
          <p:nvPr/>
        </p:nvSpPr>
        <p:spPr>
          <a:xfrm>
            <a:off x="5443961" y="4362841"/>
            <a:ext cx="435077" cy="4350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2"/>
          <p:cNvSpPr/>
          <p:nvPr/>
        </p:nvSpPr>
        <p:spPr>
          <a:xfrm rot="10800000">
            <a:off x="5525560" y="4462119"/>
            <a:ext cx="236520" cy="23652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2"/>
          <p:cNvSpPr/>
          <p:nvPr/>
        </p:nvSpPr>
        <p:spPr>
          <a:xfrm>
            <a:off x="10827080" y="3231637"/>
            <a:ext cx="435077" cy="4350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2"/>
          <p:cNvSpPr/>
          <p:nvPr/>
        </p:nvSpPr>
        <p:spPr>
          <a:xfrm rot="5400000">
            <a:off x="10926358" y="3348595"/>
            <a:ext cx="236520" cy="23652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p22"/>
          <p:cNvGrpSpPr/>
          <p:nvPr/>
        </p:nvGrpSpPr>
        <p:grpSpPr>
          <a:xfrm>
            <a:off x="879232" y="2878893"/>
            <a:ext cx="2378934" cy="1048024"/>
            <a:chOff x="803640" y="3362835"/>
            <a:chExt cx="2059657" cy="1048024"/>
          </a:xfrm>
        </p:grpSpPr>
        <p:sp>
          <p:nvSpPr>
            <p:cNvPr id="882" name="Google Shape;882;p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22"/>
          <p:cNvGrpSpPr/>
          <p:nvPr/>
        </p:nvGrpSpPr>
        <p:grpSpPr>
          <a:xfrm>
            <a:off x="4472032" y="2878893"/>
            <a:ext cx="2378934" cy="1048024"/>
            <a:chOff x="803640" y="3362835"/>
            <a:chExt cx="2059657" cy="1048024"/>
          </a:xfrm>
        </p:grpSpPr>
        <p:sp>
          <p:nvSpPr>
            <p:cNvPr id="885" name="Google Shape;885;p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22"/>
          <p:cNvGrpSpPr/>
          <p:nvPr/>
        </p:nvGrpSpPr>
        <p:grpSpPr>
          <a:xfrm>
            <a:off x="8056048" y="2878893"/>
            <a:ext cx="2378934" cy="1048024"/>
            <a:chOff x="803640" y="3362835"/>
            <a:chExt cx="2059657" cy="1048024"/>
          </a:xfrm>
        </p:grpSpPr>
        <p:sp>
          <p:nvSpPr>
            <p:cNvPr id="888" name="Google Shape;888;p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0" name="Google Shape;890;p22"/>
          <p:cNvGrpSpPr/>
          <p:nvPr/>
        </p:nvGrpSpPr>
        <p:grpSpPr>
          <a:xfrm>
            <a:off x="2683280" y="5042792"/>
            <a:ext cx="2378934" cy="1048024"/>
            <a:chOff x="803640" y="3362835"/>
            <a:chExt cx="2059657" cy="1048024"/>
          </a:xfrm>
        </p:grpSpPr>
        <p:sp>
          <p:nvSpPr>
            <p:cNvPr id="891" name="Google Shape;891;p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22"/>
          <p:cNvGrpSpPr/>
          <p:nvPr/>
        </p:nvGrpSpPr>
        <p:grpSpPr>
          <a:xfrm>
            <a:off x="6302746" y="5042792"/>
            <a:ext cx="2378934" cy="1048024"/>
            <a:chOff x="803640" y="3362835"/>
            <a:chExt cx="2059657" cy="1048024"/>
          </a:xfrm>
        </p:grpSpPr>
        <p:sp>
          <p:nvSpPr>
            <p:cNvPr id="894" name="Google Shape;894;p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6" name="Google Shape;896;p22"/>
          <p:cNvSpPr/>
          <p:nvPr/>
        </p:nvSpPr>
        <p:spPr>
          <a:xfrm>
            <a:off x="1856152" y="2127246"/>
            <a:ext cx="383447" cy="38344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2"/>
          <p:cNvSpPr/>
          <p:nvPr/>
        </p:nvSpPr>
        <p:spPr>
          <a:xfrm>
            <a:off x="9075338" y="2167271"/>
            <a:ext cx="367653" cy="282407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2"/>
          <p:cNvSpPr/>
          <p:nvPr/>
        </p:nvSpPr>
        <p:spPr>
          <a:xfrm>
            <a:off x="3685853" y="4387216"/>
            <a:ext cx="373787" cy="322573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2"/>
          <p:cNvSpPr/>
          <p:nvPr/>
        </p:nvSpPr>
        <p:spPr>
          <a:xfrm>
            <a:off x="7294475" y="4398367"/>
            <a:ext cx="379797" cy="300273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2"/>
          <p:cNvSpPr/>
          <p:nvPr/>
        </p:nvSpPr>
        <p:spPr>
          <a:xfrm>
            <a:off x="5283456" y="1931508"/>
            <a:ext cx="756084" cy="7560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2"/>
          <p:cNvSpPr/>
          <p:nvPr/>
        </p:nvSpPr>
        <p:spPr>
          <a:xfrm>
            <a:off x="5491039" y="2167270"/>
            <a:ext cx="353479" cy="259208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3"/>
          <p:cNvSpPr/>
          <p:nvPr/>
        </p:nvSpPr>
        <p:spPr>
          <a:xfrm>
            <a:off x="395654" y="431494"/>
            <a:ext cx="4255477" cy="5995012"/>
          </a:xfrm>
          <a:custGeom>
            <a:rect b="b" l="l" r="r" t="t"/>
            <a:pathLst>
              <a:path extrusionOk="0" h="5995012" w="4255477">
                <a:moveTo>
                  <a:pt x="2768180" y="5342230"/>
                </a:moveTo>
                <a:lnTo>
                  <a:pt x="2808578" y="5451024"/>
                </a:lnTo>
                <a:lnTo>
                  <a:pt x="2728583" y="5451024"/>
                </a:lnTo>
                <a:close/>
                <a:moveTo>
                  <a:pt x="1074284" y="5323432"/>
                </a:moveTo>
                <a:lnTo>
                  <a:pt x="1120481" y="5323432"/>
                </a:lnTo>
                <a:cubicBezTo>
                  <a:pt x="1144479" y="5323432"/>
                  <a:pt x="1158879" y="5323765"/>
                  <a:pt x="1163678" y="5324432"/>
                </a:cubicBezTo>
                <a:cubicBezTo>
                  <a:pt x="1173278" y="5326031"/>
                  <a:pt x="1180711" y="5329865"/>
                  <a:pt x="1185977" y="5335931"/>
                </a:cubicBezTo>
                <a:cubicBezTo>
                  <a:pt x="1191243" y="5341997"/>
                  <a:pt x="1193876" y="5349963"/>
                  <a:pt x="1193876" y="5359829"/>
                </a:cubicBezTo>
                <a:cubicBezTo>
                  <a:pt x="1193876" y="5368629"/>
                  <a:pt x="1191876" y="5375962"/>
                  <a:pt x="1187877" y="5381828"/>
                </a:cubicBezTo>
                <a:cubicBezTo>
                  <a:pt x="1183877" y="5387694"/>
                  <a:pt x="1178344" y="5391827"/>
                  <a:pt x="1171278" y="5394227"/>
                </a:cubicBezTo>
                <a:cubicBezTo>
                  <a:pt x="1164212" y="5396627"/>
                  <a:pt x="1146479" y="5397827"/>
                  <a:pt x="1118081" y="5397827"/>
                </a:cubicBezTo>
                <a:lnTo>
                  <a:pt x="1074284" y="5397827"/>
                </a:lnTo>
                <a:close/>
                <a:moveTo>
                  <a:pt x="797859" y="5323432"/>
                </a:moveTo>
                <a:lnTo>
                  <a:pt x="826457" y="5323432"/>
                </a:lnTo>
                <a:cubicBezTo>
                  <a:pt x="847789" y="5323432"/>
                  <a:pt x="861988" y="5324098"/>
                  <a:pt x="869054" y="5325431"/>
                </a:cubicBezTo>
                <a:cubicBezTo>
                  <a:pt x="878654" y="5327165"/>
                  <a:pt x="886587" y="5331498"/>
                  <a:pt x="892853" y="5338431"/>
                </a:cubicBezTo>
                <a:cubicBezTo>
                  <a:pt x="899119" y="5345364"/>
                  <a:pt x="902252" y="5354163"/>
                  <a:pt x="902252" y="5364829"/>
                </a:cubicBezTo>
                <a:cubicBezTo>
                  <a:pt x="902252" y="5373495"/>
                  <a:pt x="900019" y="5381095"/>
                  <a:pt x="895553" y="5387628"/>
                </a:cubicBezTo>
                <a:cubicBezTo>
                  <a:pt x="891086" y="5394161"/>
                  <a:pt x="884920" y="5398960"/>
                  <a:pt x="877054" y="5402027"/>
                </a:cubicBezTo>
                <a:cubicBezTo>
                  <a:pt x="869188" y="5405093"/>
                  <a:pt x="853589" y="5406627"/>
                  <a:pt x="830257" y="5406627"/>
                </a:cubicBezTo>
                <a:lnTo>
                  <a:pt x="797859" y="5406627"/>
                </a:lnTo>
                <a:close/>
                <a:moveTo>
                  <a:pt x="3421754" y="5319432"/>
                </a:moveTo>
                <a:cubicBezTo>
                  <a:pt x="3446153" y="5319432"/>
                  <a:pt x="3465718" y="5327698"/>
                  <a:pt x="3480451" y="5344230"/>
                </a:cubicBezTo>
                <a:cubicBezTo>
                  <a:pt x="3495183" y="5360763"/>
                  <a:pt x="3502549" y="5385828"/>
                  <a:pt x="3502549" y="5419426"/>
                </a:cubicBezTo>
                <a:cubicBezTo>
                  <a:pt x="3502549" y="5453424"/>
                  <a:pt x="3494983" y="5478922"/>
                  <a:pt x="3479851" y="5495921"/>
                </a:cubicBezTo>
                <a:cubicBezTo>
                  <a:pt x="3464718" y="5512920"/>
                  <a:pt x="3445353" y="5521420"/>
                  <a:pt x="3421754" y="5521420"/>
                </a:cubicBezTo>
                <a:cubicBezTo>
                  <a:pt x="3398156" y="5521420"/>
                  <a:pt x="3378690" y="5512853"/>
                  <a:pt x="3363358" y="5495721"/>
                </a:cubicBezTo>
                <a:cubicBezTo>
                  <a:pt x="3348025" y="5478589"/>
                  <a:pt x="3340359" y="5453424"/>
                  <a:pt x="3340359" y="5420226"/>
                </a:cubicBezTo>
                <a:cubicBezTo>
                  <a:pt x="3340359" y="5386494"/>
                  <a:pt x="3347825" y="5361263"/>
                  <a:pt x="3362758" y="5344530"/>
                </a:cubicBezTo>
                <a:cubicBezTo>
                  <a:pt x="3377690" y="5327798"/>
                  <a:pt x="3397356" y="5319432"/>
                  <a:pt x="3421754" y="5319432"/>
                </a:cubicBezTo>
                <a:close/>
                <a:moveTo>
                  <a:pt x="3606287" y="5273835"/>
                </a:moveTo>
                <a:lnTo>
                  <a:pt x="3606287" y="5567017"/>
                </a:lnTo>
                <a:lnTo>
                  <a:pt x="3661284" y="5567017"/>
                </a:lnTo>
                <a:lnTo>
                  <a:pt x="3661284" y="5375828"/>
                </a:lnTo>
                <a:lnTo>
                  <a:pt x="3779477" y="5567017"/>
                </a:lnTo>
                <a:lnTo>
                  <a:pt x="3838873" y="5567017"/>
                </a:lnTo>
                <a:lnTo>
                  <a:pt x="3838873" y="5273835"/>
                </a:lnTo>
                <a:lnTo>
                  <a:pt x="3783876" y="5273835"/>
                </a:lnTo>
                <a:lnTo>
                  <a:pt x="3783876" y="5469623"/>
                </a:lnTo>
                <a:lnTo>
                  <a:pt x="3663884" y="5273835"/>
                </a:lnTo>
                <a:close/>
                <a:moveTo>
                  <a:pt x="3175262" y="5273835"/>
                </a:moveTo>
                <a:lnTo>
                  <a:pt x="3175262" y="5567017"/>
                </a:lnTo>
                <a:lnTo>
                  <a:pt x="3234459" y="5567017"/>
                </a:lnTo>
                <a:lnTo>
                  <a:pt x="3234459" y="5273835"/>
                </a:lnTo>
                <a:close/>
                <a:moveTo>
                  <a:pt x="2898889" y="5273835"/>
                </a:moveTo>
                <a:lnTo>
                  <a:pt x="2898889" y="5323432"/>
                </a:lnTo>
                <a:lnTo>
                  <a:pt x="2985883" y="5323432"/>
                </a:lnTo>
                <a:lnTo>
                  <a:pt x="2985883" y="5567017"/>
                </a:lnTo>
                <a:lnTo>
                  <a:pt x="3045080" y="5567017"/>
                </a:lnTo>
                <a:lnTo>
                  <a:pt x="3045080" y="5323432"/>
                </a:lnTo>
                <a:lnTo>
                  <a:pt x="3131874" y="5323432"/>
                </a:lnTo>
                <a:lnTo>
                  <a:pt x="3131874" y="5273835"/>
                </a:lnTo>
                <a:close/>
                <a:moveTo>
                  <a:pt x="2737582" y="5273835"/>
                </a:moveTo>
                <a:lnTo>
                  <a:pt x="2623389" y="5567017"/>
                </a:lnTo>
                <a:lnTo>
                  <a:pt x="2686185" y="5567017"/>
                </a:lnTo>
                <a:lnTo>
                  <a:pt x="2710384" y="5500421"/>
                </a:lnTo>
                <a:lnTo>
                  <a:pt x="2827577" y="5500421"/>
                </a:lnTo>
                <a:lnTo>
                  <a:pt x="2853175" y="5567017"/>
                </a:lnTo>
                <a:lnTo>
                  <a:pt x="2917571" y="5567017"/>
                </a:lnTo>
                <a:lnTo>
                  <a:pt x="2800178" y="5273835"/>
                </a:lnTo>
                <a:close/>
                <a:moveTo>
                  <a:pt x="2403589" y="5273835"/>
                </a:moveTo>
                <a:lnTo>
                  <a:pt x="2403589" y="5323432"/>
                </a:lnTo>
                <a:lnTo>
                  <a:pt x="2490583" y="5323432"/>
                </a:lnTo>
                <a:lnTo>
                  <a:pt x="2490583" y="5567017"/>
                </a:lnTo>
                <a:lnTo>
                  <a:pt x="2549780" y="5567017"/>
                </a:lnTo>
                <a:lnTo>
                  <a:pt x="2549780" y="5323432"/>
                </a:lnTo>
                <a:lnTo>
                  <a:pt x="2636574" y="5323432"/>
                </a:lnTo>
                <a:lnTo>
                  <a:pt x="2636574" y="5273835"/>
                </a:lnTo>
                <a:close/>
                <a:moveTo>
                  <a:pt x="2139437" y="5273835"/>
                </a:moveTo>
                <a:lnTo>
                  <a:pt x="2139437" y="5567017"/>
                </a:lnTo>
                <a:lnTo>
                  <a:pt x="2194434" y="5567017"/>
                </a:lnTo>
                <a:lnTo>
                  <a:pt x="2194434" y="5375828"/>
                </a:lnTo>
                <a:lnTo>
                  <a:pt x="2312627" y="5567017"/>
                </a:lnTo>
                <a:lnTo>
                  <a:pt x="2372023" y="5567017"/>
                </a:lnTo>
                <a:lnTo>
                  <a:pt x="2372023" y="5273835"/>
                </a:lnTo>
                <a:lnTo>
                  <a:pt x="2317027" y="5273835"/>
                </a:lnTo>
                <a:lnTo>
                  <a:pt x="2317027" y="5469623"/>
                </a:lnTo>
                <a:lnTo>
                  <a:pt x="2197034" y="5273835"/>
                </a:lnTo>
                <a:close/>
                <a:moveTo>
                  <a:pt x="1862613" y="5273835"/>
                </a:moveTo>
                <a:lnTo>
                  <a:pt x="1862613" y="5567017"/>
                </a:lnTo>
                <a:lnTo>
                  <a:pt x="2085599" y="5567017"/>
                </a:lnTo>
                <a:lnTo>
                  <a:pt x="2085599" y="5517620"/>
                </a:lnTo>
                <a:lnTo>
                  <a:pt x="1921809" y="5517620"/>
                </a:lnTo>
                <a:lnTo>
                  <a:pt x="1921809" y="5437825"/>
                </a:lnTo>
                <a:lnTo>
                  <a:pt x="2069000" y="5437825"/>
                </a:lnTo>
                <a:lnTo>
                  <a:pt x="2069000" y="5388428"/>
                </a:lnTo>
                <a:lnTo>
                  <a:pt x="1921809" y="5388428"/>
                </a:lnTo>
                <a:lnTo>
                  <a:pt x="1921809" y="5323432"/>
                </a:lnTo>
                <a:lnTo>
                  <a:pt x="2079999" y="5323432"/>
                </a:lnTo>
                <a:lnTo>
                  <a:pt x="2079999" y="5273835"/>
                </a:lnTo>
                <a:close/>
                <a:moveTo>
                  <a:pt x="1310162" y="5273835"/>
                </a:moveTo>
                <a:lnTo>
                  <a:pt x="1310162" y="5567017"/>
                </a:lnTo>
                <a:lnTo>
                  <a:pt x="1533149" y="5567017"/>
                </a:lnTo>
                <a:lnTo>
                  <a:pt x="1533149" y="5517620"/>
                </a:lnTo>
                <a:lnTo>
                  <a:pt x="1369359" y="5517620"/>
                </a:lnTo>
                <a:lnTo>
                  <a:pt x="1369359" y="5437825"/>
                </a:lnTo>
                <a:lnTo>
                  <a:pt x="1516550" y="5437825"/>
                </a:lnTo>
                <a:lnTo>
                  <a:pt x="1516550" y="5388428"/>
                </a:lnTo>
                <a:lnTo>
                  <a:pt x="1369359" y="5388428"/>
                </a:lnTo>
                <a:lnTo>
                  <a:pt x="1369359" y="5323432"/>
                </a:lnTo>
                <a:lnTo>
                  <a:pt x="1527549" y="5323432"/>
                </a:lnTo>
                <a:lnTo>
                  <a:pt x="1527549" y="5273835"/>
                </a:lnTo>
                <a:close/>
                <a:moveTo>
                  <a:pt x="1015087" y="5273835"/>
                </a:moveTo>
                <a:lnTo>
                  <a:pt x="1015087" y="5567017"/>
                </a:lnTo>
                <a:lnTo>
                  <a:pt x="1074284" y="5567017"/>
                </a:lnTo>
                <a:lnTo>
                  <a:pt x="1074284" y="5444624"/>
                </a:lnTo>
                <a:lnTo>
                  <a:pt x="1086283" y="5444624"/>
                </a:lnTo>
                <a:cubicBezTo>
                  <a:pt x="1099882" y="5444624"/>
                  <a:pt x="1109815" y="5445724"/>
                  <a:pt x="1116081" y="5447924"/>
                </a:cubicBezTo>
                <a:cubicBezTo>
                  <a:pt x="1122347" y="5450124"/>
                  <a:pt x="1128280" y="5454190"/>
                  <a:pt x="1133880" y="5460123"/>
                </a:cubicBezTo>
                <a:cubicBezTo>
                  <a:pt x="1139480" y="5466056"/>
                  <a:pt x="1149879" y="5480422"/>
                  <a:pt x="1165078" y="5503221"/>
                </a:cubicBezTo>
                <a:lnTo>
                  <a:pt x="1207876" y="5567017"/>
                </a:lnTo>
                <a:lnTo>
                  <a:pt x="1278671" y="5567017"/>
                </a:lnTo>
                <a:lnTo>
                  <a:pt x="1242873" y="5509820"/>
                </a:lnTo>
                <a:cubicBezTo>
                  <a:pt x="1228741" y="5487022"/>
                  <a:pt x="1217508" y="5471156"/>
                  <a:pt x="1209175" y="5462223"/>
                </a:cubicBezTo>
                <a:cubicBezTo>
                  <a:pt x="1200843" y="5453290"/>
                  <a:pt x="1190277" y="5445091"/>
                  <a:pt x="1177477" y="5437625"/>
                </a:cubicBezTo>
                <a:cubicBezTo>
                  <a:pt x="1203209" y="5433892"/>
                  <a:pt x="1222541" y="5424859"/>
                  <a:pt x="1235474" y="5410526"/>
                </a:cubicBezTo>
                <a:cubicBezTo>
                  <a:pt x="1248406" y="5396194"/>
                  <a:pt x="1254873" y="5378028"/>
                  <a:pt x="1254873" y="5356030"/>
                </a:cubicBezTo>
                <a:cubicBezTo>
                  <a:pt x="1254873" y="5338697"/>
                  <a:pt x="1250606" y="5323298"/>
                  <a:pt x="1242074" y="5309832"/>
                </a:cubicBezTo>
                <a:cubicBezTo>
                  <a:pt x="1233541" y="5296367"/>
                  <a:pt x="1222175" y="5287001"/>
                  <a:pt x="1207976" y="5281734"/>
                </a:cubicBezTo>
                <a:cubicBezTo>
                  <a:pt x="1193776" y="5276468"/>
                  <a:pt x="1171011" y="5273835"/>
                  <a:pt x="1139680" y="5273835"/>
                </a:cubicBezTo>
                <a:close/>
                <a:moveTo>
                  <a:pt x="738662" y="5273835"/>
                </a:moveTo>
                <a:lnTo>
                  <a:pt x="738662" y="5567017"/>
                </a:lnTo>
                <a:lnTo>
                  <a:pt x="797859" y="5567017"/>
                </a:lnTo>
                <a:lnTo>
                  <a:pt x="797859" y="5456423"/>
                </a:lnTo>
                <a:lnTo>
                  <a:pt x="836456" y="5456423"/>
                </a:lnTo>
                <a:cubicBezTo>
                  <a:pt x="863255" y="5456423"/>
                  <a:pt x="883720" y="5455024"/>
                  <a:pt x="897853" y="5452224"/>
                </a:cubicBezTo>
                <a:cubicBezTo>
                  <a:pt x="908252" y="5449957"/>
                  <a:pt x="918485" y="5445324"/>
                  <a:pt x="928551" y="5438325"/>
                </a:cubicBezTo>
                <a:cubicBezTo>
                  <a:pt x="938617" y="5431325"/>
                  <a:pt x="946916" y="5421692"/>
                  <a:pt x="953449" y="5409426"/>
                </a:cubicBezTo>
                <a:cubicBezTo>
                  <a:pt x="959982" y="5397160"/>
                  <a:pt x="963249" y="5382028"/>
                  <a:pt x="963249" y="5364029"/>
                </a:cubicBezTo>
                <a:cubicBezTo>
                  <a:pt x="963249" y="5340697"/>
                  <a:pt x="957582" y="5321665"/>
                  <a:pt x="946250" y="5306933"/>
                </a:cubicBezTo>
                <a:cubicBezTo>
                  <a:pt x="934917" y="5292200"/>
                  <a:pt x="920851" y="5282634"/>
                  <a:pt x="904052" y="5278234"/>
                </a:cubicBezTo>
                <a:cubicBezTo>
                  <a:pt x="893120" y="5275301"/>
                  <a:pt x="869654" y="5273835"/>
                  <a:pt x="833657" y="5273835"/>
                </a:cubicBezTo>
                <a:close/>
                <a:moveTo>
                  <a:pt x="3421154" y="5268835"/>
                </a:moveTo>
                <a:cubicBezTo>
                  <a:pt x="3397289" y="5268835"/>
                  <a:pt x="3376224" y="5272701"/>
                  <a:pt x="3357958" y="5280434"/>
                </a:cubicBezTo>
                <a:cubicBezTo>
                  <a:pt x="3344226" y="5286167"/>
                  <a:pt x="3331593" y="5294967"/>
                  <a:pt x="3320061" y="5306833"/>
                </a:cubicBezTo>
                <a:cubicBezTo>
                  <a:pt x="3308528" y="5318699"/>
                  <a:pt x="3299428" y="5332098"/>
                  <a:pt x="3292762" y="5347030"/>
                </a:cubicBezTo>
                <a:cubicBezTo>
                  <a:pt x="3283829" y="5367296"/>
                  <a:pt x="3279363" y="5392361"/>
                  <a:pt x="3279363" y="5422226"/>
                </a:cubicBezTo>
                <a:cubicBezTo>
                  <a:pt x="3279363" y="5468889"/>
                  <a:pt x="3292229" y="5505520"/>
                  <a:pt x="3317961" y="5532119"/>
                </a:cubicBezTo>
                <a:cubicBezTo>
                  <a:pt x="3343692" y="5558717"/>
                  <a:pt x="3378357" y="5572016"/>
                  <a:pt x="3421954" y="5572016"/>
                </a:cubicBezTo>
                <a:cubicBezTo>
                  <a:pt x="3465018" y="5572016"/>
                  <a:pt x="3499416" y="5558651"/>
                  <a:pt x="3525148" y="5531919"/>
                </a:cubicBezTo>
                <a:cubicBezTo>
                  <a:pt x="3550880" y="5505187"/>
                  <a:pt x="3563746" y="5468156"/>
                  <a:pt x="3563746" y="5420826"/>
                </a:cubicBezTo>
                <a:cubicBezTo>
                  <a:pt x="3563746" y="5373095"/>
                  <a:pt x="3550780" y="5335831"/>
                  <a:pt x="3524848" y="5309032"/>
                </a:cubicBezTo>
                <a:cubicBezTo>
                  <a:pt x="3498916" y="5282234"/>
                  <a:pt x="3464352" y="5268835"/>
                  <a:pt x="3421154" y="5268835"/>
                </a:cubicBezTo>
                <a:close/>
                <a:moveTo>
                  <a:pt x="1688981" y="5268835"/>
                </a:moveTo>
                <a:cubicBezTo>
                  <a:pt x="1666449" y="5268835"/>
                  <a:pt x="1647217" y="5272235"/>
                  <a:pt x="1631285" y="5279034"/>
                </a:cubicBezTo>
                <a:cubicBezTo>
                  <a:pt x="1615352" y="5285834"/>
                  <a:pt x="1603153" y="5295733"/>
                  <a:pt x="1594687" y="5308732"/>
                </a:cubicBezTo>
                <a:cubicBezTo>
                  <a:pt x="1586221" y="5321732"/>
                  <a:pt x="1581988" y="5335698"/>
                  <a:pt x="1581988" y="5350630"/>
                </a:cubicBezTo>
                <a:cubicBezTo>
                  <a:pt x="1581988" y="5373829"/>
                  <a:pt x="1590987" y="5393494"/>
                  <a:pt x="1608986" y="5409626"/>
                </a:cubicBezTo>
                <a:cubicBezTo>
                  <a:pt x="1621785" y="5421092"/>
                  <a:pt x="1644051" y="5430758"/>
                  <a:pt x="1675782" y="5438625"/>
                </a:cubicBezTo>
                <a:cubicBezTo>
                  <a:pt x="1700447" y="5444758"/>
                  <a:pt x="1716246" y="5449024"/>
                  <a:pt x="1723179" y="5451424"/>
                </a:cubicBezTo>
                <a:cubicBezTo>
                  <a:pt x="1733312" y="5455024"/>
                  <a:pt x="1740411" y="5459257"/>
                  <a:pt x="1744478" y="5464123"/>
                </a:cubicBezTo>
                <a:cubicBezTo>
                  <a:pt x="1748544" y="5468989"/>
                  <a:pt x="1750577" y="5474889"/>
                  <a:pt x="1750577" y="5481822"/>
                </a:cubicBezTo>
                <a:cubicBezTo>
                  <a:pt x="1750577" y="5492621"/>
                  <a:pt x="1745744" y="5502054"/>
                  <a:pt x="1736078" y="5510120"/>
                </a:cubicBezTo>
                <a:cubicBezTo>
                  <a:pt x="1726412" y="5518186"/>
                  <a:pt x="1712046" y="5522219"/>
                  <a:pt x="1692981" y="5522219"/>
                </a:cubicBezTo>
                <a:cubicBezTo>
                  <a:pt x="1674982" y="5522219"/>
                  <a:pt x="1660683" y="5517686"/>
                  <a:pt x="1650083" y="5508620"/>
                </a:cubicBezTo>
                <a:cubicBezTo>
                  <a:pt x="1639484" y="5499554"/>
                  <a:pt x="1632451" y="5485355"/>
                  <a:pt x="1628985" y="5466023"/>
                </a:cubicBezTo>
                <a:lnTo>
                  <a:pt x="1571388" y="5471623"/>
                </a:lnTo>
                <a:cubicBezTo>
                  <a:pt x="1575255" y="5504421"/>
                  <a:pt x="1587121" y="5529386"/>
                  <a:pt x="1606986" y="5546518"/>
                </a:cubicBezTo>
                <a:cubicBezTo>
                  <a:pt x="1626852" y="5563650"/>
                  <a:pt x="1655316" y="5572216"/>
                  <a:pt x="1692381" y="5572216"/>
                </a:cubicBezTo>
                <a:cubicBezTo>
                  <a:pt x="1717846" y="5572216"/>
                  <a:pt x="1739111" y="5568650"/>
                  <a:pt x="1756177" y="5561517"/>
                </a:cubicBezTo>
                <a:cubicBezTo>
                  <a:pt x="1773243" y="5554384"/>
                  <a:pt x="1786442" y="5543485"/>
                  <a:pt x="1795775" y="5528819"/>
                </a:cubicBezTo>
                <a:cubicBezTo>
                  <a:pt x="1805107" y="5514153"/>
                  <a:pt x="1809774" y="5498421"/>
                  <a:pt x="1809774" y="5481622"/>
                </a:cubicBezTo>
                <a:cubicBezTo>
                  <a:pt x="1809774" y="5463090"/>
                  <a:pt x="1805874" y="5447524"/>
                  <a:pt x="1798075" y="5434925"/>
                </a:cubicBezTo>
                <a:cubicBezTo>
                  <a:pt x="1790275" y="5422326"/>
                  <a:pt x="1779476" y="5412393"/>
                  <a:pt x="1765676" y="5405127"/>
                </a:cubicBezTo>
                <a:cubicBezTo>
                  <a:pt x="1751877" y="5397860"/>
                  <a:pt x="1730579" y="5390827"/>
                  <a:pt x="1701780" y="5384028"/>
                </a:cubicBezTo>
                <a:cubicBezTo>
                  <a:pt x="1672982" y="5377228"/>
                  <a:pt x="1654850" y="5370695"/>
                  <a:pt x="1647384" y="5364429"/>
                </a:cubicBezTo>
                <a:cubicBezTo>
                  <a:pt x="1641517" y="5359496"/>
                  <a:pt x="1638584" y="5353563"/>
                  <a:pt x="1638584" y="5346630"/>
                </a:cubicBezTo>
                <a:cubicBezTo>
                  <a:pt x="1638584" y="5339031"/>
                  <a:pt x="1641717" y="5332964"/>
                  <a:pt x="1647984" y="5328431"/>
                </a:cubicBezTo>
                <a:cubicBezTo>
                  <a:pt x="1657716" y="5321365"/>
                  <a:pt x="1671182" y="5317832"/>
                  <a:pt x="1688381" y="5317832"/>
                </a:cubicBezTo>
                <a:cubicBezTo>
                  <a:pt x="1705047" y="5317832"/>
                  <a:pt x="1717546" y="5321132"/>
                  <a:pt x="1725879" y="5327731"/>
                </a:cubicBezTo>
                <a:cubicBezTo>
                  <a:pt x="1734212" y="5334331"/>
                  <a:pt x="1739645" y="5345164"/>
                  <a:pt x="1742178" y="5360229"/>
                </a:cubicBezTo>
                <a:lnTo>
                  <a:pt x="1801374" y="5357630"/>
                </a:lnTo>
                <a:cubicBezTo>
                  <a:pt x="1800441" y="5330698"/>
                  <a:pt x="1790675" y="5309166"/>
                  <a:pt x="1772076" y="5293033"/>
                </a:cubicBezTo>
                <a:cubicBezTo>
                  <a:pt x="1753477" y="5276901"/>
                  <a:pt x="1725779" y="5268835"/>
                  <a:pt x="1688981" y="5268835"/>
                </a:cubicBezTo>
                <a:close/>
                <a:moveTo>
                  <a:pt x="907531" y="4777442"/>
                </a:moveTo>
                <a:lnTo>
                  <a:pt x="962960" y="4926717"/>
                </a:lnTo>
                <a:lnTo>
                  <a:pt x="853200" y="4926717"/>
                </a:lnTo>
                <a:close/>
                <a:moveTo>
                  <a:pt x="2728885" y="4746160"/>
                </a:moveTo>
                <a:cubicBezTo>
                  <a:pt x="2762362" y="4746160"/>
                  <a:pt x="2789208" y="4757502"/>
                  <a:pt x="2809422" y="4780186"/>
                </a:cubicBezTo>
                <a:cubicBezTo>
                  <a:pt x="2829636" y="4802870"/>
                  <a:pt x="2839743" y="4837262"/>
                  <a:pt x="2839743" y="4883361"/>
                </a:cubicBezTo>
                <a:cubicBezTo>
                  <a:pt x="2839743" y="4930009"/>
                  <a:pt x="2829362" y="4964996"/>
                  <a:pt x="2808599" y="4988320"/>
                </a:cubicBezTo>
                <a:cubicBezTo>
                  <a:pt x="2787836" y="5011644"/>
                  <a:pt x="2761264" y="5023306"/>
                  <a:pt x="2728885" y="5023306"/>
                </a:cubicBezTo>
                <a:cubicBezTo>
                  <a:pt x="2696506" y="5023306"/>
                  <a:pt x="2669797" y="5011553"/>
                  <a:pt x="2648760" y="4988045"/>
                </a:cubicBezTo>
                <a:cubicBezTo>
                  <a:pt x="2627722" y="4964538"/>
                  <a:pt x="2617204" y="4930009"/>
                  <a:pt x="2617204" y="4884459"/>
                </a:cubicBezTo>
                <a:cubicBezTo>
                  <a:pt x="2617204" y="4838176"/>
                  <a:pt x="2627448" y="4803556"/>
                  <a:pt x="2647937" y="4780598"/>
                </a:cubicBezTo>
                <a:cubicBezTo>
                  <a:pt x="2668425" y="4757639"/>
                  <a:pt x="2695408" y="4746160"/>
                  <a:pt x="2728885" y="4746160"/>
                </a:cubicBezTo>
                <a:close/>
                <a:moveTo>
                  <a:pt x="3531050" y="4683597"/>
                </a:moveTo>
                <a:lnTo>
                  <a:pt x="3531050" y="5085870"/>
                </a:lnTo>
                <a:lnTo>
                  <a:pt x="3837008" y="5085870"/>
                </a:lnTo>
                <a:lnTo>
                  <a:pt x="3837008" y="5018092"/>
                </a:lnTo>
                <a:lnTo>
                  <a:pt x="3612273" y="5018092"/>
                </a:lnTo>
                <a:lnTo>
                  <a:pt x="3612273" y="4908606"/>
                </a:lnTo>
                <a:lnTo>
                  <a:pt x="3814233" y="4908606"/>
                </a:lnTo>
                <a:lnTo>
                  <a:pt x="3814233" y="4840829"/>
                </a:lnTo>
                <a:lnTo>
                  <a:pt x="3612273" y="4840829"/>
                </a:lnTo>
                <a:lnTo>
                  <a:pt x="3612273" y="4751648"/>
                </a:lnTo>
                <a:lnTo>
                  <a:pt x="3829325" y="4751648"/>
                </a:lnTo>
                <a:lnTo>
                  <a:pt x="3829325" y="4683597"/>
                </a:lnTo>
                <a:close/>
                <a:moveTo>
                  <a:pt x="3025127" y="4683597"/>
                </a:moveTo>
                <a:lnTo>
                  <a:pt x="3025127" y="5085870"/>
                </a:lnTo>
                <a:lnTo>
                  <a:pt x="3100588" y="5085870"/>
                </a:lnTo>
                <a:lnTo>
                  <a:pt x="3100588" y="4769210"/>
                </a:lnTo>
                <a:lnTo>
                  <a:pt x="3180165" y="5085870"/>
                </a:lnTo>
                <a:lnTo>
                  <a:pt x="3258369" y="5085870"/>
                </a:lnTo>
                <a:lnTo>
                  <a:pt x="3338220" y="4769210"/>
                </a:lnTo>
                <a:lnTo>
                  <a:pt x="3338220" y="5085870"/>
                </a:lnTo>
                <a:lnTo>
                  <a:pt x="3413680" y="5085870"/>
                </a:lnTo>
                <a:lnTo>
                  <a:pt x="3413680" y="4683597"/>
                </a:lnTo>
                <a:lnTo>
                  <a:pt x="3291846" y="4683597"/>
                </a:lnTo>
                <a:lnTo>
                  <a:pt x="3219678" y="4957998"/>
                </a:lnTo>
                <a:lnTo>
                  <a:pt x="3146687" y="4683597"/>
                </a:lnTo>
                <a:close/>
                <a:moveTo>
                  <a:pt x="1730825" y="4683597"/>
                </a:moveTo>
                <a:lnTo>
                  <a:pt x="1730825" y="5085870"/>
                </a:lnTo>
                <a:lnTo>
                  <a:pt x="2036783" y="5085870"/>
                </a:lnTo>
                <a:lnTo>
                  <a:pt x="2036783" y="5018092"/>
                </a:lnTo>
                <a:lnTo>
                  <a:pt x="1812048" y="5018092"/>
                </a:lnTo>
                <a:lnTo>
                  <a:pt x="1812048" y="4908606"/>
                </a:lnTo>
                <a:lnTo>
                  <a:pt x="2014008" y="4908606"/>
                </a:lnTo>
                <a:lnTo>
                  <a:pt x="2014008" y="4840829"/>
                </a:lnTo>
                <a:lnTo>
                  <a:pt x="1812048" y="4840829"/>
                </a:lnTo>
                <a:lnTo>
                  <a:pt x="1812048" y="4751648"/>
                </a:lnTo>
                <a:lnTo>
                  <a:pt x="2029100" y="4751648"/>
                </a:lnTo>
                <a:lnTo>
                  <a:pt x="2029100" y="4683597"/>
                </a:lnTo>
                <a:close/>
                <a:moveTo>
                  <a:pt x="1110835" y="4683597"/>
                </a:moveTo>
                <a:lnTo>
                  <a:pt x="1206876" y="5085870"/>
                </a:lnTo>
                <a:lnTo>
                  <a:pt x="1294959" y="5085870"/>
                </a:lnTo>
                <a:lnTo>
                  <a:pt x="1374810" y="4785125"/>
                </a:lnTo>
                <a:lnTo>
                  <a:pt x="1454935" y="5085870"/>
                </a:lnTo>
                <a:lnTo>
                  <a:pt x="1541097" y="5085870"/>
                </a:lnTo>
                <a:lnTo>
                  <a:pt x="1638784" y="4683597"/>
                </a:lnTo>
                <a:lnTo>
                  <a:pt x="1557012" y="4683597"/>
                </a:lnTo>
                <a:lnTo>
                  <a:pt x="1495272" y="4964584"/>
                </a:lnTo>
                <a:lnTo>
                  <a:pt x="1424751" y="4683597"/>
                </a:lnTo>
                <a:lnTo>
                  <a:pt x="1328161" y="4683597"/>
                </a:lnTo>
                <a:lnTo>
                  <a:pt x="1254622" y="4959919"/>
                </a:lnTo>
                <a:lnTo>
                  <a:pt x="1193979" y="4683597"/>
                </a:lnTo>
                <a:close/>
                <a:moveTo>
                  <a:pt x="865548" y="4683597"/>
                </a:moveTo>
                <a:lnTo>
                  <a:pt x="708864" y="5085870"/>
                </a:lnTo>
                <a:lnTo>
                  <a:pt x="795026" y="5085870"/>
                </a:lnTo>
                <a:lnTo>
                  <a:pt x="828229" y="4994494"/>
                </a:lnTo>
                <a:lnTo>
                  <a:pt x="989029" y="4994494"/>
                </a:lnTo>
                <a:lnTo>
                  <a:pt x="1024152" y="5085870"/>
                </a:lnTo>
                <a:lnTo>
                  <a:pt x="1112509" y="5085870"/>
                </a:lnTo>
                <a:lnTo>
                  <a:pt x="951435" y="4683597"/>
                </a:lnTo>
                <a:close/>
                <a:moveTo>
                  <a:pt x="2728062" y="4676737"/>
                </a:moveTo>
                <a:cubicBezTo>
                  <a:pt x="2695317" y="4676737"/>
                  <a:pt x="2666413" y="4682042"/>
                  <a:pt x="2641351" y="4692652"/>
                </a:cubicBezTo>
                <a:cubicBezTo>
                  <a:pt x="2622509" y="4700518"/>
                  <a:pt x="2605176" y="4712592"/>
                  <a:pt x="2589352" y="4728873"/>
                </a:cubicBezTo>
                <a:cubicBezTo>
                  <a:pt x="2573528" y="4745154"/>
                  <a:pt x="2561043" y="4763539"/>
                  <a:pt x="2551896" y="4784028"/>
                </a:cubicBezTo>
                <a:cubicBezTo>
                  <a:pt x="2539639" y="4811834"/>
                  <a:pt x="2533511" y="4846225"/>
                  <a:pt x="2533511" y="4887203"/>
                </a:cubicBezTo>
                <a:cubicBezTo>
                  <a:pt x="2533511" y="4951230"/>
                  <a:pt x="2551164" y="5001491"/>
                  <a:pt x="2586471" y="5037987"/>
                </a:cubicBezTo>
                <a:cubicBezTo>
                  <a:pt x="2621777" y="5074482"/>
                  <a:pt x="2669340" y="5092730"/>
                  <a:pt x="2729159" y="5092730"/>
                </a:cubicBezTo>
                <a:cubicBezTo>
                  <a:pt x="2788247" y="5092730"/>
                  <a:pt x="2835445" y="5074391"/>
                  <a:pt x="2870751" y="5037712"/>
                </a:cubicBezTo>
                <a:cubicBezTo>
                  <a:pt x="2906057" y="5001034"/>
                  <a:pt x="2923710" y="4950224"/>
                  <a:pt x="2923710" y="4885282"/>
                </a:cubicBezTo>
                <a:cubicBezTo>
                  <a:pt x="2923710" y="4819791"/>
                  <a:pt x="2905920" y="4768661"/>
                  <a:pt x="2870339" y="4731891"/>
                </a:cubicBezTo>
                <a:cubicBezTo>
                  <a:pt x="2834759" y="4695121"/>
                  <a:pt x="2787333" y="4676737"/>
                  <a:pt x="2728062" y="4676737"/>
                </a:cubicBezTo>
                <a:close/>
                <a:moveTo>
                  <a:pt x="2281168" y="4676737"/>
                </a:moveTo>
                <a:cubicBezTo>
                  <a:pt x="2250252" y="4676737"/>
                  <a:pt x="2223864" y="4681401"/>
                  <a:pt x="2202003" y="4690731"/>
                </a:cubicBezTo>
                <a:cubicBezTo>
                  <a:pt x="2180143" y="4700061"/>
                  <a:pt x="2163404" y="4713644"/>
                  <a:pt x="2151788" y="4731480"/>
                </a:cubicBezTo>
                <a:cubicBezTo>
                  <a:pt x="2140171" y="4749316"/>
                  <a:pt x="2134363" y="4768478"/>
                  <a:pt x="2134363" y="4788967"/>
                </a:cubicBezTo>
                <a:cubicBezTo>
                  <a:pt x="2134363" y="4820798"/>
                  <a:pt x="2146711" y="4847780"/>
                  <a:pt x="2171408" y="4869915"/>
                </a:cubicBezTo>
                <a:cubicBezTo>
                  <a:pt x="2188969" y="4885648"/>
                  <a:pt x="2219519" y="4898911"/>
                  <a:pt x="2263058" y="4909704"/>
                </a:cubicBezTo>
                <a:cubicBezTo>
                  <a:pt x="2296901" y="4918119"/>
                  <a:pt x="2318578" y="4923973"/>
                  <a:pt x="2328091" y="4927265"/>
                </a:cubicBezTo>
                <a:cubicBezTo>
                  <a:pt x="2341994" y="4932205"/>
                  <a:pt x="2351735" y="4938013"/>
                  <a:pt x="2357315" y="4944690"/>
                </a:cubicBezTo>
                <a:cubicBezTo>
                  <a:pt x="2362894" y="4951367"/>
                  <a:pt x="2365684" y="4959462"/>
                  <a:pt x="2365684" y="4968975"/>
                </a:cubicBezTo>
                <a:cubicBezTo>
                  <a:pt x="2365684" y="4983792"/>
                  <a:pt x="2359053" y="4996735"/>
                  <a:pt x="2345790" y="5007802"/>
                </a:cubicBezTo>
                <a:cubicBezTo>
                  <a:pt x="2332527" y="5018870"/>
                  <a:pt x="2312816" y="5024404"/>
                  <a:pt x="2286656" y="5024404"/>
                </a:cubicBezTo>
                <a:cubicBezTo>
                  <a:pt x="2261960" y="5024404"/>
                  <a:pt x="2242340" y="5018184"/>
                  <a:pt x="2227797" y="5005744"/>
                </a:cubicBezTo>
                <a:cubicBezTo>
                  <a:pt x="2213254" y="4993305"/>
                  <a:pt x="2203604" y="4973822"/>
                  <a:pt x="2198848" y="4947297"/>
                </a:cubicBezTo>
                <a:lnTo>
                  <a:pt x="2119820" y="4954980"/>
                </a:lnTo>
                <a:cubicBezTo>
                  <a:pt x="2125125" y="4999982"/>
                  <a:pt x="2141406" y="5034236"/>
                  <a:pt x="2168664" y="5057744"/>
                </a:cubicBezTo>
                <a:cubicBezTo>
                  <a:pt x="2195921" y="5081251"/>
                  <a:pt x="2234977" y="5093004"/>
                  <a:pt x="2285833" y="5093004"/>
                </a:cubicBezTo>
                <a:cubicBezTo>
                  <a:pt x="2320774" y="5093004"/>
                  <a:pt x="2349952" y="5088111"/>
                  <a:pt x="2373367" y="5078324"/>
                </a:cubicBezTo>
                <a:cubicBezTo>
                  <a:pt x="2396783" y="5068537"/>
                  <a:pt x="2414894" y="5053582"/>
                  <a:pt x="2427699" y="5033459"/>
                </a:cubicBezTo>
                <a:cubicBezTo>
                  <a:pt x="2440504" y="5013336"/>
                  <a:pt x="2446907" y="4991750"/>
                  <a:pt x="2446907" y="4968700"/>
                </a:cubicBezTo>
                <a:cubicBezTo>
                  <a:pt x="2446907" y="4943272"/>
                  <a:pt x="2441556" y="4921915"/>
                  <a:pt x="2430854" y="4904627"/>
                </a:cubicBezTo>
                <a:cubicBezTo>
                  <a:pt x="2420153" y="4887340"/>
                  <a:pt x="2405335" y="4873711"/>
                  <a:pt x="2386401" y="4863741"/>
                </a:cubicBezTo>
                <a:cubicBezTo>
                  <a:pt x="2367468" y="4853772"/>
                  <a:pt x="2338244" y="4844122"/>
                  <a:pt x="2298730" y="4834792"/>
                </a:cubicBezTo>
                <a:cubicBezTo>
                  <a:pt x="2259216" y="4825462"/>
                  <a:pt x="2234337" y="4816499"/>
                  <a:pt x="2224093" y="4807901"/>
                </a:cubicBezTo>
                <a:cubicBezTo>
                  <a:pt x="2216043" y="4801132"/>
                  <a:pt x="2212019" y="4792991"/>
                  <a:pt x="2212019" y="4783479"/>
                </a:cubicBezTo>
                <a:cubicBezTo>
                  <a:pt x="2212019" y="4773052"/>
                  <a:pt x="2216318" y="4764728"/>
                  <a:pt x="2224916" y="4758508"/>
                </a:cubicBezTo>
                <a:cubicBezTo>
                  <a:pt x="2238270" y="4748813"/>
                  <a:pt x="2256747" y="4743965"/>
                  <a:pt x="2280345" y="4743965"/>
                </a:cubicBezTo>
                <a:cubicBezTo>
                  <a:pt x="2303212" y="4743965"/>
                  <a:pt x="2320362" y="4748493"/>
                  <a:pt x="2331795" y="4757548"/>
                </a:cubicBezTo>
                <a:cubicBezTo>
                  <a:pt x="2343229" y="4766603"/>
                  <a:pt x="2350684" y="4781467"/>
                  <a:pt x="2354159" y="4802138"/>
                </a:cubicBezTo>
                <a:lnTo>
                  <a:pt x="2435382" y="4798571"/>
                </a:lnTo>
                <a:cubicBezTo>
                  <a:pt x="2434102" y="4761618"/>
                  <a:pt x="2420702" y="4732074"/>
                  <a:pt x="2395182" y="4709939"/>
                </a:cubicBezTo>
                <a:cubicBezTo>
                  <a:pt x="2369663" y="4687804"/>
                  <a:pt x="2331658" y="4676737"/>
                  <a:pt x="2281168" y="4676737"/>
                </a:cubicBezTo>
                <a:close/>
                <a:moveTo>
                  <a:pt x="809516" y="563149"/>
                </a:moveTo>
                <a:cubicBezTo>
                  <a:pt x="737264" y="563149"/>
                  <a:pt x="672028" y="576734"/>
                  <a:pt x="613809" y="603903"/>
                </a:cubicBezTo>
                <a:cubicBezTo>
                  <a:pt x="555589" y="631072"/>
                  <a:pt x="510208" y="668392"/>
                  <a:pt x="477664" y="715863"/>
                </a:cubicBezTo>
                <a:cubicBezTo>
                  <a:pt x="445121" y="763335"/>
                  <a:pt x="420788" y="826779"/>
                  <a:pt x="404666" y="906197"/>
                </a:cubicBezTo>
                <a:lnTo>
                  <a:pt x="636648" y="945606"/>
                </a:lnTo>
                <a:cubicBezTo>
                  <a:pt x="643217" y="888283"/>
                  <a:pt x="661728" y="844692"/>
                  <a:pt x="692181" y="814837"/>
                </a:cubicBezTo>
                <a:cubicBezTo>
                  <a:pt x="722635" y="784981"/>
                  <a:pt x="759358" y="770052"/>
                  <a:pt x="802350" y="770052"/>
                </a:cubicBezTo>
                <a:cubicBezTo>
                  <a:pt x="845940" y="770052"/>
                  <a:pt x="880872" y="783189"/>
                  <a:pt x="907145" y="809462"/>
                </a:cubicBezTo>
                <a:cubicBezTo>
                  <a:pt x="933419" y="835736"/>
                  <a:pt x="946556" y="870966"/>
                  <a:pt x="946556" y="915153"/>
                </a:cubicBezTo>
                <a:cubicBezTo>
                  <a:pt x="946556" y="967103"/>
                  <a:pt x="928642" y="1008752"/>
                  <a:pt x="892815" y="1040101"/>
                </a:cubicBezTo>
                <a:cubicBezTo>
                  <a:pt x="856987" y="1071450"/>
                  <a:pt x="805038" y="1086229"/>
                  <a:pt x="736965" y="1084438"/>
                </a:cubicBezTo>
                <a:lnTo>
                  <a:pt x="709199" y="1289550"/>
                </a:lnTo>
                <a:cubicBezTo>
                  <a:pt x="753983" y="1277010"/>
                  <a:pt x="792498" y="1270740"/>
                  <a:pt x="824742" y="1270740"/>
                </a:cubicBezTo>
                <a:cubicBezTo>
                  <a:pt x="873706" y="1270740"/>
                  <a:pt x="915206" y="1289251"/>
                  <a:pt x="949243" y="1326273"/>
                </a:cubicBezTo>
                <a:cubicBezTo>
                  <a:pt x="983279" y="1363294"/>
                  <a:pt x="1000297" y="1413453"/>
                  <a:pt x="1000297" y="1476748"/>
                </a:cubicBezTo>
                <a:cubicBezTo>
                  <a:pt x="1000297" y="1543625"/>
                  <a:pt x="982532" y="1596769"/>
                  <a:pt x="947004" y="1636179"/>
                </a:cubicBezTo>
                <a:cubicBezTo>
                  <a:pt x="911475" y="1675590"/>
                  <a:pt x="867736" y="1695295"/>
                  <a:pt x="815786" y="1695295"/>
                </a:cubicBezTo>
                <a:cubicBezTo>
                  <a:pt x="767419" y="1695295"/>
                  <a:pt x="726217" y="1678874"/>
                  <a:pt x="692181" y="1646032"/>
                </a:cubicBezTo>
                <a:cubicBezTo>
                  <a:pt x="658145" y="1613190"/>
                  <a:pt x="637246" y="1565719"/>
                  <a:pt x="629483" y="1503618"/>
                </a:cubicBezTo>
                <a:lnTo>
                  <a:pt x="385857" y="1533176"/>
                </a:lnTo>
                <a:cubicBezTo>
                  <a:pt x="398396" y="1643643"/>
                  <a:pt x="443778" y="1733063"/>
                  <a:pt x="522001" y="1801433"/>
                </a:cubicBezTo>
                <a:cubicBezTo>
                  <a:pt x="600224" y="1869804"/>
                  <a:pt x="698749" y="1903989"/>
                  <a:pt x="817577" y="1903989"/>
                </a:cubicBezTo>
                <a:cubicBezTo>
                  <a:pt x="942973" y="1903989"/>
                  <a:pt x="1047768" y="1863384"/>
                  <a:pt x="1131962" y="1782176"/>
                </a:cubicBezTo>
                <a:cubicBezTo>
                  <a:pt x="1216157" y="1700967"/>
                  <a:pt x="1258254" y="1602740"/>
                  <a:pt x="1258254" y="1487496"/>
                </a:cubicBezTo>
                <a:cubicBezTo>
                  <a:pt x="1258254" y="1408078"/>
                  <a:pt x="1235712" y="1340305"/>
                  <a:pt x="1190630" y="1284175"/>
                </a:cubicBezTo>
                <a:cubicBezTo>
                  <a:pt x="1145547" y="1228045"/>
                  <a:pt x="1085387" y="1191920"/>
                  <a:pt x="1010149" y="1175798"/>
                </a:cubicBezTo>
                <a:cubicBezTo>
                  <a:pt x="1136142" y="1107128"/>
                  <a:pt x="1199139" y="1015172"/>
                  <a:pt x="1199139" y="899927"/>
                </a:cubicBezTo>
                <a:cubicBezTo>
                  <a:pt x="1199139" y="818718"/>
                  <a:pt x="1168387" y="745869"/>
                  <a:pt x="1106883" y="681380"/>
                </a:cubicBezTo>
                <a:cubicBezTo>
                  <a:pt x="1032243" y="602560"/>
                  <a:pt x="933120" y="563149"/>
                  <a:pt x="809516" y="563149"/>
                </a:cubicBezTo>
                <a:close/>
                <a:moveTo>
                  <a:pt x="203837" y="0"/>
                </a:moveTo>
                <a:lnTo>
                  <a:pt x="4051640" y="0"/>
                </a:lnTo>
                <a:cubicBezTo>
                  <a:pt x="4164216" y="0"/>
                  <a:pt x="4255477" y="91261"/>
                  <a:pt x="4255477" y="203837"/>
                </a:cubicBezTo>
                <a:lnTo>
                  <a:pt x="4255477" y="5791175"/>
                </a:lnTo>
                <a:cubicBezTo>
                  <a:pt x="4255477" y="5903751"/>
                  <a:pt x="4164216" y="5995012"/>
                  <a:pt x="4051640" y="5995012"/>
                </a:cubicBezTo>
                <a:lnTo>
                  <a:pt x="203837" y="5995012"/>
                </a:lnTo>
                <a:cubicBezTo>
                  <a:pt x="91261" y="5995012"/>
                  <a:pt x="0" y="5903751"/>
                  <a:pt x="0" y="5791175"/>
                </a:cubicBezTo>
                <a:lnTo>
                  <a:pt x="0" y="203837"/>
                </a:lnTo>
                <a:cubicBezTo>
                  <a:pt x="0" y="91261"/>
                  <a:pt x="91261" y="0"/>
                  <a:pt x="203837" y="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3"/>
          <p:cNvSpPr txBox="1"/>
          <p:nvPr/>
        </p:nvSpPr>
        <p:spPr>
          <a:xfrm>
            <a:off x="1573304" y="2460477"/>
            <a:ext cx="270823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3"/>
          <p:cNvSpPr txBox="1"/>
          <p:nvPr/>
        </p:nvSpPr>
        <p:spPr>
          <a:xfrm>
            <a:off x="1573304" y="1644876"/>
            <a:ext cx="27082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14" name="Google Shape;914;p24"/>
          <p:cNvGrpSpPr/>
          <p:nvPr/>
        </p:nvGrpSpPr>
        <p:grpSpPr>
          <a:xfrm>
            <a:off x="8014786" y="2773640"/>
            <a:ext cx="3006000" cy="850432"/>
            <a:chOff x="6440400" y="2781881"/>
            <a:chExt cx="2092039" cy="850432"/>
          </a:xfrm>
        </p:grpSpPr>
        <p:sp>
          <p:nvSpPr>
            <p:cNvPr id="915" name="Google Shape;915;p24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4"/>
          <p:cNvGrpSpPr/>
          <p:nvPr/>
        </p:nvGrpSpPr>
        <p:grpSpPr>
          <a:xfrm>
            <a:off x="8337038" y="3864748"/>
            <a:ext cx="3006000" cy="850432"/>
            <a:chOff x="6914356" y="4008592"/>
            <a:chExt cx="2122139" cy="850432"/>
          </a:xfrm>
        </p:grpSpPr>
        <p:sp>
          <p:nvSpPr>
            <p:cNvPr id="918" name="Google Shape;918;p24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24"/>
          <p:cNvGrpSpPr/>
          <p:nvPr/>
        </p:nvGrpSpPr>
        <p:grpSpPr>
          <a:xfrm>
            <a:off x="2936632" y="1652078"/>
            <a:ext cx="6320806" cy="709584"/>
            <a:chOff x="1927195" y="2102122"/>
            <a:chExt cx="5291678" cy="709584"/>
          </a:xfrm>
        </p:grpSpPr>
        <p:sp>
          <p:nvSpPr>
            <p:cNvPr id="921" name="Google Shape;921;p24"/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4"/>
          <p:cNvGrpSpPr/>
          <p:nvPr/>
        </p:nvGrpSpPr>
        <p:grpSpPr>
          <a:xfrm>
            <a:off x="1184388" y="2773640"/>
            <a:ext cx="3006000" cy="850432"/>
            <a:chOff x="6440400" y="2781881"/>
            <a:chExt cx="2092039" cy="850432"/>
          </a:xfrm>
        </p:grpSpPr>
        <p:sp>
          <p:nvSpPr>
            <p:cNvPr id="924" name="Google Shape;924;p24"/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4"/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24"/>
          <p:cNvGrpSpPr/>
          <p:nvPr/>
        </p:nvGrpSpPr>
        <p:grpSpPr>
          <a:xfrm>
            <a:off x="782516" y="3864748"/>
            <a:ext cx="3006000" cy="850432"/>
            <a:chOff x="6914356" y="4008592"/>
            <a:chExt cx="2122139" cy="850432"/>
          </a:xfrm>
        </p:grpSpPr>
        <p:sp>
          <p:nvSpPr>
            <p:cNvPr id="927" name="Google Shape;927;p24"/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9" name="Google Shape;929;p24"/>
          <p:cNvSpPr/>
          <p:nvPr/>
        </p:nvSpPr>
        <p:spPr>
          <a:xfrm>
            <a:off x="5116695" y="3313634"/>
            <a:ext cx="1950793" cy="1950793"/>
          </a:xfrm>
          <a:prstGeom prst="ellipse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0" name="Google Shape;930;p24"/>
          <p:cNvGrpSpPr/>
          <p:nvPr/>
        </p:nvGrpSpPr>
        <p:grpSpPr>
          <a:xfrm>
            <a:off x="5295030" y="3491768"/>
            <a:ext cx="1605194" cy="2473012"/>
            <a:chOff x="3145556" y="2276871"/>
            <a:chExt cx="2025750" cy="3120934"/>
          </a:xfrm>
        </p:grpSpPr>
        <p:sp>
          <p:nvSpPr>
            <p:cNvPr id="931" name="Google Shape;931;p24"/>
            <p:cNvSpPr/>
            <p:nvPr/>
          </p:nvSpPr>
          <p:spPr>
            <a:xfrm>
              <a:off x="3145556" y="2276871"/>
              <a:ext cx="2025750" cy="2266157"/>
            </a:xfrm>
            <a:custGeom>
              <a:rect b="b" l="l" r="r" t="t"/>
              <a:pathLst>
                <a:path extrusionOk="0" h="2266157" w="2025750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3770387" y="4576913"/>
              <a:ext cx="792088" cy="661813"/>
            </a:xfrm>
            <a:custGeom>
              <a:rect b="b" l="l" r="r" t="t"/>
              <a:pathLst>
                <a:path extrusionOk="0" h="661813" w="792088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3824430" y="5267325"/>
              <a:ext cx="668001" cy="130480"/>
            </a:xfrm>
            <a:custGeom>
              <a:rect b="b" l="l" r="r" t="t"/>
              <a:pathLst>
                <a:path extrusionOk="0" h="130480" w="668001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4" name="Google Shape;934;p24"/>
            <p:cNvCxnSpPr/>
            <p:nvPr/>
          </p:nvCxnSpPr>
          <p:spPr>
            <a:xfrm>
              <a:off x="3824430" y="3417379"/>
              <a:ext cx="202983" cy="1125649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5" name="Google Shape;935;p24"/>
            <p:cNvCxnSpPr/>
            <p:nvPr/>
          </p:nvCxnSpPr>
          <p:spPr>
            <a:xfrm flipH="1">
              <a:off x="4283969" y="3417379"/>
              <a:ext cx="191536" cy="1135151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6" name="Google Shape;936;p24"/>
            <p:cNvCxnSpPr/>
            <p:nvPr/>
          </p:nvCxnSpPr>
          <p:spPr>
            <a:xfrm>
              <a:off x="3824430" y="3417379"/>
              <a:ext cx="651075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937" name="Google Shape;937;p24"/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938" name="Google Shape;938;p24"/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Google Shape;941;p24"/>
          <p:cNvSpPr/>
          <p:nvPr/>
        </p:nvSpPr>
        <p:spPr>
          <a:xfrm>
            <a:off x="6026680" y="3245105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4"/>
          <p:cNvSpPr/>
          <p:nvPr/>
        </p:nvSpPr>
        <p:spPr>
          <a:xfrm>
            <a:off x="6996542" y="4212706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4"/>
          <p:cNvSpPr/>
          <p:nvPr/>
        </p:nvSpPr>
        <p:spPr>
          <a:xfrm>
            <a:off x="5053297" y="4212706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4"/>
          <p:cNvSpPr/>
          <p:nvPr/>
        </p:nvSpPr>
        <p:spPr>
          <a:xfrm>
            <a:off x="6770105" y="3566328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4"/>
          <p:cNvSpPr/>
          <p:nvPr/>
        </p:nvSpPr>
        <p:spPr>
          <a:xfrm>
            <a:off x="5299560" y="3566328"/>
            <a:ext cx="141891" cy="14189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4"/>
          <p:cNvSpPr/>
          <p:nvPr/>
        </p:nvSpPr>
        <p:spPr>
          <a:xfrm>
            <a:off x="5794822" y="242668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4"/>
          <p:cNvSpPr/>
          <p:nvPr/>
        </p:nvSpPr>
        <p:spPr>
          <a:xfrm>
            <a:off x="4429684" y="2914214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4"/>
          <p:cNvSpPr/>
          <p:nvPr/>
        </p:nvSpPr>
        <p:spPr>
          <a:xfrm>
            <a:off x="7160230" y="2914214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4"/>
          <p:cNvSpPr/>
          <p:nvPr/>
        </p:nvSpPr>
        <p:spPr>
          <a:xfrm>
            <a:off x="4083478" y="3976750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4"/>
          <p:cNvSpPr/>
          <p:nvPr/>
        </p:nvSpPr>
        <p:spPr>
          <a:xfrm>
            <a:off x="7506438" y="3976750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4"/>
          <p:cNvSpPr/>
          <p:nvPr/>
        </p:nvSpPr>
        <p:spPr>
          <a:xfrm flipH="1">
            <a:off x="4577719" y="3070552"/>
            <a:ext cx="313420" cy="313420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4"/>
          <p:cNvSpPr/>
          <p:nvPr/>
        </p:nvSpPr>
        <p:spPr>
          <a:xfrm>
            <a:off x="4236258" y="4132955"/>
            <a:ext cx="282720" cy="282720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4"/>
          <p:cNvSpPr/>
          <p:nvPr/>
        </p:nvSpPr>
        <p:spPr>
          <a:xfrm>
            <a:off x="7645793" y="4111687"/>
            <a:ext cx="325785" cy="325256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4"/>
          <p:cNvSpPr/>
          <p:nvPr/>
        </p:nvSpPr>
        <p:spPr>
          <a:xfrm>
            <a:off x="6008756" y="2525534"/>
            <a:ext cx="174489" cy="380433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/>
          <p:nvPr/>
        </p:nvSpPr>
        <p:spPr>
          <a:xfrm>
            <a:off x="7279173" y="3086660"/>
            <a:ext cx="345357" cy="226974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961" name="Google Shape;961;p25"/>
          <p:cNvGraphicFramePr/>
          <p:nvPr/>
        </p:nvGraphicFramePr>
        <p:xfrm>
          <a:off x="1020247" y="1990905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{40C57DAA-144F-43B7-AE5E-E5CFA2E3CAE7}</a:tableStyleId>
              </a:tblPr>
              <a:tblGrid>
                <a:gridCol w="2791200"/>
                <a:gridCol w="2581850"/>
                <a:gridCol w="2442300"/>
                <a:gridCol w="2442300"/>
              </a:tblGrid>
              <a:tr h="31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2" name="Google Shape;962;p25"/>
          <p:cNvGraphicFramePr/>
          <p:nvPr/>
        </p:nvGraphicFramePr>
        <p:xfrm>
          <a:off x="1020247" y="4245159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{40C57DAA-144F-43B7-AE5E-E5CFA2E3CAE7}</a:tableStyleId>
              </a:tblPr>
              <a:tblGrid>
                <a:gridCol w="2791200"/>
                <a:gridCol w="2581850"/>
                <a:gridCol w="2442300"/>
                <a:gridCol w="2442300"/>
              </a:tblGrid>
              <a:tr h="31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2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63" name="Google Shape;963;p25"/>
          <p:cNvGrpSpPr/>
          <p:nvPr/>
        </p:nvGrpSpPr>
        <p:grpSpPr>
          <a:xfrm flipH="1">
            <a:off x="909166" y="1543691"/>
            <a:ext cx="2448272" cy="475860"/>
            <a:chOff x="1991588" y="2017033"/>
            <a:chExt cx="2448272" cy="376914"/>
          </a:xfrm>
        </p:grpSpPr>
        <p:sp>
          <p:nvSpPr>
            <p:cNvPr id="964" name="Google Shape;964;p25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6" name="Google Shape;966;p25"/>
          <p:cNvSpPr txBox="1"/>
          <p:nvPr/>
        </p:nvSpPr>
        <p:spPr>
          <a:xfrm>
            <a:off x="1058167" y="1562199"/>
            <a:ext cx="1882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7" name="Google Shape;967;p25"/>
          <p:cNvGrpSpPr/>
          <p:nvPr/>
        </p:nvGrpSpPr>
        <p:grpSpPr>
          <a:xfrm flipH="1">
            <a:off x="909166" y="3783938"/>
            <a:ext cx="2448272" cy="475860"/>
            <a:chOff x="1991588" y="2017033"/>
            <a:chExt cx="2448272" cy="376914"/>
          </a:xfrm>
        </p:grpSpPr>
        <p:sp>
          <p:nvSpPr>
            <p:cNvPr id="968" name="Google Shape;968;p25"/>
            <p:cNvSpPr/>
            <p:nvPr/>
          </p:nvSpPr>
          <p:spPr>
            <a:xfrm>
              <a:off x="4319543" y="2027138"/>
              <a:ext cx="115353" cy="366809"/>
            </a:xfrm>
            <a:custGeom>
              <a:rect b="b" l="l" r="r" t="t"/>
              <a:pathLst>
                <a:path extrusionOk="0" h="366809" w="115353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5"/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rect b="b" l="l" r="r" t="t"/>
              <a:pathLst>
                <a:path extrusionOk="0" h="576064" w="5285462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Google Shape;970;p25"/>
          <p:cNvSpPr txBox="1"/>
          <p:nvPr/>
        </p:nvSpPr>
        <p:spPr>
          <a:xfrm>
            <a:off x="1058167" y="3802447"/>
            <a:ext cx="1882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76" name="Google Shape;976;p26"/>
          <p:cNvSpPr/>
          <p:nvPr/>
        </p:nvSpPr>
        <p:spPr>
          <a:xfrm>
            <a:off x="991898" y="4659958"/>
            <a:ext cx="388504" cy="388504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6"/>
          <p:cNvSpPr/>
          <p:nvPr/>
        </p:nvSpPr>
        <p:spPr>
          <a:xfrm>
            <a:off x="5006151" y="4955710"/>
            <a:ext cx="388504" cy="388504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6"/>
          <p:cNvSpPr/>
          <p:nvPr/>
        </p:nvSpPr>
        <p:spPr>
          <a:xfrm>
            <a:off x="9037132" y="4659958"/>
            <a:ext cx="388504" cy="388504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6"/>
          <p:cNvSpPr txBox="1"/>
          <p:nvPr/>
        </p:nvSpPr>
        <p:spPr>
          <a:xfrm>
            <a:off x="1383124" y="4674190"/>
            <a:ext cx="1857262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6"/>
          <p:cNvSpPr txBox="1"/>
          <p:nvPr/>
        </p:nvSpPr>
        <p:spPr>
          <a:xfrm>
            <a:off x="5416428" y="4969942"/>
            <a:ext cx="1841227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6"/>
          <p:cNvSpPr txBox="1"/>
          <p:nvPr/>
        </p:nvSpPr>
        <p:spPr>
          <a:xfrm>
            <a:off x="9447408" y="4674190"/>
            <a:ext cx="1822396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6"/>
          <p:cNvSpPr/>
          <p:nvPr/>
        </p:nvSpPr>
        <p:spPr>
          <a:xfrm flipH="1" rot="10800000">
            <a:off x="1312752" y="5511346"/>
            <a:ext cx="9360000" cy="46647"/>
          </a:xfrm>
          <a:custGeom>
            <a:rect b="b" l="l" r="r" t="t"/>
            <a:pathLst>
              <a:path extrusionOk="0" h="120000"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6"/>
          <p:cNvSpPr/>
          <p:nvPr/>
        </p:nvSpPr>
        <p:spPr>
          <a:xfrm flipH="1" rot="10800000">
            <a:off x="1312752" y="6159418"/>
            <a:ext cx="9360000" cy="46647"/>
          </a:xfrm>
          <a:custGeom>
            <a:rect b="b" l="l" r="r" t="t"/>
            <a:pathLst>
              <a:path extrusionOk="0" h="120000"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6"/>
          <p:cNvSpPr txBox="1"/>
          <p:nvPr/>
        </p:nvSpPr>
        <p:spPr>
          <a:xfrm>
            <a:off x="1312752" y="5638703"/>
            <a:ext cx="9630332" cy="494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6"/>
          <p:cNvSpPr/>
          <p:nvPr>
            <p:ph idx="3" type="pic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6" name="Google Shape;986;p26"/>
          <p:cNvSpPr/>
          <p:nvPr>
            <p:ph idx="2" type="pic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7" name="Google Shape;987;p26"/>
          <p:cNvSpPr/>
          <p:nvPr>
            <p:ph idx="4" type="pic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93" name="Google Shape;993;p27"/>
          <p:cNvGrpSpPr/>
          <p:nvPr/>
        </p:nvGrpSpPr>
        <p:grpSpPr>
          <a:xfrm>
            <a:off x="6712414" y="4861457"/>
            <a:ext cx="851918" cy="1155872"/>
            <a:chOff x="6558587" y="4528171"/>
            <a:chExt cx="851918" cy="1155872"/>
          </a:xfrm>
        </p:grpSpPr>
        <p:sp>
          <p:nvSpPr>
            <p:cNvPr id="994" name="Google Shape;994;p27"/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7"/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996" name="Google Shape;996;p27"/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rgbClr val="595959">
                  <a:alpha val="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9" name="Google Shape;999;p27"/>
          <p:cNvGrpSpPr/>
          <p:nvPr/>
        </p:nvGrpSpPr>
        <p:grpSpPr>
          <a:xfrm>
            <a:off x="7640216" y="4224713"/>
            <a:ext cx="851918" cy="1792616"/>
            <a:chOff x="5445621" y="4014116"/>
            <a:chExt cx="851918" cy="1792616"/>
          </a:xfrm>
        </p:grpSpPr>
        <p:sp>
          <p:nvSpPr>
            <p:cNvPr id="1000" name="Google Shape;1000;p27"/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p27"/>
          <p:cNvGrpSpPr/>
          <p:nvPr/>
        </p:nvGrpSpPr>
        <p:grpSpPr>
          <a:xfrm>
            <a:off x="8568020" y="3606257"/>
            <a:ext cx="851918" cy="2411072"/>
            <a:chOff x="6313909" y="3401667"/>
            <a:chExt cx="851918" cy="2411072"/>
          </a:xfrm>
        </p:grpSpPr>
        <p:sp>
          <p:nvSpPr>
            <p:cNvPr id="1005" name="Google Shape;1005;p27"/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27"/>
          <p:cNvGrpSpPr/>
          <p:nvPr/>
        </p:nvGrpSpPr>
        <p:grpSpPr>
          <a:xfrm>
            <a:off x="9495822" y="3013729"/>
            <a:ext cx="851918" cy="3003601"/>
            <a:chOff x="7182197" y="2797028"/>
            <a:chExt cx="851918" cy="3003601"/>
          </a:xfrm>
        </p:grpSpPr>
        <p:sp>
          <p:nvSpPr>
            <p:cNvPr id="1010" name="Google Shape;1010;p27"/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27"/>
          <p:cNvGrpSpPr/>
          <p:nvPr/>
        </p:nvGrpSpPr>
        <p:grpSpPr>
          <a:xfrm>
            <a:off x="10423626" y="2408651"/>
            <a:ext cx="851918" cy="3608679"/>
            <a:chOff x="8050485" y="2196581"/>
            <a:chExt cx="851918" cy="3608679"/>
          </a:xfrm>
        </p:grpSpPr>
        <p:sp>
          <p:nvSpPr>
            <p:cNvPr id="1015" name="Google Shape;1015;p27"/>
            <p:cNvSpPr/>
            <p:nvPr/>
          </p:nvSpPr>
          <p:spPr>
            <a:xfrm>
              <a:off x="8050485" y="5516203"/>
              <a:ext cx="851918" cy="2799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8084141" y="5529388"/>
              <a:ext cx="724287" cy="22616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8149897" y="5219326"/>
              <a:ext cx="585933" cy="5859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8173026" y="2196581"/>
              <a:ext cx="539675" cy="539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9" name="Google Shape;1019;p27"/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7"/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_ Graph 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7"/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2" name="Google Shape;1022;p27"/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1023" name="Google Shape;1023;p27"/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1024" name="Google Shape;1024;p27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7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27"/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1027" name="Google Shape;1027;p27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7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27"/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1030" name="Google Shape;1030;p27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7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2" name="Google Shape;1032;p27"/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1033" name="Google Shape;1033;p27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7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5" name="Google Shape;1035;p27"/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1036" name="Google Shape;1036;p27"/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7"/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_ Type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8" name="Google Shape;1038;p27"/>
          <p:cNvSpPr/>
          <p:nvPr/>
        </p:nvSpPr>
        <p:spPr>
          <a:xfrm>
            <a:off x="931416" y="3273241"/>
            <a:ext cx="689857" cy="689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7"/>
          <p:cNvSpPr/>
          <p:nvPr/>
        </p:nvSpPr>
        <p:spPr>
          <a:xfrm>
            <a:off x="1977606" y="3273241"/>
            <a:ext cx="689857" cy="689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7"/>
          <p:cNvSpPr/>
          <p:nvPr/>
        </p:nvSpPr>
        <p:spPr>
          <a:xfrm>
            <a:off x="3023796" y="3273241"/>
            <a:ext cx="689857" cy="6898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7"/>
          <p:cNvSpPr/>
          <p:nvPr/>
        </p:nvSpPr>
        <p:spPr>
          <a:xfrm>
            <a:off x="4069986" y="3273241"/>
            <a:ext cx="689857" cy="689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7"/>
          <p:cNvSpPr/>
          <p:nvPr/>
        </p:nvSpPr>
        <p:spPr>
          <a:xfrm rot="-5400000">
            <a:off x="3231858" y="3468518"/>
            <a:ext cx="268267" cy="319845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7"/>
          <p:cNvSpPr/>
          <p:nvPr/>
        </p:nvSpPr>
        <p:spPr>
          <a:xfrm>
            <a:off x="4274174" y="3486183"/>
            <a:ext cx="284513" cy="284513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7"/>
          <p:cNvSpPr/>
          <p:nvPr/>
        </p:nvSpPr>
        <p:spPr>
          <a:xfrm>
            <a:off x="2180808" y="3528965"/>
            <a:ext cx="310375" cy="203984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7"/>
          <p:cNvSpPr/>
          <p:nvPr/>
        </p:nvSpPr>
        <p:spPr>
          <a:xfrm>
            <a:off x="1145212" y="3482760"/>
            <a:ext cx="300759" cy="30327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7"/>
          <p:cNvSpPr/>
          <p:nvPr/>
        </p:nvSpPr>
        <p:spPr>
          <a:xfrm>
            <a:off x="5116176" y="3273241"/>
            <a:ext cx="689857" cy="6898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7"/>
          <p:cNvSpPr/>
          <p:nvPr/>
        </p:nvSpPr>
        <p:spPr>
          <a:xfrm>
            <a:off x="5338586" y="3503369"/>
            <a:ext cx="274668" cy="229600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53" name="Google Shape;1053;p28"/>
          <p:cNvSpPr/>
          <p:nvPr/>
        </p:nvSpPr>
        <p:spPr>
          <a:xfrm>
            <a:off x="6203777" y="1700810"/>
            <a:ext cx="4990085" cy="1443835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8"/>
          <p:cNvSpPr/>
          <p:nvPr/>
        </p:nvSpPr>
        <p:spPr>
          <a:xfrm>
            <a:off x="6587871" y="1811944"/>
            <a:ext cx="4221897" cy="1221567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8"/>
          <p:cNvSpPr/>
          <p:nvPr/>
        </p:nvSpPr>
        <p:spPr>
          <a:xfrm>
            <a:off x="6587871" y="1918750"/>
            <a:ext cx="3919378" cy="1007955"/>
          </a:xfrm>
          <a:prstGeom prst="hexagon">
            <a:avLst>
              <a:gd fmla="val 51788" name="adj"/>
              <a:gd fmla="val 115470" name="vf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8"/>
          <p:cNvSpPr txBox="1"/>
          <p:nvPr/>
        </p:nvSpPr>
        <p:spPr>
          <a:xfrm>
            <a:off x="9307928" y="2168964"/>
            <a:ext cx="649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7" name="Google Shape;1057;p28"/>
          <p:cNvGrpSpPr/>
          <p:nvPr/>
        </p:nvGrpSpPr>
        <p:grpSpPr>
          <a:xfrm>
            <a:off x="7063992" y="1996683"/>
            <a:ext cx="2207581" cy="891901"/>
            <a:chOff x="3017859" y="4307149"/>
            <a:chExt cx="1184195" cy="919484"/>
          </a:xfrm>
        </p:grpSpPr>
        <p:sp>
          <p:nvSpPr>
            <p:cNvPr id="1058" name="Google Shape;1058;p28"/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59" name="Google Shape;1059;p28"/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0" name="Google Shape;1060;p28"/>
          <p:cNvSpPr/>
          <p:nvPr/>
        </p:nvSpPr>
        <p:spPr>
          <a:xfrm>
            <a:off x="6203777" y="3522562"/>
            <a:ext cx="4990085" cy="1443835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8"/>
          <p:cNvSpPr/>
          <p:nvPr/>
        </p:nvSpPr>
        <p:spPr>
          <a:xfrm>
            <a:off x="6561760" y="3633696"/>
            <a:ext cx="4221897" cy="1221567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8"/>
          <p:cNvSpPr/>
          <p:nvPr/>
        </p:nvSpPr>
        <p:spPr>
          <a:xfrm>
            <a:off x="6561760" y="3740502"/>
            <a:ext cx="3919378" cy="1007955"/>
          </a:xfrm>
          <a:prstGeom prst="hexagon">
            <a:avLst>
              <a:gd fmla="val 51788" name="adj"/>
              <a:gd fmla="val 115470" name="vf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8"/>
          <p:cNvSpPr txBox="1"/>
          <p:nvPr/>
        </p:nvSpPr>
        <p:spPr>
          <a:xfrm>
            <a:off x="9307928" y="4016988"/>
            <a:ext cx="649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4" name="Google Shape;1064;p28"/>
          <p:cNvGrpSpPr/>
          <p:nvPr/>
        </p:nvGrpSpPr>
        <p:grpSpPr>
          <a:xfrm>
            <a:off x="7063992" y="3834496"/>
            <a:ext cx="2207581" cy="891901"/>
            <a:chOff x="3017859" y="4307149"/>
            <a:chExt cx="1184195" cy="919484"/>
          </a:xfrm>
        </p:grpSpPr>
        <p:sp>
          <p:nvSpPr>
            <p:cNvPr id="1065" name="Google Shape;1065;p28"/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66" name="Google Shape;1066;p28"/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28"/>
          <p:cNvSpPr/>
          <p:nvPr/>
        </p:nvSpPr>
        <p:spPr>
          <a:xfrm rot="10800000">
            <a:off x="1001775" y="2611686"/>
            <a:ext cx="4990085" cy="1443835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8"/>
          <p:cNvSpPr/>
          <p:nvPr/>
        </p:nvSpPr>
        <p:spPr>
          <a:xfrm rot="10800000">
            <a:off x="1385869" y="2722820"/>
            <a:ext cx="4221897" cy="1221567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28"/>
          <p:cNvSpPr/>
          <p:nvPr/>
        </p:nvSpPr>
        <p:spPr>
          <a:xfrm rot="10800000">
            <a:off x="1688387" y="2829626"/>
            <a:ext cx="3919378" cy="1007955"/>
          </a:xfrm>
          <a:prstGeom prst="hexagon">
            <a:avLst>
              <a:gd fmla="val 51788" name="adj"/>
              <a:gd fmla="val 115470" name="vf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8"/>
          <p:cNvSpPr txBox="1"/>
          <p:nvPr/>
        </p:nvSpPr>
        <p:spPr>
          <a:xfrm>
            <a:off x="2211324" y="3058151"/>
            <a:ext cx="649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1" name="Google Shape;1071;p28"/>
          <p:cNvGrpSpPr/>
          <p:nvPr/>
        </p:nvGrpSpPr>
        <p:grpSpPr>
          <a:xfrm>
            <a:off x="2890686" y="2911106"/>
            <a:ext cx="2203926" cy="891901"/>
            <a:chOff x="3017859" y="4307149"/>
            <a:chExt cx="1184195" cy="919484"/>
          </a:xfrm>
        </p:grpSpPr>
        <p:sp>
          <p:nvSpPr>
            <p:cNvPr id="1072" name="Google Shape;1072;p28"/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73" name="Google Shape;1073;p28"/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4" name="Google Shape;1074;p28"/>
          <p:cNvSpPr/>
          <p:nvPr/>
        </p:nvSpPr>
        <p:spPr>
          <a:xfrm rot="10800000">
            <a:off x="1001775" y="4433439"/>
            <a:ext cx="4990085" cy="144383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8"/>
          <p:cNvSpPr/>
          <p:nvPr/>
        </p:nvSpPr>
        <p:spPr>
          <a:xfrm rot="10800000">
            <a:off x="1385869" y="4544573"/>
            <a:ext cx="4221897" cy="1221567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8"/>
          <p:cNvSpPr/>
          <p:nvPr/>
        </p:nvSpPr>
        <p:spPr>
          <a:xfrm rot="10800000">
            <a:off x="1688387" y="4651379"/>
            <a:ext cx="3919378" cy="1007955"/>
          </a:xfrm>
          <a:prstGeom prst="hexagon">
            <a:avLst>
              <a:gd fmla="val 51788" name="adj"/>
              <a:gd fmla="val 115470" name="vf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28"/>
          <p:cNvSpPr txBox="1"/>
          <p:nvPr/>
        </p:nvSpPr>
        <p:spPr>
          <a:xfrm>
            <a:off x="2211324" y="4901595"/>
            <a:ext cx="649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8" name="Google Shape;1078;p28"/>
          <p:cNvGrpSpPr/>
          <p:nvPr/>
        </p:nvGrpSpPr>
        <p:grpSpPr>
          <a:xfrm>
            <a:off x="2860444" y="4748920"/>
            <a:ext cx="2203926" cy="891901"/>
            <a:chOff x="3017859" y="4307149"/>
            <a:chExt cx="1184195" cy="919484"/>
          </a:xfrm>
        </p:grpSpPr>
        <p:sp>
          <p:nvSpPr>
            <p:cNvPr id="1079" name="Google Shape;1079;p28"/>
            <p:cNvSpPr txBox="1"/>
            <p:nvPr/>
          </p:nvSpPr>
          <p:spPr>
            <a:xfrm>
              <a:off x="3021856" y="4560313"/>
              <a:ext cx="1167174" cy="66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080" name="Google Shape;1080;p28"/>
            <p:cNvSpPr txBox="1"/>
            <p:nvPr/>
          </p:nvSpPr>
          <p:spPr>
            <a:xfrm>
              <a:off x="3017859" y="4307149"/>
              <a:ext cx="1184195" cy="285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"/>
          <p:cNvSpPr/>
          <p:nvPr/>
        </p:nvSpPr>
        <p:spPr>
          <a:xfrm>
            <a:off x="0" y="5668246"/>
            <a:ext cx="12192000" cy="937310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9"/>
          <p:cNvSpPr txBox="1"/>
          <p:nvPr/>
        </p:nvSpPr>
        <p:spPr>
          <a:xfrm>
            <a:off x="460495" y="4881221"/>
            <a:ext cx="3336114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087" name="Google Shape;1087;p29"/>
          <p:cNvSpPr txBox="1"/>
          <p:nvPr/>
        </p:nvSpPr>
        <p:spPr>
          <a:xfrm>
            <a:off x="460495" y="5844531"/>
            <a:ext cx="3336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9"/>
          <p:cNvSpPr txBox="1"/>
          <p:nvPr/>
        </p:nvSpPr>
        <p:spPr>
          <a:xfrm>
            <a:off x="8475365" y="4729558"/>
            <a:ext cx="33018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</p:txBody>
      </p:sp>
      <p:sp>
        <p:nvSpPr>
          <p:cNvPr id="1089" name="Google Shape;1089;p29"/>
          <p:cNvSpPr txBox="1"/>
          <p:nvPr/>
        </p:nvSpPr>
        <p:spPr>
          <a:xfrm>
            <a:off x="8476897" y="6084281"/>
            <a:ext cx="3172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9"/>
          <p:cNvSpPr txBox="1"/>
          <p:nvPr/>
        </p:nvSpPr>
        <p:spPr>
          <a:xfrm>
            <a:off x="8476897" y="5745597"/>
            <a:ext cx="31728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9"/>
          <p:cNvSpPr txBox="1"/>
          <p:nvPr/>
        </p:nvSpPr>
        <p:spPr>
          <a:xfrm>
            <a:off x="908966" y="635153"/>
            <a:ext cx="703928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237392" y="250581"/>
            <a:ext cx="11717216" cy="6356838"/>
          </a:xfrm>
          <a:custGeom>
            <a:rect b="b" l="l" r="r" t="t"/>
            <a:pathLst>
              <a:path extrusionOk="0" h="6356838" w="11588262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237392" y="4980780"/>
            <a:ext cx="4777152" cy="83099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4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b="1" sz="4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237448" y="5743864"/>
            <a:ext cx="4777096" cy="37965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97" name="Google Shape;1097;p30"/>
          <p:cNvSpPr/>
          <p:nvPr/>
        </p:nvSpPr>
        <p:spPr>
          <a:xfrm rot="5400000">
            <a:off x="5079953" y="2760696"/>
            <a:ext cx="1977794" cy="1977795"/>
          </a:xfrm>
          <a:prstGeom prst="arc">
            <a:avLst>
              <a:gd fmla="val 5710672" name="adj1"/>
              <a:gd fmla="val 15912259" name="adj2"/>
            </a:avLst>
          </a:prstGeom>
          <a:noFill/>
          <a:ln cap="flat" cmpd="sng" w="165100">
            <a:solidFill>
              <a:schemeClr val="accent2"/>
            </a:solidFill>
            <a:prstDash val="solid"/>
            <a:miter lim="800000"/>
            <a:headEnd len="sm" w="sm" type="none"/>
            <a:tailEnd len="sm" w="sm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0"/>
          <p:cNvSpPr/>
          <p:nvPr/>
        </p:nvSpPr>
        <p:spPr>
          <a:xfrm flipH="1" rot="5400000">
            <a:off x="7086310" y="2743499"/>
            <a:ext cx="1977794" cy="1977795"/>
          </a:xfrm>
          <a:prstGeom prst="arc">
            <a:avLst>
              <a:gd fmla="val 5478932" name="adj1"/>
              <a:gd fmla="val 16740799" name="adj2"/>
            </a:avLst>
          </a:prstGeom>
          <a:noFill/>
          <a:ln cap="flat" cmpd="sng" w="165100">
            <a:solidFill>
              <a:schemeClr val="accent3"/>
            </a:solidFill>
            <a:prstDash val="solid"/>
            <a:miter lim="800000"/>
            <a:headEnd len="sm" w="sm" type="none"/>
            <a:tailEnd len="sm" w="sm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0"/>
          <p:cNvSpPr/>
          <p:nvPr/>
        </p:nvSpPr>
        <p:spPr>
          <a:xfrm rot="5400000">
            <a:off x="9052156" y="2743499"/>
            <a:ext cx="1977794" cy="1977795"/>
          </a:xfrm>
          <a:prstGeom prst="arc">
            <a:avLst>
              <a:gd fmla="val 6266444" name="adj1"/>
              <a:gd fmla="val 16037008" name="adj2"/>
            </a:avLst>
          </a:prstGeom>
          <a:noFill/>
          <a:ln cap="flat" cmpd="sng" w="165100">
            <a:solidFill>
              <a:schemeClr val="accent4"/>
            </a:solidFill>
            <a:prstDash val="solid"/>
            <a:miter lim="800000"/>
            <a:headEnd len="sm" w="sm" type="none"/>
            <a:tailEnd len="sm" w="sm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0"/>
          <p:cNvSpPr/>
          <p:nvPr/>
        </p:nvSpPr>
        <p:spPr>
          <a:xfrm>
            <a:off x="9420259" y="3128800"/>
            <a:ext cx="1241586" cy="1241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0"/>
          <p:cNvSpPr/>
          <p:nvPr/>
        </p:nvSpPr>
        <p:spPr>
          <a:xfrm>
            <a:off x="7454413" y="3128800"/>
            <a:ext cx="1241586" cy="12415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0"/>
          <p:cNvSpPr/>
          <p:nvPr/>
        </p:nvSpPr>
        <p:spPr>
          <a:xfrm>
            <a:off x="5440185" y="3128800"/>
            <a:ext cx="1241586" cy="12415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0"/>
          <p:cNvSpPr/>
          <p:nvPr/>
        </p:nvSpPr>
        <p:spPr>
          <a:xfrm rot="5400000">
            <a:off x="9919268" y="4509116"/>
            <a:ext cx="324213" cy="451954"/>
          </a:xfrm>
          <a:prstGeom prst="chevron">
            <a:avLst>
              <a:gd fmla="val 42574" name="adj"/>
            </a:avLst>
          </a:prstGeom>
          <a:solidFill>
            <a:schemeClr val="accent4">
              <a:alpha val="9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0"/>
          <p:cNvSpPr/>
          <p:nvPr/>
        </p:nvSpPr>
        <p:spPr>
          <a:xfrm rot="5400000">
            <a:off x="5930452" y="4526432"/>
            <a:ext cx="324213" cy="451954"/>
          </a:xfrm>
          <a:prstGeom prst="chevron">
            <a:avLst>
              <a:gd fmla="val 4257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0"/>
          <p:cNvSpPr/>
          <p:nvPr/>
        </p:nvSpPr>
        <p:spPr>
          <a:xfrm flipH="1" rot="5400000">
            <a:off x="7917780" y="2574673"/>
            <a:ext cx="324213" cy="451954"/>
          </a:xfrm>
          <a:prstGeom prst="chevron">
            <a:avLst>
              <a:gd fmla="val 42574" name="adj"/>
            </a:avLst>
          </a:prstGeom>
          <a:solidFill>
            <a:schemeClr val="accent3">
              <a:alpha val="9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0"/>
          <p:cNvSpPr/>
          <p:nvPr/>
        </p:nvSpPr>
        <p:spPr>
          <a:xfrm flipH="1" rot="5400000">
            <a:off x="3094870" y="2743500"/>
            <a:ext cx="1977794" cy="1977795"/>
          </a:xfrm>
          <a:prstGeom prst="arc">
            <a:avLst>
              <a:gd fmla="val 5478932" name="adj1"/>
              <a:gd fmla="val 16110077" name="adj2"/>
            </a:avLst>
          </a:prstGeom>
          <a:noFill/>
          <a:ln cap="flat" cmpd="sng" w="165100">
            <a:solidFill>
              <a:schemeClr val="accent1"/>
            </a:solidFill>
            <a:prstDash val="solid"/>
            <a:miter lim="800000"/>
            <a:headEnd len="sm" w="sm" type="none"/>
            <a:tailEnd len="sm" w="sm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0"/>
          <p:cNvSpPr/>
          <p:nvPr/>
        </p:nvSpPr>
        <p:spPr>
          <a:xfrm rot="5400000">
            <a:off x="1112033" y="2743500"/>
            <a:ext cx="1977794" cy="1977795"/>
          </a:xfrm>
          <a:prstGeom prst="arc">
            <a:avLst>
              <a:gd fmla="val 6266444" name="adj1"/>
              <a:gd fmla="val 16268714" name="adj2"/>
            </a:avLst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0"/>
          <p:cNvSpPr/>
          <p:nvPr/>
        </p:nvSpPr>
        <p:spPr>
          <a:xfrm>
            <a:off x="1480136" y="3128801"/>
            <a:ext cx="1241586" cy="12415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0"/>
          <p:cNvSpPr/>
          <p:nvPr/>
        </p:nvSpPr>
        <p:spPr>
          <a:xfrm>
            <a:off x="3462973" y="3128801"/>
            <a:ext cx="1241586" cy="1241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0"/>
          <p:cNvSpPr/>
          <p:nvPr/>
        </p:nvSpPr>
        <p:spPr>
          <a:xfrm rot="5400000">
            <a:off x="1979145" y="4509117"/>
            <a:ext cx="324213" cy="451954"/>
          </a:xfrm>
          <a:prstGeom prst="chevron">
            <a:avLst>
              <a:gd fmla="val 4257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0"/>
          <p:cNvSpPr/>
          <p:nvPr/>
        </p:nvSpPr>
        <p:spPr>
          <a:xfrm flipH="1" rot="5400000">
            <a:off x="3926340" y="2574674"/>
            <a:ext cx="324213" cy="451954"/>
          </a:xfrm>
          <a:prstGeom prst="chevron">
            <a:avLst>
              <a:gd fmla="val 4257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0"/>
          <p:cNvSpPr/>
          <p:nvPr/>
        </p:nvSpPr>
        <p:spPr>
          <a:xfrm>
            <a:off x="1930127" y="3581153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0"/>
          <p:cNvSpPr/>
          <p:nvPr/>
        </p:nvSpPr>
        <p:spPr>
          <a:xfrm>
            <a:off x="5883812" y="3603452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0"/>
          <p:cNvSpPr/>
          <p:nvPr/>
        </p:nvSpPr>
        <p:spPr>
          <a:xfrm>
            <a:off x="3950656" y="3540306"/>
            <a:ext cx="268468" cy="385636"/>
          </a:xfrm>
          <a:custGeom>
            <a:rect b="b" l="l" r="r" t="t"/>
            <a:pathLst>
              <a:path extrusionOk="0" h="3930092" w="273600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0"/>
          <p:cNvSpPr/>
          <p:nvPr/>
        </p:nvSpPr>
        <p:spPr>
          <a:xfrm>
            <a:off x="9873615" y="3615996"/>
            <a:ext cx="388258" cy="300413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0"/>
          <p:cNvSpPr/>
          <p:nvPr/>
        </p:nvSpPr>
        <p:spPr>
          <a:xfrm>
            <a:off x="7909503" y="3559897"/>
            <a:ext cx="389432" cy="386721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7" name="Google Shape;1117;p30"/>
          <p:cNvGrpSpPr/>
          <p:nvPr/>
        </p:nvGrpSpPr>
        <p:grpSpPr>
          <a:xfrm>
            <a:off x="995940" y="5058768"/>
            <a:ext cx="2271572" cy="1084161"/>
            <a:chOff x="3017857" y="4307149"/>
            <a:chExt cx="2872047" cy="1084161"/>
          </a:xfrm>
        </p:grpSpPr>
        <p:sp>
          <p:nvSpPr>
            <p:cNvPr id="1118" name="Google Shape;1118;p30"/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119" name="Google Shape;1119;p30"/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30"/>
          <p:cNvGrpSpPr/>
          <p:nvPr/>
        </p:nvGrpSpPr>
        <p:grpSpPr>
          <a:xfrm>
            <a:off x="4966002" y="5058768"/>
            <a:ext cx="2271572" cy="1084161"/>
            <a:chOff x="3017857" y="4307149"/>
            <a:chExt cx="2872047" cy="1084161"/>
          </a:xfrm>
        </p:grpSpPr>
        <p:sp>
          <p:nvSpPr>
            <p:cNvPr id="1121" name="Google Shape;1121;p30"/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122" name="Google Shape;1122;p30"/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30"/>
          <p:cNvGrpSpPr/>
          <p:nvPr/>
        </p:nvGrpSpPr>
        <p:grpSpPr>
          <a:xfrm>
            <a:off x="8936063" y="5058768"/>
            <a:ext cx="2271572" cy="1084161"/>
            <a:chOff x="3017857" y="4307149"/>
            <a:chExt cx="2872047" cy="1084161"/>
          </a:xfrm>
        </p:grpSpPr>
        <p:sp>
          <p:nvSpPr>
            <p:cNvPr id="1124" name="Google Shape;1124;p30"/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125" name="Google Shape;1125;p30"/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30"/>
          <p:cNvGrpSpPr/>
          <p:nvPr/>
        </p:nvGrpSpPr>
        <p:grpSpPr>
          <a:xfrm>
            <a:off x="6951033" y="1411944"/>
            <a:ext cx="2271572" cy="1084161"/>
            <a:chOff x="3017857" y="4307149"/>
            <a:chExt cx="2872047" cy="1084161"/>
          </a:xfrm>
        </p:grpSpPr>
        <p:sp>
          <p:nvSpPr>
            <p:cNvPr id="1127" name="Google Shape;1127;p30"/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128" name="Google Shape;1128;p30"/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2980971" y="1411944"/>
            <a:ext cx="2271572" cy="1084161"/>
            <a:chOff x="3017857" y="4307149"/>
            <a:chExt cx="2872047" cy="1084161"/>
          </a:xfrm>
        </p:grpSpPr>
        <p:sp>
          <p:nvSpPr>
            <p:cNvPr id="1130" name="Google Shape;1130;p30"/>
            <p:cNvSpPr txBox="1"/>
            <p:nvPr/>
          </p:nvSpPr>
          <p:spPr>
            <a:xfrm>
              <a:off x="3021855" y="4560313"/>
              <a:ext cx="28307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1131" name="Google Shape;1131;p30"/>
            <p:cNvSpPr txBox="1"/>
            <p:nvPr/>
          </p:nvSpPr>
          <p:spPr>
            <a:xfrm>
              <a:off x="3017857" y="4307149"/>
              <a:ext cx="28720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37" name="Google Shape;1137;p31"/>
          <p:cNvGraphicFramePr/>
          <p:nvPr/>
        </p:nvGraphicFramePr>
        <p:xfrm>
          <a:off x="913352" y="1731413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{40C57DAA-144F-43B7-AE5E-E5CFA2E3CAE7}</a:tableStyleId>
              </a:tblPr>
              <a:tblGrid>
                <a:gridCol w="1626200"/>
                <a:gridCol w="1504250"/>
                <a:gridCol w="1422950"/>
                <a:gridCol w="14229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8" name="Google Shape;1138;p31"/>
          <p:cNvGraphicFramePr/>
          <p:nvPr/>
        </p:nvGraphicFramePr>
        <p:xfrm>
          <a:off x="913352" y="4049804"/>
          <a:ext cx="3000000" cy="3000000"/>
        </p:xfrm>
        <a:graphic>
          <a:graphicData uri="http://schemas.openxmlformats.org/drawingml/2006/table">
            <a:tbl>
              <a:tblPr bandCol="1" bandRow="1" firstRow="1" lastCol="1">
                <a:noFill/>
                <a:tableStyleId>{40C57DAA-144F-43B7-AE5E-E5CFA2E3CAE7}</a:tableStyleId>
              </a:tblPr>
              <a:tblGrid>
                <a:gridCol w="1626200"/>
                <a:gridCol w="1504250"/>
                <a:gridCol w="1422950"/>
                <a:gridCol w="14229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7687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39" name="Google Shape;1139;p31"/>
          <p:cNvSpPr/>
          <p:nvPr/>
        </p:nvSpPr>
        <p:spPr>
          <a:xfrm>
            <a:off x="1079178" y="5380025"/>
            <a:ext cx="638849" cy="6388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1"/>
          <p:cNvSpPr/>
          <p:nvPr/>
        </p:nvSpPr>
        <p:spPr>
          <a:xfrm>
            <a:off x="1079178" y="3065130"/>
            <a:ext cx="638849" cy="6388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1" name="Google Shape;1141;p31"/>
          <p:cNvGrpSpPr/>
          <p:nvPr/>
        </p:nvGrpSpPr>
        <p:grpSpPr>
          <a:xfrm>
            <a:off x="1813980" y="5307370"/>
            <a:ext cx="4958013" cy="711505"/>
            <a:chOff x="2818914" y="5313566"/>
            <a:chExt cx="4176001" cy="711505"/>
          </a:xfrm>
        </p:grpSpPr>
        <p:sp>
          <p:nvSpPr>
            <p:cNvPr id="1142" name="Google Shape;1142;p31"/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31"/>
          <p:cNvGrpSpPr/>
          <p:nvPr/>
        </p:nvGrpSpPr>
        <p:grpSpPr>
          <a:xfrm>
            <a:off x="1813980" y="2992476"/>
            <a:ext cx="4958013" cy="711505"/>
            <a:chOff x="2818914" y="2763279"/>
            <a:chExt cx="4176001" cy="711505"/>
          </a:xfrm>
        </p:grpSpPr>
        <p:sp>
          <p:nvSpPr>
            <p:cNvPr id="1145" name="Google Shape;1145;p31"/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7" name="Google Shape;1147;p31"/>
          <p:cNvSpPr txBox="1"/>
          <p:nvPr/>
        </p:nvSpPr>
        <p:spPr>
          <a:xfrm>
            <a:off x="7176120" y="2304472"/>
            <a:ext cx="41678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148" name="Google Shape;1148;p31"/>
          <p:cNvSpPr txBox="1"/>
          <p:nvPr/>
        </p:nvSpPr>
        <p:spPr>
          <a:xfrm>
            <a:off x="7176121" y="1736261"/>
            <a:ext cx="41678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1"/>
          <p:cNvSpPr txBox="1"/>
          <p:nvPr/>
        </p:nvSpPr>
        <p:spPr>
          <a:xfrm>
            <a:off x="7176120" y="4625578"/>
            <a:ext cx="41678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1150" name="Google Shape;1150;p31"/>
          <p:cNvSpPr txBox="1"/>
          <p:nvPr/>
        </p:nvSpPr>
        <p:spPr>
          <a:xfrm>
            <a:off x="7176121" y="4057367"/>
            <a:ext cx="41678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1"/>
          <p:cNvSpPr/>
          <p:nvPr/>
        </p:nvSpPr>
        <p:spPr>
          <a:xfrm flipH="1">
            <a:off x="1229260" y="3279726"/>
            <a:ext cx="345159" cy="284735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1"/>
          <p:cNvSpPr/>
          <p:nvPr/>
        </p:nvSpPr>
        <p:spPr>
          <a:xfrm>
            <a:off x="1257226" y="5587828"/>
            <a:ext cx="305252" cy="234475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2"/>
          <p:cNvSpPr/>
          <p:nvPr>
            <p:ph idx="2" type="pic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1158" name="Google Shape;1158;p32"/>
          <p:cNvSpPr txBox="1"/>
          <p:nvPr/>
        </p:nvSpPr>
        <p:spPr>
          <a:xfrm>
            <a:off x="712178" y="2999080"/>
            <a:ext cx="2040076" cy="10772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sp>
        <p:nvSpPr>
          <p:cNvPr id="1159" name="Google Shape;1159;p32"/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2"/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2"/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67" name="Google Shape;1167;p33"/>
          <p:cNvGrpSpPr/>
          <p:nvPr/>
        </p:nvGrpSpPr>
        <p:grpSpPr>
          <a:xfrm>
            <a:off x="6755225" y="1554962"/>
            <a:ext cx="4494964" cy="4513061"/>
            <a:chOff x="3910759" y="1798694"/>
            <a:chExt cx="4494964" cy="4513061"/>
          </a:xfrm>
        </p:grpSpPr>
        <p:grpSp>
          <p:nvGrpSpPr>
            <p:cNvPr id="1168" name="Google Shape;1168;p33"/>
            <p:cNvGrpSpPr/>
            <p:nvPr/>
          </p:nvGrpSpPr>
          <p:grpSpPr>
            <a:xfrm>
              <a:off x="4443004" y="1798694"/>
              <a:ext cx="1772074" cy="2509561"/>
              <a:chOff x="4443004" y="1798694"/>
              <a:chExt cx="1772074" cy="2509561"/>
            </a:xfrm>
          </p:grpSpPr>
          <p:sp>
            <p:nvSpPr>
              <p:cNvPr id="1169" name="Google Shape;1169;p33"/>
              <p:cNvSpPr/>
              <p:nvPr/>
            </p:nvSpPr>
            <p:spPr>
              <a:xfrm>
                <a:off x="4454498" y="1844211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5000">
                    <a:schemeClr val="accent3"/>
                  </a:gs>
                  <a:gs pos="100000">
                    <a:srgbClr val="9D5D0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3"/>
              <p:cNvSpPr/>
              <p:nvPr/>
            </p:nvSpPr>
            <p:spPr>
              <a:xfrm>
                <a:off x="4443004" y="1798694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85000">
                    <a:schemeClr val="accent3"/>
                  </a:gs>
                  <a:gs pos="100000">
                    <a:srgbClr val="9D5D0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1" name="Google Shape;1171;p33"/>
            <p:cNvGrpSpPr/>
            <p:nvPr/>
          </p:nvGrpSpPr>
          <p:grpSpPr>
            <a:xfrm>
              <a:off x="5930185" y="2318035"/>
              <a:ext cx="2475538" cy="1806097"/>
              <a:chOff x="5930185" y="2318035"/>
              <a:chExt cx="2475538" cy="1806097"/>
            </a:xfrm>
          </p:grpSpPr>
          <p:sp>
            <p:nvSpPr>
              <p:cNvPr id="1172" name="Google Shape;1172;p33"/>
              <p:cNvSpPr/>
              <p:nvPr/>
            </p:nvSpPr>
            <p:spPr>
              <a:xfrm rot="5400000">
                <a:off x="6293411" y="2011820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85000">
                    <a:schemeClr val="accent4"/>
                  </a:gs>
                  <a:gs pos="100000">
                    <a:srgbClr val="A5780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3"/>
              <p:cNvSpPr/>
              <p:nvPr/>
            </p:nvSpPr>
            <p:spPr>
              <a:xfrm rot="5400000">
                <a:off x="6281917" y="1966303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85000">
                    <a:schemeClr val="accent4"/>
                  </a:gs>
                  <a:gs pos="100000">
                    <a:srgbClr val="A5780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4" name="Google Shape;1174;p33"/>
            <p:cNvGrpSpPr/>
            <p:nvPr/>
          </p:nvGrpSpPr>
          <p:grpSpPr>
            <a:xfrm>
              <a:off x="6087232" y="3802194"/>
              <a:ext cx="1772074" cy="2509561"/>
              <a:chOff x="6087232" y="3802194"/>
              <a:chExt cx="1772074" cy="2509561"/>
            </a:xfrm>
          </p:grpSpPr>
          <p:sp>
            <p:nvSpPr>
              <p:cNvPr id="1175" name="Google Shape;1175;p33"/>
              <p:cNvSpPr/>
              <p:nvPr/>
            </p:nvSpPr>
            <p:spPr>
              <a:xfrm rot="10800000">
                <a:off x="6098726" y="3847711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/>
                  </a:gs>
                  <a:gs pos="100000">
                    <a:srgbClr val="470F05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 rot="10800000">
                <a:off x="6087232" y="3802194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/>
                  </a:gs>
                  <a:gs pos="100000">
                    <a:srgbClr val="470F05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7" name="Google Shape;1177;p33"/>
            <p:cNvGrpSpPr/>
            <p:nvPr/>
          </p:nvGrpSpPr>
          <p:grpSpPr>
            <a:xfrm>
              <a:off x="3910759" y="3982845"/>
              <a:ext cx="2475538" cy="1806097"/>
              <a:chOff x="3910759" y="3982845"/>
              <a:chExt cx="2475538" cy="1806097"/>
            </a:xfrm>
          </p:grpSpPr>
          <p:sp>
            <p:nvSpPr>
              <p:cNvPr id="1178" name="Google Shape;1178;p33"/>
              <p:cNvSpPr/>
              <p:nvPr/>
            </p:nvSpPr>
            <p:spPr>
              <a:xfrm rot="-5400000">
                <a:off x="4273985" y="3676630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/>
                  </a:gs>
                  <a:gs pos="100000">
                    <a:srgbClr val="6D361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 rot="-5400000">
                <a:off x="4262491" y="3631113"/>
                <a:ext cx="1760580" cy="2464044"/>
              </a:xfrm>
              <a:custGeom>
                <a:rect b="b" l="l" r="r" t="t"/>
                <a:pathLst>
                  <a:path extrusionOk="0" h="2464044" w="1760580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/>
                  </a:gs>
                  <a:gs pos="100000">
                    <a:srgbClr val="6D361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rotWithShape="0" algn="ctr" dir="5400000" dist="38100">
                  <a:srgbClr val="3F3F3F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80" name="Google Shape;1180;p33"/>
          <p:cNvGrpSpPr/>
          <p:nvPr/>
        </p:nvGrpSpPr>
        <p:grpSpPr>
          <a:xfrm>
            <a:off x="7069206" y="1670215"/>
            <a:ext cx="3864686" cy="3927296"/>
            <a:chOff x="4207488" y="1949976"/>
            <a:chExt cx="3864686" cy="3927296"/>
          </a:xfrm>
        </p:grpSpPr>
        <p:sp>
          <p:nvSpPr>
            <p:cNvPr id="1181" name="Google Shape;1181;p33"/>
            <p:cNvSpPr txBox="1"/>
            <p:nvPr/>
          </p:nvSpPr>
          <p:spPr>
            <a:xfrm>
              <a:off x="5021499" y="1949976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3"/>
            <p:cNvSpPr txBox="1"/>
            <p:nvPr/>
          </p:nvSpPr>
          <p:spPr>
            <a:xfrm>
              <a:off x="6089623" y="2792807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3"/>
            <p:cNvSpPr txBox="1"/>
            <p:nvPr/>
          </p:nvSpPr>
          <p:spPr>
            <a:xfrm>
              <a:off x="4207488" y="4446986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3"/>
            <p:cNvSpPr txBox="1"/>
            <p:nvPr/>
          </p:nvSpPr>
          <p:spPr>
            <a:xfrm>
              <a:off x="6664271" y="3937125"/>
              <a:ext cx="57464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6686252" y="3126770"/>
              <a:ext cx="1385922" cy="264285"/>
            </a:xfrm>
            <a:prstGeom prst="roundRect">
              <a:avLst>
                <a:gd fmla="val 17769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EAKNESS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8598" y="4776508"/>
              <a:ext cx="1783028" cy="264285"/>
            </a:xfrm>
            <a:prstGeom prst="roundRect">
              <a:avLst>
                <a:gd fmla="val 17769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PPORTUNITIES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5080742" y="2582156"/>
              <a:ext cx="471952" cy="1738126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6751486" y="4666247"/>
              <a:ext cx="405636" cy="1211025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33"/>
          <p:cNvGrpSpPr/>
          <p:nvPr/>
        </p:nvGrpSpPr>
        <p:grpSpPr>
          <a:xfrm>
            <a:off x="904966" y="2847139"/>
            <a:ext cx="5666751" cy="688506"/>
            <a:chOff x="3017859" y="4333472"/>
            <a:chExt cx="1889062" cy="688506"/>
          </a:xfrm>
        </p:grpSpPr>
        <p:sp>
          <p:nvSpPr>
            <p:cNvPr id="1190" name="Google Shape;1190;p33"/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191" name="Google Shape;1191;p33"/>
            <p:cNvSpPr txBox="1"/>
            <p:nvPr/>
          </p:nvSpPr>
          <p:spPr>
            <a:xfrm>
              <a:off x="3017859" y="4333472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33"/>
          <p:cNvGrpSpPr/>
          <p:nvPr/>
        </p:nvGrpSpPr>
        <p:grpSpPr>
          <a:xfrm>
            <a:off x="911594" y="1664752"/>
            <a:ext cx="5660122" cy="669814"/>
            <a:chOff x="3021856" y="4352164"/>
            <a:chExt cx="1886852" cy="669814"/>
          </a:xfrm>
        </p:grpSpPr>
        <p:sp>
          <p:nvSpPr>
            <p:cNvPr id="1193" name="Google Shape;1193;p33"/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194" name="Google Shape;1194;p33"/>
            <p:cNvSpPr txBox="1"/>
            <p:nvPr/>
          </p:nvSpPr>
          <p:spPr>
            <a:xfrm>
              <a:off x="3021856" y="4352164"/>
              <a:ext cx="1886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33"/>
          <p:cNvGrpSpPr/>
          <p:nvPr/>
        </p:nvGrpSpPr>
        <p:grpSpPr>
          <a:xfrm>
            <a:off x="904966" y="5256804"/>
            <a:ext cx="5666751" cy="701012"/>
            <a:chOff x="3017859" y="4320966"/>
            <a:chExt cx="1889062" cy="701012"/>
          </a:xfrm>
        </p:grpSpPr>
        <p:sp>
          <p:nvSpPr>
            <p:cNvPr id="1196" name="Google Shape;1196;p33"/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  <p:sp>
          <p:nvSpPr>
            <p:cNvPr id="1197" name="Google Shape;1197;p33"/>
            <p:cNvSpPr txBox="1"/>
            <p:nvPr/>
          </p:nvSpPr>
          <p:spPr>
            <a:xfrm>
              <a:off x="3017859" y="4320966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33"/>
          <p:cNvGrpSpPr/>
          <p:nvPr/>
        </p:nvGrpSpPr>
        <p:grpSpPr>
          <a:xfrm>
            <a:off x="904966" y="4048219"/>
            <a:ext cx="5666751" cy="696010"/>
            <a:chOff x="3017859" y="4325968"/>
            <a:chExt cx="1889062" cy="696010"/>
          </a:xfrm>
        </p:grpSpPr>
        <p:sp>
          <p:nvSpPr>
            <p:cNvPr id="1199" name="Google Shape;1199;p33"/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  </a:t>
              </a:r>
              <a:endParaRPr/>
            </a:p>
          </p:txBody>
        </p:sp>
        <p:sp>
          <p:nvSpPr>
            <p:cNvPr id="1200" name="Google Shape;1200;p33"/>
            <p:cNvSpPr txBox="1"/>
            <p:nvPr/>
          </p:nvSpPr>
          <p:spPr>
            <a:xfrm>
              <a:off x="3017859" y="4325968"/>
              <a:ext cx="18890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06" name="Google Shape;1206;p34"/>
          <p:cNvSpPr/>
          <p:nvPr/>
        </p:nvSpPr>
        <p:spPr>
          <a:xfrm rot="-5400000">
            <a:off x="5339724" y="-816116"/>
            <a:ext cx="817770" cy="665150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34"/>
          <p:cNvSpPr/>
          <p:nvPr/>
        </p:nvSpPr>
        <p:spPr>
          <a:xfrm rot="-5400000">
            <a:off x="6194487" y="856570"/>
            <a:ext cx="817770" cy="4941975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4"/>
          <p:cNvSpPr/>
          <p:nvPr/>
        </p:nvSpPr>
        <p:spPr>
          <a:xfrm rot="-5400000">
            <a:off x="5697532" y="1177537"/>
            <a:ext cx="817770" cy="5935885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4"/>
          <p:cNvSpPr/>
          <p:nvPr/>
        </p:nvSpPr>
        <p:spPr>
          <a:xfrm rot="-5400000">
            <a:off x="4544592" y="842518"/>
            <a:ext cx="817770" cy="824176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0" name="Google Shape;1210;p34"/>
          <p:cNvGrpSpPr/>
          <p:nvPr/>
        </p:nvGrpSpPr>
        <p:grpSpPr>
          <a:xfrm>
            <a:off x="3234170" y="2150451"/>
            <a:ext cx="5371767" cy="691505"/>
            <a:chOff x="2551705" y="4319146"/>
            <a:chExt cx="3683695" cy="691505"/>
          </a:xfrm>
        </p:grpSpPr>
        <p:sp>
          <p:nvSpPr>
            <p:cNvPr id="1211" name="Google Shape;1211;p34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4"/>
          <p:cNvGrpSpPr/>
          <p:nvPr/>
        </p:nvGrpSpPr>
        <p:grpSpPr>
          <a:xfrm>
            <a:off x="1625436" y="4617568"/>
            <a:ext cx="6949740" cy="691505"/>
            <a:chOff x="2551705" y="4319146"/>
            <a:chExt cx="3683695" cy="691505"/>
          </a:xfrm>
        </p:grpSpPr>
        <p:sp>
          <p:nvSpPr>
            <p:cNvPr id="1214" name="Google Shape;1214;p34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4"/>
          <p:cNvGrpSpPr/>
          <p:nvPr/>
        </p:nvGrpSpPr>
        <p:grpSpPr>
          <a:xfrm>
            <a:off x="3935119" y="3795195"/>
            <a:ext cx="4640057" cy="691505"/>
            <a:chOff x="2551705" y="4319146"/>
            <a:chExt cx="3683695" cy="691505"/>
          </a:xfrm>
        </p:grpSpPr>
        <p:sp>
          <p:nvSpPr>
            <p:cNvPr id="1217" name="Google Shape;1217;p34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34"/>
          <p:cNvGrpSpPr/>
          <p:nvPr/>
        </p:nvGrpSpPr>
        <p:grpSpPr>
          <a:xfrm>
            <a:off x="4917673" y="2972823"/>
            <a:ext cx="3657503" cy="691505"/>
            <a:chOff x="2551705" y="4319146"/>
            <a:chExt cx="3683695" cy="691505"/>
          </a:xfrm>
        </p:grpSpPr>
        <p:sp>
          <p:nvSpPr>
            <p:cNvPr id="1220" name="Google Shape;1220;p34"/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p34"/>
          <p:cNvSpPr/>
          <p:nvPr/>
        </p:nvSpPr>
        <p:spPr>
          <a:xfrm>
            <a:off x="2516691" y="2179200"/>
            <a:ext cx="634009" cy="6340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4"/>
          <p:cNvSpPr/>
          <p:nvPr/>
        </p:nvSpPr>
        <p:spPr>
          <a:xfrm>
            <a:off x="4219348" y="3003565"/>
            <a:ext cx="634009" cy="6340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4"/>
          <p:cNvSpPr/>
          <p:nvPr/>
        </p:nvSpPr>
        <p:spPr>
          <a:xfrm>
            <a:off x="3228307" y="3827929"/>
            <a:ext cx="634009" cy="6340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4"/>
          <p:cNvSpPr/>
          <p:nvPr/>
        </p:nvSpPr>
        <p:spPr>
          <a:xfrm>
            <a:off x="920476" y="4647739"/>
            <a:ext cx="634009" cy="63400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4"/>
          <p:cNvSpPr/>
          <p:nvPr/>
        </p:nvSpPr>
        <p:spPr>
          <a:xfrm>
            <a:off x="2631589" y="2300216"/>
            <a:ext cx="396256" cy="39625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4"/>
          <p:cNvSpPr/>
          <p:nvPr/>
        </p:nvSpPr>
        <p:spPr>
          <a:xfrm>
            <a:off x="4336743" y="3159657"/>
            <a:ext cx="370656" cy="309839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4"/>
          <p:cNvSpPr/>
          <p:nvPr/>
        </p:nvSpPr>
        <p:spPr>
          <a:xfrm>
            <a:off x="3348340" y="4017839"/>
            <a:ext cx="389172" cy="25577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4"/>
          <p:cNvSpPr/>
          <p:nvPr/>
        </p:nvSpPr>
        <p:spPr>
          <a:xfrm>
            <a:off x="1049380" y="4791059"/>
            <a:ext cx="370656" cy="373752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34"/>
          <p:cNvGrpSpPr/>
          <p:nvPr/>
        </p:nvGrpSpPr>
        <p:grpSpPr>
          <a:xfrm>
            <a:off x="9072979" y="1762840"/>
            <a:ext cx="2304012" cy="4050333"/>
            <a:chOff x="445712" y="1449040"/>
            <a:chExt cx="2113018" cy="3924176"/>
          </a:xfrm>
        </p:grpSpPr>
        <p:sp>
          <p:nvSpPr>
            <p:cNvPr id="1231" name="Google Shape;1231;p34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3" name="Google Shape;1233;p34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234" name="Google Shape;1234;p34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12700">
                <a:solidFill>
                  <a:srgbClr val="26262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4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6" name="Google Shape;1236;p34"/>
          <p:cNvGrpSpPr/>
          <p:nvPr/>
        </p:nvGrpSpPr>
        <p:grpSpPr>
          <a:xfrm>
            <a:off x="9185736" y="2100750"/>
            <a:ext cx="2059604" cy="3271537"/>
            <a:chOff x="9185736" y="2341500"/>
            <a:chExt cx="2059604" cy="2995618"/>
          </a:xfrm>
        </p:grpSpPr>
        <p:sp>
          <p:nvSpPr>
            <p:cNvPr id="1237" name="Google Shape;1237;p34"/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4"/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D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4"/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B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4"/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Option C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5"/>
          <p:cNvSpPr/>
          <p:nvPr/>
        </p:nvSpPr>
        <p:spPr>
          <a:xfrm>
            <a:off x="9667" y="0"/>
            <a:ext cx="12182016" cy="6858000"/>
          </a:xfrm>
          <a:prstGeom prst="rect">
            <a:avLst/>
          </a:prstGeom>
          <a:solidFill>
            <a:schemeClr val="accent2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5"/>
          <p:cNvSpPr/>
          <p:nvPr/>
        </p:nvSpPr>
        <p:spPr>
          <a:xfrm>
            <a:off x="0" y="3408811"/>
            <a:ext cx="12192000" cy="599748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5"/>
          <p:cNvSpPr/>
          <p:nvPr/>
        </p:nvSpPr>
        <p:spPr>
          <a:xfrm>
            <a:off x="0" y="4182717"/>
            <a:ext cx="12192000" cy="599748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5"/>
          <p:cNvSpPr/>
          <p:nvPr/>
        </p:nvSpPr>
        <p:spPr>
          <a:xfrm>
            <a:off x="0" y="4989961"/>
            <a:ext cx="12192000" cy="599748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5"/>
          <p:cNvSpPr txBox="1"/>
          <p:nvPr/>
        </p:nvSpPr>
        <p:spPr>
          <a:xfrm>
            <a:off x="9308209" y="3447075"/>
            <a:ext cx="1761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  64,090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5"/>
          <p:cNvSpPr txBox="1"/>
          <p:nvPr/>
        </p:nvSpPr>
        <p:spPr>
          <a:xfrm>
            <a:off x="9308209" y="4220981"/>
            <a:ext cx="1761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$124,090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5"/>
          <p:cNvSpPr txBox="1"/>
          <p:nvPr/>
        </p:nvSpPr>
        <p:spPr>
          <a:xfrm>
            <a:off x="9308209" y="5028225"/>
            <a:ext cx="1761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$234,090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5"/>
          <p:cNvSpPr txBox="1"/>
          <p:nvPr/>
        </p:nvSpPr>
        <p:spPr>
          <a:xfrm>
            <a:off x="5403500" y="3568807"/>
            <a:ext cx="3388799" cy="27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257" name="Google Shape;1257;p35"/>
          <p:cNvSpPr txBox="1"/>
          <p:nvPr/>
        </p:nvSpPr>
        <p:spPr>
          <a:xfrm>
            <a:off x="1099040" y="3477853"/>
            <a:ext cx="3694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35"/>
          <p:cNvSpPr txBox="1"/>
          <p:nvPr/>
        </p:nvSpPr>
        <p:spPr>
          <a:xfrm>
            <a:off x="5403500" y="4342713"/>
            <a:ext cx="3388799" cy="27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259" name="Google Shape;1259;p35"/>
          <p:cNvSpPr txBox="1"/>
          <p:nvPr/>
        </p:nvSpPr>
        <p:spPr>
          <a:xfrm>
            <a:off x="1099040" y="4251759"/>
            <a:ext cx="3694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35"/>
          <p:cNvSpPr txBox="1"/>
          <p:nvPr/>
        </p:nvSpPr>
        <p:spPr>
          <a:xfrm>
            <a:off x="5403500" y="5149957"/>
            <a:ext cx="3388799" cy="27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261" name="Google Shape;1261;p35"/>
          <p:cNvSpPr txBox="1"/>
          <p:nvPr/>
        </p:nvSpPr>
        <p:spPr>
          <a:xfrm>
            <a:off x="1099040" y="5059003"/>
            <a:ext cx="3694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35"/>
          <p:cNvSpPr/>
          <p:nvPr/>
        </p:nvSpPr>
        <p:spPr>
          <a:xfrm>
            <a:off x="6701" y="5780536"/>
            <a:ext cx="12192000" cy="599748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35"/>
          <p:cNvSpPr txBox="1"/>
          <p:nvPr/>
        </p:nvSpPr>
        <p:spPr>
          <a:xfrm>
            <a:off x="9314910" y="5818800"/>
            <a:ext cx="1761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$382,090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35"/>
          <p:cNvSpPr txBox="1"/>
          <p:nvPr/>
        </p:nvSpPr>
        <p:spPr>
          <a:xfrm>
            <a:off x="5410201" y="5940532"/>
            <a:ext cx="3388799" cy="279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1265" name="Google Shape;1265;p35"/>
          <p:cNvSpPr txBox="1"/>
          <p:nvPr/>
        </p:nvSpPr>
        <p:spPr>
          <a:xfrm>
            <a:off x="1105741" y="5849578"/>
            <a:ext cx="36948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35"/>
          <p:cNvSpPr txBox="1"/>
          <p:nvPr/>
        </p:nvSpPr>
        <p:spPr>
          <a:xfrm>
            <a:off x="7306274" y="397780"/>
            <a:ext cx="42535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</p:txBody>
      </p:sp>
      <p:sp>
        <p:nvSpPr>
          <p:cNvPr id="1267" name="Google Shape;1267;p35"/>
          <p:cNvSpPr txBox="1"/>
          <p:nvPr/>
        </p:nvSpPr>
        <p:spPr>
          <a:xfrm>
            <a:off x="7306274" y="1044942"/>
            <a:ext cx="42535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35"/>
          <p:cNvSpPr txBox="1"/>
          <p:nvPr/>
        </p:nvSpPr>
        <p:spPr>
          <a:xfrm>
            <a:off x="7306274" y="1609410"/>
            <a:ext cx="425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PHOTOS.   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3" name="Google Shape;1273;p36"/>
          <p:cNvGraphicFramePr/>
          <p:nvPr/>
        </p:nvGraphicFramePr>
        <p:xfrm>
          <a:off x="6473443" y="1507863"/>
          <a:ext cx="1944216" cy="2068499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1274" name="Google Shape;1274;p36"/>
          <p:cNvGrpSpPr/>
          <p:nvPr/>
        </p:nvGrpSpPr>
        <p:grpSpPr>
          <a:xfrm>
            <a:off x="925074" y="3607975"/>
            <a:ext cx="2160000" cy="2304256"/>
            <a:chOff x="613118" y="3965848"/>
            <a:chExt cx="1779592" cy="2304256"/>
          </a:xfrm>
        </p:grpSpPr>
        <p:sp>
          <p:nvSpPr>
            <p:cNvPr id="1275" name="Google Shape;1275;p36"/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13118" y="4157869"/>
              <a:ext cx="1779592" cy="2112235"/>
            </a:xfrm>
            <a:custGeom>
              <a:rect b="b" l="l" r="r" t="t"/>
              <a:pathLst>
                <a:path extrusionOk="0" h="1584176" w="15974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36"/>
          <p:cNvGrpSpPr/>
          <p:nvPr/>
        </p:nvGrpSpPr>
        <p:grpSpPr>
          <a:xfrm>
            <a:off x="3645313" y="3607975"/>
            <a:ext cx="2160000" cy="2304256"/>
            <a:chOff x="2701350" y="3965848"/>
            <a:chExt cx="1779592" cy="2304256"/>
          </a:xfrm>
        </p:grpSpPr>
        <p:sp>
          <p:nvSpPr>
            <p:cNvPr id="1278" name="Google Shape;1278;p36"/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2701350" y="4157869"/>
              <a:ext cx="1779592" cy="2112235"/>
            </a:xfrm>
            <a:custGeom>
              <a:rect b="b" l="l" r="r" t="t"/>
              <a:pathLst>
                <a:path extrusionOk="0" h="1584176" w="15974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6"/>
          <p:cNvGrpSpPr/>
          <p:nvPr/>
        </p:nvGrpSpPr>
        <p:grpSpPr>
          <a:xfrm>
            <a:off x="6365552" y="3607975"/>
            <a:ext cx="2160000" cy="2304256"/>
            <a:chOff x="4789582" y="3965848"/>
            <a:chExt cx="1779592" cy="2304256"/>
          </a:xfrm>
        </p:grpSpPr>
        <p:sp>
          <p:nvSpPr>
            <p:cNvPr id="1281" name="Google Shape;1281;p36"/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789582" y="4157869"/>
              <a:ext cx="1779592" cy="2112235"/>
            </a:xfrm>
            <a:custGeom>
              <a:rect b="b" l="l" r="r" t="t"/>
              <a:pathLst>
                <a:path extrusionOk="0" h="1584176" w="15974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p36"/>
          <p:cNvGrpSpPr/>
          <p:nvPr/>
        </p:nvGrpSpPr>
        <p:grpSpPr>
          <a:xfrm>
            <a:off x="9085790" y="3607975"/>
            <a:ext cx="2160000" cy="2304256"/>
            <a:chOff x="6795502" y="3965848"/>
            <a:chExt cx="1779592" cy="2304256"/>
          </a:xfrm>
        </p:grpSpPr>
        <p:sp>
          <p:nvSpPr>
            <p:cNvPr id="1284" name="Google Shape;1284;p36"/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6795502" y="4157869"/>
              <a:ext cx="1779592" cy="2112235"/>
            </a:xfrm>
            <a:custGeom>
              <a:rect b="b" l="l" r="r" t="t"/>
              <a:pathLst>
                <a:path extrusionOk="0" h="1584176" w="15974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p36"/>
          <p:cNvGrpSpPr/>
          <p:nvPr/>
        </p:nvGrpSpPr>
        <p:grpSpPr>
          <a:xfrm>
            <a:off x="10151116" y="3607975"/>
            <a:ext cx="1094674" cy="2304256"/>
            <a:chOff x="-1285875" y="674797"/>
            <a:chExt cx="1094674" cy="2304256"/>
          </a:xfrm>
        </p:grpSpPr>
        <p:sp>
          <p:nvSpPr>
            <p:cNvPr id="1287" name="Google Shape;1287;p36"/>
            <p:cNvSpPr/>
            <p:nvPr/>
          </p:nvSpPr>
          <p:spPr>
            <a:xfrm>
              <a:off x="-1285875" y="674797"/>
              <a:ext cx="1094674" cy="96011"/>
            </a:xfrm>
            <a:custGeom>
              <a:rect b="b" l="l" r="r" t="t"/>
              <a:pathLst>
                <a:path extrusionOk="0" h="96011" w="1094674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-1285875" y="866818"/>
              <a:ext cx="1094674" cy="2112235"/>
            </a:xfrm>
            <a:custGeom>
              <a:rect b="b" l="l" r="r" t="t"/>
              <a:pathLst>
                <a:path extrusionOk="0" h="2112235" w="1094674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36"/>
          <p:cNvGrpSpPr/>
          <p:nvPr/>
        </p:nvGrpSpPr>
        <p:grpSpPr>
          <a:xfrm>
            <a:off x="7430878" y="3607975"/>
            <a:ext cx="1094674" cy="2304256"/>
            <a:chOff x="-1285875" y="674797"/>
            <a:chExt cx="1094674" cy="2304256"/>
          </a:xfrm>
        </p:grpSpPr>
        <p:sp>
          <p:nvSpPr>
            <p:cNvPr id="1290" name="Google Shape;1290;p36"/>
            <p:cNvSpPr/>
            <p:nvPr/>
          </p:nvSpPr>
          <p:spPr>
            <a:xfrm>
              <a:off x="-1285875" y="674797"/>
              <a:ext cx="1094674" cy="96011"/>
            </a:xfrm>
            <a:custGeom>
              <a:rect b="b" l="l" r="r" t="t"/>
              <a:pathLst>
                <a:path extrusionOk="0" h="96011" w="1094674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-1285875" y="866818"/>
              <a:ext cx="1094674" cy="2112235"/>
            </a:xfrm>
            <a:custGeom>
              <a:rect b="b" l="l" r="r" t="t"/>
              <a:pathLst>
                <a:path extrusionOk="0" h="2112235" w="1094674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6"/>
          <p:cNvGrpSpPr/>
          <p:nvPr/>
        </p:nvGrpSpPr>
        <p:grpSpPr>
          <a:xfrm>
            <a:off x="4710640" y="3607975"/>
            <a:ext cx="1094674" cy="2304256"/>
            <a:chOff x="-1285875" y="674797"/>
            <a:chExt cx="1094674" cy="2304256"/>
          </a:xfrm>
        </p:grpSpPr>
        <p:sp>
          <p:nvSpPr>
            <p:cNvPr id="1293" name="Google Shape;1293;p36"/>
            <p:cNvSpPr/>
            <p:nvPr/>
          </p:nvSpPr>
          <p:spPr>
            <a:xfrm>
              <a:off x="-1285875" y="674797"/>
              <a:ext cx="1094674" cy="96011"/>
            </a:xfrm>
            <a:custGeom>
              <a:rect b="b" l="l" r="r" t="t"/>
              <a:pathLst>
                <a:path extrusionOk="0" h="96011" w="1094674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-1285875" y="866818"/>
              <a:ext cx="1094674" cy="2112235"/>
            </a:xfrm>
            <a:custGeom>
              <a:rect b="b" l="l" r="r" t="t"/>
              <a:pathLst>
                <a:path extrusionOk="0" h="2112235" w="1094674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6"/>
          <p:cNvGrpSpPr/>
          <p:nvPr/>
        </p:nvGrpSpPr>
        <p:grpSpPr>
          <a:xfrm>
            <a:off x="1990402" y="3607975"/>
            <a:ext cx="1094674" cy="2304256"/>
            <a:chOff x="-1285875" y="674797"/>
            <a:chExt cx="1094674" cy="2304256"/>
          </a:xfrm>
        </p:grpSpPr>
        <p:sp>
          <p:nvSpPr>
            <p:cNvPr id="1296" name="Google Shape;1296;p36"/>
            <p:cNvSpPr/>
            <p:nvPr/>
          </p:nvSpPr>
          <p:spPr>
            <a:xfrm>
              <a:off x="-1285875" y="674797"/>
              <a:ext cx="1094674" cy="96011"/>
            </a:xfrm>
            <a:custGeom>
              <a:rect b="b" l="l" r="r" t="t"/>
              <a:pathLst>
                <a:path extrusionOk="0" h="96011" w="1094674">
                  <a:moveTo>
                    <a:pt x="0" y="0"/>
                  </a:moveTo>
                  <a:lnTo>
                    <a:pt x="1094674" y="0"/>
                  </a:lnTo>
                  <a:lnTo>
                    <a:pt x="1094674" y="96011"/>
                  </a:lnTo>
                  <a:lnTo>
                    <a:pt x="0" y="96011"/>
                  </a:ln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-1285875" y="866818"/>
              <a:ext cx="1094674" cy="2112235"/>
            </a:xfrm>
            <a:custGeom>
              <a:rect b="b" l="l" r="r" t="t"/>
              <a:pathLst>
                <a:path extrusionOk="0" h="2112235" w="1094674">
                  <a:moveTo>
                    <a:pt x="0" y="0"/>
                  </a:moveTo>
                  <a:lnTo>
                    <a:pt x="1094673" y="0"/>
                  </a:lnTo>
                  <a:lnTo>
                    <a:pt x="1094673" y="1047251"/>
                  </a:lnTo>
                  <a:lnTo>
                    <a:pt x="1094674" y="1047251"/>
                  </a:lnTo>
                  <a:lnTo>
                    <a:pt x="1094674" y="1884024"/>
                  </a:lnTo>
                  <a:lnTo>
                    <a:pt x="14674" y="2112235"/>
                  </a:lnTo>
                  <a:lnTo>
                    <a:pt x="0" y="2109134"/>
                  </a:ln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299" name="Google Shape;1299;p36"/>
          <p:cNvGraphicFramePr/>
          <p:nvPr/>
        </p:nvGraphicFramePr>
        <p:xfrm>
          <a:off x="9193682" y="1507863"/>
          <a:ext cx="1944216" cy="2068499"/>
        </p:xfrm>
        <a:graphic>
          <a:graphicData uri="http://schemas.openxmlformats.org/drawingml/2006/chart">
            <c:chart r:id="rId4"/>
          </a:graphicData>
        </a:graphic>
      </p:graphicFrame>
      <p:grpSp>
        <p:nvGrpSpPr>
          <p:cNvPr id="1300" name="Google Shape;1300;p36"/>
          <p:cNvGrpSpPr/>
          <p:nvPr/>
        </p:nvGrpSpPr>
        <p:grpSpPr>
          <a:xfrm>
            <a:off x="1115278" y="3927037"/>
            <a:ext cx="1779592" cy="1644170"/>
            <a:chOff x="613118" y="4284910"/>
            <a:chExt cx="1779592" cy="1644170"/>
          </a:xfrm>
        </p:grpSpPr>
        <p:sp>
          <p:nvSpPr>
            <p:cNvPr id="1301" name="Google Shape;1301;p36"/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03" name="Google Shape;1303;p36"/>
          <p:cNvGraphicFramePr/>
          <p:nvPr/>
        </p:nvGraphicFramePr>
        <p:xfrm>
          <a:off x="1032966" y="1507863"/>
          <a:ext cx="1944216" cy="2068499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1304" name="Google Shape;1304;p36"/>
          <p:cNvGraphicFramePr/>
          <p:nvPr/>
        </p:nvGraphicFramePr>
        <p:xfrm>
          <a:off x="3753205" y="1507863"/>
          <a:ext cx="1944216" cy="2068499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1305" name="Google Shape;1305;p36"/>
          <p:cNvSpPr txBox="1"/>
          <p:nvPr/>
        </p:nvSpPr>
        <p:spPr>
          <a:xfrm>
            <a:off x="1537022" y="2280503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6"/>
          <p:cNvSpPr txBox="1"/>
          <p:nvPr/>
        </p:nvSpPr>
        <p:spPr>
          <a:xfrm>
            <a:off x="4257261" y="2280503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7" name="Google Shape;1307;p36"/>
          <p:cNvGrpSpPr/>
          <p:nvPr/>
        </p:nvGrpSpPr>
        <p:grpSpPr>
          <a:xfrm>
            <a:off x="3835517" y="3927037"/>
            <a:ext cx="1779592" cy="1644170"/>
            <a:chOff x="2701350" y="4284910"/>
            <a:chExt cx="1779592" cy="1644170"/>
          </a:xfrm>
        </p:grpSpPr>
        <p:sp>
          <p:nvSpPr>
            <p:cNvPr id="1308" name="Google Shape;1308;p36"/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6"/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0" name="Google Shape;1310;p36"/>
          <p:cNvSpPr txBox="1"/>
          <p:nvPr/>
        </p:nvSpPr>
        <p:spPr>
          <a:xfrm>
            <a:off x="6977500" y="2280503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1" name="Google Shape;1311;p36"/>
          <p:cNvGrpSpPr/>
          <p:nvPr/>
        </p:nvGrpSpPr>
        <p:grpSpPr>
          <a:xfrm>
            <a:off x="6555756" y="3927037"/>
            <a:ext cx="1779592" cy="1644170"/>
            <a:chOff x="4789582" y="4284910"/>
            <a:chExt cx="1779592" cy="1644170"/>
          </a:xfrm>
        </p:grpSpPr>
        <p:sp>
          <p:nvSpPr>
            <p:cNvPr id="1312" name="Google Shape;1312;p36"/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6"/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4" name="Google Shape;1314;p36"/>
          <p:cNvSpPr txBox="1"/>
          <p:nvPr/>
        </p:nvSpPr>
        <p:spPr>
          <a:xfrm>
            <a:off x="9697738" y="2280503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5" name="Google Shape;1315;p36"/>
          <p:cNvGrpSpPr/>
          <p:nvPr/>
        </p:nvGrpSpPr>
        <p:grpSpPr>
          <a:xfrm>
            <a:off x="9275994" y="3927037"/>
            <a:ext cx="1779592" cy="1644170"/>
            <a:chOff x="6795502" y="4284910"/>
            <a:chExt cx="1779592" cy="1644170"/>
          </a:xfrm>
        </p:grpSpPr>
        <p:sp>
          <p:nvSpPr>
            <p:cNvPr id="1316" name="Google Shape;1316;p36"/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3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23" name="Google Shape;1323;p37"/>
          <p:cNvGrpSpPr/>
          <p:nvPr/>
        </p:nvGrpSpPr>
        <p:grpSpPr>
          <a:xfrm>
            <a:off x="947955" y="3354518"/>
            <a:ext cx="10310596" cy="1155651"/>
            <a:chOff x="947955" y="3354518"/>
            <a:chExt cx="10310596" cy="1155651"/>
          </a:xfrm>
        </p:grpSpPr>
        <p:sp>
          <p:nvSpPr>
            <p:cNvPr id="1324" name="Google Shape;1324;p37"/>
            <p:cNvSpPr/>
            <p:nvPr/>
          </p:nvSpPr>
          <p:spPr>
            <a:xfrm>
              <a:off x="947955" y="3354518"/>
              <a:ext cx="2514912" cy="884650"/>
            </a:xfrm>
            <a:custGeom>
              <a:rect b="b" l="l" r="r" t="t"/>
              <a:pathLst>
                <a:path extrusionOk="0" h="884650" w="2514912">
                  <a:moveTo>
                    <a:pt x="0" y="594873"/>
                  </a:moveTo>
                  <a:lnTo>
                    <a:pt x="0" y="594874"/>
                  </a:lnTo>
                  <a:lnTo>
                    <a:pt x="0" y="594874"/>
                  </a:lnTo>
                  <a:close/>
                  <a:moveTo>
                    <a:pt x="1257455" y="0"/>
                  </a:moveTo>
                  <a:lnTo>
                    <a:pt x="1434412" y="305098"/>
                  </a:lnTo>
                  <a:lnTo>
                    <a:pt x="2225136" y="305098"/>
                  </a:lnTo>
                  <a:cubicBezTo>
                    <a:pt x="2385175" y="305098"/>
                    <a:pt x="2514912" y="434835"/>
                    <a:pt x="2514912" y="594874"/>
                  </a:cubicBezTo>
                  <a:lnTo>
                    <a:pt x="2514911" y="594874"/>
                  </a:lnTo>
                  <a:cubicBezTo>
                    <a:pt x="2514911" y="754913"/>
                    <a:pt x="2385174" y="884650"/>
                    <a:pt x="2225135" y="884650"/>
                  </a:cubicBezTo>
                  <a:lnTo>
                    <a:pt x="289776" y="884649"/>
                  </a:lnTo>
                  <a:cubicBezTo>
                    <a:pt x="169747" y="884649"/>
                    <a:pt x="66762" y="811672"/>
                    <a:pt x="22772" y="707667"/>
                  </a:cubicBezTo>
                  <a:lnTo>
                    <a:pt x="0" y="594874"/>
                  </a:lnTo>
                  <a:lnTo>
                    <a:pt x="22772" y="482080"/>
                  </a:lnTo>
                  <a:cubicBezTo>
                    <a:pt x="66762" y="378075"/>
                    <a:pt x="169747" y="305098"/>
                    <a:pt x="289776" y="305098"/>
                  </a:cubicBezTo>
                  <a:lnTo>
                    <a:pt x="1080498" y="305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3035240" y="3686148"/>
              <a:ext cx="2220600" cy="798390"/>
            </a:xfrm>
            <a:custGeom>
              <a:rect b="b" l="l" r="r" t="t"/>
              <a:pathLst>
                <a:path extrusionOk="0" h="904206" w="2514912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4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4845797" y="3354518"/>
              <a:ext cx="2514912" cy="884651"/>
            </a:xfrm>
            <a:custGeom>
              <a:rect b="b" l="l" r="r" t="t"/>
              <a:pathLst>
                <a:path extrusionOk="0" h="884651" w="2514912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3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3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6861793" y="3660517"/>
              <a:ext cx="2363178" cy="849652"/>
            </a:xfrm>
            <a:custGeom>
              <a:rect b="b" l="l" r="r" t="t"/>
              <a:pathLst>
                <a:path extrusionOk="0" h="904206" w="2514912">
                  <a:moveTo>
                    <a:pt x="0" y="289775"/>
                  </a:moveTo>
                  <a:lnTo>
                    <a:pt x="0" y="289776"/>
                  </a:lnTo>
                  <a:lnTo>
                    <a:pt x="0" y="289776"/>
                  </a:lnTo>
                  <a:close/>
                  <a:moveTo>
                    <a:pt x="289776" y="0"/>
                  </a:moveTo>
                  <a:lnTo>
                    <a:pt x="2225136" y="0"/>
                  </a:lnTo>
                  <a:cubicBezTo>
                    <a:pt x="2385175" y="0"/>
                    <a:pt x="2514912" y="129737"/>
                    <a:pt x="2514912" y="289776"/>
                  </a:cubicBezTo>
                  <a:lnTo>
                    <a:pt x="2514911" y="289776"/>
                  </a:lnTo>
                  <a:cubicBezTo>
                    <a:pt x="2514911" y="449815"/>
                    <a:pt x="2385174" y="579552"/>
                    <a:pt x="2225135" y="579552"/>
                  </a:cubicBezTo>
                  <a:lnTo>
                    <a:pt x="1445754" y="579552"/>
                  </a:lnTo>
                  <a:lnTo>
                    <a:pt x="1257454" y="904206"/>
                  </a:lnTo>
                  <a:lnTo>
                    <a:pt x="1069155" y="579552"/>
                  </a:lnTo>
                  <a:lnTo>
                    <a:pt x="289776" y="579551"/>
                  </a:lnTo>
                  <a:cubicBezTo>
                    <a:pt x="169747" y="579551"/>
                    <a:pt x="66763" y="506574"/>
                    <a:pt x="22772" y="402569"/>
                  </a:cubicBezTo>
                  <a:lnTo>
                    <a:pt x="0" y="289776"/>
                  </a:lnTo>
                  <a:lnTo>
                    <a:pt x="22772" y="176982"/>
                  </a:lnTo>
                  <a:cubicBezTo>
                    <a:pt x="66763" y="72977"/>
                    <a:pt x="169747" y="0"/>
                    <a:pt x="28977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8743639" y="3354518"/>
              <a:ext cx="2514912" cy="884651"/>
            </a:xfrm>
            <a:custGeom>
              <a:rect b="b" l="l" r="r" t="t"/>
              <a:pathLst>
                <a:path extrusionOk="0" h="884651" w="2514912">
                  <a:moveTo>
                    <a:pt x="0" y="594874"/>
                  </a:moveTo>
                  <a:lnTo>
                    <a:pt x="0" y="594875"/>
                  </a:lnTo>
                  <a:lnTo>
                    <a:pt x="0" y="594875"/>
                  </a:lnTo>
                  <a:close/>
                  <a:moveTo>
                    <a:pt x="1257455" y="0"/>
                  </a:moveTo>
                  <a:lnTo>
                    <a:pt x="1434413" y="305099"/>
                  </a:lnTo>
                  <a:lnTo>
                    <a:pt x="2225136" y="305099"/>
                  </a:lnTo>
                  <a:cubicBezTo>
                    <a:pt x="2385175" y="305099"/>
                    <a:pt x="2514912" y="434836"/>
                    <a:pt x="2514912" y="594875"/>
                  </a:cubicBezTo>
                  <a:lnTo>
                    <a:pt x="2514911" y="594875"/>
                  </a:lnTo>
                  <a:cubicBezTo>
                    <a:pt x="2514911" y="754914"/>
                    <a:pt x="2385174" y="884651"/>
                    <a:pt x="2225135" y="884651"/>
                  </a:cubicBezTo>
                  <a:lnTo>
                    <a:pt x="289776" y="884650"/>
                  </a:lnTo>
                  <a:cubicBezTo>
                    <a:pt x="169747" y="884650"/>
                    <a:pt x="66762" y="811673"/>
                    <a:pt x="22772" y="707668"/>
                  </a:cubicBezTo>
                  <a:lnTo>
                    <a:pt x="0" y="594875"/>
                  </a:lnTo>
                  <a:lnTo>
                    <a:pt x="22772" y="482081"/>
                  </a:lnTo>
                  <a:cubicBezTo>
                    <a:pt x="66762" y="378076"/>
                    <a:pt x="169747" y="305099"/>
                    <a:pt x="289776" y="305099"/>
                  </a:cubicBezTo>
                  <a:lnTo>
                    <a:pt x="1080498" y="305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37"/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b="1"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3" name="Google Shape;1333;p37"/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334" name="Google Shape;1334;p37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37"/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1337" name="Google Shape;1337;p37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p37"/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1340" name="Google Shape;1340;p37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p37"/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1343" name="Google Shape;1343;p37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p37"/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37"/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37"/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37"/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37"/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E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0" name="Google Shape;1350;p37"/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1351" name="Google Shape;1351;p37"/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37"/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37"/>
          <p:cNvSpPr/>
          <p:nvPr/>
        </p:nvSpPr>
        <p:spPr>
          <a:xfrm>
            <a:off x="1309491" y="3771556"/>
            <a:ext cx="338397" cy="339933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5191907" y="3828510"/>
            <a:ext cx="338524" cy="282979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7161072" y="3791977"/>
            <a:ext cx="294605" cy="254241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3270292" y="3817413"/>
            <a:ext cx="326898" cy="258451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9230856" y="3777912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8"/>
          <p:cNvSpPr/>
          <p:nvPr>
            <p:ph idx="2" type="pic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4" name="Google Shape;1364;p3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65" name="Google Shape;1365;p38"/>
          <p:cNvSpPr/>
          <p:nvPr/>
        </p:nvSpPr>
        <p:spPr>
          <a:xfrm flipH="1" rot="10800000">
            <a:off x="1279831" y="5320203"/>
            <a:ext cx="10152000" cy="45719"/>
          </a:xfrm>
          <a:custGeom>
            <a:rect b="b" l="l" r="r" t="t"/>
            <a:pathLst>
              <a:path extrusionOk="0" h="120000"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8"/>
          <p:cNvSpPr/>
          <p:nvPr/>
        </p:nvSpPr>
        <p:spPr>
          <a:xfrm flipH="1" rot="10800000">
            <a:off x="1281465" y="5619122"/>
            <a:ext cx="10152000" cy="45719"/>
          </a:xfrm>
          <a:custGeom>
            <a:rect b="b" l="l" r="r" t="t"/>
            <a:pathLst>
              <a:path extrusionOk="0" h="120000"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8"/>
          <p:cNvSpPr/>
          <p:nvPr/>
        </p:nvSpPr>
        <p:spPr>
          <a:xfrm>
            <a:off x="760695" y="5293915"/>
            <a:ext cx="432048" cy="432048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8"/>
          <p:cNvSpPr txBox="1"/>
          <p:nvPr/>
        </p:nvSpPr>
        <p:spPr>
          <a:xfrm>
            <a:off x="9909141" y="2681141"/>
            <a:ext cx="12066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b="1"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8"/>
          <p:cNvSpPr txBox="1"/>
          <p:nvPr/>
        </p:nvSpPr>
        <p:spPr>
          <a:xfrm>
            <a:off x="1076183" y="2932456"/>
            <a:ext cx="15024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b="1"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8"/>
          <p:cNvSpPr txBox="1"/>
          <p:nvPr/>
        </p:nvSpPr>
        <p:spPr>
          <a:xfrm>
            <a:off x="9892021" y="4061746"/>
            <a:ext cx="11698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1" lang="en-US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b="1"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8"/>
          <p:cNvSpPr/>
          <p:nvPr/>
        </p:nvSpPr>
        <p:spPr>
          <a:xfrm flipH="1" rot="10800000">
            <a:off x="7728686" y="2352773"/>
            <a:ext cx="2076216" cy="646332"/>
          </a:xfrm>
          <a:custGeom>
            <a:rect b="b" l="l" r="r" t="t"/>
            <a:pathLst>
              <a:path extrusionOk="0" h="359229" w="144780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8"/>
          <p:cNvSpPr/>
          <p:nvPr/>
        </p:nvSpPr>
        <p:spPr>
          <a:xfrm flipH="1">
            <a:off x="2515256" y="3234265"/>
            <a:ext cx="2076216" cy="359229"/>
          </a:xfrm>
          <a:custGeom>
            <a:rect b="b" l="l" r="r" t="t"/>
            <a:pathLst>
              <a:path extrusionOk="0" h="359229" w="144780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8"/>
          <p:cNvSpPr/>
          <p:nvPr/>
        </p:nvSpPr>
        <p:spPr>
          <a:xfrm flipH="1" rot="10800000">
            <a:off x="6576646" y="4092607"/>
            <a:ext cx="3315374" cy="292301"/>
          </a:xfrm>
          <a:custGeom>
            <a:rect b="b" l="l" r="r" t="t"/>
            <a:pathLst>
              <a:path extrusionOk="0" h="359229" w="1447800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4" name="Google Shape;1374;p38"/>
          <p:cNvGrpSpPr/>
          <p:nvPr/>
        </p:nvGrpSpPr>
        <p:grpSpPr>
          <a:xfrm>
            <a:off x="1279833" y="5365923"/>
            <a:ext cx="10164368" cy="759888"/>
            <a:chOff x="3015548" y="4262090"/>
            <a:chExt cx="1899305" cy="759888"/>
          </a:xfrm>
        </p:grpSpPr>
        <p:sp>
          <p:nvSpPr>
            <p:cNvPr id="1375" name="Google Shape;1375;p38"/>
            <p:cNvSpPr txBox="1"/>
            <p:nvPr/>
          </p:nvSpPr>
          <p:spPr>
            <a:xfrm>
              <a:off x="3017859" y="4560313"/>
              <a:ext cx="1896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8"/>
            <p:cNvSpPr txBox="1"/>
            <p:nvPr/>
          </p:nvSpPr>
          <p:spPr>
            <a:xfrm>
              <a:off x="3015548" y="4262090"/>
              <a:ext cx="18993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38"/>
          <p:cNvSpPr/>
          <p:nvPr/>
        </p:nvSpPr>
        <p:spPr>
          <a:xfrm>
            <a:off x="859272" y="5381333"/>
            <a:ext cx="251123" cy="251123"/>
          </a:xfrm>
          <a:custGeom>
            <a:rect b="b" l="l" r="r" t="t"/>
            <a:pathLst>
              <a:path extrusionOk="0" h="3672408" w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83" name="Google Shape;1383;p39"/>
          <p:cNvSpPr/>
          <p:nvPr/>
        </p:nvSpPr>
        <p:spPr>
          <a:xfrm>
            <a:off x="924131" y="1819070"/>
            <a:ext cx="4978554" cy="2022181"/>
          </a:xfrm>
          <a:prstGeom prst="roundRect">
            <a:avLst>
              <a:gd fmla="val 16667" name="adj"/>
            </a:avLst>
          </a:prstGeom>
          <a:solidFill>
            <a:srgbClr val="FFE1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9"/>
          <p:cNvSpPr/>
          <p:nvPr/>
        </p:nvSpPr>
        <p:spPr>
          <a:xfrm>
            <a:off x="924128" y="3959229"/>
            <a:ext cx="4978554" cy="2022181"/>
          </a:xfrm>
          <a:prstGeom prst="roundRect">
            <a:avLst>
              <a:gd fmla="val 16667" name="adj"/>
            </a:avLst>
          </a:prstGeom>
          <a:solidFill>
            <a:srgbClr val="F052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9"/>
          <p:cNvSpPr/>
          <p:nvPr/>
        </p:nvSpPr>
        <p:spPr>
          <a:xfrm>
            <a:off x="6287764" y="1819070"/>
            <a:ext cx="4978554" cy="2022181"/>
          </a:xfrm>
          <a:prstGeom prst="roundRect">
            <a:avLst>
              <a:gd fmla="val 16667" name="adj"/>
            </a:avLst>
          </a:prstGeom>
          <a:solidFill>
            <a:srgbClr val="FEC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9"/>
          <p:cNvSpPr/>
          <p:nvPr/>
        </p:nvSpPr>
        <p:spPr>
          <a:xfrm>
            <a:off x="6287761" y="3959229"/>
            <a:ext cx="4978554" cy="2022181"/>
          </a:xfrm>
          <a:prstGeom prst="roundRect">
            <a:avLst>
              <a:gd fmla="val 16667" name="adj"/>
            </a:avLst>
          </a:prstGeom>
          <a:solidFill>
            <a:srgbClr val="E9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7" name="Google Shape;1387;p39"/>
          <p:cNvGrpSpPr/>
          <p:nvPr/>
        </p:nvGrpSpPr>
        <p:grpSpPr>
          <a:xfrm>
            <a:off x="4388432" y="2197504"/>
            <a:ext cx="3426032" cy="3423175"/>
            <a:chOff x="3049980" y="2334226"/>
            <a:chExt cx="3040615" cy="3038079"/>
          </a:xfrm>
        </p:grpSpPr>
        <p:sp>
          <p:nvSpPr>
            <p:cNvPr id="1388" name="Google Shape;1388;p39"/>
            <p:cNvSpPr/>
            <p:nvPr/>
          </p:nvSpPr>
          <p:spPr>
            <a:xfrm rot="10800000">
              <a:off x="4408583" y="3355306"/>
              <a:ext cx="1682012" cy="1972186"/>
            </a:xfrm>
            <a:custGeom>
              <a:rect b="b" l="l" r="r" t="t"/>
              <a:pathLst>
                <a:path extrusionOk="0" h="1972186" w="1682012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 rot="5400000">
              <a:off x="4221586" y="2189139"/>
              <a:ext cx="1682012" cy="1972186"/>
            </a:xfrm>
            <a:custGeom>
              <a:rect b="b" l="l" r="r" t="t"/>
              <a:pathLst>
                <a:path extrusionOk="0" h="1972186" w="1682012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3049980" y="2379039"/>
              <a:ext cx="1682012" cy="1972186"/>
            </a:xfrm>
            <a:custGeom>
              <a:rect b="b" l="l" r="r" t="t"/>
              <a:pathLst>
                <a:path extrusionOk="0" h="1972186" w="1682012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 rot="-5400000">
              <a:off x="3233167" y="3545206"/>
              <a:ext cx="1682012" cy="1972186"/>
            </a:xfrm>
            <a:custGeom>
              <a:rect b="b" l="l" r="r" t="t"/>
              <a:pathLst>
                <a:path extrusionOk="0" h="1972186" w="1682012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2" name="Google Shape;1392;p39"/>
          <p:cNvSpPr/>
          <p:nvPr/>
        </p:nvSpPr>
        <p:spPr>
          <a:xfrm>
            <a:off x="5385518" y="3194560"/>
            <a:ext cx="1435987" cy="1435987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7200000" scaled="0"/>
          </a:gra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9"/>
          <p:cNvSpPr txBox="1"/>
          <p:nvPr/>
        </p:nvSpPr>
        <p:spPr>
          <a:xfrm>
            <a:off x="4957285" y="2609128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9"/>
          <p:cNvSpPr txBox="1"/>
          <p:nvPr/>
        </p:nvSpPr>
        <p:spPr>
          <a:xfrm>
            <a:off x="6661070" y="2609128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9"/>
          <p:cNvSpPr txBox="1"/>
          <p:nvPr/>
        </p:nvSpPr>
        <p:spPr>
          <a:xfrm>
            <a:off x="4957285" y="4265706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9"/>
          <p:cNvSpPr txBox="1"/>
          <p:nvPr/>
        </p:nvSpPr>
        <p:spPr>
          <a:xfrm>
            <a:off x="6661070" y="4265706"/>
            <a:ext cx="574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7" name="Google Shape;1397;p39"/>
          <p:cNvGrpSpPr/>
          <p:nvPr/>
        </p:nvGrpSpPr>
        <p:grpSpPr>
          <a:xfrm>
            <a:off x="7701536" y="2134491"/>
            <a:ext cx="3024000" cy="1477328"/>
            <a:chOff x="3017859" y="4283314"/>
            <a:chExt cx="1890849" cy="1477328"/>
          </a:xfrm>
        </p:grpSpPr>
        <p:sp>
          <p:nvSpPr>
            <p:cNvPr id="1398" name="Google Shape;1398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39"/>
          <p:cNvGrpSpPr/>
          <p:nvPr/>
        </p:nvGrpSpPr>
        <p:grpSpPr>
          <a:xfrm>
            <a:off x="1488593" y="4344308"/>
            <a:ext cx="3024000" cy="1477328"/>
            <a:chOff x="3017859" y="4283314"/>
            <a:chExt cx="1890849" cy="1477328"/>
          </a:xfrm>
        </p:grpSpPr>
        <p:sp>
          <p:nvSpPr>
            <p:cNvPr id="1401" name="Google Shape;1401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39"/>
          <p:cNvGrpSpPr/>
          <p:nvPr/>
        </p:nvGrpSpPr>
        <p:grpSpPr>
          <a:xfrm>
            <a:off x="1488593" y="2134491"/>
            <a:ext cx="3024000" cy="1477328"/>
            <a:chOff x="3017859" y="4283314"/>
            <a:chExt cx="1890849" cy="1477328"/>
          </a:xfrm>
        </p:grpSpPr>
        <p:sp>
          <p:nvSpPr>
            <p:cNvPr id="1404" name="Google Shape;1404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9"/>
          <p:cNvGrpSpPr/>
          <p:nvPr/>
        </p:nvGrpSpPr>
        <p:grpSpPr>
          <a:xfrm>
            <a:off x="7701536" y="4344308"/>
            <a:ext cx="3024000" cy="1477328"/>
            <a:chOff x="3017859" y="4283314"/>
            <a:chExt cx="1890849" cy="1477328"/>
          </a:xfrm>
        </p:grpSpPr>
        <p:sp>
          <p:nvSpPr>
            <p:cNvPr id="1407" name="Google Shape;1407;p3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9" name="Google Shape;1409;p39"/>
          <p:cNvSpPr/>
          <p:nvPr/>
        </p:nvSpPr>
        <p:spPr>
          <a:xfrm rot="-5400000">
            <a:off x="5757957" y="3534502"/>
            <a:ext cx="701551" cy="702012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/>
          <p:nvPr/>
        </p:nvSpPr>
        <p:spPr>
          <a:xfrm>
            <a:off x="1371601" y="433804"/>
            <a:ext cx="9277691" cy="6441781"/>
          </a:xfrm>
          <a:custGeom>
            <a:rect b="b" l="l" r="r" t="t"/>
            <a:pathLst>
              <a:path extrusionOk="0" h="6441781" w="9277691">
                <a:moveTo>
                  <a:pt x="8846452" y="0"/>
                </a:moveTo>
                <a:lnTo>
                  <a:pt x="9277691" y="879048"/>
                </a:lnTo>
                <a:lnTo>
                  <a:pt x="8945791" y="828131"/>
                </a:lnTo>
                <a:lnTo>
                  <a:pt x="8652053" y="1928396"/>
                </a:lnTo>
                <a:cubicBezTo>
                  <a:pt x="8651912" y="1929373"/>
                  <a:pt x="8651772" y="1930350"/>
                  <a:pt x="8651631" y="1931327"/>
                </a:cubicBezTo>
                <a:lnTo>
                  <a:pt x="2716823" y="6441781"/>
                </a:lnTo>
                <a:lnTo>
                  <a:pt x="0" y="6432988"/>
                </a:lnTo>
                <a:lnTo>
                  <a:pt x="7848184" y="1875643"/>
                </a:lnTo>
                <a:lnTo>
                  <a:pt x="8227221" y="717895"/>
                </a:lnTo>
                <a:lnTo>
                  <a:pt x="7904572" y="668397"/>
                </a:lnTo>
                <a:close/>
              </a:path>
            </a:pathLst>
          </a:custGeom>
          <a:gradFill>
            <a:gsLst>
              <a:gs pos="0">
                <a:srgbClr val="FAB1B5"/>
              </a:gs>
              <a:gs pos="30000">
                <a:srgbClr val="D50C15"/>
              </a:gs>
              <a:gs pos="41000">
                <a:srgbClr val="F7636B"/>
              </a:gs>
              <a:gs pos="64000">
                <a:srgbClr val="F35458"/>
              </a:gs>
              <a:gs pos="100000">
                <a:srgbClr val="F33F4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2995971" y="4950652"/>
            <a:ext cx="1209516" cy="12095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sx="90000" rotWithShape="0" dir="5400000" dist="1016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4985902" y="3830350"/>
            <a:ext cx="1036728" cy="10367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sx="90000" rotWithShape="0" dir="5400000" dist="1016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6792953" y="2892929"/>
            <a:ext cx="863940" cy="86394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sx="90000" rotWithShape="0" dir="5400000" dist="1016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8417125" y="2138388"/>
            <a:ext cx="691152" cy="6911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52400" sx="90000" rotWithShape="0" dir="5400000" dist="1016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2960649" y="4935514"/>
            <a:ext cx="1280160" cy="1280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4955626" y="3820258"/>
            <a:ext cx="1097280" cy="10972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6767723" y="2887883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8396941" y="213838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92" name="Google Shape;192;p4"/>
          <p:cNvSpPr/>
          <p:nvPr/>
        </p:nvSpPr>
        <p:spPr>
          <a:xfrm rot="2700000">
            <a:off x="5371306" y="4130525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3388458" y="5422159"/>
            <a:ext cx="444987" cy="37197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7039858" y="3186255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8585363" y="2325329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>
            <a:off x="9128461" y="3186255"/>
            <a:ext cx="2160037" cy="1464080"/>
            <a:chOff x="9128461" y="3186255"/>
            <a:chExt cx="2160037" cy="1464080"/>
          </a:xfrm>
        </p:grpSpPr>
        <p:grpSp>
          <p:nvGrpSpPr>
            <p:cNvPr id="197" name="Google Shape;197;p4"/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198" name="Google Shape;198;p4"/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4"/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" name="Google Shape;200;p4"/>
            <p:cNvSpPr txBox="1"/>
            <p:nvPr/>
          </p:nvSpPr>
          <p:spPr>
            <a:xfrm>
              <a:off x="9128461" y="3186255"/>
              <a:ext cx="12011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b="1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6780002" y="4935514"/>
            <a:ext cx="2160037" cy="1464080"/>
            <a:chOff x="9128461" y="3186255"/>
            <a:chExt cx="2160037" cy="1464080"/>
          </a:xfrm>
        </p:grpSpPr>
        <p:grpSp>
          <p:nvGrpSpPr>
            <p:cNvPr id="202" name="Google Shape;202;p4"/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203" name="Google Shape;203;p4"/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" name="Google Shape;205;p4"/>
            <p:cNvSpPr txBox="1"/>
            <p:nvPr/>
          </p:nvSpPr>
          <p:spPr>
            <a:xfrm>
              <a:off x="9128461" y="3186255"/>
              <a:ext cx="12011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4401682" y="1710023"/>
            <a:ext cx="2177619" cy="1464080"/>
            <a:chOff x="9216383" y="3186255"/>
            <a:chExt cx="2177619" cy="14640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208" name="Google Shape;208;p4"/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"/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" name="Google Shape;210;p4"/>
            <p:cNvSpPr txBox="1"/>
            <p:nvPr/>
          </p:nvSpPr>
          <p:spPr>
            <a:xfrm>
              <a:off x="10192845" y="3186255"/>
              <a:ext cx="12011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b="1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496962" y="3994654"/>
            <a:ext cx="2177619" cy="1464080"/>
            <a:chOff x="9216383" y="3186255"/>
            <a:chExt cx="2177619" cy="1464080"/>
          </a:xfrm>
        </p:grpSpPr>
        <p:grpSp>
          <p:nvGrpSpPr>
            <p:cNvPr id="212" name="Google Shape;212;p4"/>
            <p:cNvGrpSpPr/>
            <p:nvPr/>
          </p:nvGrpSpPr>
          <p:grpSpPr>
            <a:xfrm>
              <a:off x="9216383" y="3738937"/>
              <a:ext cx="2072115" cy="911398"/>
              <a:chOff x="1418442" y="3789040"/>
              <a:chExt cx="2044715" cy="911398"/>
            </a:xfrm>
          </p:grpSpPr>
          <p:sp>
            <p:nvSpPr>
              <p:cNvPr id="213" name="Google Shape;213;p4"/>
              <p:cNvSpPr txBox="1"/>
              <p:nvPr/>
            </p:nvSpPr>
            <p:spPr>
              <a:xfrm>
                <a:off x="1418442" y="3789040"/>
                <a:ext cx="20447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Presentation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"/>
              <p:cNvSpPr txBox="1"/>
              <p:nvPr/>
            </p:nvSpPr>
            <p:spPr>
              <a:xfrm>
                <a:off x="1418442" y="4054107"/>
                <a:ext cx="204471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0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4"/>
            <p:cNvSpPr txBox="1"/>
            <p:nvPr/>
          </p:nvSpPr>
          <p:spPr>
            <a:xfrm>
              <a:off x="10192845" y="3186255"/>
              <a:ext cx="12011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415" name="Google Shape;1415;p40"/>
          <p:cNvGraphicFramePr/>
          <p:nvPr/>
        </p:nvGraphicFramePr>
        <p:xfrm>
          <a:off x="5614469" y="1988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{40C57DAA-144F-43B7-AE5E-E5CFA2E3CAE7}</a:tableStyleId>
              </a:tblPr>
              <a:tblGrid>
                <a:gridCol w="900425"/>
                <a:gridCol w="1236725"/>
                <a:gridCol w="1236725"/>
                <a:gridCol w="1236725"/>
                <a:gridCol w="1236725"/>
              </a:tblGrid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one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two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three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Item four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612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$123,000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$654,000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$345,000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$234,000</a:t>
                      </a:r>
                      <a:endParaRPr b="1" sz="14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</a:tbl>
          </a:graphicData>
        </a:graphic>
      </p:graphicFrame>
      <p:sp>
        <p:nvSpPr>
          <p:cNvPr id="1416" name="Google Shape;1416;p40"/>
          <p:cNvSpPr/>
          <p:nvPr/>
        </p:nvSpPr>
        <p:spPr>
          <a:xfrm>
            <a:off x="692062" y="1840987"/>
            <a:ext cx="601341" cy="601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1526314" y="1680996"/>
            <a:ext cx="3490465" cy="921320"/>
            <a:chOff x="1417428" y="1931616"/>
            <a:chExt cx="2290476" cy="921320"/>
          </a:xfrm>
        </p:grpSpPr>
        <p:sp>
          <p:nvSpPr>
            <p:cNvPr id="1418" name="Google Shape;1418;p40"/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0"/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40"/>
          <p:cNvSpPr/>
          <p:nvPr/>
        </p:nvSpPr>
        <p:spPr>
          <a:xfrm>
            <a:off x="692062" y="2980598"/>
            <a:ext cx="601341" cy="601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1" name="Google Shape;1421;p40"/>
          <p:cNvGrpSpPr/>
          <p:nvPr/>
        </p:nvGrpSpPr>
        <p:grpSpPr>
          <a:xfrm>
            <a:off x="1526314" y="2820608"/>
            <a:ext cx="3490465" cy="921320"/>
            <a:chOff x="1417428" y="1931616"/>
            <a:chExt cx="2290476" cy="921320"/>
          </a:xfrm>
        </p:grpSpPr>
        <p:sp>
          <p:nvSpPr>
            <p:cNvPr id="1422" name="Google Shape;1422;p40"/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0"/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4" name="Google Shape;1424;p40"/>
          <p:cNvSpPr/>
          <p:nvPr/>
        </p:nvSpPr>
        <p:spPr>
          <a:xfrm>
            <a:off x="692062" y="4120209"/>
            <a:ext cx="601341" cy="601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5" name="Google Shape;1425;p40"/>
          <p:cNvGrpSpPr/>
          <p:nvPr/>
        </p:nvGrpSpPr>
        <p:grpSpPr>
          <a:xfrm>
            <a:off x="1526314" y="3960218"/>
            <a:ext cx="3490465" cy="921320"/>
            <a:chOff x="1417428" y="1931616"/>
            <a:chExt cx="2290476" cy="921320"/>
          </a:xfrm>
        </p:grpSpPr>
        <p:sp>
          <p:nvSpPr>
            <p:cNvPr id="1426" name="Google Shape;1426;p40"/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692062" y="5259820"/>
            <a:ext cx="601341" cy="6013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9" name="Google Shape;1429;p40"/>
          <p:cNvGrpSpPr/>
          <p:nvPr/>
        </p:nvGrpSpPr>
        <p:grpSpPr>
          <a:xfrm>
            <a:off x="1526314" y="5099830"/>
            <a:ext cx="3490465" cy="921320"/>
            <a:chOff x="1417428" y="1931616"/>
            <a:chExt cx="2290476" cy="921320"/>
          </a:xfrm>
        </p:grpSpPr>
        <p:sp>
          <p:nvSpPr>
            <p:cNvPr id="1430" name="Google Shape;1430;p40"/>
            <p:cNvSpPr txBox="1"/>
            <p:nvPr/>
          </p:nvSpPr>
          <p:spPr>
            <a:xfrm>
              <a:off x="1417428" y="1931616"/>
              <a:ext cx="2290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 txBox="1"/>
            <p:nvPr/>
          </p:nvSpPr>
          <p:spPr>
            <a:xfrm>
              <a:off x="1417428" y="2206605"/>
              <a:ext cx="2290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2" name="Google Shape;1432;p40"/>
          <p:cNvSpPr txBox="1"/>
          <p:nvPr/>
        </p:nvSpPr>
        <p:spPr>
          <a:xfrm>
            <a:off x="5525290" y="1680996"/>
            <a:ext cx="22904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0"/>
          <p:cNvSpPr/>
          <p:nvPr/>
        </p:nvSpPr>
        <p:spPr>
          <a:xfrm flipH="1">
            <a:off x="815420" y="3148116"/>
            <a:ext cx="343281" cy="283186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0"/>
          <p:cNvSpPr/>
          <p:nvPr/>
        </p:nvSpPr>
        <p:spPr>
          <a:xfrm rot="-2794009">
            <a:off x="830561" y="1971956"/>
            <a:ext cx="330292" cy="32684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0"/>
          <p:cNvSpPr/>
          <p:nvPr/>
        </p:nvSpPr>
        <p:spPr>
          <a:xfrm>
            <a:off x="834184" y="4276699"/>
            <a:ext cx="341254" cy="285261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0"/>
          <p:cNvSpPr/>
          <p:nvPr/>
        </p:nvSpPr>
        <p:spPr>
          <a:xfrm>
            <a:off x="908448" y="5363387"/>
            <a:ext cx="174518" cy="380497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7" name="Google Shape;1437;p40"/>
          <p:cNvGrpSpPr/>
          <p:nvPr/>
        </p:nvGrpSpPr>
        <p:grpSpPr>
          <a:xfrm>
            <a:off x="834184" y="482865"/>
            <a:ext cx="2345184" cy="331891"/>
            <a:chOff x="464691" y="1035697"/>
            <a:chExt cx="4874617" cy="689857"/>
          </a:xfrm>
        </p:grpSpPr>
        <p:sp>
          <p:nvSpPr>
            <p:cNvPr id="1438" name="Google Shape;1438;p40"/>
            <p:cNvSpPr/>
            <p:nvPr/>
          </p:nvSpPr>
          <p:spPr>
            <a:xfrm>
              <a:off x="464691" y="1035697"/>
              <a:ext cx="689857" cy="6898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510881" y="1035697"/>
              <a:ext cx="689857" cy="6898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2557071" y="1035697"/>
              <a:ext cx="689857" cy="6898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603261" y="1035697"/>
              <a:ext cx="689857" cy="6898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4649451" y="1035697"/>
              <a:ext cx="689857" cy="6898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1"/>
          <p:cNvSpPr/>
          <p:nvPr/>
        </p:nvSpPr>
        <p:spPr>
          <a:xfrm>
            <a:off x="237392" y="250581"/>
            <a:ext cx="11717216" cy="6356838"/>
          </a:xfrm>
          <a:custGeom>
            <a:rect b="b" l="l" r="r" t="t"/>
            <a:pathLst>
              <a:path extrusionOk="0" h="6356838" w="11588262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41"/>
          <p:cNvSpPr/>
          <p:nvPr/>
        </p:nvSpPr>
        <p:spPr>
          <a:xfrm>
            <a:off x="8369028" y="2119819"/>
            <a:ext cx="601341" cy="601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41"/>
          <p:cNvSpPr/>
          <p:nvPr/>
        </p:nvSpPr>
        <p:spPr>
          <a:xfrm>
            <a:off x="4504918" y="2128102"/>
            <a:ext cx="601341" cy="601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41"/>
          <p:cNvSpPr/>
          <p:nvPr/>
        </p:nvSpPr>
        <p:spPr>
          <a:xfrm>
            <a:off x="816700" y="1642380"/>
            <a:ext cx="1567505" cy="643607"/>
          </a:xfrm>
          <a:custGeom>
            <a:rect b="b" l="l" r="r" t="t"/>
            <a:pathLst>
              <a:path extrusionOk="0" h="643607" w="1567505">
                <a:moveTo>
                  <a:pt x="1404007" y="207615"/>
                </a:moveTo>
                <a:cubicBezTo>
                  <a:pt x="1383469" y="207615"/>
                  <a:pt x="1366503" y="215094"/>
                  <a:pt x="1353108" y="230051"/>
                </a:cubicBezTo>
                <a:cubicBezTo>
                  <a:pt x="1339714" y="245008"/>
                  <a:pt x="1333128" y="265323"/>
                  <a:pt x="1333351" y="290996"/>
                </a:cubicBezTo>
                <a:lnTo>
                  <a:pt x="1473994" y="290996"/>
                </a:lnTo>
                <a:cubicBezTo>
                  <a:pt x="1473324" y="263761"/>
                  <a:pt x="1466292" y="243055"/>
                  <a:pt x="1452897" y="228879"/>
                </a:cubicBezTo>
                <a:cubicBezTo>
                  <a:pt x="1439503" y="214703"/>
                  <a:pt x="1423206" y="207615"/>
                  <a:pt x="1404007" y="207615"/>
                </a:cubicBezTo>
                <a:close/>
                <a:moveTo>
                  <a:pt x="665708" y="143656"/>
                </a:moveTo>
                <a:lnTo>
                  <a:pt x="765832" y="143656"/>
                </a:lnTo>
                <a:lnTo>
                  <a:pt x="850888" y="396143"/>
                </a:lnTo>
                <a:lnTo>
                  <a:pt x="933934" y="143656"/>
                </a:lnTo>
                <a:lnTo>
                  <a:pt x="1031379" y="143656"/>
                </a:lnTo>
                <a:lnTo>
                  <a:pt x="905805" y="485887"/>
                </a:lnTo>
                <a:lnTo>
                  <a:pt x="883369" y="547836"/>
                </a:lnTo>
                <a:cubicBezTo>
                  <a:pt x="875109" y="568598"/>
                  <a:pt x="867240" y="584448"/>
                  <a:pt x="859762" y="595387"/>
                </a:cubicBezTo>
                <a:cubicBezTo>
                  <a:pt x="852283" y="606326"/>
                  <a:pt x="843688" y="615200"/>
                  <a:pt x="833977" y="622009"/>
                </a:cubicBezTo>
                <a:cubicBezTo>
                  <a:pt x="824266" y="628817"/>
                  <a:pt x="812323" y="634119"/>
                  <a:pt x="798147" y="637915"/>
                </a:cubicBezTo>
                <a:cubicBezTo>
                  <a:pt x="783971" y="641710"/>
                  <a:pt x="767953" y="643607"/>
                  <a:pt x="750094" y="643607"/>
                </a:cubicBezTo>
                <a:cubicBezTo>
                  <a:pt x="732011" y="643607"/>
                  <a:pt x="714263" y="641710"/>
                  <a:pt x="696851" y="637915"/>
                </a:cubicBezTo>
                <a:lnTo>
                  <a:pt x="688479" y="564245"/>
                </a:lnTo>
                <a:cubicBezTo>
                  <a:pt x="703213" y="567147"/>
                  <a:pt x="716496" y="568598"/>
                  <a:pt x="728328" y="568598"/>
                </a:cubicBezTo>
                <a:cubicBezTo>
                  <a:pt x="750205" y="568598"/>
                  <a:pt x="766391" y="562180"/>
                  <a:pt x="776883" y="549343"/>
                </a:cubicBezTo>
                <a:cubicBezTo>
                  <a:pt x="787375" y="536507"/>
                  <a:pt x="795412" y="520154"/>
                  <a:pt x="800993" y="500286"/>
                </a:cubicBezTo>
                <a:close/>
                <a:moveTo>
                  <a:pt x="1398315" y="135620"/>
                </a:moveTo>
                <a:cubicBezTo>
                  <a:pt x="1451223" y="135620"/>
                  <a:pt x="1492969" y="153088"/>
                  <a:pt x="1523554" y="188026"/>
                </a:cubicBezTo>
                <a:cubicBezTo>
                  <a:pt x="1554138" y="222963"/>
                  <a:pt x="1568760" y="276485"/>
                  <a:pt x="1567421" y="348593"/>
                </a:cubicBezTo>
                <a:lnTo>
                  <a:pt x="1331677" y="348593"/>
                </a:lnTo>
                <a:cubicBezTo>
                  <a:pt x="1332347" y="376498"/>
                  <a:pt x="1339937" y="398208"/>
                  <a:pt x="1354448" y="413724"/>
                </a:cubicBezTo>
                <a:cubicBezTo>
                  <a:pt x="1368958" y="429239"/>
                  <a:pt x="1387041" y="436997"/>
                  <a:pt x="1408696" y="436997"/>
                </a:cubicBezTo>
                <a:cubicBezTo>
                  <a:pt x="1423430" y="436997"/>
                  <a:pt x="1435819" y="432978"/>
                  <a:pt x="1445865" y="424942"/>
                </a:cubicBezTo>
                <a:cubicBezTo>
                  <a:pt x="1455911" y="416905"/>
                  <a:pt x="1463501" y="403957"/>
                  <a:pt x="1468636" y="386097"/>
                </a:cubicBezTo>
                <a:lnTo>
                  <a:pt x="1562398" y="401836"/>
                </a:lnTo>
                <a:cubicBezTo>
                  <a:pt x="1550343" y="436215"/>
                  <a:pt x="1531311" y="462390"/>
                  <a:pt x="1505304" y="480361"/>
                </a:cubicBezTo>
                <a:cubicBezTo>
                  <a:pt x="1479296" y="498332"/>
                  <a:pt x="1446758" y="507318"/>
                  <a:pt x="1407691" y="507318"/>
                </a:cubicBezTo>
                <a:cubicBezTo>
                  <a:pt x="1345853" y="507318"/>
                  <a:pt x="1300088" y="487114"/>
                  <a:pt x="1270397" y="446708"/>
                </a:cubicBezTo>
                <a:cubicBezTo>
                  <a:pt x="1246957" y="414338"/>
                  <a:pt x="1235236" y="373484"/>
                  <a:pt x="1235236" y="324148"/>
                </a:cubicBezTo>
                <a:cubicBezTo>
                  <a:pt x="1235236" y="265212"/>
                  <a:pt x="1250640" y="219056"/>
                  <a:pt x="1281447" y="185682"/>
                </a:cubicBezTo>
                <a:cubicBezTo>
                  <a:pt x="1312255" y="152307"/>
                  <a:pt x="1351211" y="135620"/>
                  <a:pt x="1398315" y="135620"/>
                </a:cubicBezTo>
                <a:close/>
                <a:moveTo>
                  <a:pt x="580430" y="18083"/>
                </a:moveTo>
                <a:lnTo>
                  <a:pt x="580430" y="143656"/>
                </a:lnTo>
                <a:lnTo>
                  <a:pt x="644724" y="143656"/>
                </a:lnTo>
                <a:lnTo>
                  <a:pt x="644724" y="218666"/>
                </a:lnTo>
                <a:lnTo>
                  <a:pt x="580430" y="218666"/>
                </a:lnTo>
                <a:lnTo>
                  <a:pt x="580430" y="361987"/>
                </a:lnTo>
                <a:cubicBezTo>
                  <a:pt x="580430" y="391009"/>
                  <a:pt x="581044" y="407919"/>
                  <a:pt x="582272" y="412719"/>
                </a:cubicBezTo>
                <a:cubicBezTo>
                  <a:pt x="583499" y="417519"/>
                  <a:pt x="586290" y="421481"/>
                  <a:pt x="590643" y="424607"/>
                </a:cubicBezTo>
                <a:cubicBezTo>
                  <a:pt x="594996" y="427732"/>
                  <a:pt x="600298" y="429295"/>
                  <a:pt x="606549" y="429295"/>
                </a:cubicBezTo>
                <a:cubicBezTo>
                  <a:pt x="615256" y="429295"/>
                  <a:pt x="627869" y="426281"/>
                  <a:pt x="644389" y="420253"/>
                </a:cubicBezTo>
                <a:lnTo>
                  <a:pt x="652425" y="493254"/>
                </a:lnTo>
                <a:cubicBezTo>
                  <a:pt x="630548" y="502630"/>
                  <a:pt x="605768" y="507318"/>
                  <a:pt x="578086" y="507318"/>
                </a:cubicBezTo>
                <a:cubicBezTo>
                  <a:pt x="561119" y="507318"/>
                  <a:pt x="545827" y="504472"/>
                  <a:pt x="532209" y="498779"/>
                </a:cubicBezTo>
                <a:cubicBezTo>
                  <a:pt x="518592" y="493086"/>
                  <a:pt x="508602" y="485719"/>
                  <a:pt x="502239" y="476678"/>
                </a:cubicBezTo>
                <a:cubicBezTo>
                  <a:pt x="495877" y="467637"/>
                  <a:pt x="491468" y="455414"/>
                  <a:pt x="489012" y="440010"/>
                </a:cubicBezTo>
                <a:cubicBezTo>
                  <a:pt x="487003" y="429072"/>
                  <a:pt x="485998" y="406971"/>
                  <a:pt x="485998" y="373707"/>
                </a:cubicBezTo>
                <a:lnTo>
                  <a:pt x="485998" y="218666"/>
                </a:lnTo>
                <a:lnTo>
                  <a:pt x="442801" y="218666"/>
                </a:lnTo>
                <a:lnTo>
                  <a:pt x="442801" y="143656"/>
                </a:lnTo>
                <a:lnTo>
                  <a:pt x="485998" y="143656"/>
                </a:lnTo>
                <a:lnTo>
                  <a:pt x="485998" y="73000"/>
                </a:lnTo>
                <a:close/>
                <a:moveTo>
                  <a:pt x="1072195" y="8372"/>
                </a:moveTo>
                <a:lnTo>
                  <a:pt x="1166292" y="8372"/>
                </a:lnTo>
                <a:lnTo>
                  <a:pt x="1166292" y="499281"/>
                </a:lnTo>
                <a:lnTo>
                  <a:pt x="1072195" y="499281"/>
                </a:lnTo>
                <a:close/>
                <a:moveTo>
                  <a:pt x="196900" y="0"/>
                </a:moveTo>
                <a:cubicBezTo>
                  <a:pt x="258514" y="0"/>
                  <a:pt x="304893" y="13506"/>
                  <a:pt x="336035" y="40518"/>
                </a:cubicBezTo>
                <a:cubicBezTo>
                  <a:pt x="367178" y="67531"/>
                  <a:pt x="383530" y="103584"/>
                  <a:pt x="385093" y="148679"/>
                </a:cubicBezTo>
                <a:lnTo>
                  <a:pt x="285973" y="153033"/>
                </a:lnTo>
                <a:cubicBezTo>
                  <a:pt x="281732" y="127806"/>
                  <a:pt x="272635" y="109668"/>
                  <a:pt x="258682" y="98617"/>
                </a:cubicBezTo>
                <a:cubicBezTo>
                  <a:pt x="244729" y="87567"/>
                  <a:pt x="223800" y="82041"/>
                  <a:pt x="195895" y="82041"/>
                </a:cubicBezTo>
                <a:cubicBezTo>
                  <a:pt x="167097" y="82041"/>
                  <a:pt x="144549" y="87957"/>
                  <a:pt x="128253" y="99789"/>
                </a:cubicBezTo>
                <a:cubicBezTo>
                  <a:pt x="117760" y="107379"/>
                  <a:pt x="112514" y="117537"/>
                  <a:pt x="112514" y="130262"/>
                </a:cubicBezTo>
                <a:cubicBezTo>
                  <a:pt x="112514" y="141870"/>
                  <a:pt x="117425" y="151805"/>
                  <a:pt x="127248" y="160065"/>
                </a:cubicBezTo>
                <a:cubicBezTo>
                  <a:pt x="139750" y="170557"/>
                  <a:pt x="170111" y="181496"/>
                  <a:pt x="218331" y="192881"/>
                </a:cubicBezTo>
                <a:cubicBezTo>
                  <a:pt x="266551" y="204267"/>
                  <a:pt x="302214" y="216043"/>
                  <a:pt x="325320" y="228209"/>
                </a:cubicBezTo>
                <a:cubicBezTo>
                  <a:pt x="348425" y="240376"/>
                  <a:pt x="366508" y="257008"/>
                  <a:pt x="379568" y="278104"/>
                </a:cubicBezTo>
                <a:cubicBezTo>
                  <a:pt x="392627" y="299200"/>
                  <a:pt x="399157" y="325264"/>
                  <a:pt x="399157" y="356295"/>
                </a:cubicBezTo>
                <a:cubicBezTo>
                  <a:pt x="399157" y="384423"/>
                  <a:pt x="391344" y="410766"/>
                  <a:pt x="375717" y="435322"/>
                </a:cubicBezTo>
                <a:cubicBezTo>
                  <a:pt x="360090" y="459879"/>
                  <a:pt x="337989" y="478129"/>
                  <a:pt x="309414" y="490072"/>
                </a:cubicBezTo>
                <a:cubicBezTo>
                  <a:pt x="280839" y="502016"/>
                  <a:pt x="245232" y="507988"/>
                  <a:pt x="202592" y="507988"/>
                </a:cubicBezTo>
                <a:cubicBezTo>
                  <a:pt x="140531" y="507988"/>
                  <a:pt x="92869" y="493644"/>
                  <a:pt x="59606" y="464958"/>
                </a:cubicBezTo>
                <a:cubicBezTo>
                  <a:pt x="26343" y="436271"/>
                  <a:pt x="6474" y="394469"/>
                  <a:pt x="0" y="339551"/>
                </a:cubicBezTo>
                <a:lnTo>
                  <a:pt x="96441" y="330175"/>
                </a:lnTo>
                <a:cubicBezTo>
                  <a:pt x="102245" y="362545"/>
                  <a:pt x="114021" y="386321"/>
                  <a:pt x="131769" y="401501"/>
                </a:cubicBezTo>
                <a:cubicBezTo>
                  <a:pt x="149517" y="416682"/>
                  <a:pt x="173459" y="424272"/>
                  <a:pt x="203597" y="424272"/>
                </a:cubicBezTo>
                <a:cubicBezTo>
                  <a:pt x="235521" y="424272"/>
                  <a:pt x="259575" y="417519"/>
                  <a:pt x="275760" y="404013"/>
                </a:cubicBezTo>
                <a:cubicBezTo>
                  <a:pt x="291945" y="390506"/>
                  <a:pt x="300038" y="374712"/>
                  <a:pt x="300038" y="356629"/>
                </a:cubicBezTo>
                <a:cubicBezTo>
                  <a:pt x="300038" y="345021"/>
                  <a:pt x="296633" y="335142"/>
                  <a:pt x="289824" y="326994"/>
                </a:cubicBezTo>
                <a:cubicBezTo>
                  <a:pt x="283015" y="318846"/>
                  <a:pt x="271128" y="311758"/>
                  <a:pt x="254161" y="305730"/>
                </a:cubicBezTo>
                <a:cubicBezTo>
                  <a:pt x="242553" y="301712"/>
                  <a:pt x="216098" y="294568"/>
                  <a:pt x="174799" y="284299"/>
                </a:cubicBezTo>
                <a:cubicBezTo>
                  <a:pt x="121667" y="271128"/>
                  <a:pt x="84386" y="254943"/>
                  <a:pt x="62954" y="235744"/>
                </a:cubicBezTo>
                <a:cubicBezTo>
                  <a:pt x="32817" y="208731"/>
                  <a:pt x="17748" y="175803"/>
                  <a:pt x="17748" y="136959"/>
                </a:cubicBezTo>
                <a:cubicBezTo>
                  <a:pt x="17748" y="111956"/>
                  <a:pt x="24836" y="88571"/>
                  <a:pt x="39012" y="66805"/>
                </a:cubicBezTo>
                <a:cubicBezTo>
                  <a:pt x="53187" y="45039"/>
                  <a:pt x="73614" y="28463"/>
                  <a:pt x="100292" y="17078"/>
                </a:cubicBezTo>
                <a:cubicBezTo>
                  <a:pt x="126969" y="5693"/>
                  <a:pt x="159172" y="0"/>
                  <a:pt x="1969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41"/>
          <p:cNvSpPr/>
          <p:nvPr/>
        </p:nvSpPr>
        <p:spPr>
          <a:xfrm>
            <a:off x="816700" y="815904"/>
            <a:ext cx="2868476" cy="507653"/>
          </a:xfrm>
          <a:custGeom>
            <a:rect b="b" l="l" r="r" t="t"/>
            <a:pathLst>
              <a:path extrusionOk="0" h="507653" w="2868476">
                <a:moveTo>
                  <a:pt x="673782" y="212303"/>
                </a:moveTo>
                <a:cubicBezTo>
                  <a:pt x="649226" y="212303"/>
                  <a:pt x="628576" y="221679"/>
                  <a:pt x="611832" y="240432"/>
                </a:cubicBezTo>
                <a:cubicBezTo>
                  <a:pt x="595089" y="259184"/>
                  <a:pt x="586718" y="286196"/>
                  <a:pt x="586718" y="321469"/>
                </a:cubicBezTo>
                <a:cubicBezTo>
                  <a:pt x="586718" y="356741"/>
                  <a:pt x="595089" y="383753"/>
                  <a:pt x="611832" y="402506"/>
                </a:cubicBezTo>
                <a:cubicBezTo>
                  <a:pt x="628576" y="421258"/>
                  <a:pt x="649226" y="430634"/>
                  <a:pt x="673782" y="430634"/>
                </a:cubicBezTo>
                <a:cubicBezTo>
                  <a:pt x="698339" y="430634"/>
                  <a:pt x="718933" y="421258"/>
                  <a:pt x="735564" y="402506"/>
                </a:cubicBezTo>
                <a:cubicBezTo>
                  <a:pt x="752196" y="383753"/>
                  <a:pt x="760512" y="356518"/>
                  <a:pt x="760512" y="320799"/>
                </a:cubicBezTo>
                <a:cubicBezTo>
                  <a:pt x="760512" y="285973"/>
                  <a:pt x="752196" y="259184"/>
                  <a:pt x="735564" y="240432"/>
                </a:cubicBezTo>
                <a:cubicBezTo>
                  <a:pt x="718933" y="221679"/>
                  <a:pt x="698339" y="212303"/>
                  <a:pt x="673782" y="212303"/>
                </a:cubicBezTo>
                <a:close/>
                <a:moveTo>
                  <a:pt x="1119634" y="143656"/>
                </a:moveTo>
                <a:lnTo>
                  <a:pt x="1213731" y="143656"/>
                </a:lnTo>
                <a:lnTo>
                  <a:pt x="1213731" y="307070"/>
                </a:lnTo>
                <a:cubicBezTo>
                  <a:pt x="1213731" y="357076"/>
                  <a:pt x="1215461" y="387716"/>
                  <a:pt x="1218921" y="398990"/>
                </a:cubicBezTo>
                <a:cubicBezTo>
                  <a:pt x="1222381" y="410263"/>
                  <a:pt x="1228688" y="419193"/>
                  <a:pt x="1237841" y="425779"/>
                </a:cubicBezTo>
                <a:cubicBezTo>
                  <a:pt x="1246994" y="432364"/>
                  <a:pt x="1258603" y="435657"/>
                  <a:pt x="1272667" y="435657"/>
                </a:cubicBezTo>
                <a:cubicBezTo>
                  <a:pt x="1288740" y="435657"/>
                  <a:pt x="1303139" y="431248"/>
                  <a:pt x="1315864" y="422430"/>
                </a:cubicBezTo>
                <a:cubicBezTo>
                  <a:pt x="1328589" y="413612"/>
                  <a:pt x="1337295" y="402673"/>
                  <a:pt x="1341983" y="389613"/>
                </a:cubicBezTo>
                <a:cubicBezTo>
                  <a:pt x="1346671" y="376554"/>
                  <a:pt x="1349015" y="344574"/>
                  <a:pt x="1349015" y="293675"/>
                </a:cubicBezTo>
                <a:lnTo>
                  <a:pt x="1349015" y="143656"/>
                </a:lnTo>
                <a:lnTo>
                  <a:pt x="1443112" y="143656"/>
                </a:lnTo>
                <a:lnTo>
                  <a:pt x="1443112" y="499281"/>
                </a:lnTo>
                <a:lnTo>
                  <a:pt x="1355713" y="499281"/>
                </a:lnTo>
                <a:lnTo>
                  <a:pt x="1355713" y="446038"/>
                </a:lnTo>
                <a:cubicBezTo>
                  <a:pt x="1342765" y="465013"/>
                  <a:pt x="1325742" y="479971"/>
                  <a:pt x="1304646" y="490910"/>
                </a:cubicBezTo>
                <a:cubicBezTo>
                  <a:pt x="1283550" y="501848"/>
                  <a:pt x="1261282" y="507318"/>
                  <a:pt x="1237841" y="507318"/>
                </a:cubicBezTo>
                <a:cubicBezTo>
                  <a:pt x="1213954" y="507318"/>
                  <a:pt x="1192523" y="502072"/>
                  <a:pt x="1173547" y="491579"/>
                </a:cubicBezTo>
                <a:cubicBezTo>
                  <a:pt x="1154571" y="481087"/>
                  <a:pt x="1140842" y="466353"/>
                  <a:pt x="1132359" y="447377"/>
                </a:cubicBezTo>
                <a:cubicBezTo>
                  <a:pt x="1123876" y="428402"/>
                  <a:pt x="1119634" y="402171"/>
                  <a:pt x="1119634" y="368684"/>
                </a:cubicBezTo>
                <a:close/>
                <a:moveTo>
                  <a:pt x="2699036" y="135620"/>
                </a:moveTo>
                <a:cubicBezTo>
                  <a:pt x="2747702" y="135620"/>
                  <a:pt x="2783867" y="143545"/>
                  <a:pt x="2807531" y="159395"/>
                </a:cubicBezTo>
                <a:cubicBezTo>
                  <a:pt x="2831195" y="175245"/>
                  <a:pt x="2847491" y="198685"/>
                  <a:pt x="2856421" y="229716"/>
                </a:cubicBezTo>
                <a:lnTo>
                  <a:pt x="2767683" y="246124"/>
                </a:lnTo>
                <a:cubicBezTo>
                  <a:pt x="2763887" y="232283"/>
                  <a:pt x="2756687" y="221679"/>
                  <a:pt x="2746083" y="214312"/>
                </a:cubicBezTo>
                <a:cubicBezTo>
                  <a:pt x="2735479" y="206945"/>
                  <a:pt x="2720355" y="203262"/>
                  <a:pt x="2700710" y="203262"/>
                </a:cubicBezTo>
                <a:cubicBezTo>
                  <a:pt x="2675930" y="203262"/>
                  <a:pt x="2658182" y="206722"/>
                  <a:pt x="2647466" y="213643"/>
                </a:cubicBezTo>
                <a:cubicBezTo>
                  <a:pt x="2640323" y="218554"/>
                  <a:pt x="2636751" y="224916"/>
                  <a:pt x="2636751" y="232730"/>
                </a:cubicBezTo>
                <a:cubicBezTo>
                  <a:pt x="2636751" y="239427"/>
                  <a:pt x="2639876" y="245120"/>
                  <a:pt x="2646127" y="249808"/>
                </a:cubicBezTo>
                <a:cubicBezTo>
                  <a:pt x="2654610" y="256059"/>
                  <a:pt x="2683911" y="264877"/>
                  <a:pt x="2734029" y="276262"/>
                </a:cubicBezTo>
                <a:cubicBezTo>
                  <a:pt x="2784146" y="287647"/>
                  <a:pt x="2819140" y="301600"/>
                  <a:pt x="2839008" y="318120"/>
                </a:cubicBezTo>
                <a:cubicBezTo>
                  <a:pt x="2858653" y="334863"/>
                  <a:pt x="2868476" y="358192"/>
                  <a:pt x="2868476" y="388107"/>
                </a:cubicBezTo>
                <a:cubicBezTo>
                  <a:pt x="2868476" y="420700"/>
                  <a:pt x="2854858" y="448717"/>
                  <a:pt x="2827623" y="472157"/>
                </a:cubicBezTo>
                <a:cubicBezTo>
                  <a:pt x="2800387" y="495598"/>
                  <a:pt x="2760092" y="507318"/>
                  <a:pt x="2706737" y="507318"/>
                </a:cubicBezTo>
                <a:cubicBezTo>
                  <a:pt x="2658294" y="507318"/>
                  <a:pt x="2619952" y="497495"/>
                  <a:pt x="2591711" y="477850"/>
                </a:cubicBezTo>
                <a:cubicBezTo>
                  <a:pt x="2563472" y="458205"/>
                  <a:pt x="2544998" y="431527"/>
                  <a:pt x="2536292" y="397818"/>
                </a:cubicBezTo>
                <a:lnTo>
                  <a:pt x="2630723" y="383418"/>
                </a:lnTo>
                <a:cubicBezTo>
                  <a:pt x="2634741" y="401724"/>
                  <a:pt x="2642890" y="415621"/>
                  <a:pt x="2655168" y="425109"/>
                </a:cubicBezTo>
                <a:cubicBezTo>
                  <a:pt x="2667446" y="434597"/>
                  <a:pt x="2684636" y="439341"/>
                  <a:pt x="2706737" y="439341"/>
                </a:cubicBezTo>
                <a:cubicBezTo>
                  <a:pt x="2731070" y="439341"/>
                  <a:pt x="2749376" y="434876"/>
                  <a:pt x="2761655" y="425946"/>
                </a:cubicBezTo>
                <a:cubicBezTo>
                  <a:pt x="2769915" y="419695"/>
                  <a:pt x="2774045" y="411324"/>
                  <a:pt x="2774045" y="400831"/>
                </a:cubicBezTo>
                <a:cubicBezTo>
                  <a:pt x="2774045" y="393688"/>
                  <a:pt x="2771813" y="387772"/>
                  <a:pt x="2767347" y="383084"/>
                </a:cubicBezTo>
                <a:cubicBezTo>
                  <a:pt x="2762660" y="378619"/>
                  <a:pt x="2752167" y="374489"/>
                  <a:pt x="2735870" y="370694"/>
                </a:cubicBezTo>
                <a:cubicBezTo>
                  <a:pt x="2659968" y="353950"/>
                  <a:pt x="2611859" y="338658"/>
                  <a:pt x="2591544" y="324817"/>
                </a:cubicBezTo>
                <a:cubicBezTo>
                  <a:pt x="2563416" y="305618"/>
                  <a:pt x="2549352" y="278941"/>
                  <a:pt x="2549352" y="244785"/>
                </a:cubicBezTo>
                <a:cubicBezTo>
                  <a:pt x="2549352" y="213978"/>
                  <a:pt x="2561518" y="188081"/>
                  <a:pt x="2585851" y="167097"/>
                </a:cubicBezTo>
                <a:cubicBezTo>
                  <a:pt x="2610185" y="146112"/>
                  <a:pt x="2647913" y="135620"/>
                  <a:pt x="2699036" y="135620"/>
                </a:cubicBezTo>
                <a:close/>
                <a:moveTo>
                  <a:pt x="2354275" y="135620"/>
                </a:moveTo>
                <a:cubicBezTo>
                  <a:pt x="2375036" y="135620"/>
                  <a:pt x="2394012" y="139359"/>
                  <a:pt x="2411202" y="146837"/>
                </a:cubicBezTo>
                <a:cubicBezTo>
                  <a:pt x="2428391" y="154316"/>
                  <a:pt x="2441395" y="163860"/>
                  <a:pt x="2450213" y="175468"/>
                </a:cubicBezTo>
                <a:cubicBezTo>
                  <a:pt x="2459031" y="187077"/>
                  <a:pt x="2465170" y="200248"/>
                  <a:pt x="2468631" y="214982"/>
                </a:cubicBezTo>
                <a:cubicBezTo>
                  <a:pt x="2472091" y="229716"/>
                  <a:pt x="2473821" y="250813"/>
                  <a:pt x="2473821" y="278271"/>
                </a:cubicBezTo>
                <a:lnTo>
                  <a:pt x="2473821" y="499281"/>
                </a:lnTo>
                <a:lnTo>
                  <a:pt x="2379725" y="499281"/>
                </a:lnTo>
                <a:lnTo>
                  <a:pt x="2379725" y="317785"/>
                </a:lnTo>
                <a:cubicBezTo>
                  <a:pt x="2379725" y="279388"/>
                  <a:pt x="2377716" y="254552"/>
                  <a:pt x="2373697" y="243278"/>
                </a:cubicBezTo>
                <a:cubicBezTo>
                  <a:pt x="2369679" y="232004"/>
                  <a:pt x="2363149" y="223242"/>
                  <a:pt x="2354108" y="216991"/>
                </a:cubicBezTo>
                <a:cubicBezTo>
                  <a:pt x="2345066" y="210741"/>
                  <a:pt x="2334183" y="207615"/>
                  <a:pt x="2321458" y="207615"/>
                </a:cubicBezTo>
                <a:cubicBezTo>
                  <a:pt x="2305162" y="207615"/>
                  <a:pt x="2290539" y="212080"/>
                  <a:pt x="2277591" y="221010"/>
                </a:cubicBezTo>
                <a:cubicBezTo>
                  <a:pt x="2264643" y="229939"/>
                  <a:pt x="2255769" y="241771"/>
                  <a:pt x="2250970" y="256505"/>
                </a:cubicBezTo>
                <a:cubicBezTo>
                  <a:pt x="2246170" y="271239"/>
                  <a:pt x="2243770" y="298475"/>
                  <a:pt x="2243770" y="338212"/>
                </a:cubicBezTo>
                <a:lnTo>
                  <a:pt x="2243770" y="499281"/>
                </a:lnTo>
                <a:lnTo>
                  <a:pt x="2149673" y="499281"/>
                </a:lnTo>
                <a:lnTo>
                  <a:pt x="2149673" y="143656"/>
                </a:lnTo>
                <a:lnTo>
                  <a:pt x="2237073" y="143656"/>
                </a:lnTo>
                <a:lnTo>
                  <a:pt x="2237073" y="195895"/>
                </a:lnTo>
                <a:cubicBezTo>
                  <a:pt x="2268103" y="155711"/>
                  <a:pt x="2307171" y="135620"/>
                  <a:pt x="2354275" y="135620"/>
                </a:cubicBezTo>
                <a:close/>
                <a:moveTo>
                  <a:pt x="1731280" y="135620"/>
                </a:moveTo>
                <a:cubicBezTo>
                  <a:pt x="1754051" y="135620"/>
                  <a:pt x="1773808" y="140308"/>
                  <a:pt x="1790552" y="149684"/>
                </a:cubicBezTo>
                <a:cubicBezTo>
                  <a:pt x="1807294" y="159060"/>
                  <a:pt x="1821024" y="173236"/>
                  <a:pt x="1831739" y="192211"/>
                </a:cubicBezTo>
                <a:cubicBezTo>
                  <a:pt x="1847366" y="173236"/>
                  <a:pt x="1864221" y="159060"/>
                  <a:pt x="1882304" y="149684"/>
                </a:cubicBezTo>
                <a:cubicBezTo>
                  <a:pt x="1900386" y="140308"/>
                  <a:pt x="1919697" y="135620"/>
                  <a:pt x="1940235" y="135620"/>
                </a:cubicBezTo>
                <a:cubicBezTo>
                  <a:pt x="1966354" y="135620"/>
                  <a:pt x="1988455" y="140922"/>
                  <a:pt x="2006538" y="151526"/>
                </a:cubicBezTo>
                <a:cubicBezTo>
                  <a:pt x="2024621" y="162130"/>
                  <a:pt x="2038127" y="177701"/>
                  <a:pt x="2047057" y="198239"/>
                </a:cubicBezTo>
                <a:cubicBezTo>
                  <a:pt x="2053531" y="213419"/>
                  <a:pt x="2056768" y="237976"/>
                  <a:pt x="2056768" y="271909"/>
                </a:cubicBezTo>
                <a:lnTo>
                  <a:pt x="2056768" y="499281"/>
                </a:lnTo>
                <a:lnTo>
                  <a:pt x="1962671" y="499281"/>
                </a:lnTo>
                <a:lnTo>
                  <a:pt x="1962671" y="296019"/>
                </a:lnTo>
                <a:cubicBezTo>
                  <a:pt x="1962671" y="260747"/>
                  <a:pt x="1959434" y="237976"/>
                  <a:pt x="1952960" y="227707"/>
                </a:cubicBezTo>
                <a:cubicBezTo>
                  <a:pt x="1944254" y="214312"/>
                  <a:pt x="1930859" y="207615"/>
                  <a:pt x="1912776" y="207615"/>
                </a:cubicBezTo>
                <a:cubicBezTo>
                  <a:pt x="1899605" y="207615"/>
                  <a:pt x="1887215" y="211634"/>
                  <a:pt x="1875607" y="219670"/>
                </a:cubicBezTo>
                <a:cubicBezTo>
                  <a:pt x="1863998" y="227707"/>
                  <a:pt x="1855626" y="239483"/>
                  <a:pt x="1850492" y="254998"/>
                </a:cubicBezTo>
                <a:cubicBezTo>
                  <a:pt x="1845358" y="270514"/>
                  <a:pt x="1842790" y="295014"/>
                  <a:pt x="1842790" y="328501"/>
                </a:cubicBezTo>
                <a:lnTo>
                  <a:pt x="1842790" y="499281"/>
                </a:lnTo>
                <a:lnTo>
                  <a:pt x="1748693" y="499281"/>
                </a:lnTo>
                <a:lnTo>
                  <a:pt x="1748693" y="304391"/>
                </a:lnTo>
                <a:cubicBezTo>
                  <a:pt x="1748693" y="269788"/>
                  <a:pt x="1747019" y="247464"/>
                  <a:pt x="1743670" y="237418"/>
                </a:cubicBezTo>
                <a:cubicBezTo>
                  <a:pt x="1740322" y="227372"/>
                  <a:pt x="1735131" y="219893"/>
                  <a:pt x="1728099" y="214982"/>
                </a:cubicBezTo>
                <a:cubicBezTo>
                  <a:pt x="1721067" y="210071"/>
                  <a:pt x="1711523" y="207615"/>
                  <a:pt x="1699468" y="207615"/>
                </a:cubicBezTo>
                <a:cubicBezTo>
                  <a:pt x="1684958" y="207615"/>
                  <a:pt x="1671898" y="211522"/>
                  <a:pt x="1660289" y="219335"/>
                </a:cubicBezTo>
                <a:cubicBezTo>
                  <a:pt x="1648681" y="227149"/>
                  <a:pt x="1640365" y="238423"/>
                  <a:pt x="1635342" y="253157"/>
                </a:cubicBezTo>
                <a:cubicBezTo>
                  <a:pt x="1630319" y="267891"/>
                  <a:pt x="1627808" y="292336"/>
                  <a:pt x="1627808" y="326492"/>
                </a:cubicBezTo>
                <a:lnTo>
                  <a:pt x="1627808" y="499281"/>
                </a:lnTo>
                <a:lnTo>
                  <a:pt x="1533711" y="499281"/>
                </a:lnTo>
                <a:lnTo>
                  <a:pt x="1533711" y="143656"/>
                </a:lnTo>
                <a:lnTo>
                  <a:pt x="1620441" y="143656"/>
                </a:lnTo>
                <a:lnTo>
                  <a:pt x="1620441" y="192211"/>
                </a:lnTo>
                <a:cubicBezTo>
                  <a:pt x="1651471" y="154484"/>
                  <a:pt x="1688418" y="135620"/>
                  <a:pt x="1731280" y="135620"/>
                </a:cubicBezTo>
                <a:close/>
                <a:moveTo>
                  <a:pt x="673447" y="135620"/>
                </a:moveTo>
                <a:cubicBezTo>
                  <a:pt x="727249" y="135620"/>
                  <a:pt x="771339" y="153088"/>
                  <a:pt x="805718" y="188026"/>
                </a:cubicBezTo>
                <a:cubicBezTo>
                  <a:pt x="840098" y="222963"/>
                  <a:pt x="857287" y="267109"/>
                  <a:pt x="857287" y="320464"/>
                </a:cubicBezTo>
                <a:cubicBezTo>
                  <a:pt x="857287" y="374265"/>
                  <a:pt x="839930" y="418858"/>
                  <a:pt x="805216" y="454242"/>
                </a:cubicBezTo>
                <a:cubicBezTo>
                  <a:pt x="770502" y="489626"/>
                  <a:pt x="726802" y="507318"/>
                  <a:pt x="674117" y="507318"/>
                </a:cubicBezTo>
                <a:cubicBezTo>
                  <a:pt x="641524" y="507318"/>
                  <a:pt x="610437" y="499951"/>
                  <a:pt x="580858" y="485217"/>
                </a:cubicBezTo>
                <a:cubicBezTo>
                  <a:pt x="551278" y="470483"/>
                  <a:pt x="528786" y="448884"/>
                  <a:pt x="513383" y="420421"/>
                </a:cubicBezTo>
                <a:cubicBezTo>
                  <a:pt x="497979" y="391957"/>
                  <a:pt x="490277" y="357299"/>
                  <a:pt x="490277" y="316446"/>
                </a:cubicBezTo>
                <a:cubicBezTo>
                  <a:pt x="490277" y="285192"/>
                  <a:pt x="497979" y="254942"/>
                  <a:pt x="513383" y="225698"/>
                </a:cubicBezTo>
                <a:cubicBezTo>
                  <a:pt x="528786" y="196453"/>
                  <a:pt x="550608" y="174129"/>
                  <a:pt x="578849" y="158725"/>
                </a:cubicBezTo>
                <a:cubicBezTo>
                  <a:pt x="607089" y="143321"/>
                  <a:pt x="638622" y="135620"/>
                  <a:pt x="673447" y="135620"/>
                </a:cubicBezTo>
                <a:close/>
                <a:moveTo>
                  <a:pt x="931143" y="8371"/>
                </a:moveTo>
                <a:lnTo>
                  <a:pt x="1025240" y="8371"/>
                </a:lnTo>
                <a:lnTo>
                  <a:pt x="1025240" y="499281"/>
                </a:lnTo>
                <a:lnTo>
                  <a:pt x="931143" y="499281"/>
                </a:lnTo>
                <a:close/>
                <a:moveTo>
                  <a:pt x="229716" y="0"/>
                </a:moveTo>
                <a:cubicBezTo>
                  <a:pt x="289768" y="0"/>
                  <a:pt x="338547" y="17748"/>
                  <a:pt x="376052" y="53243"/>
                </a:cubicBezTo>
                <a:cubicBezTo>
                  <a:pt x="398376" y="74228"/>
                  <a:pt x="415119" y="104366"/>
                  <a:pt x="426281" y="143656"/>
                </a:cubicBezTo>
                <a:lnTo>
                  <a:pt x="328166" y="167097"/>
                </a:lnTo>
                <a:cubicBezTo>
                  <a:pt x="322362" y="141647"/>
                  <a:pt x="310251" y="121555"/>
                  <a:pt x="291833" y="106821"/>
                </a:cubicBezTo>
                <a:cubicBezTo>
                  <a:pt x="273416" y="92087"/>
                  <a:pt x="251036" y="84720"/>
                  <a:pt x="224693" y="84720"/>
                </a:cubicBezTo>
                <a:cubicBezTo>
                  <a:pt x="188305" y="84720"/>
                  <a:pt x="158781" y="97780"/>
                  <a:pt x="136122" y="123899"/>
                </a:cubicBezTo>
                <a:cubicBezTo>
                  <a:pt x="113463" y="150019"/>
                  <a:pt x="102133" y="192323"/>
                  <a:pt x="102133" y="250813"/>
                </a:cubicBezTo>
                <a:cubicBezTo>
                  <a:pt x="102133" y="312874"/>
                  <a:pt x="113295" y="357076"/>
                  <a:pt x="135620" y="383418"/>
                </a:cubicBezTo>
                <a:cubicBezTo>
                  <a:pt x="157944" y="409761"/>
                  <a:pt x="186965" y="422932"/>
                  <a:pt x="222684" y="422932"/>
                </a:cubicBezTo>
                <a:cubicBezTo>
                  <a:pt x="249027" y="422932"/>
                  <a:pt x="271686" y="414561"/>
                  <a:pt x="290661" y="397818"/>
                </a:cubicBezTo>
                <a:cubicBezTo>
                  <a:pt x="309637" y="381074"/>
                  <a:pt x="323255" y="354732"/>
                  <a:pt x="331515" y="318790"/>
                </a:cubicBezTo>
                <a:lnTo>
                  <a:pt x="427620" y="349262"/>
                </a:lnTo>
                <a:cubicBezTo>
                  <a:pt x="412887" y="402840"/>
                  <a:pt x="388386" y="442633"/>
                  <a:pt x="354118" y="468641"/>
                </a:cubicBezTo>
                <a:cubicBezTo>
                  <a:pt x="319850" y="494649"/>
                  <a:pt x="276374" y="507653"/>
                  <a:pt x="223689" y="507653"/>
                </a:cubicBezTo>
                <a:cubicBezTo>
                  <a:pt x="158502" y="507653"/>
                  <a:pt x="104924" y="485384"/>
                  <a:pt x="62954" y="440847"/>
                </a:cubicBezTo>
                <a:cubicBezTo>
                  <a:pt x="20985" y="396311"/>
                  <a:pt x="0" y="335421"/>
                  <a:pt x="0" y="258180"/>
                </a:cubicBezTo>
                <a:cubicBezTo>
                  <a:pt x="0" y="176473"/>
                  <a:pt x="21096" y="113016"/>
                  <a:pt x="63289" y="67810"/>
                </a:cubicBezTo>
                <a:cubicBezTo>
                  <a:pt x="105482" y="22603"/>
                  <a:pt x="160958" y="0"/>
                  <a:pt x="229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2" name="Google Shape;1452;p41"/>
          <p:cNvGrpSpPr/>
          <p:nvPr/>
        </p:nvGrpSpPr>
        <p:grpSpPr>
          <a:xfrm>
            <a:off x="4452359" y="2136386"/>
            <a:ext cx="3271179" cy="3876511"/>
            <a:chOff x="4821685" y="2113785"/>
            <a:chExt cx="3271179" cy="3876511"/>
          </a:xfrm>
        </p:grpSpPr>
        <p:sp>
          <p:nvSpPr>
            <p:cNvPr id="1453" name="Google Shape;1453;p41"/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Templates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56" name="Google Shape;1456;p41"/>
            <p:cNvSpPr txBox="1"/>
            <p:nvPr/>
          </p:nvSpPr>
          <p:spPr>
            <a:xfrm>
              <a:off x="4883230" y="2144562"/>
              <a:ext cx="6013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41"/>
          <p:cNvGrpSpPr/>
          <p:nvPr/>
        </p:nvGrpSpPr>
        <p:grpSpPr>
          <a:xfrm>
            <a:off x="8322179" y="2136386"/>
            <a:ext cx="3271179" cy="3876511"/>
            <a:chOff x="4821685" y="2113785"/>
            <a:chExt cx="3271179" cy="3876511"/>
          </a:xfrm>
        </p:grpSpPr>
        <p:sp>
          <p:nvSpPr>
            <p:cNvPr id="1458" name="Google Shape;1458;p41"/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Templates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Templates..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1"/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461" name="Google Shape;1461;p41"/>
            <p:cNvSpPr txBox="1"/>
            <p:nvPr/>
          </p:nvSpPr>
          <p:spPr>
            <a:xfrm>
              <a:off x="4868533" y="2136278"/>
              <a:ext cx="6013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42"/>
          <p:cNvSpPr/>
          <p:nvPr/>
        </p:nvSpPr>
        <p:spPr>
          <a:xfrm>
            <a:off x="237392" y="250581"/>
            <a:ext cx="11717216" cy="6356838"/>
          </a:xfrm>
          <a:custGeom>
            <a:rect b="b" l="l" r="r" t="t"/>
            <a:pathLst>
              <a:path extrusionOk="0" h="6356838" w="11588262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42"/>
          <p:cNvSpPr txBox="1"/>
          <p:nvPr/>
        </p:nvSpPr>
        <p:spPr>
          <a:xfrm>
            <a:off x="8622690" y="1654920"/>
            <a:ext cx="233229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b="1"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42"/>
          <p:cNvSpPr/>
          <p:nvPr/>
        </p:nvSpPr>
        <p:spPr>
          <a:xfrm>
            <a:off x="8152732" y="855583"/>
            <a:ext cx="626611" cy="579529"/>
          </a:xfrm>
          <a:custGeom>
            <a:rect b="b" l="l" r="r" t="t"/>
            <a:pathLst>
              <a:path extrusionOk="0" h="140643" w="152069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42"/>
          <p:cNvSpPr/>
          <p:nvPr/>
        </p:nvSpPr>
        <p:spPr>
          <a:xfrm rot="10800000">
            <a:off x="10771955" y="4763463"/>
            <a:ext cx="626611" cy="579529"/>
          </a:xfrm>
          <a:custGeom>
            <a:rect b="b" l="l" r="r" t="t"/>
            <a:pathLst>
              <a:path extrusionOk="0" h="140643" w="152069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0" name="Google Shape;1470;p42"/>
          <p:cNvGrpSpPr/>
          <p:nvPr/>
        </p:nvGrpSpPr>
        <p:grpSpPr>
          <a:xfrm>
            <a:off x="793434" y="5215858"/>
            <a:ext cx="7522671" cy="1000977"/>
            <a:chOff x="807165" y="5663790"/>
            <a:chExt cx="4836916" cy="643607"/>
          </a:xfrm>
        </p:grpSpPr>
        <p:sp>
          <p:nvSpPr>
            <p:cNvPr id="1471" name="Google Shape;1471;p42"/>
            <p:cNvSpPr/>
            <p:nvPr/>
          </p:nvSpPr>
          <p:spPr>
            <a:xfrm>
              <a:off x="4076576" y="5663790"/>
              <a:ext cx="1567505" cy="643607"/>
            </a:xfrm>
            <a:custGeom>
              <a:rect b="b" l="l" r="r" t="t"/>
              <a:pathLst>
                <a:path extrusionOk="0" h="643607" w="1567505">
                  <a:moveTo>
                    <a:pt x="1404007" y="207615"/>
                  </a:moveTo>
                  <a:cubicBezTo>
                    <a:pt x="1383469" y="207615"/>
                    <a:pt x="1366503" y="215094"/>
                    <a:pt x="1353108" y="230051"/>
                  </a:cubicBezTo>
                  <a:cubicBezTo>
                    <a:pt x="1339714" y="245008"/>
                    <a:pt x="1333128" y="265323"/>
                    <a:pt x="1333351" y="290996"/>
                  </a:cubicBezTo>
                  <a:lnTo>
                    <a:pt x="1473994" y="290996"/>
                  </a:lnTo>
                  <a:cubicBezTo>
                    <a:pt x="1473324" y="263761"/>
                    <a:pt x="1466292" y="243055"/>
                    <a:pt x="1452897" y="228879"/>
                  </a:cubicBezTo>
                  <a:cubicBezTo>
                    <a:pt x="1439503" y="214703"/>
                    <a:pt x="1423206" y="207615"/>
                    <a:pt x="1404007" y="207615"/>
                  </a:cubicBezTo>
                  <a:close/>
                  <a:moveTo>
                    <a:pt x="665708" y="143656"/>
                  </a:moveTo>
                  <a:lnTo>
                    <a:pt x="765832" y="143656"/>
                  </a:lnTo>
                  <a:lnTo>
                    <a:pt x="850888" y="396143"/>
                  </a:lnTo>
                  <a:lnTo>
                    <a:pt x="933934" y="143656"/>
                  </a:lnTo>
                  <a:lnTo>
                    <a:pt x="1031379" y="143656"/>
                  </a:lnTo>
                  <a:lnTo>
                    <a:pt x="905805" y="485887"/>
                  </a:lnTo>
                  <a:lnTo>
                    <a:pt x="883369" y="547836"/>
                  </a:lnTo>
                  <a:cubicBezTo>
                    <a:pt x="875109" y="568598"/>
                    <a:pt x="867240" y="584448"/>
                    <a:pt x="859762" y="595387"/>
                  </a:cubicBezTo>
                  <a:cubicBezTo>
                    <a:pt x="852283" y="606326"/>
                    <a:pt x="843688" y="615200"/>
                    <a:pt x="833977" y="622009"/>
                  </a:cubicBezTo>
                  <a:cubicBezTo>
                    <a:pt x="824266" y="628817"/>
                    <a:pt x="812323" y="634119"/>
                    <a:pt x="798147" y="637915"/>
                  </a:cubicBezTo>
                  <a:cubicBezTo>
                    <a:pt x="783971" y="641710"/>
                    <a:pt x="767953" y="643607"/>
                    <a:pt x="750094" y="643607"/>
                  </a:cubicBezTo>
                  <a:cubicBezTo>
                    <a:pt x="732011" y="643607"/>
                    <a:pt x="714263" y="641710"/>
                    <a:pt x="696851" y="637915"/>
                  </a:cubicBezTo>
                  <a:lnTo>
                    <a:pt x="688479" y="564245"/>
                  </a:lnTo>
                  <a:cubicBezTo>
                    <a:pt x="703213" y="567147"/>
                    <a:pt x="716496" y="568598"/>
                    <a:pt x="728328" y="568598"/>
                  </a:cubicBezTo>
                  <a:cubicBezTo>
                    <a:pt x="750205" y="568598"/>
                    <a:pt x="766391" y="562180"/>
                    <a:pt x="776883" y="549343"/>
                  </a:cubicBezTo>
                  <a:cubicBezTo>
                    <a:pt x="787375" y="536507"/>
                    <a:pt x="795412" y="520154"/>
                    <a:pt x="800993" y="500286"/>
                  </a:cubicBezTo>
                  <a:close/>
                  <a:moveTo>
                    <a:pt x="1398315" y="135620"/>
                  </a:moveTo>
                  <a:cubicBezTo>
                    <a:pt x="1451223" y="135620"/>
                    <a:pt x="1492969" y="153088"/>
                    <a:pt x="1523554" y="188026"/>
                  </a:cubicBezTo>
                  <a:cubicBezTo>
                    <a:pt x="1554138" y="222963"/>
                    <a:pt x="1568760" y="276485"/>
                    <a:pt x="1567421" y="348593"/>
                  </a:cubicBezTo>
                  <a:lnTo>
                    <a:pt x="1331677" y="348593"/>
                  </a:lnTo>
                  <a:cubicBezTo>
                    <a:pt x="1332347" y="376498"/>
                    <a:pt x="1339937" y="398208"/>
                    <a:pt x="1354448" y="413724"/>
                  </a:cubicBezTo>
                  <a:cubicBezTo>
                    <a:pt x="1368958" y="429239"/>
                    <a:pt x="1387041" y="436997"/>
                    <a:pt x="1408696" y="436997"/>
                  </a:cubicBezTo>
                  <a:cubicBezTo>
                    <a:pt x="1423430" y="436997"/>
                    <a:pt x="1435819" y="432978"/>
                    <a:pt x="1445865" y="424942"/>
                  </a:cubicBezTo>
                  <a:cubicBezTo>
                    <a:pt x="1455911" y="416905"/>
                    <a:pt x="1463501" y="403957"/>
                    <a:pt x="1468636" y="386097"/>
                  </a:cubicBezTo>
                  <a:lnTo>
                    <a:pt x="1562398" y="401836"/>
                  </a:lnTo>
                  <a:cubicBezTo>
                    <a:pt x="1550343" y="436215"/>
                    <a:pt x="1531311" y="462390"/>
                    <a:pt x="1505304" y="480361"/>
                  </a:cubicBezTo>
                  <a:cubicBezTo>
                    <a:pt x="1479296" y="498332"/>
                    <a:pt x="1446758" y="507318"/>
                    <a:pt x="1407691" y="507318"/>
                  </a:cubicBezTo>
                  <a:cubicBezTo>
                    <a:pt x="1345853" y="507318"/>
                    <a:pt x="1300088" y="487114"/>
                    <a:pt x="1270397" y="446708"/>
                  </a:cubicBezTo>
                  <a:cubicBezTo>
                    <a:pt x="1246957" y="414338"/>
                    <a:pt x="1235236" y="373484"/>
                    <a:pt x="1235236" y="324148"/>
                  </a:cubicBezTo>
                  <a:cubicBezTo>
                    <a:pt x="1235236" y="265212"/>
                    <a:pt x="1250640" y="219056"/>
                    <a:pt x="1281447" y="185682"/>
                  </a:cubicBezTo>
                  <a:cubicBezTo>
                    <a:pt x="1312255" y="152307"/>
                    <a:pt x="1351211" y="135620"/>
                    <a:pt x="1398315" y="135620"/>
                  </a:cubicBezTo>
                  <a:close/>
                  <a:moveTo>
                    <a:pt x="580430" y="18083"/>
                  </a:moveTo>
                  <a:lnTo>
                    <a:pt x="580430" y="143656"/>
                  </a:lnTo>
                  <a:lnTo>
                    <a:pt x="644724" y="143656"/>
                  </a:lnTo>
                  <a:lnTo>
                    <a:pt x="644724" y="218666"/>
                  </a:lnTo>
                  <a:lnTo>
                    <a:pt x="580430" y="218666"/>
                  </a:lnTo>
                  <a:lnTo>
                    <a:pt x="580430" y="361987"/>
                  </a:lnTo>
                  <a:cubicBezTo>
                    <a:pt x="580430" y="391009"/>
                    <a:pt x="581044" y="407919"/>
                    <a:pt x="582272" y="412719"/>
                  </a:cubicBezTo>
                  <a:cubicBezTo>
                    <a:pt x="583499" y="417519"/>
                    <a:pt x="586290" y="421481"/>
                    <a:pt x="590643" y="424607"/>
                  </a:cubicBezTo>
                  <a:cubicBezTo>
                    <a:pt x="594996" y="427732"/>
                    <a:pt x="600298" y="429295"/>
                    <a:pt x="606549" y="429295"/>
                  </a:cubicBezTo>
                  <a:cubicBezTo>
                    <a:pt x="615256" y="429295"/>
                    <a:pt x="627869" y="426281"/>
                    <a:pt x="644389" y="420253"/>
                  </a:cubicBezTo>
                  <a:lnTo>
                    <a:pt x="652425" y="493254"/>
                  </a:lnTo>
                  <a:cubicBezTo>
                    <a:pt x="630548" y="502630"/>
                    <a:pt x="605768" y="507318"/>
                    <a:pt x="578086" y="507318"/>
                  </a:cubicBezTo>
                  <a:cubicBezTo>
                    <a:pt x="561119" y="507318"/>
                    <a:pt x="545827" y="504472"/>
                    <a:pt x="532209" y="498779"/>
                  </a:cubicBezTo>
                  <a:cubicBezTo>
                    <a:pt x="518592" y="493086"/>
                    <a:pt x="508602" y="485719"/>
                    <a:pt x="502239" y="476678"/>
                  </a:cubicBezTo>
                  <a:cubicBezTo>
                    <a:pt x="495877" y="467637"/>
                    <a:pt x="491468" y="455414"/>
                    <a:pt x="489012" y="440010"/>
                  </a:cubicBezTo>
                  <a:cubicBezTo>
                    <a:pt x="487003" y="429072"/>
                    <a:pt x="485998" y="406971"/>
                    <a:pt x="485998" y="373707"/>
                  </a:cubicBezTo>
                  <a:lnTo>
                    <a:pt x="485998" y="218666"/>
                  </a:lnTo>
                  <a:lnTo>
                    <a:pt x="442801" y="218666"/>
                  </a:lnTo>
                  <a:lnTo>
                    <a:pt x="442801" y="143656"/>
                  </a:lnTo>
                  <a:lnTo>
                    <a:pt x="485998" y="143656"/>
                  </a:lnTo>
                  <a:lnTo>
                    <a:pt x="485998" y="73000"/>
                  </a:lnTo>
                  <a:close/>
                  <a:moveTo>
                    <a:pt x="1072195" y="8372"/>
                  </a:moveTo>
                  <a:lnTo>
                    <a:pt x="1166292" y="8372"/>
                  </a:lnTo>
                  <a:lnTo>
                    <a:pt x="1166292" y="499281"/>
                  </a:lnTo>
                  <a:lnTo>
                    <a:pt x="1072195" y="499281"/>
                  </a:lnTo>
                  <a:close/>
                  <a:moveTo>
                    <a:pt x="196900" y="0"/>
                  </a:moveTo>
                  <a:cubicBezTo>
                    <a:pt x="258514" y="0"/>
                    <a:pt x="304893" y="13506"/>
                    <a:pt x="336035" y="40518"/>
                  </a:cubicBezTo>
                  <a:cubicBezTo>
                    <a:pt x="367178" y="67531"/>
                    <a:pt x="383530" y="103584"/>
                    <a:pt x="385093" y="148679"/>
                  </a:cubicBezTo>
                  <a:lnTo>
                    <a:pt x="285973" y="153033"/>
                  </a:lnTo>
                  <a:cubicBezTo>
                    <a:pt x="281732" y="127806"/>
                    <a:pt x="272635" y="109668"/>
                    <a:pt x="258682" y="98617"/>
                  </a:cubicBezTo>
                  <a:cubicBezTo>
                    <a:pt x="244729" y="87567"/>
                    <a:pt x="223800" y="82041"/>
                    <a:pt x="195895" y="82041"/>
                  </a:cubicBezTo>
                  <a:cubicBezTo>
                    <a:pt x="167097" y="82041"/>
                    <a:pt x="144549" y="87957"/>
                    <a:pt x="128253" y="99789"/>
                  </a:cubicBezTo>
                  <a:cubicBezTo>
                    <a:pt x="117760" y="107379"/>
                    <a:pt x="112514" y="117537"/>
                    <a:pt x="112514" y="130262"/>
                  </a:cubicBezTo>
                  <a:cubicBezTo>
                    <a:pt x="112514" y="141870"/>
                    <a:pt x="117425" y="151805"/>
                    <a:pt x="127248" y="160065"/>
                  </a:cubicBezTo>
                  <a:cubicBezTo>
                    <a:pt x="139750" y="170557"/>
                    <a:pt x="170111" y="181496"/>
                    <a:pt x="218331" y="192881"/>
                  </a:cubicBezTo>
                  <a:cubicBezTo>
                    <a:pt x="266551" y="204267"/>
                    <a:pt x="302214" y="216043"/>
                    <a:pt x="325320" y="228209"/>
                  </a:cubicBezTo>
                  <a:cubicBezTo>
                    <a:pt x="348425" y="240376"/>
                    <a:pt x="366508" y="257008"/>
                    <a:pt x="379568" y="278104"/>
                  </a:cubicBezTo>
                  <a:cubicBezTo>
                    <a:pt x="392627" y="299200"/>
                    <a:pt x="399157" y="325264"/>
                    <a:pt x="399157" y="356295"/>
                  </a:cubicBezTo>
                  <a:cubicBezTo>
                    <a:pt x="399157" y="384423"/>
                    <a:pt x="391344" y="410766"/>
                    <a:pt x="375717" y="435322"/>
                  </a:cubicBezTo>
                  <a:cubicBezTo>
                    <a:pt x="360090" y="459879"/>
                    <a:pt x="337989" y="478129"/>
                    <a:pt x="309414" y="490072"/>
                  </a:cubicBezTo>
                  <a:cubicBezTo>
                    <a:pt x="280839" y="502016"/>
                    <a:pt x="245232" y="507988"/>
                    <a:pt x="202592" y="507988"/>
                  </a:cubicBezTo>
                  <a:cubicBezTo>
                    <a:pt x="140531" y="507988"/>
                    <a:pt x="92869" y="493644"/>
                    <a:pt x="59606" y="464958"/>
                  </a:cubicBezTo>
                  <a:cubicBezTo>
                    <a:pt x="26343" y="436271"/>
                    <a:pt x="6474" y="394469"/>
                    <a:pt x="0" y="339551"/>
                  </a:cubicBezTo>
                  <a:lnTo>
                    <a:pt x="96441" y="330175"/>
                  </a:lnTo>
                  <a:cubicBezTo>
                    <a:pt x="102245" y="362545"/>
                    <a:pt x="114021" y="386321"/>
                    <a:pt x="131769" y="401501"/>
                  </a:cubicBezTo>
                  <a:cubicBezTo>
                    <a:pt x="149517" y="416682"/>
                    <a:pt x="173459" y="424272"/>
                    <a:pt x="203597" y="424272"/>
                  </a:cubicBezTo>
                  <a:cubicBezTo>
                    <a:pt x="235521" y="424272"/>
                    <a:pt x="259575" y="417519"/>
                    <a:pt x="275760" y="404013"/>
                  </a:cubicBezTo>
                  <a:cubicBezTo>
                    <a:pt x="291945" y="390506"/>
                    <a:pt x="300038" y="374712"/>
                    <a:pt x="300038" y="356629"/>
                  </a:cubicBezTo>
                  <a:cubicBezTo>
                    <a:pt x="300038" y="345021"/>
                    <a:pt x="296633" y="335142"/>
                    <a:pt x="289824" y="326994"/>
                  </a:cubicBezTo>
                  <a:cubicBezTo>
                    <a:pt x="283015" y="318846"/>
                    <a:pt x="271128" y="311758"/>
                    <a:pt x="254161" y="305730"/>
                  </a:cubicBezTo>
                  <a:cubicBezTo>
                    <a:pt x="242553" y="301712"/>
                    <a:pt x="216098" y="294568"/>
                    <a:pt x="174799" y="284299"/>
                  </a:cubicBezTo>
                  <a:cubicBezTo>
                    <a:pt x="121667" y="271128"/>
                    <a:pt x="84386" y="254943"/>
                    <a:pt x="62954" y="235744"/>
                  </a:cubicBezTo>
                  <a:cubicBezTo>
                    <a:pt x="32817" y="208731"/>
                    <a:pt x="17748" y="175803"/>
                    <a:pt x="17748" y="136959"/>
                  </a:cubicBezTo>
                  <a:cubicBezTo>
                    <a:pt x="17748" y="111956"/>
                    <a:pt x="24836" y="88571"/>
                    <a:pt x="39012" y="66805"/>
                  </a:cubicBezTo>
                  <a:cubicBezTo>
                    <a:pt x="53187" y="45039"/>
                    <a:pt x="73614" y="28463"/>
                    <a:pt x="100292" y="17078"/>
                  </a:cubicBezTo>
                  <a:cubicBezTo>
                    <a:pt x="126969" y="5693"/>
                    <a:pt x="159172" y="0"/>
                    <a:pt x="196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807165" y="5663790"/>
              <a:ext cx="2868476" cy="507653"/>
            </a:xfrm>
            <a:custGeom>
              <a:rect b="b" l="l" r="r" t="t"/>
              <a:pathLst>
                <a:path extrusionOk="0" h="507653" w="2868476">
                  <a:moveTo>
                    <a:pt x="673782" y="212303"/>
                  </a:moveTo>
                  <a:cubicBezTo>
                    <a:pt x="649226" y="212303"/>
                    <a:pt x="628576" y="221679"/>
                    <a:pt x="611832" y="240432"/>
                  </a:cubicBezTo>
                  <a:cubicBezTo>
                    <a:pt x="595089" y="259184"/>
                    <a:pt x="586718" y="286196"/>
                    <a:pt x="586718" y="321469"/>
                  </a:cubicBezTo>
                  <a:cubicBezTo>
                    <a:pt x="586718" y="356741"/>
                    <a:pt x="595089" y="383753"/>
                    <a:pt x="611832" y="402506"/>
                  </a:cubicBezTo>
                  <a:cubicBezTo>
                    <a:pt x="628576" y="421258"/>
                    <a:pt x="649226" y="430634"/>
                    <a:pt x="673782" y="430634"/>
                  </a:cubicBezTo>
                  <a:cubicBezTo>
                    <a:pt x="698339" y="430634"/>
                    <a:pt x="718933" y="421258"/>
                    <a:pt x="735564" y="402506"/>
                  </a:cubicBezTo>
                  <a:cubicBezTo>
                    <a:pt x="752196" y="383753"/>
                    <a:pt x="760512" y="356518"/>
                    <a:pt x="760512" y="320799"/>
                  </a:cubicBezTo>
                  <a:cubicBezTo>
                    <a:pt x="760512" y="285973"/>
                    <a:pt x="752196" y="259184"/>
                    <a:pt x="735564" y="240432"/>
                  </a:cubicBezTo>
                  <a:cubicBezTo>
                    <a:pt x="718933" y="221679"/>
                    <a:pt x="698339" y="212303"/>
                    <a:pt x="673782" y="212303"/>
                  </a:cubicBezTo>
                  <a:close/>
                  <a:moveTo>
                    <a:pt x="1119634" y="143656"/>
                  </a:moveTo>
                  <a:lnTo>
                    <a:pt x="1213731" y="143656"/>
                  </a:lnTo>
                  <a:lnTo>
                    <a:pt x="1213731" y="307070"/>
                  </a:lnTo>
                  <a:cubicBezTo>
                    <a:pt x="1213731" y="357076"/>
                    <a:pt x="1215461" y="387716"/>
                    <a:pt x="1218921" y="398990"/>
                  </a:cubicBezTo>
                  <a:cubicBezTo>
                    <a:pt x="1222381" y="410263"/>
                    <a:pt x="1228688" y="419193"/>
                    <a:pt x="1237841" y="425779"/>
                  </a:cubicBezTo>
                  <a:cubicBezTo>
                    <a:pt x="1246994" y="432364"/>
                    <a:pt x="1258603" y="435657"/>
                    <a:pt x="1272667" y="435657"/>
                  </a:cubicBezTo>
                  <a:cubicBezTo>
                    <a:pt x="1288740" y="435657"/>
                    <a:pt x="1303139" y="431248"/>
                    <a:pt x="1315864" y="422430"/>
                  </a:cubicBezTo>
                  <a:cubicBezTo>
                    <a:pt x="1328589" y="413612"/>
                    <a:pt x="1337295" y="402673"/>
                    <a:pt x="1341983" y="389613"/>
                  </a:cubicBezTo>
                  <a:cubicBezTo>
                    <a:pt x="1346671" y="376554"/>
                    <a:pt x="1349015" y="344574"/>
                    <a:pt x="1349015" y="293675"/>
                  </a:cubicBezTo>
                  <a:lnTo>
                    <a:pt x="1349015" y="143656"/>
                  </a:lnTo>
                  <a:lnTo>
                    <a:pt x="1443112" y="143656"/>
                  </a:lnTo>
                  <a:lnTo>
                    <a:pt x="1443112" y="499281"/>
                  </a:lnTo>
                  <a:lnTo>
                    <a:pt x="1355713" y="499281"/>
                  </a:lnTo>
                  <a:lnTo>
                    <a:pt x="1355713" y="446038"/>
                  </a:lnTo>
                  <a:cubicBezTo>
                    <a:pt x="1342765" y="465013"/>
                    <a:pt x="1325742" y="479971"/>
                    <a:pt x="1304646" y="490910"/>
                  </a:cubicBezTo>
                  <a:cubicBezTo>
                    <a:pt x="1283550" y="501848"/>
                    <a:pt x="1261282" y="507318"/>
                    <a:pt x="1237841" y="507318"/>
                  </a:cubicBezTo>
                  <a:cubicBezTo>
                    <a:pt x="1213954" y="507318"/>
                    <a:pt x="1192523" y="502072"/>
                    <a:pt x="1173547" y="491579"/>
                  </a:cubicBezTo>
                  <a:cubicBezTo>
                    <a:pt x="1154571" y="481087"/>
                    <a:pt x="1140842" y="466353"/>
                    <a:pt x="1132359" y="447377"/>
                  </a:cubicBezTo>
                  <a:cubicBezTo>
                    <a:pt x="1123876" y="428402"/>
                    <a:pt x="1119634" y="402171"/>
                    <a:pt x="1119634" y="368684"/>
                  </a:cubicBezTo>
                  <a:close/>
                  <a:moveTo>
                    <a:pt x="2699036" y="135620"/>
                  </a:moveTo>
                  <a:cubicBezTo>
                    <a:pt x="2747702" y="135620"/>
                    <a:pt x="2783867" y="143545"/>
                    <a:pt x="2807531" y="159395"/>
                  </a:cubicBezTo>
                  <a:cubicBezTo>
                    <a:pt x="2831195" y="175245"/>
                    <a:pt x="2847491" y="198685"/>
                    <a:pt x="2856421" y="229716"/>
                  </a:cubicBezTo>
                  <a:lnTo>
                    <a:pt x="2767683" y="246124"/>
                  </a:lnTo>
                  <a:cubicBezTo>
                    <a:pt x="2763887" y="232283"/>
                    <a:pt x="2756687" y="221679"/>
                    <a:pt x="2746083" y="214312"/>
                  </a:cubicBezTo>
                  <a:cubicBezTo>
                    <a:pt x="2735479" y="206945"/>
                    <a:pt x="2720355" y="203262"/>
                    <a:pt x="2700710" y="203262"/>
                  </a:cubicBezTo>
                  <a:cubicBezTo>
                    <a:pt x="2675930" y="203262"/>
                    <a:pt x="2658182" y="206722"/>
                    <a:pt x="2647466" y="213643"/>
                  </a:cubicBezTo>
                  <a:cubicBezTo>
                    <a:pt x="2640323" y="218554"/>
                    <a:pt x="2636751" y="224916"/>
                    <a:pt x="2636751" y="232730"/>
                  </a:cubicBezTo>
                  <a:cubicBezTo>
                    <a:pt x="2636751" y="239427"/>
                    <a:pt x="2639876" y="245120"/>
                    <a:pt x="2646127" y="249808"/>
                  </a:cubicBezTo>
                  <a:cubicBezTo>
                    <a:pt x="2654610" y="256059"/>
                    <a:pt x="2683911" y="264877"/>
                    <a:pt x="2734029" y="276262"/>
                  </a:cubicBezTo>
                  <a:cubicBezTo>
                    <a:pt x="2784146" y="287647"/>
                    <a:pt x="2819140" y="301600"/>
                    <a:pt x="2839008" y="318120"/>
                  </a:cubicBezTo>
                  <a:cubicBezTo>
                    <a:pt x="2858653" y="334863"/>
                    <a:pt x="2868476" y="358192"/>
                    <a:pt x="2868476" y="388107"/>
                  </a:cubicBezTo>
                  <a:cubicBezTo>
                    <a:pt x="2868476" y="420700"/>
                    <a:pt x="2854858" y="448717"/>
                    <a:pt x="2827623" y="472157"/>
                  </a:cubicBezTo>
                  <a:cubicBezTo>
                    <a:pt x="2800387" y="495598"/>
                    <a:pt x="2760092" y="507318"/>
                    <a:pt x="2706737" y="507318"/>
                  </a:cubicBezTo>
                  <a:cubicBezTo>
                    <a:pt x="2658294" y="507318"/>
                    <a:pt x="2619952" y="497495"/>
                    <a:pt x="2591711" y="477850"/>
                  </a:cubicBezTo>
                  <a:cubicBezTo>
                    <a:pt x="2563472" y="458205"/>
                    <a:pt x="2544998" y="431527"/>
                    <a:pt x="2536292" y="397818"/>
                  </a:cubicBezTo>
                  <a:lnTo>
                    <a:pt x="2630723" y="383418"/>
                  </a:lnTo>
                  <a:cubicBezTo>
                    <a:pt x="2634741" y="401724"/>
                    <a:pt x="2642890" y="415621"/>
                    <a:pt x="2655168" y="425109"/>
                  </a:cubicBezTo>
                  <a:cubicBezTo>
                    <a:pt x="2667446" y="434597"/>
                    <a:pt x="2684636" y="439341"/>
                    <a:pt x="2706737" y="439341"/>
                  </a:cubicBezTo>
                  <a:cubicBezTo>
                    <a:pt x="2731070" y="439341"/>
                    <a:pt x="2749376" y="434876"/>
                    <a:pt x="2761655" y="425946"/>
                  </a:cubicBezTo>
                  <a:cubicBezTo>
                    <a:pt x="2769915" y="419695"/>
                    <a:pt x="2774045" y="411324"/>
                    <a:pt x="2774045" y="400831"/>
                  </a:cubicBezTo>
                  <a:cubicBezTo>
                    <a:pt x="2774045" y="393688"/>
                    <a:pt x="2771813" y="387772"/>
                    <a:pt x="2767347" y="383084"/>
                  </a:cubicBezTo>
                  <a:cubicBezTo>
                    <a:pt x="2762660" y="378619"/>
                    <a:pt x="2752167" y="374489"/>
                    <a:pt x="2735870" y="370694"/>
                  </a:cubicBezTo>
                  <a:cubicBezTo>
                    <a:pt x="2659968" y="353950"/>
                    <a:pt x="2611859" y="338658"/>
                    <a:pt x="2591544" y="324817"/>
                  </a:cubicBezTo>
                  <a:cubicBezTo>
                    <a:pt x="2563416" y="305618"/>
                    <a:pt x="2549352" y="278941"/>
                    <a:pt x="2549352" y="244785"/>
                  </a:cubicBezTo>
                  <a:cubicBezTo>
                    <a:pt x="2549352" y="213978"/>
                    <a:pt x="2561518" y="188081"/>
                    <a:pt x="2585851" y="167097"/>
                  </a:cubicBezTo>
                  <a:cubicBezTo>
                    <a:pt x="2610185" y="146112"/>
                    <a:pt x="2647913" y="135620"/>
                    <a:pt x="2699036" y="135620"/>
                  </a:cubicBezTo>
                  <a:close/>
                  <a:moveTo>
                    <a:pt x="2354275" y="135620"/>
                  </a:moveTo>
                  <a:cubicBezTo>
                    <a:pt x="2375036" y="135620"/>
                    <a:pt x="2394012" y="139359"/>
                    <a:pt x="2411202" y="146837"/>
                  </a:cubicBezTo>
                  <a:cubicBezTo>
                    <a:pt x="2428391" y="154316"/>
                    <a:pt x="2441395" y="163860"/>
                    <a:pt x="2450213" y="175468"/>
                  </a:cubicBezTo>
                  <a:cubicBezTo>
                    <a:pt x="2459031" y="187077"/>
                    <a:pt x="2465170" y="200248"/>
                    <a:pt x="2468631" y="214982"/>
                  </a:cubicBezTo>
                  <a:cubicBezTo>
                    <a:pt x="2472091" y="229716"/>
                    <a:pt x="2473821" y="250813"/>
                    <a:pt x="2473821" y="278271"/>
                  </a:cubicBezTo>
                  <a:lnTo>
                    <a:pt x="2473821" y="499281"/>
                  </a:lnTo>
                  <a:lnTo>
                    <a:pt x="2379725" y="499281"/>
                  </a:lnTo>
                  <a:lnTo>
                    <a:pt x="2379725" y="317785"/>
                  </a:lnTo>
                  <a:cubicBezTo>
                    <a:pt x="2379725" y="279388"/>
                    <a:pt x="2377716" y="254552"/>
                    <a:pt x="2373697" y="243278"/>
                  </a:cubicBezTo>
                  <a:cubicBezTo>
                    <a:pt x="2369679" y="232004"/>
                    <a:pt x="2363149" y="223242"/>
                    <a:pt x="2354108" y="216991"/>
                  </a:cubicBezTo>
                  <a:cubicBezTo>
                    <a:pt x="2345066" y="210741"/>
                    <a:pt x="2334183" y="207615"/>
                    <a:pt x="2321458" y="207615"/>
                  </a:cubicBezTo>
                  <a:cubicBezTo>
                    <a:pt x="2305162" y="207615"/>
                    <a:pt x="2290539" y="212080"/>
                    <a:pt x="2277591" y="221010"/>
                  </a:cubicBezTo>
                  <a:cubicBezTo>
                    <a:pt x="2264643" y="229939"/>
                    <a:pt x="2255769" y="241771"/>
                    <a:pt x="2250970" y="256505"/>
                  </a:cubicBezTo>
                  <a:cubicBezTo>
                    <a:pt x="2246170" y="271239"/>
                    <a:pt x="2243770" y="298475"/>
                    <a:pt x="2243770" y="338212"/>
                  </a:cubicBezTo>
                  <a:lnTo>
                    <a:pt x="2243770" y="499281"/>
                  </a:lnTo>
                  <a:lnTo>
                    <a:pt x="2149673" y="499281"/>
                  </a:lnTo>
                  <a:lnTo>
                    <a:pt x="2149673" y="143656"/>
                  </a:lnTo>
                  <a:lnTo>
                    <a:pt x="2237073" y="143656"/>
                  </a:lnTo>
                  <a:lnTo>
                    <a:pt x="2237073" y="195895"/>
                  </a:lnTo>
                  <a:cubicBezTo>
                    <a:pt x="2268103" y="155711"/>
                    <a:pt x="2307171" y="135620"/>
                    <a:pt x="2354275" y="135620"/>
                  </a:cubicBezTo>
                  <a:close/>
                  <a:moveTo>
                    <a:pt x="1731280" y="135620"/>
                  </a:moveTo>
                  <a:cubicBezTo>
                    <a:pt x="1754051" y="135620"/>
                    <a:pt x="1773808" y="140308"/>
                    <a:pt x="1790552" y="149684"/>
                  </a:cubicBezTo>
                  <a:cubicBezTo>
                    <a:pt x="1807294" y="159060"/>
                    <a:pt x="1821024" y="173236"/>
                    <a:pt x="1831739" y="192211"/>
                  </a:cubicBezTo>
                  <a:cubicBezTo>
                    <a:pt x="1847366" y="173236"/>
                    <a:pt x="1864221" y="159060"/>
                    <a:pt x="1882304" y="149684"/>
                  </a:cubicBezTo>
                  <a:cubicBezTo>
                    <a:pt x="1900386" y="140308"/>
                    <a:pt x="1919697" y="135620"/>
                    <a:pt x="1940235" y="135620"/>
                  </a:cubicBezTo>
                  <a:cubicBezTo>
                    <a:pt x="1966354" y="135620"/>
                    <a:pt x="1988455" y="140922"/>
                    <a:pt x="2006538" y="151526"/>
                  </a:cubicBezTo>
                  <a:cubicBezTo>
                    <a:pt x="2024621" y="162130"/>
                    <a:pt x="2038127" y="177701"/>
                    <a:pt x="2047057" y="198239"/>
                  </a:cubicBezTo>
                  <a:cubicBezTo>
                    <a:pt x="2053531" y="213419"/>
                    <a:pt x="2056768" y="237976"/>
                    <a:pt x="2056768" y="271909"/>
                  </a:cubicBezTo>
                  <a:lnTo>
                    <a:pt x="2056768" y="499281"/>
                  </a:lnTo>
                  <a:lnTo>
                    <a:pt x="1962671" y="499281"/>
                  </a:lnTo>
                  <a:lnTo>
                    <a:pt x="1962671" y="296019"/>
                  </a:lnTo>
                  <a:cubicBezTo>
                    <a:pt x="1962671" y="260747"/>
                    <a:pt x="1959434" y="237976"/>
                    <a:pt x="1952960" y="227707"/>
                  </a:cubicBezTo>
                  <a:cubicBezTo>
                    <a:pt x="1944254" y="214312"/>
                    <a:pt x="1930859" y="207615"/>
                    <a:pt x="1912776" y="207615"/>
                  </a:cubicBezTo>
                  <a:cubicBezTo>
                    <a:pt x="1899605" y="207615"/>
                    <a:pt x="1887215" y="211634"/>
                    <a:pt x="1875607" y="219670"/>
                  </a:cubicBezTo>
                  <a:cubicBezTo>
                    <a:pt x="1863998" y="227707"/>
                    <a:pt x="1855626" y="239483"/>
                    <a:pt x="1850492" y="254998"/>
                  </a:cubicBezTo>
                  <a:cubicBezTo>
                    <a:pt x="1845358" y="270514"/>
                    <a:pt x="1842790" y="295014"/>
                    <a:pt x="1842790" y="328501"/>
                  </a:cubicBezTo>
                  <a:lnTo>
                    <a:pt x="1842790" y="499281"/>
                  </a:lnTo>
                  <a:lnTo>
                    <a:pt x="1748693" y="499281"/>
                  </a:lnTo>
                  <a:lnTo>
                    <a:pt x="1748693" y="304391"/>
                  </a:lnTo>
                  <a:cubicBezTo>
                    <a:pt x="1748693" y="269788"/>
                    <a:pt x="1747019" y="247464"/>
                    <a:pt x="1743670" y="237418"/>
                  </a:cubicBezTo>
                  <a:cubicBezTo>
                    <a:pt x="1740322" y="227372"/>
                    <a:pt x="1735131" y="219893"/>
                    <a:pt x="1728099" y="214982"/>
                  </a:cubicBezTo>
                  <a:cubicBezTo>
                    <a:pt x="1721067" y="210071"/>
                    <a:pt x="1711523" y="207615"/>
                    <a:pt x="1699468" y="207615"/>
                  </a:cubicBezTo>
                  <a:cubicBezTo>
                    <a:pt x="1684958" y="207615"/>
                    <a:pt x="1671898" y="211522"/>
                    <a:pt x="1660289" y="219335"/>
                  </a:cubicBezTo>
                  <a:cubicBezTo>
                    <a:pt x="1648681" y="227149"/>
                    <a:pt x="1640365" y="238423"/>
                    <a:pt x="1635342" y="253157"/>
                  </a:cubicBezTo>
                  <a:cubicBezTo>
                    <a:pt x="1630319" y="267891"/>
                    <a:pt x="1627808" y="292336"/>
                    <a:pt x="1627808" y="326492"/>
                  </a:cubicBezTo>
                  <a:lnTo>
                    <a:pt x="1627808" y="499281"/>
                  </a:lnTo>
                  <a:lnTo>
                    <a:pt x="1533711" y="499281"/>
                  </a:lnTo>
                  <a:lnTo>
                    <a:pt x="1533711" y="143656"/>
                  </a:lnTo>
                  <a:lnTo>
                    <a:pt x="1620441" y="143656"/>
                  </a:lnTo>
                  <a:lnTo>
                    <a:pt x="1620441" y="192211"/>
                  </a:lnTo>
                  <a:cubicBezTo>
                    <a:pt x="1651471" y="154484"/>
                    <a:pt x="1688418" y="135620"/>
                    <a:pt x="1731280" y="135620"/>
                  </a:cubicBezTo>
                  <a:close/>
                  <a:moveTo>
                    <a:pt x="673447" y="135620"/>
                  </a:moveTo>
                  <a:cubicBezTo>
                    <a:pt x="727249" y="135620"/>
                    <a:pt x="771339" y="153088"/>
                    <a:pt x="805718" y="188026"/>
                  </a:cubicBezTo>
                  <a:cubicBezTo>
                    <a:pt x="840098" y="222963"/>
                    <a:pt x="857287" y="267109"/>
                    <a:pt x="857287" y="320464"/>
                  </a:cubicBezTo>
                  <a:cubicBezTo>
                    <a:pt x="857287" y="374265"/>
                    <a:pt x="839930" y="418858"/>
                    <a:pt x="805216" y="454242"/>
                  </a:cubicBezTo>
                  <a:cubicBezTo>
                    <a:pt x="770502" y="489626"/>
                    <a:pt x="726802" y="507318"/>
                    <a:pt x="674117" y="507318"/>
                  </a:cubicBezTo>
                  <a:cubicBezTo>
                    <a:pt x="641524" y="507318"/>
                    <a:pt x="610437" y="499951"/>
                    <a:pt x="580858" y="485217"/>
                  </a:cubicBezTo>
                  <a:cubicBezTo>
                    <a:pt x="551278" y="470483"/>
                    <a:pt x="528786" y="448884"/>
                    <a:pt x="513383" y="420421"/>
                  </a:cubicBezTo>
                  <a:cubicBezTo>
                    <a:pt x="497979" y="391957"/>
                    <a:pt x="490277" y="357299"/>
                    <a:pt x="490277" y="316446"/>
                  </a:cubicBezTo>
                  <a:cubicBezTo>
                    <a:pt x="490277" y="285192"/>
                    <a:pt x="497979" y="254942"/>
                    <a:pt x="513383" y="225698"/>
                  </a:cubicBezTo>
                  <a:cubicBezTo>
                    <a:pt x="528786" y="196453"/>
                    <a:pt x="550608" y="174129"/>
                    <a:pt x="578849" y="158725"/>
                  </a:cubicBezTo>
                  <a:cubicBezTo>
                    <a:pt x="607089" y="143321"/>
                    <a:pt x="638622" y="135620"/>
                    <a:pt x="673447" y="135620"/>
                  </a:cubicBezTo>
                  <a:close/>
                  <a:moveTo>
                    <a:pt x="931143" y="8371"/>
                  </a:moveTo>
                  <a:lnTo>
                    <a:pt x="1025240" y="8371"/>
                  </a:lnTo>
                  <a:lnTo>
                    <a:pt x="1025240" y="499281"/>
                  </a:lnTo>
                  <a:lnTo>
                    <a:pt x="931143" y="499281"/>
                  </a:lnTo>
                  <a:close/>
                  <a:moveTo>
                    <a:pt x="229716" y="0"/>
                  </a:moveTo>
                  <a:cubicBezTo>
                    <a:pt x="289768" y="0"/>
                    <a:pt x="338547" y="17748"/>
                    <a:pt x="376052" y="53243"/>
                  </a:cubicBezTo>
                  <a:cubicBezTo>
                    <a:pt x="398376" y="74228"/>
                    <a:pt x="415119" y="104366"/>
                    <a:pt x="426281" y="143656"/>
                  </a:cubicBezTo>
                  <a:lnTo>
                    <a:pt x="328166" y="167097"/>
                  </a:lnTo>
                  <a:cubicBezTo>
                    <a:pt x="322362" y="141647"/>
                    <a:pt x="310251" y="121555"/>
                    <a:pt x="291833" y="106821"/>
                  </a:cubicBezTo>
                  <a:cubicBezTo>
                    <a:pt x="273416" y="92087"/>
                    <a:pt x="251036" y="84720"/>
                    <a:pt x="224693" y="84720"/>
                  </a:cubicBezTo>
                  <a:cubicBezTo>
                    <a:pt x="188305" y="84720"/>
                    <a:pt x="158781" y="97780"/>
                    <a:pt x="136122" y="123899"/>
                  </a:cubicBezTo>
                  <a:cubicBezTo>
                    <a:pt x="113463" y="150019"/>
                    <a:pt x="102133" y="192323"/>
                    <a:pt x="102133" y="250813"/>
                  </a:cubicBezTo>
                  <a:cubicBezTo>
                    <a:pt x="102133" y="312874"/>
                    <a:pt x="113295" y="357076"/>
                    <a:pt x="135620" y="383418"/>
                  </a:cubicBezTo>
                  <a:cubicBezTo>
                    <a:pt x="157944" y="409761"/>
                    <a:pt x="186965" y="422932"/>
                    <a:pt x="222684" y="422932"/>
                  </a:cubicBezTo>
                  <a:cubicBezTo>
                    <a:pt x="249027" y="422932"/>
                    <a:pt x="271686" y="414561"/>
                    <a:pt x="290661" y="397818"/>
                  </a:cubicBezTo>
                  <a:cubicBezTo>
                    <a:pt x="309637" y="381074"/>
                    <a:pt x="323255" y="354732"/>
                    <a:pt x="331515" y="318790"/>
                  </a:cubicBezTo>
                  <a:lnTo>
                    <a:pt x="427620" y="349262"/>
                  </a:lnTo>
                  <a:cubicBezTo>
                    <a:pt x="412887" y="402840"/>
                    <a:pt x="388386" y="442633"/>
                    <a:pt x="354118" y="468641"/>
                  </a:cubicBezTo>
                  <a:cubicBezTo>
                    <a:pt x="319850" y="494649"/>
                    <a:pt x="276374" y="507653"/>
                    <a:pt x="223689" y="507653"/>
                  </a:cubicBezTo>
                  <a:cubicBezTo>
                    <a:pt x="158502" y="507653"/>
                    <a:pt x="104924" y="485384"/>
                    <a:pt x="62954" y="440847"/>
                  </a:cubicBezTo>
                  <a:cubicBezTo>
                    <a:pt x="20985" y="396311"/>
                    <a:pt x="0" y="335421"/>
                    <a:pt x="0" y="258180"/>
                  </a:cubicBezTo>
                  <a:cubicBezTo>
                    <a:pt x="0" y="176473"/>
                    <a:pt x="21096" y="113016"/>
                    <a:pt x="63289" y="67810"/>
                  </a:cubicBezTo>
                  <a:cubicBezTo>
                    <a:pt x="105482" y="22603"/>
                    <a:pt x="160958" y="0"/>
                    <a:pt x="2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42"/>
          <p:cNvSpPr txBox="1"/>
          <p:nvPr/>
        </p:nvSpPr>
        <p:spPr>
          <a:xfrm>
            <a:off x="793434" y="911892"/>
            <a:ext cx="6126480" cy="5232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42"/>
          <p:cNvSpPr txBox="1"/>
          <p:nvPr/>
        </p:nvSpPr>
        <p:spPr>
          <a:xfrm>
            <a:off x="793434" y="1515508"/>
            <a:ext cx="612648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3"/>
          <p:cNvSpPr/>
          <p:nvPr/>
        </p:nvSpPr>
        <p:spPr>
          <a:xfrm>
            <a:off x="2536581" y="4236850"/>
            <a:ext cx="7118838" cy="1750711"/>
          </a:xfrm>
          <a:prstGeom prst="roundRect">
            <a:avLst>
              <a:gd fmla="val 913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43"/>
          <p:cNvSpPr txBox="1"/>
          <p:nvPr/>
        </p:nvSpPr>
        <p:spPr>
          <a:xfrm>
            <a:off x="3153508" y="4377837"/>
            <a:ext cx="5884984" cy="10156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3"/>
          <p:cNvSpPr txBox="1"/>
          <p:nvPr/>
        </p:nvSpPr>
        <p:spPr>
          <a:xfrm>
            <a:off x="3153520" y="5317168"/>
            <a:ext cx="5884912" cy="37965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43"/>
          <p:cNvSpPr/>
          <p:nvPr/>
        </p:nvSpPr>
        <p:spPr>
          <a:xfrm>
            <a:off x="2706566" y="4377681"/>
            <a:ext cx="6778869" cy="1469048"/>
          </a:xfrm>
          <a:prstGeom prst="roundRect">
            <a:avLst>
              <a:gd fmla="val 5543" name="adj"/>
            </a:avLst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4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488" name="Google Shape;1488;p44"/>
          <p:cNvGrpSpPr/>
          <p:nvPr/>
        </p:nvGrpSpPr>
        <p:grpSpPr>
          <a:xfrm>
            <a:off x="6590876" y="3056690"/>
            <a:ext cx="3242298" cy="3141685"/>
            <a:chOff x="4140075" y="-227045"/>
            <a:chExt cx="3204683" cy="3105238"/>
          </a:xfrm>
        </p:grpSpPr>
        <p:sp>
          <p:nvSpPr>
            <p:cNvPr id="1489" name="Google Shape;1489;p44"/>
            <p:cNvSpPr/>
            <p:nvPr/>
          </p:nvSpPr>
          <p:spPr>
            <a:xfrm>
              <a:off x="4140075" y="-227045"/>
              <a:ext cx="2889468" cy="3105238"/>
            </a:xfrm>
            <a:custGeom>
              <a:rect b="b" l="l" r="r" t="t"/>
              <a:pathLst>
                <a:path extrusionOk="0" h="3152775" w="2933700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7053935" y="956501"/>
              <a:ext cx="290823" cy="225153"/>
            </a:xfrm>
            <a:custGeom>
              <a:rect b="b" l="l" r="r" t="t"/>
              <a:pathLst>
                <a:path extrusionOk="0" h="228600" w="295275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7001672" y="984748"/>
              <a:ext cx="65670" cy="187629"/>
            </a:xfrm>
            <a:custGeom>
              <a:rect b="b" l="l" r="r" t="t"/>
              <a:pathLst>
                <a:path extrusionOk="0" h="190500" w="66675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6426734" y="-16067"/>
              <a:ext cx="422162" cy="394017"/>
            </a:xfrm>
            <a:custGeom>
              <a:rect b="b" l="l" r="r" t="t"/>
              <a:pathLst>
                <a:path extrusionOk="0" h="400050" w="428625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6374974" y="157532"/>
              <a:ext cx="150102" cy="497214"/>
            </a:xfrm>
            <a:custGeom>
              <a:rect b="b" l="l" r="r" t="t"/>
              <a:pathLst>
                <a:path extrusionOk="0" h="504825" w="152400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5349699" y="779290"/>
              <a:ext cx="318966" cy="356493"/>
            </a:xfrm>
            <a:custGeom>
              <a:rect b="b" l="l" r="r" t="t"/>
              <a:pathLst>
                <a:path extrusionOk="0" h="361950" w="3238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44"/>
          <p:cNvGrpSpPr/>
          <p:nvPr/>
        </p:nvGrpSpPr>
        <p:grpSpPr>
          <a:xfrm>
            <a:off x="9561174" y="1425788"/>
            <a:ext cx="2025166" cy="5496133"/>
            <a:chOff x="6871817" y="2122467"/>
            <a:chExt cx="2025166" cy="5496133"/>
          </a:xfrm>
        </p:grpSpPr>
        <p:sp>
          <p:nvSpPr>
            <p:cNvPr id="1496" name="Google Shape;1496;p44"/>
            <p:cNvSpPr/>
            <p:nvPr/>
          </p:nvSpPr>
          <p:spPr>
            <a:xfrm>
              <a:off x="8412262" y="4660678"/>
              <a:ext cx="213927" cy="439042"/>
            </a:xfrm>
            <a:custGeom>
              <a:rect b="b" l="l" r="r" t="t"/>
              <a:pathLst>
                <a:path extrusionOk="0" h="493253" w="221335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8458534" y="4749059"/>
              <a:ext cx="171275" cy="85000"/>
            </a:xfrm>
            <a:custGeom>
              <a:rect b="b" l="l" r="r" t="t"/>
              <a:pathLst>
                <a:path extrusionOk="0" h="101390" w="188144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4"/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rgbClr val="3F3F3F">
                <a:alpha val="4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7871492" y="6511811"/>
              <a:ext cx="338819" cy="383243"/>
            </a:xfrm>
            <a:custGeom>
              <a:rect b="b" l="l" r="r" t="t"/>
              <a:pathLst>
                <a:path extrusionOk="0" h="457140" w="372189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7527368" y="6114256"/>
              <a:ext cx="318048" cy="522103"/>
            </a:xfrm>
            <a:custGeom>
              <a:rect b="b" l="l" r="r" t="t"/>
              <a:pathLst>
                <a:path extrusionOk="0" h="622774" w="349372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7555077" y="4361350"/>
              <a:ext cx="899136" cy="2260582"/>
            </a:xfrm>
            <a:custGeom>
              <a:rect b="b" l="l" r="r" t="t"/>
              <a:pathLst>
                <a:path extrusionOk="0" h="2696464" w="987690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7222050" y="2122467"/>
              <a:ext cx="311628" cy="627483"/>
            </a:xfrm>
            <a:custGeom>
              <a:rect b="b" l="l" r="r" t="t"/>
              <a:pathLst>
                <a:path extrusionOk="0" h="748473" w="342320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7789698" y="2761073"/>
              <a:ext cx="476261" cy="639635"/>
            </a:xfrm>
            <a:custGeom>
              <a:rect b="b" l="l" r="r" t="t"/>
              <a:pathLst>
                <a:path extrusionOk="0" h="762969" w="523167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7784162" y="2634935"/>
              <a:ext cx="469926" cy="400821"/>
            </a:xfrm>
            <a:custGeom>
              <a:rect b="b" l="l" r="r" t="t"/>
              <a:pathLst>
                <a:path extrusionOk="0" h="478107" w="516208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7623292" y="3200026"/>
              <a:ext cx="821698" cy="1266733"/>
            </a:xfrm>
            <a:custGeom>
              <a:rect b="b" l="l" r="r" t="t"/>
              <a:pathLst>
                <a:path extrusionOk="0" h="1510983" w="902625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7953489" y="3344091"/>
              <a:ext cx="338943" cy="1011835"/>
            </a:xfrm>
            <a:custGeom>
              <a:rect b="b" l="l" r="r" t="t"/>
              <a:pathLst>
                <a:path extrusionOk="0" h="1206936" w="372325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8176012" y="3285666"/>
              <a:ext cx="456714" cy="1617539"/>
            </a:xfrm>
            <a:custGeom>
              <a:rect b="b" l="l" r="r" t="t"/>
              <a:pathLst>
                <a:path extrusionOk="0" h="1929431" w="501695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7169893" y="2519585"/>
              <a:ext cx="747215" cy="2075722"/>
            </a:xfrm>
            <a:custGeom>
              <a:rect b="b" l="l" r="r" t="t"/>
              <a:pathLst>
                <a:path extrusionOk="0" h="2475960" w="820807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7210179" y="2487003"/>
              <a:ext cx="182503" cy="211637"/>
            </a:xfrm>
            <a:custGeom>
              <a:rect b="b" l="l" r="r" t="t"/>
              <a:pathLst>
                <a:path extrusionOk="0" h="252445" w="200477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0" name="Google Shape;1510;p44"/>
          <p:cNvSpPr/>
          <p:nvPr/>
        </p:nvSpPr>
        <p:spPr>
          <a:xfrm flipH="1" rot="177284">
            <a:off x="-36917" y="5762181"/>
            <a:ext cx="4099049" cy="1210400"/>
          </a:xfrm>
          <a:custGeom>
            <a:rect b="b" l="l" r="r" t="t"/>
            <a:pathLst>
              <a:path extrusionOk="0" h="2041733" w="6914377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rgbClr val="FFEB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4"/>
          <p:cNvSpPr/>
          <p:nvPr/>
        </p:nvSpPr>
        <p:spPr>
          <a:xfrm rot="-1800000">
            <a:off x="5380244" y="1333438"/>
            <a:ext cx="2254859" cy="1828010"/>
          </a:xfrm>
          <a:custGeom>
            <a:rect b="b" l="l" r="r" t="t"/>
            <a:pathLst>
              <a:path extrusionOk="0" h="4221188" w="5206857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2" name="Google Shape;1512;p44"/>
          <p:cNvGrpSpPr/>
          <p:nvPr/>
        </p:nvGrpSpPr>
        <p:grpSpPr>
          <a:xfrm>
            <a:off x="2836165" y="2939568"/>
            <a:ext cx="3874648" cy="3505307"/>
            <a:chOff x="8378785" y="-290129"/>
            <a:chExt cx="4277155" cy="3869445"/>
          </a:xfrm>
        </p:grpSpPr>
        <p:sp>
          <p:nvSpPr>
            <p:cNvPr id="1513" name="Google Shape;1513;p44"/>
            <p:cNvSpPr/>
            <p:nvPr/>
          </p:nvSpPr>
          <p:spPr>
            <a:xfrm flipH="1" rot="3335692">
              <a:off x="9435536" y="-177188"/>
              <a:ext cx="2194600" cy="3643563"/>
            </a:xfrm>
            <a:custGeom>
              <a:rect b="b" l="l" r="r" t="t"/>
              <a:pathLst>
                <a:path extrusionOk="0" h="2198909" w="1324451">
                  <a:moveTo>
                    <a:pt x="478945" y="0"/>
                  </a:moveTo>
                  <a:cubicBezTo>
                    <a:pt x="504408" y="101600"/>
                    <a:pt x="610165" y="929642"/>
                    <a:pt x="711827" y="1065147"/>
                  </a:cubicBezTo>
                  <a:cubicBezTo>
                    <a:pt x="784379" y="1111697"/>
                    <a:pt x="809274" y="1131442"/>
                    <a:pt x="923526" y="1219691"/>
                  </a:cubicBezTo>
                  <a:cubicBezTo>
                    <a:pt x="1010386" y="1307371"/>
                    <a:pt x="1166963" y="1451284"/>
                    <a:pt x="1232986" y="1591229"/>
                  </a:cubicBezTo>
                  <a:cubicBezTo>
                    <a:pt x="1266275" y="1759409"/>
                    <a:pt x="1344499" y="2025354"/>
                    <a:pt x="1319662" y="2059362"/>
                  </a:cubicBezTo>
                  <a:cubicBezTo>
                    <a:pt x="1308006" y="2071424"/>
                    <a:pt x="1281384" y="2055131"/>
                    <a:pt x="1249948" y="2021692"/>
                  </a:cubicBezTo>
                  <a:cubicBezTo>
                    <a:pt x="1252388" y="2098272"/>
                    <a:pt x="1250403" y="2157099"/>
                    <a:pt x="1237185" y="2169665"/>
                  </a:cubicBezTo>
                  <a:cubicBezTo>
                    <a:pt x="1220788" y="2181435"/>
                    <a:pt x="1190417" y="2148933"/>
                    <a:pt x="1159749" y="2094711"/>
                  </a:cubicBezTo>
                  <a:cubicBezTo>
                    <a:pt x="1150966" y="2149824"/>
                    <a:pt x="1140903" y="2189287"/>
                    <a:pt x="1128636" y="2197542"/>
                  </a:cubicBezTo>
                  <a:cubicBezTo>
                    <a:pt x="1080680" y="2220994"/>
                    <a:pt x="1014851" y="1937661"/>
                    <a:pt x="1017529" y="1746661"/>
                  </a:cubicBezTo>
                  <a:cubicBezTo>
                    <a:pt x="943533" y="1601804"/>
                    <a:pt x="747088" y="1564411"/>
                    <a:pt x="684660" y="1563704"/>
                  </a:cubicBezTo>
                  <a:cubicBezTo>
                    <a:pt x="623631" y="1575189"/>
                    <a:pt x="641425" y="1641330"/>
                    <a:pt x="648375" y="1714303"/>
                  </a:cubicBezTo>
                  <a:cubicBezTo>
                    <a:pt x="664752" y="1797723"/>
                    <a:pt x="668094" y="1871721"/>
                    <a:pt x="684659" y="1936019"/>
                  </a:cubicBezTo>
                  <a:cubicBezTo>
                    <a:pt x="751859" y="2074779"/>
                    <a:pt x="728411" y="2210291"/>
                    <a:pt x="676287" y="2162635"/>
                  </a:cubicBezTo>
                  <a:cubicBezTo>
                    <a:pt x="642620" y="2161861"/>
                    <a:pt x="524231" y="1891785"/>
                    <a:pt x="386809" y="1650083"/>
                  </a:cubicBezTo>
                  <a:cubicBezTo>
                    <a:pt x="319203" y="1502109"/>
                    <a:pt x="343938" y="1348166"/>
                    <a:pt x="318304" y="1206285"/>
                  </a:cubicBezTo>
                  <a:cubicBezTo>
                    <a:pt x="327395" y="1047084"/>
                    <a:pt x="109427" y="532299"/>
                    <a:pt x="0" y="337185"/>
                  </a:cubicBezTo>
                  <a:lnTo>
                    <a:pt x="478945" y="0"/>
                  </a:lnTo>
                  <a:close/>
                </a:path>
              </a:pathLst>
            </a:custGeom>
            <a:solidFill>
              <a:srgbClr val="FDCB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4"/>
            <p:cNvSpPr/>
            <p:nvPr/>
          </p:nvSpPr>
          <p:spPr>
            <a:xfrm rot="3600000">
              <a:off x="8638520" y="1839734"/>
              <a:ext cx="543994" cy="913907"/>
            </a:xfrm>
            <a:custGeom>
              <a:rect b="b" l="l" r="r" t="t"/>
              <a:pathLst>
                <a:path extrusionOk="0" h="2298537" w="1368152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44"/>
          <p:cNvGrpSpPr/>
          <p:nvPr/>
        </p:nvGrpSpPr>
        <p:grpSpPr>
          <a:xfrm>
            <a:off x="-793482" y="483359"/>
            <a:ext cx="4580487" cy="4581800"/>
            <a:chOff x="3715178" y="979403"/>
            <a:chExt cx="4750560" cy="4751923"/>
          </a:xfrm>
        </p:grpSpPr>
        <p:sp>
          <p:nvSpPr>
            <p:cNvPr id="1516" name="Google Shape;1516;p44"/>
            <p:cNvSpPr/>
            <p:nvPr/>
          </p:nvSpPr>
          <p:spPr>
            <a:xfrm rot="-2794009">
              <a:off x="4401199" y="1683732"/>
              <a:ext cx="3378518" cy="3343265"/>
            </a:xfrm>
            <a:custGeom>
              <a:rect b="b" l="l" r="r" t="t"/>
              <a:pathLst>
                <a:path extrusionOk="0" h="3343265" w="3378518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7" name="Google Shape;1517;p44"/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518" name="Google Shape;1518;p44"/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</p:grpSpPr>
            <p:sp>
              <p:nvSpPr>
                <p:cNvPr id="1519" name="Google Shape;1519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2" name="Google Shape;1522;p44"/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</p:grpSpPr>
            <p:sp>
              <p:nvSpPr>
                <p:cNvPr id="1523" name="Google Shape;1523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6" name="Google Shape;1526;p44"/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</p:grpSpPr>
            <p:sp>
              <p:nvSpPr>
                <p:cNvPr id="1527" name="Google Shape;1527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0" name="Google Shape;1530;p44"/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</p:grpSpPr>
            <p:sp>
              <p:nvSpPr>
                <p:cNvPr id="1531" name="Google Shape;1531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4" name="Google Shape;1534;p44"/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</p:grpSpPr>
            <p:sp>
              <p:nvSpPr>
                <p:cNvPr id="1535" name="Google Shape;1535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8" name="Google Shape;1538;p44"/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</p:grpSpPr>
            <p:sp>
              <p:nvSpPr>
                <p:cNvPr id="1539" name="Google Shape;1539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2" name="Google Shape;1542;p44"/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</p:grpSpPr>
            <p:sp>
              <p:nvSpPr>
                <p:cNvPr id="1543" name="Google Shape;1543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4" name="Google Shape;1544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5" name="Google Shape;1545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6" name="Google Shape;1546;p44"/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</p:grpSpPr>
            <p:sp>
              <p:nvSpPr>
                <p:cNvPr id="1547" name="Google Shape;1547;p44"/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44"/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44"/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rect b="b" l="l" r="r" t="t"/>
                  <a:pathLst>
                    <a:path extrusionOk="0" h="7138182" w="3636337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50" name="Google Shape;1550;p44"/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52" name="Google Shape;1552;p44"/>
          <p:cNvGrpSpPr/>
          <p:nvPr/>
        </p:nvGrpSpPr>
        <p:grpSpPr>
          <a:xfrm>
            <a:off x="2758952" y="1271297"/>
            <a:ext cx="2085136" cy="2719675"/>
            <a:chOff x="5053297" y="3341817"/>
            <a:chExt cx="2085136" cy="2719675"/>
          </a:xfrm>
        </p:grpSpPr>
        <p:sp>
          <p:nvSpPr>
            <p:cNvPr id="1553" name="Google Shape;1553;p44"/>
            <p:cNvSpPr/>
            <p:nvPr/>
          </p:nvSpPr>
          <p:spPr>
            <a:xfrm>
              <a:off x="5116695" y="3410346"/>
              <a:ext cx="1950793" cy="1950793"/>
            </a:xfrm>
            <a:prstGeom prst="ellipse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4" name="Google Shape;1554;p44"/>
            <p:cNvGrpSpPr/>
            <p:nvPr/>
          </p:nvGrpSpPr>
          <p:grpSpPr>
            <a:xfrm>
              <a:off x="5295030" y="3588480"/>
              <a:ext cx="1605194" cy="2473012"/>
              <a:chOff x="3145556" y="2276871"/>
              <a:chExt cx="2025750" cy="3120934"/>
            </a:xfrm>
          </p:grpSpPr>
          <p:sp>
            <p:nvSpPr>
              <p:cNvPr id="1555" name="Google Shape;1555;p44"/>
              <p:cNvSpPr/>
              <p:nvPr/>
            </p:nvSpPr>
            <p:spPr>
              <a:xfrm>
                <a:off x="3145556" y="2276871"/>
                <a:ext cx="2025750" cy="2266157"/>
              </a:xfrm>
              <a:custGeom>
                <a:rect b="b" l="l" r="r" t="t"/>
                <a:pathLst>
                  <a:path extrusionOk="0" h="2266157" w="2025750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rect b="b" l="l" r="r" t="t"/>
                <a:pathLst>
                  <a:path extrusionOk="0" h="661813" w="792088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rect b="b" l="l" r="r" t="t"/>
                <a:pathLst>
                  <a:path extrusionOk="0" h="130480" w="668001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58" name="Google Shape;1558;p44"/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9" name="Google Shape;1559;p44"/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60" name="Google Shape;1560;p44"/>
              <p:cNvCxnSpPr/>
              <p:nvPr/>
            </p:nvCxnSpPr>
            <p:spPr>
              <a:xfrm>
                <a:off x="3824430" y="3417379"/>
                <a:ext cx="651075" cy="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561" name="Google Shape;1561;p44"/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1562" name="Google Shape;1562;p44"/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65" name="Google Shape;1565;p44"/>
            <p:cNvSpPr/>
            <p:nvPr/>
          </p:nvSpPr>
          <p:spPr>
            <a:xfrm>
              <a:off x="6026680" y="3341817"/>
              <a:ext cx="141891" cy="1418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6996542" y="4309418"/>
              <a:ext cx="141891" cy="1418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5053297" y="4309418"/>
              <a:ext cx="141891" cy="1418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6770105" y="3663040"/>
              <a:ext cx="141891" cy="1418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5299560" y="3663040"/>
              <a:ext cx="141891" cy="14189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5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575" name="Google Shape;1575;p45"/>
          <p:cNvGrpSpPr/>
          <p:nvPr/>
        </p:nvGrpSpPr>
        <p:grpSpPr>
          <a:xfrm>
            <a:off x="7708566" y="2485211"/>
            <a:ext cx="3966027" cy="3201070"/>
            <a:chOff x="2444748" y="555045"/>
            <a:chExt cx="7282048" cy="5727454"/>
          </a:xfrm>
        </p:grpSpPr>
        <p:sp>
          <p:nvSpPr>
            <p:cNvPr id="1576" name="Google Shape;1576;p45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45"/>
          <p:cNvGrpSpPr/>
          <p:nvPr/>
        </p:nvGrpSpPr>
        <p:grpSpPr>
          <a:xfrm>
            <a:off x="5674269" y="2530632"/>
            <a:ext cx="1677221" cy="2948467"/>
            <a:chOff x="9072979" y="1762840"/>
            <a:chExt cx="2304012" cy="4050333"/>
          </a:xfrm>
        </p:grpSpPr>
        <p:grpSp>
          <p:nvGrpSpPr>
            <p:cNvPr id="1585" name="Google Shape;1585;p45"/>
            <p:cNvGrpSpPr/>
            <p:nvPr/>
          </p:nvGrpSpPr>
          <p:grpSpPr>
            <a:xfrm>
              <a:off x="9072979" y="1762840"/>
              <a:ext cx="2304012" cy="4050333"/>
              <a:chOff x="445712" y="1449040"/>
              <a:chExt cx="2113018" cy="3924176"/>
            </a:xfrm>
          </p:grpSpPr>
          <p:sp>
            <p:nvSpPr>
              <p:cNvPr id="1586" name="Google Shape;1586;p45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45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8" name="Google Shape;1588;p45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589" name="Google Shape;1589;p45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45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91" name="Google Shape;1591;p45"/>
            <p:cNvGrpSpPr/>
            <p:nvPr/>
          </p:nvGrpSpPr>
          <p:grpSpPr>
            <a:xfrm>
              <a:off x="9185736" y="2100750"/>
              <a:ext cx="2059604" cy="3271537"/>
              <a:chOff x="9185736" y="2341500"/>
              <a:chExt cx="2059604" cy="2995618"/>
            </a:xfrm>
          </p:grpSpPr>
          <p:sp>
            <p:nvSpPr>
              <p:cNvPr id="1592" name="Google Shape;1592;p45"/>
              <p:cNvSpPr/>
              <p:nvPr/>
            </p:nvSpPr>
            <p:spPr>
              <a:xfrm>
                <a:off x="9185736" y="2341500"/>
                <a:ext cx="2059604" cy="748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45"/>
              <p:cNvSpPr/>
              <p:nvPr/>
            </p:nvSpPr>
            <p:spPr>
              <a:xfrm>
                <a:off x="9185736" y="3090447"/>
                <a:ext cx="2059604" cy="7489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45"/>
              <p:cNvSpPr/>
              <p:nvPr/>
            </p:nvSpPr>
            <p:spPr>
              <a:xfrm>
                <a:off x="9185736" y="3839240"/>
                <a:ext cx="2059604" cy="74894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45"/>
              <p:cNvSpPr/>
              <p:nvPr/>
            </p:nvSpPr>
            <p:spPr>
              <a:xfrm>
                <a:off x="9185736" y="4588171"/>
                <a:ext cx="2059604" cy="74894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45"/>
              <p:cNvSpPr txBox="1"/>
              <p:nvPr/>
            </p:nvSpPr>
            <p:spPr>
              <a:xfrm>
                <a:off x="9587067" y="2539891"/>
                <a:ext cx="1256942" cy="348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Option A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45"/>
              <p:cNvSpPr txBox="1"/>
              <p:nvPr/>
            </p:nvSpPr>
            <p:spPr>
              <a:xfrm>
                <a:off x="9587067" y="4782496"/>
                <a:ext cx="1256942" cy="348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Option D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45"/>
              <p:cNvSpPr txBox="1"/>
              <p:nvPr/>
            </p:nvSpPr>
            <p:spPr>
              <a:xfrm>
                <a:off x="9587067" y="3288838"/>
                <a:ext cx="1256942" cy="348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Option B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45"/>
              <p:cNvSpPr txBox="1"/>
              <p:nvPr/>
            </p:nvSpPr>
            <p:spPr>
              <a:xfrm>
                <a:off x="9587067" y="4037631"/>
                <a:ext cx="1256942" cy="348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Option C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0" name="Google Shape;1600;p45"/>
          <p:cNvGrpSpPr/>
          <p:nvPr/>
        </p:nvGrpSpPr>
        <p:grpSpPr>
          <a:xfrm>
            <a:off x="243866" y="2522158"/>
            <a:ext cx="5137201" cy="2822544"/>
            <a:chOff x="-548507" y="477868"/>
            <a:chExt cx="11570449" cy="6357177"/>
          </a:xfrm>
        </p:grpSpPr>
        <p:sp>
          <p:nvSpPr>
            <p:cNvPr id="1601" name="Google Shape;1601;p4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6" name="Google Shape;1606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07" name="Google Shape;1607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9" name="Google Shape;1609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10" name="Google Shape;1610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2" name="Google Shape;1612;p4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618" name="Google Shape;1618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668" name="Google Shape;1668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8" name="Google Shape;1678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1679" name="Google Shape;1679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3" name="Google Shape;1683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6" name="Google Shape;1686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1687" name="Google Shape;1687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9" name="Google Shape;1689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724" name="Google Shape;1724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/>
          <p:nvPr/>
        </p:nvSpPr>
        <p:spPr>
          <a:xfrm>
            <a:off x="5164185" y="2111636"/>
            <a:ext cx="3432539" cy="970712"/>
          </a:xfrm>
          <a:prstGeom prst="roundRect">
            <a:avLst>
              <a:gd fmla="val 12714" name="adj"/>
            </a:avLst>
          </a:prstGeom>
          <a:solidFill>
            <a:srgbClr val="F58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5106742" y="1585546"/>
            <a:ext cx="3718582" cy="526090"/>
          </a:xfrm>
          <a:prstGeom prst="homePlate">
            <a:avLst>
              <a:gd fmla="val 4642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1552575" y="4752783"/>
            <a:ext cx="2286000" cy="1338115"/>
          </a:xfrm>
          <a:prstGeom prst="roundRect">
            <a:avLst>
              <a:gd fmla="val 12714" name="adj"/>
            </a:avLst>
          </a:prstGeom>
          <a:solidFill>
            <a:srgbClr val="F0C3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1552575" y="4226694"/>
            <a:ext cx="2522703" cy="526090"/>
          </a:xfrm>
          <a:prstGeom prst="homePlate">
            <a:avLst>
              <a:gd fmla="val 4642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5351083" y="4752783"/>
            <a:ext cx="2286000" cy="1338115"/>
          </a:xfrm>
          <a:prstGeom prst="roundRect">
            <a:avLst>
              <a:gd fmla="val 12714" name="adj"/>
            </a:avLst>
          </a:prstGeom>
          <a:solidFill>
            <a:srgbClr val="FEDE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5351083" y="4226694"/>
            <a:ext cx="2522703" cy="526090"/>
          </a:xfrm>
          <a:prstGeom prst="homePlate">
            <a:avLst>
              <a:gd fmla="val 4642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9149591" y="4752783"/>
            <a:ext cx="2286000" cy="1338115"/>
          </a:xfrm>
          <a:prstGeom prst="roundRect">
            <a:avLst>
              <a:gd fmla="val 12714" name="adj"/>
            </a:avLst>
          </a:prstGeom>
          <a:solidFill>
            <a:srgbClr val="FFEB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9149591" y="4226694"/>
            <a:ext cx="2522703" cy="526090"/>
          </a:xfrm>
          <a:prstGeom prst="homePlate">
            <a:avLst>
              <a:gd fmla="val 4642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>
            <a:off x="2174184" y="4340336"/>
            <a:ext cx="1586755" cy="1628761"/>
            <a:chOff x="2174184" y="4578461"/>
            <a:chExt cx="1586755" cy="1628761"/>
          </a:xfrm>
        </p:grpSpPr>
        <p:sp>
          <p:nvSpPr>
            <p:cNvPr id="230" name="Google Shape;230;p5"/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5972692" y="4340336"/>
            <a:ext cx="1586755" cy="1628761"/>
            <a:chOff x="2174184" y="4578461"/>
            <a:chExt cx="1586755" cy="1628761"/>
          </a:xfrm>
        </p:grpSpPr>
        <p:sp>
          <p:nvSpPr>
            <p:cNvPr id="234" name="Google Shape;234;p5"/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9771200" y="4340336"/>
            <a:ext cx="1586755" cy="1628761"/>
            <a:chOff x="2174184" y="4578461"/>
            <a:chExt cx="1586755" cy="1628761"/>
          </a:xfrm>
        </p:grpSpPr>
        <p:sp>
          <p:nvSpPr>
            <p:cNvPr id="238" name="Google Shape;238;p5"/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Design</a:t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grpSp>
        <p:nvGrpSpPr>
          <p:cNvPr id="241" name="Google Shape;241;p5"/>
          <p:cNvGrpSpPr/>
          <p:nvPr/>
        </p:nvGrpSpPr>
        <p:grpSpPr>
          <a:xfrm>
            <a:off x="5942059" y="1703413"/>
            <a:ext cx="2558694" cy="1259429"/>
            <a:chOff x="2174184" y="4578461"/>
            <a:chExt cx="1586755" cy="1259429"/>
          </a:xfrm>
        </p:grpSpPr>
        <p:sp>
          <p:nvSpPr>
            <p:cNvPr id="242" name="Google Shape;242;p5"/>
            <p:cNvSpPr/>
            <p:nvPr/>
          </p:nvSpPr>
          <p:spPr>
            <a:xfrm>
              <a:off x="2174185" y="5376225"/>
              <a:ext cx="15867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 Name </a:t>
              </a:r>
              <a:endParaRPr/>
            </a:p>
          </p:txBody>
        </p:sp>
      </p:grpSp>
      <p:cxnSp>
        <p:nvCxnSpPr>
          <p:cNvPr id="245" name="Google Shape;245;p5"/>
          <p:cNvCxnSpPr/>
          <p:nvPr/>
        </p:nvCxnSpPr>
        <p:spPr>
          <a:xfrm>
            <a:off x="5383883" y="3200400"/>
            <a:ext cx="0" cy="27695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6" name="Google Shape;246;p5"/>
          <p:cNvCxnSpPr/>
          <p:nvPr/>
        </p:nvCxnSpPr>
        <p:spPr>
          <a:xfrm>
            <a:off x="1540723" y="3477357"/>
            <a:ext cx="7597016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7" name="Google Shape;247;p5"/>
          <p:cNvCxnSpPr/>
          <p:nvPr/>
        </p:nvCxnSpPr>
        <p:spPr>
          <a:xfrm>
            <a:off x="1535921" y="3477357"/>
            <a:ext cx="0" cy="40429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8" name="Google Shape;248;p5"/>
          <p:cNvCxnSpPr/>
          <p:nvPr/>
        </p:nvCxnSpPr>
        <p:spPr>
          <a:xfrm>
            <a:off x="5383883" y="3477357"/>
            <a:ext cx="0" cy="40429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49" name="Google Shape;249;p5"/>
          <p:cNvCxnSpPr/>
          <p:nvPr/>
        </p:nvCxnSpPr>
        <p:spPr>
          <a:xfrm>
            <a:off x="9137679" y="3477357"/>
            <a:ext cx="0" cy="40429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50" name="Google Shape;250;p5"/>
          <p:cNvSpPr/>
          <p:nvPr>
            <p:ph idx="2" type="pic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251" name="Google Shape;251;p5"/>
          <p:cNvSpPr/>
          <p:nvPr>
            <p:ph idx="4" type="pic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252" name="Google Shape;252;p5"/>
          <p:cNvSpPr/>
          <p:nvPr>
            <p:ph idx="3" type="pic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253" name="Google Shape;253;p5"/>
          <p:cNvSpPr/>
          <p:nvPr>
            <p:ph idx="5" type="pic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rgbClr val="F2F2F2"/>
          </a:solidFill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6"/>
          <p:cNvGraphicFramePr/>
          <p:nvPr/>
        </p:nvGraphicFramePr>
        <p:xfrm>
          <a:off x="80920" y="1479841"/>
          <a:ext cx="6805402" cy="438398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9" name="Google Shape;259;p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60" name="Google Shape;260;p6"/>
          <p:cNvGrpSpPr/>
          <p:nvPr/>
        </p:nvGrpSpPr>
        <p:grpSpPr>
          <a:xfrm>
            <a:off x="731969" y="2433586"/>
            <a:ext cx="5457026" cy="2133602"/>
            <a:chOff x="861724" y="2301847"/>
            <a:chExt cx="6786851" cy="2133602"/>
          </a:xfrm>
        </p:grpSpPr>
        <p:cxnSp>
          <p:nvCxnSpPr>
            <p:cNvPr id="261" name="Google Shape;261;p6"/>
            <p:cNvCxnSpPr/>
            <p:nvPr/>
          </p:nvCxnSpPr>
          <p:spPr>
            <a:xfrm flipH="1" rot="10800000">
              <a:off x="861724" y="3444847"/>
              <a:ext cx="1348076" cy="990602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263" name="Google Shape;263;p6"/>
            <p:cNvCxnSpPr/>
            <p:nvPr/>
          </p:nvCxnSpPr>
          <p:spPr>
            <a:xfrm flipH="1" rot="10800000">
              <a:off x="3636445" y="2879670"/>
              <a:ext cx="1267511" cy="1320855"/>
            </a:xfrm>
            <a:prstGeom prst="straightConnector1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265" name="Google Shape;265;p6"/>
            <p:cNvCxnSpPr/>
            <p:nvPr/>
          </p:nvCxnSpPr>
          <p:spPr>
            <a:xfrm flipH="1" rot="10800000">
              <a:off x="6330600" y="2301847"/>
              <a:ext cx="1317975" cy="1134803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</p:grpSp>
      <p:sp>
        <p:nvSpPr>
          <p:cNvPr id="266" name="Google Shape;266;p6"/>
          <p:cNvSpPr/>
          <p:nvPr/>
        </p:nvSpPr>
        <p:spPr>
          <a:xfrm flipH="1" rot="177284">
            <a:off x="-17361" y="5003962"/>
            <a:ext cx="6914377" cy="2041733"/>
          </a:xfrm>
          <a:custGeom>
            <a:rect b="b" l="l" r="r" t="t"/>
            <a:pathLst>
              <a:path extrusionOk="0" h="2041733" w="6914377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rgbClr val="FFEB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5414121" y="1290402"/>
            <a:ext cx="826667" cy="826759"/>
          </a:xfrm>
          <a:prstGeom prst="wedgeEllipseCallout">
            <a:avLst>
              <a:gd fmla="val 34241" name="adj1"/>
              <a:gd fmla="val 6661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>
            <a:off x="4431939" y="2360102"/>
            <a:ext cx="826667" cy="826759"/>
          </a:xfrm>
          <a:prstGeom prst="wedgeEllipseCallout">
            <a:avLst>
              <a:gd fmla="val 34241" name="adj1"/>
              <a:gd fmla="val 6661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2211418" y="2966260"/>
            <a:ext cx="826667" cy="826759"/>
          </a:xfrm>
          <a:prstGeom prst="wedgeEllipseCallout">
            <a:avLst>
              <a:gd fmla="val 34241" name="adj1"/>
              <a:gd fmla="val 6661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3155493" y="1861156"/>
            <a:ext cx="826667" cy="826759"/>
          </a:xfrm>
          <a:prstGeom prst="wedgeEllipseCallout">
            <a:avLst>
              <a:gd fmla="val 34241" name="adj1"/>
              <a:gd fmla="val 6661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896865" y="2489904"/>
            <a:ext cx="826667" cy="826759"/>
          </a:xfrm>
          <a:prstGeom prst="wedgeEllipseCallout">
            <a:avLst>
              <a:gd fmla="val 34241" name="adj1"/>
              <a:gd fmla="val 6661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7316420" y="1676517"/>
            <a:ext cx="689857" cy="6898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6"/>
          <p:cNvGrpSpPr/>
          <p:nvPr/>
        </p:nvGrpSpPr>
        <p:grpSpPr>
          <a:xfrm>
            <a:off x="8108506" y="1650410"/>
            <a:ext cx="3433541" cy="724978"/>
            <a:chOff x="7186639" y="1798001"/>
            <a:chExt cx="3240000" cy="724978"/>
          </a:xfrm>
        </p:grpSpPr>
        <p:sp>
          <p:nvSpPr>
            <p:cNvPr id="274" name="Google Shape;274;p6"/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6"/>
          <p:cNvSpPr/>
          <p:nvPr/>
        </p:nvSpPr>
        <p:spPr>
          <a:xfrm>
            <a:off x="7316420" y="2559236"/>
            <a:ext cx="689857" cy="689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6"/>
          <p:cNvGrpSpPr/>
          <p:nvPr/>
        </p:nvGrpSpPr>
        <p:grpSpPr>
          <a:xfrm>
            <a:off x="8108506" y="2533130"/>
            <a:ext cx="3433541" cy="724978"/>
            <a:chOff x="7186639" y="2680720"/>
            <a:chExt cx="3240000" cy="724978"/>
          </a:xfrm>
        </p:grpSpPr>
        <p:sp>
          <p:nvSpPr>
            <p:cNvPr id="278" name="Google Shape;278;p6"/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7316420" y="3441955"/>
            <a:ext cx="689857" cy="6898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6"/>
          <p:cNvGrpSpPr/>
          <p:nvPr/>
        </p:nvGrpSpPr>
        <p:grpSpPr>
          <a:xfrm>
            <a:off x="8108506" y="3415848"/>
            <a:ext cx="3433541" cy="724978"/>
            <a:chOff x="7186639" y="3563439"/>
            <a:chExt cx="3240000" cy="724978"/>
          </a:xfrm>
        </p:grpSpPr>
        <p:sp>
          <p:nvSpPr>
            <p:cNvPr id="282" name="Google Shape;282;p6"/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6"/>
          <p:cNvSpPr/>
          <p:nvPr/>
        </p:nvSpPr>
        <p:spPr>
          <a:xfrm>
            <a:off x="7316420" y="4324674"/>
            <a:ext cx="689857" cy="689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6"/>
          <p:cNvGrpSpPr/>
          <p:nvPr/>
        </p:nvGrpSpPr>
        <p:grpSpPr>
          <a:xfrm>
            <a:off x="8108506" y="4298568"/>
            <a:ext cx="3433541" cy="724978"/>
            <a:chOff x="7186639" y="4446158"/>
            <a:chExt cx="3240000" cy="724978"/>
          </a:xfrm>
        </p:grpSpPr>
        <p:sp>
          <p:nvSpPr>
            <p:cNvPr id="286" name="Google Shape;286;p6"/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6"/>
          <p:cNvSpPr/>
          <p:nvPr/>
        </p:nvSpPr>
        <p:spPr>
          <a:xfrm>
            <a:off x="7316420" y="5207393"/>
            <a:ext cx="689857" cy="689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6"/>
          <p:cNvGrpSpPr/>
          <p:nvPr/>
        </p:nvGrpSpPr>
        <p:grpSpPr>
          <a:xfrm>
            <a:off x="8108506" y="5181288"/>
            <a:ext cx="3433541" cy="724978"/>
            <a:chOff x="7186639" y="5328877"/>
            <a:chExt cx="3240000" cy="724978"/>
          </a:xfrm>
        </p:grpSpPr>
        <p:sp>
          <p:nvSpPr>
            <p:cNvPr id="290" name="Google Shape;290;p6"/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6"/>
          <p:cNvSpPr/>
          <p:nvPr/>
        </p:nvSpPr>
        <p:spPr>
          <a:xfrm flipH="1">
            <a:off x="7490470" y="3617455"/>
            <a:ext cx="357672" cy="35767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7510702" y="4530113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7534267" y="2726664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7490471" y="1870524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/>
          <p:nvPr/>
        </p:nvSpPr>
        <p:spPr>
          <a:xfrm rot="2700000">
            <a:off x="7528387" y="5313948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02" name="Google Shape;302;p7"/>
          <p:cNvGrpSpPr/>
          <p:nvPr/>
        </p:nvGrpSpPr>
        <p:grpSpPr>
          <a:xfrm rot="10800000">
            <a:off x="691279" y="1439281"/>
            <a:ext cx="4787351" cy="4610947"/>
            <a:chOff x="1105319" y="796208"/>
            <a:chExt cx="5467032" cy="5265583"/>
          </a:xfrm>
        </p:grpSpPr>
        <p:sp>
          <p:nvSpPr>
            <p:cNvPr id="303" name="Google Shape;303;p7"/>
            <p:cNvSpPr/>
            <p:nvPr/>
          </p:nvSpPr>
          <p:spPr>
            <a:xfrm>
              <a:off x="3367050" y="796208"/>
              <a:ext cx="943570" cy="908801"/>
            </a:xfrm>
            <a:custGeom>
              <a:rect b="b" l="l" r="r" t="t"/>
              <a:pathLst>
                <a:path extrusionOk="0" h="908801" w="943570">
                  <a:moveTo>
                    <a:pt x="471785" y="0"/>
                  </a:moveTo>
                  <a:lnTo>
                    <a:pt x="94357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801370" y="1885880"/>
              <a:ext cx="2074930" cy="908801"/>
            </a:xfrm>
            <a:custGeom>
              <a:rect b="b" l="l" r="r" t="t"/>
              <a:pathLst>
                <a:path extrusionOk="0" h="908801" w="2074930">
                  <a:moveTo>
                    <a:pt x="471785" y="0"/>
                  </a:moveTo>
                  <a:lnTo>
                    <a:pt x="1603145" y="0"/>
                  </a:lnTo>
                  <a:lnTo>
                    <a:pt x="207493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2235690" y="2975552"/>
              <a:ext cx="3206290" cy="908801"/>
            </a:xfrm>
            <a:custGeom>
              <a:rect b="b" l="l" r="r" t="t"/>
              <a:pathLst>
                <a:path extrusionOk="0" h="908801" w="3206290">
                  <a:moveTo>
                    <a:pt x="471785" y="0"/>
                  </a:moveTo>
                  <a:lnTo>
                    <a:pt x="2734505" y="0"/>
                  </a:lnTo>
                  <a:lnTo>
                    <a:pt x="320629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670010" y="4065224"/>
              <a:ext cx="4337650" cy="908801"/>
            </a:xfrm>
            <a:custGeom>
              <a:rect b="b" l="l" r="r" t="t"/>
              <a:pathLst>
                <a:path extrusionOk="0" h="908801" w="4337650">
                  <a:moveTo>
                    <a:pt x="471785" y="0"/>
                  </a:moveTo>
                  <a:lnTo>
                    <a:pt x="3865865" y="0"/>
                  </a:lnTo>
                  <a:lnTo>
                    <a:pt x="4337650" y="908801"/>
                  </a:lnTo>
                  <a:lnTo>
                    <a:pt x="0" y="908801"/>
                  </a:lnTo>
                  <a:lnTo>
                    <a:pt x="471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105319" y="5154895"/>
              <a:ext cx="5467032" cy="906896"/>
            </a:xfrm>
            <a:custGeom>
              <a:rect b="b" l="l" r="r" t="t"/>
              <a:pathLst>
                <a:path extrusionOk="0" h="906896" w="5467032">
                  <a:moveTo>
                    <a:pt x="470796" y="0"/>
                  </a:moveTo>
                  <a:lnTo>
                    <a:pt x="4996236" y="0"/>
                  </a:lnTo>
                  <a:lnTo>
                    <a:pt x="5467032" y="906896"/>
                  </a:lnTo>
                  <a:lnTo>
                    <a:pt x="0" y="906896"/>
                  </a:lnTo>
                  <a:lnTo>
                    <a:pt x="470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 flipH="1">
              <a:off x="3367049" y="1705009"/>
              <a:ext cx="1041283" cy="180870"/>
            </a:xfrm>
            <a:prstGeom prst="parallelogram">
              <a:avLst>
                <a:gd fmla="val 133193" name="adj"/>
              </a:avLst>
            </a:prstGeom>
            <a:solidFill>
              <a:srgbClr val="F9D1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flipH="1">
              <a:off x="2801369" y="2794680"/>
              <a:ext cx="2165565" cy="180870"/>
            </a:xfrm>
            <a:prstGeom prst="parallelogram">
              <a:avLst>
                <a:gd fmla="val 133193" name="adj"/>
              </a:avLst>
            </a:pr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 flipH="1">
              <a:off x="2235688" y="3884351"/>
              <a:ext cx="3304237" cy="180870"/>
            </a:xfrm>
            <a:prstGeom prst="parallelogram">
              <a:avLst>
                <a:gd fmla="val 133193" name="adj"/>
              </a:avLst>
            </a:prstGeom>
            <a:solidFill>
              <a:srgbClr val="EB8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 flipH="1">
              <a:off x="1662696" y="4974020"/>
              <a:ext cx="4433303" cy="180870"/>
            </a:xfrm>
            <a:prstGeom prst="parallelogram">
              <a:avLst>
                <a:gd fmla="val 133193" name="adj"/>
              </a:avLst>
            </a:pr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7"/>
          <p:cNvSpPr/>
          <p:nvPr/>
        </p:nvSpPr>
        <p:spPr>
          <a:xfrm>
            <a:off x="7687083" y="5318708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7875505" y="5505649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7"/>
          <p:cNvGrpSpPr/>
          <p:nvPr/>
        </p:nvGrpSpPr>
        <p:grpSpPr>
          <a:xfrm>
            <a:off x="3993438" y="5340862"/>
            <a:ext cx="3599434" cy="687213"/>
            <a:chOff x="-475010" y="1114178"/>
            <a:chExt cx="4241713" cy="687213"/>
          </a:xfrm>
        </p:grpSpPr>
        <p:sp>
          <p:nvSpPr>
            <p:cNvPr id="315" name="Google Shape;315;p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317" name="Google Shape;317;p7"/>
          <p:cNvSpPr/>
          <p:nvPr/>
        </p:nvSpPr>
        <p:spPr>
          <a:xfrm>
            <a:off x="10407017" y="1484733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7"/>
          <p:cNvGrpSpPr/>
          <p:nvPr/>
        </p:nvGrpSpPr>
        <p:grpSpPr>
          <a:xfrm>
            <a:off x="6713372" y="1506887"/>
            <a:ext cx="3599434" cy="687213"/>
            <a:chOff x="-475010" y="1114178"/>
            <a:chExt cx="4241713" cy="687213"/>
          </a:xfrm>
        </p:grpSpPr>
        <p:sp>
          <p:nvSpPr>
            <p:cNvPr id="319" name="Google Shape;319;p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>
            <a:off x="10598450" y="1724233"/>
            <a:ext cx="345499" cy="252521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9727035" y="2443227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7"/>
          <p:cNvGrpSpPr/>
          <p:nvPr/>
        </p:nvGrpSpPr>
        <p:grpSpPr>
          <a:xfrm>
            <a:off x="6033390" y="2465381"/>
            <a:ext cx="3599434" cy="687213"/>
            <a:chOff x="-475010" y="1114178"/>
            <a:chExt cx="4241713" cy="687213"/>
          </a:xfrm>
        </p:grpSpPr>
        <p:sp>
          <p:nvSpPr>
            <p:cNvPr id="324" name="Google Shape;324;p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326" name="Google Shape;326;p7"/>
          <p:cNvSpPr/>
          <p:nvPr/>
        </p:nvSpPr>
        <p:spPr>
          <a:xfrm>
            <a:off x="9902581" y="2615453"/>
            <a:ext cx="393660" cy="387068"/>
          </a:xfrm>
          <a:custGeom>
            <a:rect b="b" l="l" r="r" t="t"/>
            <a:pathLst>
              <a:path extrusionOk="0" h="3786842" w="385132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9047051" y="3401721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7"/>
          <p:cNvGrpSpPr/>
          <p:nvPr/>
        </p:nvGrpSpPr>
        <p:grpSpPr>
          <a:xfrm>
            <a:off x="5353406" y="3423875"/>
            <a:ext cx="3599434" cy="687213"/>
            <a:chOff x="-475010" y="1114178"/>
            <a:chExt cx="4241713" cy="687213"/>
          </a:xfrm>
        </p:grpSpPr>
        <p:sp>
          <p:nvSpPr>
            <p:cNvPr id="329" name="Google Shape;329;p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>
            <a:off x="9203940" y="3559756"/>
            <a:ext cx="418363" cy="415451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367067" y="4360215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7"/>
          <p:cNvGrpSpPr/>
          <p:nvPr/>
        </p:nvGrpSpPr>
        <p:grpSpPr>
          <a:xfrm>
            <a:off x="4673422" y="4382369"/>
            <a:ext cx="3599434" cy="687213"/>
            <a:chOff x="-475010" y="1114178"/>
            <a:chExt cx="4241713" cy="687213"/>
          </a:xfrm>
        </p:grpSpPr>
        <p:sp>
          <p:nvSpPr>
            <p:cNvPr id="334" name="Google Shape;334;p7"/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336" name="Google Shape;336;p7"/>
          <p:cNvSpPr/>
          <p:nvPr/>
        </p:nvSpPr>
        <p:spPr>
          <a:xfrm>
            <a:off x="8607516" y="4545975"/>
            <a:ext cx="250621" cy="360000"/>
          </a:xfrm>
          <a:custGeom>
            <a:rect b="b" l="l" r="r" t="t"/>
            <a:pathLst>
              <a:path extrusionOk="0" h="3930092" w="273600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460179" y="1595997"/>
            <a:ext cx="32495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1460179" y="2567577"/>
            <a:ext cx="32495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 txBox="1"/>
          <p:nvPr/>
        </p:nvSpPr>
        <p:spPr>
          <a:xfrm>
            <a:off x="1893176" y="3529886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2399208" y="4380812"/>
            <a:ext cx="13758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/>
          <p:nvPr/>
        </p:nvSpPr>
        <p:spPr>
          <a:xfrm>
            <a:off x="4507654" y="0"/>
            <a:ext cx="7684347" cy="6848498"/>
          </a:xfrm>
          <a:custGeom>
            <a:rect b="b" l="l" r="r" t="t"/>
            <a:pathLst>
              <a:path extrusionOk="0" h="6848498" w="7684347">
                <a:moveTo>
                  <a:pt x="6779054" y="0"/>
                </a:moveTo>
                <a:lnTo>
                  <a:pt x="7684347" y="0"/>
                </a:lnTo>
                <a:lnTo>
                  <a:pt x="7684347" y="906661"/>
                </a:lnTo>
                <a:lnTo>
                  <a:pt x="1802760" y="6848498"/>
                </a:lnTo>
                <a:lnTo>
                  <a:pt x="0" y="6848498"/>
                </a:lnTo>
                <a:close/>
              </a:path>
            </a:pathLst>
          </a:custGeom>
          <a:solidFill>
            <a:srgbClr val="E9A6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 txBox="1"/>
          <p:nvPr/>
        </p:nvSpPr>
        <p:spPr>
          <a:xfrm>
            <a:off x="7259943" y="2140170"/>
            <a:ext cx="35684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7259943" y="1186062"/>
            <a:ext cx="35684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8254757" y="3683727"/>
            <a:ext cx="339777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/>
          <p:nvPr>
            <p:ph idx="2" type="pic"/>
          </p:nvPr>
        </p:nvSpPr>
        <p:spPr>
          <a:xfrm>
            <a:off x="769399" y="-1"/>
            <a:ext cx="6881081" cy="68715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0" name="Google Shape;350;p8"/>
          <p:cNvSpPr/>
          <p:nvPr>
            <p:ph idx="3" type="pic"/>
          </p:nvPr>
        </p:nvSpPr>
        <p:spPr>
          <a:xfrm>
            <a:off x="-5528" y="0"/>
            <a:ext cx="39902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356" name="Google Shape;356;p9"/>
          <p:cNvCxnSpPr/>
          <p:nvPr/>
        </p:nvCxnSpPr>
        <p:spPr>
          <a:xfrm flipH="1" rot="10800000">
            <a:off x="7451037" y="2565594"/>
            <a:ext cx="612000" cy="612000"/>
          </a:xfrm>
          <a:prstGeom prst="straightConnector1">
            <a:avLst/>
          </a:prstGeom>
          <a:noFill/>
          <a:ln cap="sq" cmpd="sng" w="31750">
            <a:solidFill>
              <a:schemeClr val="accent3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357" name="Google Shape;357;p9"/>
          <p:cNvCxnSpPr/>
          <p:nvPr/>
        </p:nvCxnSpPr>
        <p:spPr>
          <a:xfrm>
            <a:off x="7451037" y="3779844"/>
            <a:ext cx="612000" cy="0"/>
          </a:xfrm>
          <a:prstGeom prst="straightConnector1">
            <a:avLst/>
          </a:prstGeom>
          <a:noFill/>
          <a:ln cap="sq" cmpd="sng" w="31750">
            <a:solidFill>
              <a:schemeClr val="accent4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358" name="Google Shape;358;p9"/>
          <p:cNvCxnSpPr/>
          <p:nvPr/>
        </p:nvCxnSpPr>
        <p:spPr>
          <a:xfrm>
            <a:off x="7451037" y="4385048"/>
            <a:ext cx="612000" cy="612000"/>
          </a:xfrm>
          <a:prstGeom prst="straightConnector1">
            <a:avLst/>
          </a:prstGeom>
          <a:noFill/>
          <a:ln cap="sq" cmpd="sng" w="31750">
            <a:solidFill>
              <a:schemeClr val="accent1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359" name="Google Shape;359;p9"/>
          <p:cNvCxnSpPr/>
          <p:nvPr/>
        </p:nvCxnSpPr>
        <p:spPr>
          <a:xfrm rot="10800000">
            <a:off x="4128964" y="2565594"/>
            <a:ext cx="612000" cy="612000"/>
          </a:xfrm>
          <a:prstGeom prst="straightConnector1">
            <a:avLst/>
          </a:prstGeom>
          <a:noFill/>
          <a:ln cap="sq" cmpd="sng" w="31750">
            <a:solidFill>
              <a:schemeClr val="accent2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360" name="Google Shape;360;p9"/>
          <p:cNvCxnSpPr/>
          <p:nvPr/>
        </p:nvCxnSpPr>
        <p:spPr>
          <a:xfrm rot="10800000">
            <a:off x="4128964" y="3762660"/>
            <a:ext cx="612000" cy="17185"/>
          </a:xfrm>
          <a:prstGeom prst="straightConnector1">
            <a:avLst/>
          </a:prstGeom>
          <a:noFill/>
          <a:ln cap="sq" cmpd="sng" w="31750">
            <a:solidFill>
              <a:schemeClr val="accent5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361" name="Google Shape;361;p9"/>
          <p:cNvCxnSpPr/>
          <p:nvPr/>
        </p:nvCxnSpPr>
        <p:spPr>
          <a:xfrm flipH="1">
            <a:off x="4128964" y="4385048"/>
            <a:ext cx="612000" cy="612000"/>
          </a:xfrm>
          <a:prstGeom prst="straightConnector1">
            <a:avLst/>
          </a:prstGeom>
          <a:noFill/>
          <a:ln cap="sq" cmpd="sng" w="31750">
            <a:solidFill>
              <a:schemeClr val="accent6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grpSp>
        <p:nvGrpSpPr>
          <p:cNvPr id="362" name="Google Shape;362;p9"/>
          <p:cNvGrpSpPr/>
          <p:nvPr/>
        </p:nvGrpSpPr>
        <p:grpSpPr>
          <a:xfrm>
            <a:off x="8162069" y="1645964"/>
            <a:ext cx="3096000" cy="1037971"/>
            <a:chOff x="910640" y="3014284"/>
            <a:chExt cx="1527408" cy="2596135"/>
          </a:xfrm>
        </p:grpSpPr>
        <p:sp>
          <p:nvSpPr>
            <p:cNvPr id="363" name="Google Shape;363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9"/>
          <p:cNvGrpSpPr/>
          <p:nvPr/>
        </p:nvGrpSpPr>
        <p:grpSpPr>
          <a:xfrm>
            <a:off x="8162069" y="3300698"/>
            <a:ext cx="3096000" cy="1037971"/>
            <a:chOff x="910640" y="3014284"/>
            <a:chExt cx="1527408" cy="2596135"/>
          </a:xfrm>
        </p:grpSpPr>
        <p:sp>
          <p:nvSpPr>
            <p:cNvPr id="366" name="Google Shape;366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9"/>
          <p:cNvGrpSpPr/>
          <p:nvPr/>
        </p:nvGrpSpPr>
        <p:grpSpPr>
          <a:xfrm>
            <a:off x="8162069" y="4970823"/>
            <a:ext cx="3096000" cy="1037971"/>
            <a:chOff x="910640" y="3014284"/>
            <a:chExt cx="1527408" cy="2596137"/>
          </a:xfrm>
        </p:grpSpPr>
        <p:sp>
          <p:nvSpPr>
            <p:cNvPr id="369" name="Google Shape;369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"/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908422" y="1645964"/>
            <a:ext cx="3096000" cy="1037971"/>
            <a:chOff x="910640" y="3014284"/>
            <a:chExt cx="1527408" cy="2596135"/>
          </a:xfrm>
        </p:grpSpPr>
        <p:sp>
          <p:nvSpPr>
            <p:cNvPr id="372" name="Google Shape;372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9"/>
          <p:cNvGrpSpPr/>
          <p:nvPr/>
        </p:nvGrpSpPr>
        <p:grpSpPr>
          <a:xfrm>
            <a:off x="908422" y="3308394"/>
            <a:ext cx="3096000" cy="1037971"/>
            <a:chOff x="910640" y="3014284"/>
            <a:chExt cx="1527408" cy="2596135"/>
          </a:xfrm>
        </p:grpSpPr>
        <p:sp>
          <p:nvSpPr>
            <p:cNvPr id="375" name="Google Shape;375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908422" y="4970822"/>
            <a:ext cx="3096000" cy="1037971"/>
            <a:chOff x="910640" y="3014284"/>
            <a:chExt cx="1527408" cy="2596135"/>
          </a:xfrm>
        </p:grpSpPr>
        <p:sp>
          <p:nvSpPr>
            <p:cNvPr id="378" name="Google Shape;378;p9"/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"/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4954005" y="1371936"/>
            <a:ext cx="2025166" cy="5496133"/>
            <a:chOff x="6871817" y="2122467"/>
            <a:chExt cx="2025166" cy="5496133"/>
          </a:xfrm>
        </p:grpSpPr>
        <p:sp>
          <p:nvSpPr>
            <p:cNvPr id="381" name="Google Shape;381;p9"/>
            <p:cNvSpPr/>
            <p:nvPr/>
          </p:nvSpPr>
          <p:spPr>
            <a:xfrm>
              <a:off x="8412262" y="4660678"/>
              <a:ext cx="213927" cy="439042"/>
            </a:xfrm>
            <a:custGeom>
              <a:rect b="b" l="l" r="r" t="t"/>
              <a:pathLst>
                <a:path extrusionOk="0" h="493253" w="221335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8458534" y="4749059"/>
              <a:ext cx="171275" cy="85000"/>
            </a:xfrm>
            <a:custGeom>
              <a:rect b="b" l="l" r="r" t="t"/>
              <a:pathLst>
                <a:path extrusionOk="0" h="101390" w="188144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rgbClr val="3F3F3F">
                <a:alpha val="4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7871492" y="6511811"/>
              <a:ext cx="338819" cy="383243"/>
            </a:xfrm>
            <a:custGeom>
              <a:rect b="b" l="l" r="r" t="t"/>
              <a:pathLst>
                <a:path extrusionOk="0" h="457140" w="372189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7527368" y="6114256"/>
              <a:ext cx="318048" cy="522103"/>
            </a:xfrm>
            <a:custGeom>
              <a:rect b="b" l="l" r="r" t="t"/>
              <a:pathLst>
                <a:path extrusionOk="0" h="622774" w="349372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555077" y="4361350"/>
              <a:ext cx="899136" cy="2260582"/>
            </a:xfrm>
            <a:custGeom>
              <a:rect b="b" l="l" r="r" t="t"/>
              <a:pathLst>
                <a:path extrusionOk="0" h="2696464" w="987690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7222050" y="2122467"/>
              <a:ext cx="311628" cy="627483"/>
            </a:xfrm>
            <a:custGeom>
              <a:rect b="b" l="l" r="r" t="t"/>
              <a:pathLst>
                <a:path extrusionOk="0" h="748473" w="342320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7789698" y="2761073"/>
              <a:ext cx="476261" cy="639635"/>
            </a:xfrm>
            <a:custGeom>
              <a:rect b="b" l="l" r="r" t="t"/>
              <a:pathLst>
                <a:path extrusionOk="0" h="762969" w="523167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7784162" y="2634935"/>
              <a:ext cx="469926" cy="400821"/>
            </a:xfrm>
            <a:custGeom>
              <a:rect b="b" l="l" r="r" t="t"/>
              <a:pathLst>
                <a:path extrusionOk="0" h="478107" w="516208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7623292" y="3200026"/>
              <a:ext cx="821698" cy="1266733"/>
            </a:xfrm>
            <a:custGeom>
              <a:rect b="b" l="l" r="r" t="t"/>
              <a:pathLst>
                <a:path extrusionOk="0" h="1510983" w="902625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53489" y="3344091"/>
              <a:ext cx="338943" cy="1011835"/>
            </a:xfrm>
            <a:custGeom>
              <a:rect b="b" l="l" r="r" t="t"/>
              <a:pathLst>
                <a:path extrusionOk="0" h="1206936" w="372325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176012" y="3285666"/>
              <a:ext cx="456714" cy="1617539"/>
            </a:xfrm>
            <a:custGeom>
              <a:rect b="b" l="l" r="r" t="t"/>
              <a:pathLst>
                <a:path extrusionOk="0" h="1929431" w="501695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7169893" y="2519585"/>
              <a:ext cx="747215" cy="2075722"/>
            </a:xfrm>
            <a:custGeom>
              <a:rect b="b" l="l" r="r" t="t"/>
              <a:pathLst>
                <a:path extrusionOk="0" h="2475960" w="820807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7210179" y="2487003"/>
              <a:ext cx="182503" cy="211637"/>
            </a:xfrm>
            <a:custGeom>
              <a:rect b="b" l="l" r="r" t="t"/>
              <a:pathLst>
                <a:path extrusionOk="0" h="252445" w="200477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 1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 1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 1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:creator>Allppt.com</dc:creator>
</cp:coreProperties>
</file>