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1133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1049" r:id="rId28"/>
    <p:sldId id="846" r:id="rId29"/>
    <p:sldId id="1069" r:id="rId30"/>
    <p:sldId id="866" r:id="rId31"/>
    <p:sldId id="867" r:id="rId32"/>
    <p:sldId id="1053" r:id="rId33"/>
    <p:sldId id="1079" r:id="rId34"/>
    <p:sldId id="1102" r:id="rId35"/>
    <p:sldId id="1103" r:id="rId36"/>
    <p:sldId id="1105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  <p:sldId id="1107" r:id="rId57"/>
  </p:sldIdLst>
  <p:sldSz cx="9144000" cy="6858000" type="screen4x3"/>
  <p:notesSz cx="6735763" cy="9866313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  <p:embeddedFont>
      <p:font typeface="KG Primary Penmanship Alt" panose="02000506000000020003" pitchFamily="2" charset="0"/>
      <p:regular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4472C4"/>
    <a:srgbClr val="E84234"/>
    <a:srgbClr val="9EE0F4"/>
    <a:srgbClr val="EAF8FE"/>
    <a:srgbClr val="E7E6E6"/>
    <a:srgbClr val="424D7B"/>
    <a:srgbClr val="EBE3F1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77" d="100"/>
          <a:sy n="77" d="100"/>
        </p:scale>
        <p:origin x="82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09305A56-088C-4D60-A921-000BF2E67C6B}"/>
    <pc:docChg chg="undo custSel modSld">
      <pc:chgData name="LAMIAE BEZZAZ" userId="f9bc3cc0-8e1c-4944-afa8-b4b36bbf20e1" providerId="ADAL" clId="{09305A56-088C-4D60-A921-000BF2E67C6B}" dt="2026-04-03T10:42:56.822" v="791" actId="1076"/>
      <pc:docMkLst>
        <pc:docMk/>
      </pc:docMkLst>
      <pc:sldChg chg="modSp">
        <pc:chgData name="LAMIAE BEZZAZ" userId="f9bc3cc0-8e1c-4944-afa8-b4b36bbf20e1" providerId="ADAL" clId="{09305A56-088C-4D60-A921-000BF2E67C6B}" dt="2026-04-02T23:57:45.978" v="5" actId="20577"/>
        <pc:sldMkLst>
          <pc:docMk/>
          <pc:sldMk cId="1552006823" sldId="780"/>
        </pc:sldMkLst>
        <pc:spChg chg="mod">
          <ac:chgData name="LAMIAE BEZZAZ" userId="f9bc3cc0-8e1c-4944-afa8-b4b36bbf20e1" providerId="ADAL" clId="{09305A56-088C-4D60-A921-000BF2E67C6B}" dt="2026-04-02T23:57:45.978" v="5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addSp modSp modAnim">
        <pc:chgData name="LAMIAE BEZZAZ" userId="f9bc3cc0-8e1c-4944-afa8-b4b36bbf20e1" providerId="ADAL" clId="{09305A56-088C-4D60-A921-000BF2E67C6B}" dt="2026-04-02T23:59:11.976" v="10"/>
        <pc:sldMkLst>
          <pc:docMk/>
          <pc:sldMk cId="927543826" sldId="784"/>
        </pc:sldMkLst>
        <pc:picChg chg="add mod">
          <ac:chgData name="LAMIAE BEZZAZ" userId="f9bc3cc0-8e1c-4944-afa8-b4b36bbf20e1" providerId="ADAL" clId="{09305A56-088C-4D60-A921-000BF2E67C6B}" dt="2026-04-02T23:59:01.192" v="8" actId="1076"/>
          <ac:picMkLst>
            <pc:docMk/>
            <pc:sldMk cId="927543826" sldId="784"/>
            <ac:picMk id="2" creationId="{A3CFEA86-E20A-4993-BE40-BA71BFB1C10C}"/>
          </ac:picMkLst>
        </pc:picChg>
      </pc:sldChg>
      <pc:sldChg chg="addSp delSp modSp">
        <pc:chgData name="LAMIAE BEZZAZ" userId="f9bc3cc0-8e1c-4944-afa8-b4b36bbf20e1" providerId="ADAL" clId="{09305A56-088C-4D60-A921-000BF2E67C6B}" dt="2026-04-03T09:50:51.034" v="421" actId="171"/>
        <pc:sldMkLst>
          <pc:docMk/>
          <pc:sldMk cId="0" sldId="831"/>
        </pc:sldMkLst>
        <pc:spChg chg="mod">
          <ac:chgData name="LAMIAE BEZZAZ" userId="f9bc3cc0-8e1c-4944-afa8-b4b36bbf20e1" providerId="ADAL" clId="{09305A56-088C-4D60-A921-000BF2E67C6B}" dt="2026-04-03T09:50:41.385" v="420" actId="20577"/>
          <ac:spMkLst>
            <pc:docMk/>
            <pc:sldMk cId="0" sldId="831"/>
            <ac:spMk id="13" creationId="{00000000-0000-0000-0000-000000000000}"/>
          </ac:spMkLst>
        </pc:spChg>
        <pc:picChg chg="add mod ord">
          <ac:chgData name="LAMIAE BEZZAZ" userId="f9bc3cc0-8e1c-4944-afa8-b4b36bbf20e1" providerId="ADAL" clId="{09305A56-088C-4D60-A921-000BF2E67C6B}" dt="2026-04-03T09:50:51.034" v="421" actId="171"/>
          <ac:picMkLst>
            <pc:docMk/>
            <pc:sldMk cId="0" sldId="831"/>
            <ac:picMk id="4" creationId="{D7C92277-FB35-4E36-84EC-04019E5188B4}"/>
          </ac:picMkLst>
        </pc:picChg>
        <pc:picChg chg="del">
          <ac:chgData name="LAMIAE BEZZAZ" userId="f9bc3cc0-8e1c-4944-afa8-b4b36bbf20e1" providerId="ADAL" clId="{09305A56-088C-4D60-A921-000BF2E67C6B}" dt="2026-04-03T09:50:00.154" v="416" actId="478"/>
          <ac:picMkLst>
            <pc:docMk/>
            <pc:sldMk cId="0" sldId="831"/>
            <ac:picMk id="5" creationId="{92E32AE0-A3EA-44D3-A4DE-DBEAA330EC11}"/>
          </ac:picMkLst>
        </pc:picChg>
      </pc:sldChg>
      <pc:sldChg chg="addSp delSp modSp">
        <pc:chgData name="LAMIAE BEZZAZ" userId="f9bc3cc0-8e1c-4944-afa8-b4b36bbf20e1" providerId="ADAL" clId="{09305A56-088C-4D60-A921-000BF2E67C6B}" dt="2026-04-03T10:31:34.841" v="437" actId="1076"/>
        <pc:sldMkLst>
          <pc:docMk/>
          <pc:sldMk cId="0" sldId="832"/>
        </pc:sldMkLst>
        <pc:spChg chg="mod">
          <ac:chgData name="LAMIAE BEZZAZ" userId="f9bc3cc0-8e1c-4944-afa8-b4b36bbf20e1" providerId="ADAL" clId="{09305A56-088C-4D60-A921-000BF2E67C6B}" dt="2026-04-03T10:31:34.841" v="437" actId="1076"/>
          <ac:spMkLst>
            <pc:docMk/>
            <pc:sldMk cId="0" sldId="832"/>
            <ac:spMk id="8" creationId="{00189418-35B7-4291-8C88-C6F98AB12CD6}"/>
          </ac:spMkLst>
        </pc:spChg>
        <pc:spChg chg="mod">
          <ac:chgData name="LAMIAE BEZZAZ" userId="f9bc3cc0-8e1c-4944-afa8-b4b36bbf20e1" providerId="ADAL" clId="{09305A56-088C-4D60-A921-000BF2E67C6B}" dt="2026-04-03T10:31:21.059" v="436" actId="1076"/>
          <ac:spMkLst>
            <pc:docMk/>
            <pc:sldMk cId="0" sldId="832"/>
            <ac:spMk id="13" creationId="{7A716DF4-C616-488A-8D7A-3D07C5C1E22D}"/>
          </ac:spMkLst>
        </pc:spChg>
        <pc:picChg chg="del">
          <ac:chgData name="LAMIAE BEZZAZ" userId="f9bc3cc0-8e1c-4944-afa8-b4b36bbf20e1" providerId="ADAL" clId="{09305A56-088C-4D60-A921-000BF2E67C6B}" dt="2026-04-03T10:30:06.044" v="422" actId="478"/>
          <ac:picMkLst>
            <pc:docMk/>
            <pc:sldMk cId="0" sldId="832"/>
            <ac:picMk id="6" creationId="{CAC4F90E-56CE-44DD-B9FC-EFF471639CA9}"/>
          </ac:picMkLst>
        </pc:picChg>
        <pc:picChg chg="add mod ord modCrop">
          <ac:chgData name="LAMIAE BEZZAZ" userId="f9bc3cc0-8e1c-4944-afa8-b4b36bbf20e1" providerId="ADAL" clId="{09305A56-088C-4D60-A921-000BF2E67C6B}" dt="2026-04-03T10:31:06.640" v="435" actId="171"/>
          <ac:picMkLst>
            <pc:docMk/>
            <pc:sldMk cId="0" sldId="832"/>
            <ac:picMk id="7" creationId="{EB1C52D5-7A87-403A-8B02-F87FD95BB686}"/>
          </ac:picMkLst>
        </pc:picChg>
      </pc:sldChg>
      <pc:sldChg chg="addSp delSp">
        <pc:chgData name="LAMIAE BEZZAZ" userId="f9bc3cc0-8e1c-4944-afa8-b4b36bbf20e1" providerId="ADAL" clId="{09305A56-088C-4D60-A921-000BF2E67C6B}" dt="2026-04-03T09:24:14.216" v="34"/>
        <pc:sldMkLst>
          <pc:docMk/>
          <pc:sldMk cId="0" sldId="866"/>
        </pc:sldMkLst>
        <pc:spChg chg="del">
          <ac:chgData name="LAMIAE BEZZAZ" userId="f9bc3cc0-8e1c-4944-afa8-b4b36bbf20e1" providerId="ADAL" clId="{09305A56-088C-4D60-A921-000BF2E67C6B}" dt="2026-04-03T00:02:17.176" v="21" actId="478"/>
          <ac:spMkLst>
            <pc:docMk/>
            <pc:sldMk cId="0" sldId="866"/>
            <ac:spMk id="7" creationId="{58FA29C0-E07E-4282-9C5F-70F386E31CE6}"/>
          </ac:spMkLst>
        </pc:spChg>
        <pc:spChg chg="add">
          <ac:chgData name="LAMIAE BEZZAZ" userId="f9bc3cc0-8e1c-4944-afa8-b4b36bbf20e1" providerId="ADAL" clId="{09305A56-088C-4D60-A921-000BF2E67C6B}" dt="2026-04-03T09:24:14.216" v="34"/>
          <ac:spMkLst>
            <pc:docMk/>
            <pc:sldMk cId="0" sldId="866"/>
            <ac:spMk id="7" creationId="{95579298-33E9-49D4-AAB3-8D4F13A7A576}"/>
          </ac:spMkLst>
        </pc:spChg>
        <pc:spChg chg="add del">
          <ac:chgData name="LAMIAE BEZZAZ" userId="f9bc3cc0-8e1c-4944-afa8-b4b36bbf20e1" providerId="ADAL" clId="{09305A56-088C-4D60-A921-000BF2E67C6B}" dt="2026-04-03T09:24:13.433" v="33" actId="478"/>
          <ac:spMkLst>
            <pc:docMk/>
            <pc:sldMk cId="0" sldId="866"/>
            <ac:spMk id="8" creationId="{0FD30FCB-1F22-4485-B82A-96909A80C94B}"/>
          </ac:spMkLst>
        </pc:spChg>
        <pc:spChg chg="del">
          <ac:chgData name="LAMIAE BEZZAZ" userId="f9bc3cc0-8e1c-4944-afa8-b4b36bbf20e1" providerId="ADAL" clId="{09305A56-088C-4D60-A921-000BF2E67C6B}" dt="2026-04-03T00:02:17.176" v="21" actId="478"/>
          <ac:spMkLst>
            <pc:docMk/>
            <pc:sldMk cId="0" sldId="866"/>
            <ac:spMk id="9" creationId="{8149A7EB-4262-4B72-B5C4-DFB56827EF71}"/>
          </ac:spMkLst>
        </pc:spChg>
        <pc:spChg chg="add">
          <ac:chgData name="LAMIAE BEZZAZ" userId="f9bc3cc0-8e1c-4944-afa8-b4b36bbf20e1" providerId="ADAL" clId="{09305A56-088C-4D60-A921-000BF2E67C6B}" dt="2026-04-03T09:24:14.216" v="34"/>
          <ac:spMkLst>
            <pc:docMk/>
            <pc:sldMk cId="0" sldId="866"/>
            <ac:spMk id="9" creationId="{F89104AC-BE07-44C1-8F6A-E169035D0006}"/>
          </ac:spMkLst>
        </pc:spChg>
        <pc:spChg chg="add del">
          <ac:chgData name="LAMIAE BEZZAZ" userId="f9bc3cc0-8e1c-4944-afa8-b4b36bbf20e1" providerId="ADAL" clId="{09305A56-088C-4D60-A921-000BF2E67C6B}" dt="2026-04-03T09:24:13.433" v="33" actId="478"/>
          <ac:spMkLst>
            <pc:docMk/>
            <pc:sldMk cId="0" sldId="866"/>
            <ac:spMk id="10" creationId="{961B8DC8-5980-42DF-A5F6-FEF883CC87B3}"/>
          </ac:spMkLst>
        </pc:spChg>
      </pc:sldChg>
      <pc:sldChg chg="addSp delSp">
        <pc:chgData name="LAMIAE BEZZAZ" userId="f9bc3cc0-8e1c-4944-afa8-b4b36bbf20e1" providerId="ADAL" clId="{09305A56-088C-4D60-A921-000BF2E67C6B}" dt="2026-04-03T09:24:23.566" v="37"/>
        <pc:sldMkLst>
          <pc:docMk/>
          <pc:sldMk cId="0" sldId="867"/>
        </pc:sldMkLst>
        <pc:spChg chg="del">
          <ac:chgData name="LAMIAE BEZZAZ" userId="f9bc3cc0-8e1c-4944-afa8-b4b36bbf20e1" providerId="ADAL" clId="{09305A56-088C-4D60-A921-000BF2E67C6B}" dt="2026-04-03T00:02:27.990" v="23" actId="478"/>
          <ac:spMkLst>
            <pc:docMk/>
            <pc:sldMk cId="0" sldId="867"/>
            <ac:spMk id="5" creationId="{F58144DA-3A54-4794-8564-23A779F4B298}"/>
          </ac:spMkLst>
        </pc:spChg>
        <pc:spChg chg="add del">
          <ac:chgData name="LAMIAE BEZZAZ" userId="f9bc3cc0-8e1c-4944-afa8-b4b36bbf20e1" providerId="ADAL" clId="{09305A56-088C-4D60-A921-000BF2E67C6B}" dt="2026-04-03T09:24:21.631" v="35" actId="478"/>
          <ac:spMkLst>
            <pc:docMk/>
            <pc:sldMk cId="0" sldId="867"/>
            <ac:spMk id="6" creationId="{4D5A2422-F1FB-4E42-9637-C515255F6629}"/>
          </ac:spMkLst>
        </pc:spChg>
        <pc:spChg chg="add">
          <ac:chgData name="LAMIAE BEZZAZ" userId="f9bc3cc0-8e1c-4944-afa8-b4b36bbf20e1" providerId="ADAL" clId="{09305A56-088C-4D60-A921-000BF2E67C6B}" dt="2026-04-03T09:24:23.566" v="37"/>
          <ac:spMkLst>
            <pc:docMk/>
            <pc:sldMk cId="0" sldId="867"/>
            <ac:spMk id="7" creationId="{670C51AF-9F9A-4D4E-B69D-8274C06B6AD8}"/>
          </ac:spMkLst>
        </pc:spChg>
        <pc:spChg chg="del">
          <ac:chgData name="LAMIAE BEZZAZ" userId="f9bc3cc0-8e1c-4944-afa8-b4b36bbf20e1" providerId="ADAL" clId="{09305A56-088C-4D60-A921-000BF2E67C6B}" dt="2026-04-03T00:02:27.990" v="23" actId="478"/>
          <ac:spMkLst>
            <pc:docMk/>
            <pc:sldMk cId="0" sldId="867"/>
            <ac:spMk id="7" creationId="{6B46240D-1EFA-4945-AC56-DFDD9D032A0E}"/>
          </ac:spMkLst>
        </pc:spChg>
        <pc:spChg chg="add del">
          <ac:chgData name="LAMIAE BEZZAZ" userId="f9bc3cc0-8e1c-4944-afa8-b4b36bbf20e1" providerId="ADAL" clId="{09305A56-088C-4D60-A921-000BF2E67C6B}" dt="2026-04-03T09:24:22.881" v="36" actId="478"/>
          <ac:spMkLst>
            <pc:docMk/>
            <pc:sldMk cId="0" sldId="867"/>
            <ac:spMk id="8" creationId="{799248C8-E6A5-4138-8943-D42689A33FBD}"/>
          </ac:spMkLst>
        </pc:spChg>
        <pc:spChg chg="add">
          <ac:chgData name="LAMIAE BEZZAZ" userId="f9bc3cc0-8e1c-4944-afa8-b4b36bbf20e1" providerId="ADAL" clId="{09305A56-088C-4D60-A921-000BF2E67C6B}" dt="2026-04-03T09:24:23.566" v="37"/>
          <ac:spMkLst>
            <pc:docMk/>
            <pc:sldMk cId="0" sldId="867"/>
            <ac:spMk id="9" creationId="{C1E4EF85-1306-49FE-A8FF-3CD25C9FAC24}"/>
          </ac:spMkLst>
        </pc:spChg>
      </pc:sldChg>
      <pc:sldChg chg="addSp delSp modSp">
        <pc:chgData name="LAMIAE BEZZAZ" userId="f9bc3cc0-8e1c-4944-afa8-b4b36bbf20e1" providerId="ADAL" clId="{09305A56-088C-4D60-A921-000BF2E67C6B}" dt="2026-04-03T10:39:04.351" v="656" actId="20577"/>
        <pc:sldMkLst>
          <pc:docMk/>
          <pc:sldMk cId="0" sldId="984"/>
        </pc:sldMkLst>
        <pc:spChg chg="mod">
          <ac:chgData name="LAMIAE BEZZAZ" userId="f9bc3cc0-8e1c-4944-afa8-b4b36bbf20e1" providerId="ADAL" clId="{09305A56-088C-4D60-A921-000BF2E67C6B}" dt="2026-04-03T10:39:04.351" v="656" actId="20577"/>
          <ac:spMkLst>
            <pc:docMk/>
            <pc:sldMk cId="0" sldId="984"/>
            <ac:spMk id="4" creationId="{00000000-0000-0000-0000-000000000000}"/>
          </ac:spMkLst>
        </pc:spChg>
        <pc:picChg chg="add mod ord">
          <ac:chgData name="LAMIAE BEZZAZ" userId="f9bc3cc0-8e1c-4944-afa8-b4b36bbf20e1" providerId="ADAL" clId="{09305A56-088C-4D60-A921-000BF2E67C6B}" dt="2026-04-03T10:39:00.807" v="653" actId="171"/>
          <ac:picMkLst>
            <pc:docMk/>
            <pc:sldMk cId="0" sldId="984"/>
            <ac:picMk id="5" creationId="{AF4FFBCF-9DDC-41E0-8351-382332F1B696}"/>
          </ac:picMkLst>
        </pc:picChg>
        <pc:picChg chg="del">
          <ac:chgData name="LAMIAE BEZZAZ" userId="f9bc3cc0-8e1c-4944-afa8-b4b36bbf20e1" providerId="ADAL" clId="{09305A56-088C-4D60-A921-000BF2E67C6B}" dt="2026-04-03T10:38:20.628" v="649" actId="478"/>
          <ac:picMkLst>
            <pc:docMk/>
            <pc:sldMk cId="0" sldId="984"/>
            <ac:picMk id="8" creationId="{190913AF-338C-47CC-B80B-7368A041B143}"/>
          </ac:picMkLst>
        </pc:picChg>
      </pc:sldChg>
      <pc:sldChg chg="addSp delSp modSp">
        <pc:chgData name="LAMIAE BEZZAZ" userId="f9bc3cc0-8e1c-4944-afa8-b4b36bbf20e1" providerId="ADAL" clId="{09305A56-088C-4D60-A921-000BF2E67C6B}" dt="2026-04-03T10:42:56.822" v="791" actId="1076"/>
        <pc:sldMkLst>
          <pc:docMk/>
          <pc:sldMk cId="0" sldId="1048"/>
        </pc:sldMkLst>
        <pc:spChg chg="mod">
          <ac:chgData name="LAMIAE BEZZAZ" userId="f9bc3cc0-8e1c-4944-afa8-b4b36bbf20e1" providerId="ADAL" clId="{09305A56-088C-4D60-A921-000BF2E67C6B}" dt="2026-04-03T10:42:51.864" v="790" actId="1076"/>
          <ac:spMkLst>
            <pc:docMk/>
            <pc:sldMk cId="0" sldId="1048"/>
            <ac:spMk id="6" creationId="{00000000-0000-0000-0000-000000000000}"/>
          </ac:spMkLst>
        </pc:spChg>
        <pc:spChg chg="mod">
          <ac:chgData name="LAMIAE BEZZAZ" userId="f9bc3cc0-8e1c-4944-afa8-b4b36bbf20e1" providerId="ADAL" clId="{09305A56-088C-4D60-A921-000BF2E67C6B}" dt="2026-04-03T10:42:56.822" v="791" actId="1076"/>
          <ac:spMkLst>
            <pc:docMk/>
            <pc:sldMk cId="0" sldId="1048"/>
            <ac:spMk id="10" creationId="{00000000-0000-0000-0000-000000000000}"/>
          </ac:spMkLst>
        </pc:spChg>
        <pc:picChg chg="add mod ord">
          <ac:chgData name="LAMIAE BEZZAZ" userId="f9bc3cc0-8e1c-4944-afa8-b4b36bbf20e1" providerId="ADAL" clId="{09305A56-088C-4D60-A921-000BF2E67C6B}" dt="2026-04-03T10:42:32.780" v="788" actId="171"/>
          <ac:picMkLst>
            <pc:docMk/>
            <pc:sldMk cId="0" sldId="1048"/>
            <ac:picMk id="5" creationId="{558DB967-EDAE-47EC-84E9-5178AFAA8A61}"/>
          </ac:picMkLst>
        </pc:picChg>
        <pc:picChg chg="del">
          <ac:chgData name="LAMIAE BEZZAZ" userId="f9bc3cc0-8e1c-4944-afa8-b4b36bbf20e1" providerId="ADAL" clId="{09305A56-088C-4D60-A921-000BF2E67C6B}" dt="2026-04-03T10:42:15.182" v="779" actId="478"/>
          <ac:picMkLst>
            <pc:docMk/>
            <pc:sldMk cId="0" sldId="1048"/>
            <ac:picMk id="7" creationId="{E2050C38-3516-4164-9A6A-41B5993188BE}"/>
          </ac:picMkLst>
        </pc:picChg>
      </pc:sldChg>
      <pc:sldChg chg="addSp delSp modSp">
        <pc:chgData name="LAMIAE BEZZAZ" userId="f9bc3cc0-8e1c-4944-afa8-b4b36bbf20e1" providerId="ADAL" clId="{09305A56-088C-4D60-A921-000BF2E67C6B}" dt="2026-04-03T09:35:20.775" v="78" actId="1440"/>
        <pc:sldMkLst>
          <pc:docMk/>
          <pc:sldMk cId="0" sldId="1053"/>
        </pc:sldMkLst>
        <pc:spChg chg="mod">
          <ac:chgData name="LAMIAE BEZZAZ" userId="f9bc3cc0-8e1c-4944-afa8-b4b36bbf20e1" providerId="ADAL" clId="{09305A56-088C-4D60-A921-000BF2E67C6B}" dt="2026-04-03T09:35:03.756" v="75" actId="20577"/>
          <ac:spMkLst>
            <pc:docMk/>
            <pc:sldMk cId="0" sldId="1053"/>
            <ac:spMk id="6" creationId="{00000000-0000-0000-0000-000000000000}"/>
          </ac:spMkLst>
        </pc:spChg>
        <pc:picChg chg="del">
          <ac:chgData name="LAMIAE BEZZAZ" userId="f9bc3cc0-8e1c-4944-afa8-b4b36bbf20e1" providerId="ADAL" clId="{09305A56-088C-4D60-A921-000BF2E67C6B}" dt="2026-04-03T09:24:31.058" v="38" actId="478"/>
          <ac:picMkLst>
            <pc:docMk/>
            <pc:sldMk cId="0" sldId="1053"/>
            <ac:picMk id="3" creationId="{9D01644A-0203-4856-BE8B-7FCE421FF016}"/>
          </ac:picMkLst>
        </pc:picChg>
        <pc:picChg chg="add del mod">
          <ac:chgData name="LAMIAE BEZZAZ" userId="f9bc3cc0-8e1c-4944-afa8-b4b36bbf20e1" providerId="ADAL" clId="{09305A56-088C-4D60-A921-000BF2E67C6B}" dt="2026-04-03T09:32:55.135" v="42" actId="478"/>
          <ac:picMkLst>
            <pc:docMk/>
            <pc:sldMk cId="0" sldId="1053"/>
            <ac:picMk id="4" creationId="{003B2755-51BC-4112-A81E-562781BF7A76}"/>
          </ac:picMkLst>
        </pc:picChg>
        <pc:picChg chg="add mod">
          <ac:chgData name="LAMIAE BEZZAZ" userId="f9bc3cc0-8e1c-4944-afa8-b4b36bbf20e1" providerId="ADAL" clId="{09305A56-088C-4D60-A921-000BF2E67C6B}" dt="2026-04-03T09:35:20.775" v="78" actId="1440"/>
          <ac:picMkLst>
            <pc:docMk/>
            <pc:sldMk cId="0" sldId="1053"/>
            <ac:picMk id="7" creationId="{54F398A7-63F9-40EF-9914-CA94DBD461FF}"/>
          </ac:picMkLst>
        </pc:picChg>
      </pc:sldChg>
      <pc:sldChg chg="addSp delSp modSp">
        <pc:chgData name="LAMIAE BEZZAZ" userId="f9bc3cc0-8e1c-4944-afa8-b4b36bbf20e1" providerId="ADAL" clId="{09305A56-088C-4D60-A921-000BF2E67C6B}" dt="2026-04-03T09:49:10.778" v="410" actId="1076"/>
        <pc:sldMkLst>
          <pc:docMk/>
          <pc:sldMk cId="0" sldId="1054"/>
        </pc:sldMkLst>
        <pc:spChg chg="mod">
          <ac:chgData name="LAMIAE BEZZAZ" userId="f9bc3cc0-8e1c-4944-afa8-b4b36bbf20e1" providerId="ADAL" clId="{09305A56-088C-4D60-A921-000BF2E67C6B}" dt="2026-04-03T09:48:55.084" v="406" actId="20577"/>
          <ac:spMkLst>
            <pc:docMk/>
            <pc:sldMk cId="0" sldId="1054"/>
            <ac:spMk id="10" creationId="{C3DF1004-A085-47A5-A9A7-F3532E188B34}"/>
          </ac:spMkLst>
        </pc:spChg>
        <pc:picChg chg="del">
          <ac:chgData name="LAMIAE BEZZAZ" userId="f9bc3cc0-8e1c-4944-afa8-b4b36bbf20e1" providerId="ADAL" clId="{09305A56-088C-4D60-A921-000BF2E67C6B}" dt="2026-04-03T09:49:03.153" v="407" actId="478"/>
          <ac:picMkLst>
            <pc:docMk/>
            <pc:sldMk cId="0" sldId="1054"/>
            <ac:picMk id="7" creationId="{B1F0B419-C905-499E-9B79-A8D8B5D909B8}"/>
          </ac:picMkLst>
        </pc:picChg>
        <pc:picChg chg="add mod">
          <ac:chgData name="LAMIAE BEZZAZ" userId="f9bc3cc0-8e1c-4944-afa8-b4b36bbf20e1" providerId="ADAL" clId="{09305A56-088C-4D60-A921-000BF2E67C6B}" dt="2026-04-03T09:49:10.778" v="410" actId="1076"/>
          <ac:picMkLst>
            <pc:docMk/>
            <pc:sldMk cId="0" sldId="1054"/>
            <ac:picMk id="8" creationId="{8C74B509-C6B6-4766-8771-33C0C5EE4CD7}"/>
          </ac:picMkLst>
        </pc:picChg>
      </pc:sldChg>
      <pc:sldChg chg="modSp">
        <pc:chgData name="LAMIAE BEZZAZ" userId="f9bc3cc0-8e1c-4944-afa8-b4b36bbf20e1" providerId="ADAL" clId="{09305A56-088C-4D60-A921-000BF2E67C6B}" dt="2026-04-03T10:41:51.428" v="772" actId="20577"/>
        <pc:sldMkLst>
          <pc:docMk/>
          <pc:sldMk cId="0" sldId="1060"/>
        </pc:sldMkLst>
        <pc:spChg chg="mod">
          <ac:chgData name="LAMIAE BEZZAZ" userId="f9bc3cc0-8e1c-4944-afa8-b4b36bbf20e1" providerId="ADAL" clId="{09305A56-088C-4D60-A921-000BF2E67C6B}" dt="2026-04-03T10:41:51.428" v="772" actId="20577"/>
          <ac:spMkLst>
            <pc:docMk/>
            <pc:sldMk cId="0" sldId="1060"/>
            <ac:spMk id="3" creationId="{2D6BB9E4-993C-787C-C990-627298324E73}"/>
          </ac:spMkLst>
        </pc:spChg>
        <pc:spChg chg="mod">
          <ac:chgData name="LAMIAE BEZZAZ" userId="f9bc3cc0-8e1c-4944-afa8-b4b36bbf20e1" providerId="ADAL" clId="{09305A56-088C-4D60-A921-000BF2E67C6B}" dt="2026-04-03T10:41:25.844" v="763" actId="20577"/>
          <ac:spMkLst>
            <pc:docMk/>
            <pc:sldMk cId="0" sldId="1060"/>
            <ac:spMk id="5" creationId="{A0BD8451-6F49-4153-00D0-EC3C74CB7906}"/>
          </ac:spMkLst>
        </pc:spChg>
        <pc:spChg chg="mod">
          <ac:chgData name="LAMIAE BEZZAZ" userId="f9bc3cc0-8e1c-4944-afa8-b4b36bbf20e1" providerId="ADAL" clId="{09305A56-088C-4D60-A921-000BF2E67C6B}" dt="2026-04-03T10:34:06.755" v="471" actId="20577"/>
          <ac:spMkLst>
            <pc:docMk/>
            <pc:sldMk cId="0" sldId="1060"/>
            <ac:spMk id="6" creationId="{E7F7CF7C-5A00-49BA-2AD3-A4D13EB1D3EF}"/>
          </ac:spMkLst>
        </pc:spChg>
      </pc:sldChg>
      <pc:sldChg chg="modSp">
        <pc:chgData name="LAMIAE BEZZAZ" userId="f9bc3cc0-8e1c-4944-afa8-b4b36bbf20e1" providerId="ADAL" clId="{09305A56-088C-4D60-A921-000BF2E67C6B}" dt="2026-04-03T09:23:38.280" v="32" actId="1076"/>
        <pc:sldMkLst>
          <pc:docMk/>
          <pc:sldMk cId="0" sldId="1069"/>
        </pc:sldMkLst>
        <pc:spChg chg="mod">
          <ac:chgData name="LAMIAE BEZZAZ" userId="f9bc3cc0-8e1c-4944-afa8-b4b36bbf20e1" providerId="ADAL" clId="{09305A56-088C-4D60-A921-000BF2E67C6B}" dt="2026-04-03T09:23:19.628" v="29" actId="1076"/>
          <ac:spMkLst>
            <pc:docMk/>
            <pc:sldMk cId="0" sldId="1069"/>
            <ac:spMk id="3" creationId="{84C93FE1-886D-DA24-CACC-E0A37CEB62EC}"/>
          </ac:spMkLst>
        </pc:spChg>
        <pc:spChg chg="mod">
          <ac:chgData name="LAMIAE BEZZAZ" userId="f9bc3cc0-8e1c-4944-afa8-b4b36bbf20e1" providerId="ADAL" clId="{09305A56-088C-4D60-A921-000BF2E67C6B}" dt="2026-04-03T09:23:38.280" v="32" actId="1076"/>
          <ac:spMkLst>
            <pc:docMk/>
            <pc:sldMk cId="0" sldId="1069"/>
            <ac:spMk id="4" creationId="{41A85439-F3D8-4DFC-81C7-09F6EA6E0A10}"/>
          </ac:spMkLst>
        </pc:spChg>
      </pc:sldChg>
      <pc:sldChg chg="addSp delSp modSp">
        <pc:chgData name="LAMIAE BEZZAZ" userId="f9bc3cc0-8e1c-4944-afa8-b4b36bbf20e1" providerId="ADAL" clId="{09305A56-088C-4D60-A921-000BF2E67C6B}" dt="2026-04-03T09:38:03.184" v="92" actId="20577"/>
        <pc:sldMkLst>
          <pc:docMk/>
          <pc:sldMk cId="0" sldId="1079"/>
        </pc:sldMkLst>
        <pc:spChg chg="mod">
          <ac:chgData name="LAMIAE BEZZAZ" userId="f9bc3cc0-8e1c-4944-afa8-b4b36bbf20e1" providerId="ADAL" clId="{09305A56-088C-4D60-A921-000BF2E67C6B}" dt="2026-04-03T09:38:03.184" v="92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09305A56-088C-4D60-A921-000BF2E67C6B}" dt="2026-04-03T09:35:26.932" v="79" actId="478"/>
          <ac:picMkLst>
            <pc:docMk/>
            <pc:sldMk cId="0" sldId="1079"/>
            <ac:picMk id="5" creationId="{88BD719F-4064-491D-95B6-CCE46D32200A}"/>
          </ac:picMkLst>
        </pc:picChg>
        <pc:picChg chg="add">
          <ac:chgData name="LAMIAE BEZZAZ" userId="f9bc3cc0-8e1c-4944-afa8-b4b36bbf20e1" providerId="ADAL" clId="{09305A56-088C-4D60-A921-000BF2E67C6B}" dt="2026-04-03T09:35:27.435" v="80"/>
          <ac:picMkLst>
            <pc:docMk/>
            <pc:sldMk cId="0" sldId="1079"/>
            <ac:picMk id="7" creationId="{E7E45AC6-8C9E-45D1-B4D9-8D1E773AAEDA}"/>
          </ac:picMkLst>
        </pc:picChg>
      </pc:sldChg>
      <pc:sldChg chg="modSp">
        <pc:chgData name="LAMIAE BEZZAZ" userId="f9bc3cc0-8e1c-4944-afa8-b4b36bbf20e1" providerId="ADAL" clId="{09305A56-088C-4D60-A921-000BF2E67C6B}" dt="2026-04-03T10:35:02.666" v="528" actId="20577"/>
        <pc:sldMkLst>
          <pc:docMk/>
          <pc:sldMk cId="0" sldId="1083"/>
        </pc:sldMkLst>
        <pc:spChg chg="mod">
          <ac:chgData name="LAMIAE BEZZAZ" userId="f9bc3cc0-8e1c-4944-afa8-b4b36bbf20e1" providerId="ADAL" clId="{09305A56-088C-4D60-A921-000BF2E67C6B}" dt="2026-04-03T10:35:02.666" v="528" actId="20577"/>
          <ac:spMkLst>
            <pc:docMk/>
            <pc:sldMk cId="0" sldId="1083"/>
            <ac:spMk id="3" creationId="{E9F3C810-9E2C-43E8-BAFE-9CA78616A68E}"/>
          </ac:spMkLst>
        </pc:spChg>
        <pc:grpChg chg="mod">
          <ac:chgData name="LAMIAE BEZZAZ" userId="f9bc3cc0-8e1c-4944-afa8-b4b36bbf20e1" providerId="ADAL" clId="{09305A56-088C-4D60-A921-000BF2E67C6B}" dt="2026-04-03T10:33:08.201" v="442"/>
          <ac:grpSpMkLst>
            <pc:docMk/>
            <pc:sldMk cId="0" sldId="1083"/>
            <ac:grpSpMk id="6" creationId="{F360CA83-026A-4A05-948F-44A87C335241}"/>
          </ac:grpSpMkLst>
        </pc:grpChg>
      </pc:sldChg>
      <pc:sldChg chg="modSp">
        <pc:chgData name="LAMIAE BEZZAZ" userId="f9bc3cc0-8e1c-4944-afa8-b4b36bbf20e1" providerId="ADAL" clId="{09305A56-088C-4D60-A921-000BF2E67C6B}" dt="2026-04-03T10:35:12.857" v="529"/>
        <pc:sldMkLst>
          <pc:docMk/>
          <pc:sldMk cId="0" sldId="1084"/>
        </pc:sldMkLst>
        <pc:spChg chg="mod">
          <ac:chgData name="LAMIAE BEZZAZ" userId="f9bc3cc0-8e1c-4944-afa8-b4b36bbf20e1" providerId="ADAL" clId="{09305A56-088C-4D60-A921-000BF2E67C6B}" dt="2026-04-03T10:35:12.857" v="529"/>
          <ac:spMkLst>
            <pc:docMk/>
            <pc:sldMk cId="0" sldId="1084"/>
            <ac:spMk id="9" creationId="{CA72766D-D07E-FC15-F1A1-E26EE2744A1F}"/>
          </ac:spMkLst>
        </pc:spChg>
        <pc:grpChg chg="mod">
          <ac:chgData name="LAMIAE BEZZAZ" userId="f9bc3cc0-8e1c-4944-afa8-b4b36bbf20e1" providerId="ADAL" clId="{09305A56-088C-4D60-A921-000BF2E67C6B}" dt="2026-04-03T10:35:12.857" v="529"/>
          <ac:grpSpMkLst>
            <pc:docMk/>
            <pc:sldMk cId="0" sldId="1084"/>
            <ac:grpSpMk id="6" creationId="{08F5D227-F569-2622-6E34-709F42D34E86}"/>
          </ac:grpSpMkLst>
        </pc:grpChg>
      </pc:sldChg>
      <pc:sldChg chg="addSp delSp modSp">
        <pc:chgData name="LAMIAE BEZZAZ" userId="f9bc3cc0-8e1c-4944-afa8-b4b36bbf20e1" providerId="ADAL" clId="{09305A56-088C-4D60-A921-000BF2E67C6B}" dt="2026-04-03T09:49:55.433" v="415" actId="20577"/>
        <pc:sldMkLst>
          <pc:docMk/>
          <pc:sldMk cId="0" sldId="1086"/>
        </pc:sldMkLst>
        <pc:spChg chg="mod">
          <ac:chgData name="LAMIAE BEZZAZ" userId="f9bc3cc0-8e1c-4944-afa8-b4b36bbf20e1" providerId="ADAL" clId="{09305A56-088C-4D60-A921-000BF2E67C6B}" dt="2026-04-03T09:49:55.433" v="415" actId="20577"/>
          <ac:spMkLst>
            <pc:docMk/>
            <pc:sldMk cId="0" sldId="1086"/>
            <ac:spMk id="6" creationId="{00000000-0000-0000-0000-000000000000}"/>
          </ac:spMkLst>
        </pc:spChg>
        <pc:spChg chg="add mod">
          <ac:chgData name="LAMIAE BEZZAZ" userId="f9bc3cc0-8e1c-4944-afa8-b4b36bbf20e1" providerId="ADAL" clId="{09305A56-088C-4D60-A921-000BF2E67C6B}" dt="2026-04-03T09:49:52.441" v="414" actId="207"/>
          <ac:spMkLst>
            <pc:docMk/>
            <pc:sldMk cId="0" sldId="1086"/>
            <ac:spMk id="7" creationId="{4ED01535-0E53-4E86-8053-DD536005AFB8}"/>
          </ac:spMkLst>
        </pc:spChg>
        <pc:spChg chg="del">
          <ac:chgData name="LAMIAE BEZZAZ" userId="f9bc3cc0-8e1c-4944-afa8-b4b36bbf20e1" providerId="ADAL" clId="{09305A56-088C-4D60-A921-000BF2E67C6B}" dt="2026-04-03T09:49:39.296" v="411" actId="478"/>
          <ac:spMkLst>
            <pc:docMk/>
            <pc:sldMk cId="0" sldId="1086"/>
            <ac:spMk id="8" creationId="{BE45187B-CDF6-4049-A96D-E5DD5F2443DE}"/>
          </ac:spMkLst>
        </pc:spChg>
        <pc:picChg chg="add">
          <ac:chgData name="LAMIAE BEZZAZ" userId="f9bc3cc0-8e1c-4944-afa8-b4b36bbf20e1" providerId="ADAL" clId="{09305A56-088C-4D60-A921-000BF2E67C6B}" dt="2026-04-03T09:49:40.009" v="412"/>
          <ac:picMkLst>
            <pc:docMk/>
            <pc:sldMk cId="0" sldId="1086"/>
            <ac:picMk id="9" creationId="{E61AE98B-34D5-48C4-8683-027813C16919}"/>
          </ac:picMkLst>
        </pc:picChg>
        <pc:picChg chg="del">
          <ac:chgData name="LAMIAE BEZZAZ" userId="f9bc3cc0-8e1c-4944-afa8-b4b36bbf20e1" providerId="ADAL" clId="{09305A56-088C-4D60-A921-000BF2E67C6B}" dt="2026-04-03T09:49:39.296" v="411" actId="478"/>
          <ac:picMkLst>
            <pc:docMk/>
            <pc:sldMk cId="0" sldId="1086"/>
            <ac:picMk id="10" creationId="{406BFE62-E47A-4A91-BD12-73F63C9A62AF}"/>
          </ac:picMkLst>
        </pc:picChg>
      </pc:sldChg>
      <pc:sldChg chg="modSp">
        <pc:chgData name="LAMIAE BEZZAZ" userId="f9bc3cc0-8e1c-4944-afa8-b4b36bbf20e1" providerId="ADAL" clId="{09305A56-088C-4D60-A921-000BF2E67C6B}" dt="2026-04-03T10:42:03.479" v="778" actId="20577"/>
        <pc:sldMkLst>
          <pc:docMk/>
          <pc:sldMk cId="0" sldId="1087"/>
        </pc:sldMkLst>
        <pc:spChg chg="mod">
          <ac:chgData name="LAMIAE BEZZAZ" userId="f9bc3cc0-8e1c-4944-afa8-b4b36bbf20e1" providerId="ADAL" clId="{09305A56-088C-4D60-A921-000BF2E67C6B}" dt="2026-04-03T10:42:03.479" v="778" actId="20577"/>
          <ac:spMkLst>
            <pc:docMk/>
            <pc:sldMk cId="0" sldId="1087"/>
            <ac:spMk id="7" creationId="{C2EEFC8F-79D2-C36E-9005-10B456E22507}"/>
          </ac:spMkLst>
        </pc:spChg>
      </pc:sldChg>
      <pc:sldChg chg="addSp delSp modSp">
        <pc:chgData name="LAMIAE BEZZAZ" userId="f9bc3cc0-8e1c-4944-afa8-b4b36bbf20e1" providerId="ADAL" clId="{09305A56-088C-4D60-A921-000BF2E67C6B}" dt="2026-04-03T10:41:56.150" v="775" actId="20577"/>
        <pc:sldMkLst>
          <pc:docMk/>
          <pc:sldMk cId="0" sldId="1088"/>
        </pc:sldMkLst>
        <pc:spChg chg="add del">
          <ac:chgData name="LAMIAE BEZZAZ" userId="f9bc3cc0-8e1c-4944-afa8-b4b36bbf20e1" providerId="ADAL" clId="{09305A56-088C-4D60-A921-000BF2E67C6B}" dt="2026-04-03T10:37:56.923" v="629"/>
          <ac:spMkLst>
            <pc:docMk/>
            <pc:sldMk cId="0" sldId="1088"/>
            <ac:spMk id="22" creationId="{683601C4-4074-45D9-BB66-D3C4D16076B0}"/>
          </ac:spMkLst>
        </pc:spChg>
        <pc:spChg chg="mod">
          <ac:chgData name="LAMIAE BEZZAZ" userId="f9bc3cc0-8e1c-4944-afa8-b4b36bbf20e1" providerId="ADAL" clId="{09305A56-088C-4D60-A921-000BF2E67C6B}" dt="2026-04-03T10:41:56.150" v="775" actId="20577"/>
          <ac:spMkLst>
            <pc:docMk/>
            <pc:sldMk cId="0" sldId="1088"/>
            <ac:spMk id="24" creationId="{A67FBE5B-0ED7-4971-AF95-CE2596B59E51}"/>
          </ac:spMkLst>
        </pc:spChg>
        <pc:spChg chg="mod">
          <ac:chgData name="LAMIAE BEZZAZ" userId="f9bc3cc0-8e1c-4944-afa8-b4b36bbf20e1" providerId="ADAL" clId="{09305A56-088C-4D60-A921-000BF2E67C6B}" dt="2026-04-03T10:41:16.424" v="756" actId="20577"/>
          <ac:spMkLst>
            <pc:docMk/>
            <pc:sldMk cId="0" sldId="1088"/>
            <ac:spMk id="25" creationId="{26FE2154-25FB-4709-AC31-85F9FBB0BDC1}"/>
          </ac:spMkLst>
        </pc:spChg>
        <pc:grpChg chg="del">
          <ac:chgData name="LAMIAE BEZZAZ" userId="f9bc3cc0-8e1c-4944-afa8-b4b36bbf20e1" providerId="ADAL" clId="{09305A56-088C-4D60-A921-000BF2E67C6B}" dt="2026-04-03T10:36:04.207" v="558" actId="478"/>
          <ac:grpSpMkLst>
            <pc:docMk/>
            <pc:sldMk cId="0" sldId="1088"/>
            <ac:grpSpMk id="9" creationId="{D38095BC-4E12-4FDB-A81A-5AAE05B9EA33}"/>
          </ac:grpSpMkLst>
        </pc:grpChg>
        <pc:grpChg chg="add del mod">
          <ac:chgData name="LAMIAE BEZZAZ" userId="f9bc3cc0-8e1c-4944-afa8-b4b36bbf20e1" providerId="ADAL" clId="{09305A56-088C-4D60-A921-000BF2E67C6B}" dt="2026-04-03T10:36:06.638" v="559" actId="478"/>
          <ac:grpSpMkLst>
            <pc:docMk/>
            <pc:sldMk cId="0" sldId="1088"/>
            <ac:grpSpMk id="13" creationId="{DE176046-AF6E-42CE-8B97-D7C4660E3CC6}"/>
          </ac:grpSpMkLst>
        </pc:grpChg>
        <pc:grpChg chg="add del mod">
          <ac:chgData name="LAMIAE BEZZAZ" userId="f9bc3cc0-8e1c-4944-afa8-b4b36bbf20e1" providerId="ADAL" clId="{09305A56-088C-4D60-A921-000BF2E67C6B}" dt="2026-04-03T10:37:53.056" v="627" actId="478"/>
          <ac:grpSpMkLst>
            <pc:docMk/>
            <pc:sldMk cId="0" sldId="1088"/>
            <ac:grpSpMk id="17" creationId="{78B6FFA4-83EE-49B6-9EC0-583CC9D61D5B}"/>
          </ac:grpSpMkLst>
        </pc:grpChg>
        <pc:grpChg chg="add">
          <ac:chgData name="LAMIAE BEZZAZ" userId="f9bc3cc0-8e1c-4944-afa8-b4b36bbf20e1" providerId="ADAL" clId="{09305A56-088C-4D60-A921-000BF2E67C6B}" dt="2026-04-03T10:38:01.626" v="630"/>
          <ac:grpSpMkLst>
            <pc:docMk/>
            <pc:sldMk cId="0" sldId="1088"/>
            <ac:grpSpMk id="23" creationId="{64FC5DAC-8584-4457-AB53-EAABA2897DCC}"/>
          </ac:grpSpMkLst>
        </pc:grpChg>
      </pc:sldChg>
      <pc:sldChg chg="addSp delSp modSp">
        <pc:chgData name="LAMIAE BEZZAZ" userId="f9bc3cc0-8e1c-4944-afa8-b4b36bbf20e1" providerId="ADAL" clId="{09305A56-088C-4D60-A921-000BF2E67C6B}" dt="2026-04-03T10:40:56.047" v="726" actId="20577"/>
        <pc:sldMkLst>
          <pc:docMk/>
          <pc:sldMk cId="0" sldId="1089"/>
        </pc:sldMkLst>
        <pc:spChg chg="mod topLvl">
          <ac:chgData name="LAMIAE BEZZAZ" userId="f9bc3cc0-8e1c-4944-afa8-b4b36bbf20e1" providerId="ADAL" clId="{09305A56-088C-4D60-A921-000BF2E67C6B}" dt="2026-04-03T10:40:42.023" v="712" actId="20577"/>
          <ac:spMkLst>
            <pc:docMk/>
            <pc:sldMk cId="0" sldId="1089"/>
            <ac:spMk id="14" creationId="{3FE2DFE3-1A1E-41FD-9EE8-56233F10D498}"/>
          </ac:spMkLst>
        </pc:spChg>
        <pc:spChg chg="mod topLvl">
          <ac:chgData name="LAMIAE BEZZAZ" userId="f9bc3cc0-8e1c-4944-afa8-b4b36bbf20e1" providerId="ADAL" clId="{09305A56-088C-4D60-A921-000BF2E67C6B}" dt="2026-04-03T10:40:56.047" v="726" actId="20577"/>
          <ac:spMkLst>
            <pc:docMk/>
            <pc:sldMk cId="0" sldId="1089"/>
            <ac:spMk id="15" creationId="{FA01023B-B676-41C7-929B-015860E24EEC}"/>
          </ac:spMkLst>
        </pc:spChg>
        <pc:grpChg chg="add del">
          <ac:chgData name="LAMIAE BEZZAZ" userId="f9bc3cc0-8e1c-4944-afa8-b4b36bbf20e1" providerId="ADAL" clId="{09305A56-088C-4D60-A921-000BF2E67C6B}" dt="2026-04-03T10:39:13.838" v="659" actId="165"/>
          <ac:grpSpMkLst>
            <pc:docMk/>
            <pc:sldMk cId="0" sldId="1089"/>
            <ac:grpSpMk id="6" creationId="{2CE847AD-FB00-414F-8419-FEAF13D07912}"/>
          </ac:grpSpMkLst>
        </pc:grpChg>
        <pc:picChg chg="add mod ord modCrop">
          <ac:chgData name="LAMIAE BEZZAZ" userId="f9bc3cc0-8e1c-4944-afa8-b4b36bbf20e1" providerId="ADAL" clId="{09305A56-088C-4D60-A921-000BF2E67C6B}" dt="2026-04-03T10:40:19.084" v="678" actId="14100"/>
          <ac:picMkLst>
            <pc:docMk/>
            <pc:sldMk cId="0" sldId="1089"/>
            <ac:picMk id="4" creationId="{8B409D45-2222-4D92-BD64-8AF59D8ABC89}"/>
          </ac:picMkLst>
        </pc:picChg>
        <pc:picChg chg="del mod topLvl">
          <ac:chgData name="LAMIAE BEZZAZ" userId="f9bc3cc0-8e1c-4944-afa8-b4b36bbf20e1" providerId="ADAL" clId="{09305A56-088C-4D60-A921-000BF2E67C6B}" dt="2026-04-03T10:39:16.620" v="660" actId="478"/>
          <ac:picMkLst>
            <pc:docMk/>
            <pc:sldMk cId="0" sldId="1089"/>
            <ac:picMk id="5" creationId="{7F28D6C0-9C16-4159-916B-7C2EC1491C65}"/>
          </ac:picMkLst>
        </pc:picChg>
      </pc:sldChg>
      <pc:sldChg chg="modSp">
        <pc:chgData name="LAMIAE BEZZAZ" userId="f9bc3cc0-8e1c-4944-afa8-b4b36bbf20e1" providerId="ADAL" clId="{09305A56-088C-4D60-A921-000BF2E67C6B}" dt="2026-04-03T00:00:52.771" v="16" actId="20577"/>
        <pc:sldMkLst>
          <pc:docMk/>
          <pc:sldMk cId="2299058379" sldId="1095"/>
        </pc:sldMkLst>
        <pc:spChg chg="mod">
          <ac:chgData name="LAMIAE BEZZAZ" userId="f9bc3cc0-8e1c-4944-afa8-b4b36bbf20e1" providerId="ADAL" clId="{09305A56-088C-4D60-A921-000BF2E67C6B}" dt="2026-04-03T00:00:52.771" v="16" actId="20577"/>
          <ac:spMkLst>
            <pc:docMk/>
            <pc:sldMk cId="2299058379" sldId="1095"/>
            <ac:spMk id="4" creationId="{F5F58E59-5520-C4C4-25CC-4DA75C52FBA6}"/>
          </ac:spMkLst>
        </pc:spChg>
      </pc:sldChg>
      <pc:sldChg chg="addSp delSp">
        <pc:chgData name="LAMIAE BEZZAZ" userId="f9bc3cc0-8e1c-4944-afa8-b4b36bbf20e1" providerId="ADAL" clId="{09305A56-088C-4D60-A921-000BF2E67C6B}" dt="2026-04-03T00:01:33.743" v="18"/>
        <pc:sldMkLst>
          <pc:docMk/>
          <pc:sldMk cId="2298700374" sldId="1097"/>
        </pc:sldMkLst>
        <pc:spChg chg="del">
          <ac:chgData name="LAMIAE BEZZAZ" userId="f9bc3cc0-8e1c-4944-afa8-b4b36bbf20e1" providerId="ADAL" clId="{09305A56-088C-4D60-A921-000BF2E67C6B}" dt="2026-04-03T00:01:32.923" v="17" actId="478"/>
          <ac:spMkLst>
            <pc:docMk/>
            <pc:sldMk cId="2298700374" sldId="1097"/>
            <ac:spMk id="15" creationId="{F229A4EF-6234-4744-A747-999CB02F14A8}"/>
          </ac:spMkLst>
        </pc:spChg>
        <pc:spChg chg="add">
          <ac:chgData name="LAMIAE BEZZAZ" userId="f9bc3cc0-8e1c-4944-afa8-b4b36bbf20e1" providerId="ADAL" clId="{09305A56-088C-4D60-A921-000BF2E67C6B}" dt="2026-04-03T00:01:33.743" v="18"/>
          <ac:spMkLst>
            <pc:docMk/>
            <pc:sldMk cId="2298700374" sldId="1097"/>
            <ac:spMk id="16" creationId="{A4CB00CF-E88E-4393-88A3-F4C089BEB556}"/>
          </ac:spMkLst>
        </pc:spChg>
        <pc:spChg chg="add">
          <ac:chgData name="LAMIAE BEZZAZ" userId="f9bc3cc0-8e1c-4944-afa8-b4b36bbf20e1" providerId="ADAL" clId="{09305A56-088C-4D60-A921-000BF2E67C6B}" dt="2026-04-03T00:01:33.743" v="18"/>
          <ac:spMkLst>
            <pc:docMk/>
            <pc:sldMk cId="2298700374" sldId="1097"/>
            <ac:spMk id="17" creationId="{10A0BD82-54EB-48C4-A4F6-F653C26FF510}"/>
          </ac:spMkLst>
        </pc:spChg>
        <pc:spChg chg="del">
          <ac:chgData name="LAMIAE BEZZAZ" userId="f9bc3cc0-8e1c-4944-afa8-b4b36bbf20e1" providerId="ADAL" clId="{09305A56-088C-4D60-A921-000BF2E67C6B}" dt="2026-04-03T00:01:32.923" v="17" actId="478"/>
          <ac:spMkLst>
            <pc:docMk/>
            <pc:sldMk cId="2298700374" sldId="1097"/>
            <ac:spMk id="18" creationId="{35701899-17B4-4672-A57F-76FFE2FD6147}"/>
          </ac:spMkLst>
        </pc:spChg>
        <pc:spChg chg="del">
          <ac:chgData name="LAMIAE BEZZAZ" userId="f9bc3cc0-8e1c-4944-afa8-b4b36bbf20e1" providerId="ADAL" clId="{09305A56-088C-4D60-A921-000BF2E67C6B}" dt="2026-04-03T00:01:32.923" v="17" actId="478"/>
          <ac:spMkLst>
            <pc:docMk/>
            <pc:sldMk cId="2298700374" sldId="1097"/>
            <ac:spMk id="19" creationId="{40337D5B-4E7E-4B51-87BB-4782589B8242}"/>
          </ac:spMkLst>
        </pc:spChg>
        <pc:spChg chg="add">
          <ac:chgData name="LAMIAE BEZZAZ" userId="f9bc3cc0-8e1c-4944-afa8-b4b36bbf20e1" providerId="ADAL" clId="{09305A56-088C-4D60-A921-000BF2E67C6B}" dt="2026-04-03T00:01:33.743" v="18"/>
          <ac:spMkLst>
            <pc:docMk/>
            <pc:sldMk cId="2298700374" sldId="1097"/>
            <ac:spMk id="20" creationId="{156F2326-FDBC-4F44-972C-4EF4BCEAB418}"/>
          </ac:spMkLst>
        </pc:spChg>
      </pc:sldChg>
      <pc:sldChg chg="addSp delSp">
        <pc:chgData name="LAMIAE BEZZAZ" userId="f9bc3cc0-8e1c-4944-afa8-b4b36bbf20e1" providerId="ADAL" clId="{09305A56-088C-4D60-A921-000BF2E67C6B}" dt="2026-04-03T00:01:40.807" v="20"/>
        <pc:sldMkLst>
          <pc:docMk/>
          <pc:sldMk cId="3082638665" sldId="1098"/>
        </pc:sldMkLst>
        <pc:spChg chg="del">
          <ac:chgData name="LAMIAE BEZZAZ" userId="f9bc3cc0-8e1c-4944-afa8-b4b36bbf20e1" providerId="ADAL" clId="{09305A56-088C-4D60-A921-000BF2E67C6B}" dt="2026-04-03T00:01:40.031" v="19" actId="478"/>
          <ac:spMkLst>
            <pc:docMk/>
            <pc:sldMk cId="3082638665" sldId="1098"/>
            <ac:spMk id="19" creationId="{D410D76D-63E7-4F49-B654-CDBA6D8197A0}"/>
          </ac:spMkLst>
        </pc:spChg>
        <pc:spChg chg="add">
          <ac:chgData name="LAMIAE BEZZAZ" userId="f9bc3cc0-8e1c-4944-afa8-b4b36bbf20e1" providerId="ADAL" clId="{09305A56-088C-4D60-A921-000BF2E67C6B}" dt="2026-04-03T00:01:40.807" v="20"/>
          <ac:spMkLst>
            <pc:docMk/>
            <pc:sldMk cId="3082638665" sldId="1098"/>
            <ac:spMk id="20" creationId="{238FE9FD-939B-4F93-AC86-D3B29B4CD0AE}"/>
          </ac:spMkLst>
        </pc:spChg>
        <pc:spChg chg="add">
          <ac:chgData name="LAMIAE BEZZAZ" userId="f9bc3cc0-8e1c-4944-afa8-b4b36bbf20e1" providerId="ADAL" clId="{09305A56-088C-4D60-A921-000BF2E67C6B}" dt="2026-04-03T00:01:40.807" v="20"/>
          <ac:spMkLst>
            <pc:docMk/>
            <pc:sldMk cId="3082638665" sldId="1098"/>
            <ac:spMk id="21" creationId="{2B3E2B43-510D-41DB-A82E-3B44F3E384C5}"/>
          </ac:spMkLst>
        </pc:spChg>
        <pc:spChg chg="del">
          <ac:chgData name="LAMIAE BEZZAZ" userId="f9bc3cc0-8e1c-4944-afa8-b4b36bbf20e1" providerId="ADAL" clId="{09305A56-088C-4D60-A921-000BF2E67C6B}" dt="2026-04-03T00:01:40.031" v="19" actId="478"/>
          <ac:spMkLst>
            <pc:docMk/>
            <pc:sldMk cId="3082638665" sldId="1098"/>
            <ac:spMk id="22" creationId="{5B0E28A2-A236-4C90-9BD6-88C8F00763AF}"/>
          </ac:spMkLst>
        </pc:spChg>
        <pc:spChg chg="del">
          <ac:chgData name="LAMIAE BEZZAZ" userId="f9bc3cc0-8e1c-4944-afa8-b4b36bbf20e1" providerId="ADAL" clId="{09305A56-088C-4D60-A921-000BF2E67C6B}" dt="2026-04-03T00:01:40.031" v="19" actId="478"/>
          <ac:spMkLst>
            <pc:docMk/>
            <pc:sldMk cId="3082638665" sldId="1098"/>
            <ac:spMk id="23" creationId="{ED73D114-D9FF-4DCA-93B7-57A7091947A6}"/>
          </ac:spMkLst>
        </pc:spChg>
        <pc:spChg chg="add">
          <ac:chgData name="LAMIAE BEZZAZ" userId="f9bc3cc0-8e1c-4944-afa8-b4b36bbf20e1" providerId="ADAL" clId="{09305A56-088C-4D60-A921-000BF2E67C6B}" dt="2026-04-03T00:01:40.807" v="20"/>
          <ac:spMkLst>
            <pc:docMk/>
            <pc:sldMk cId="3082638665" sldId="1098"/>
            <ac:spMk id="24" creationId="{4FEF5CD4-50D1-49DC-85D5-9BC1ACC7EC5C}"/>
          </ac:spMkLst>
        </pc:spChg>
      </pc:sldChg>
      <pc:sldChg chg="addSp delSp modSp">
        <pc:chgData name="LAMIAE BEZZAZ" userId="f9bc3cc0-8e1c-4944-afa8-b4b36bbf20e1" providerId="ADAL" clId="{09305A56-088C-4D60-A921-000BF2E67C6B}" dt="2026-04-03T09:45:13.079" v="206"/>
        <pc:sldMkLst>
          <pc:docMk/>
          <pc:sldMk cId="3460321282" sldId="1102"/>
        </pc:sldMkLst>
        <pc:spChg chg="mod">
          <ac:chgData name="LAMIAE BEZZAZ" userId="f9bc3cc0-8e1c-4944-afa8-b4b36bbf20e1" providerId="ADAL" clId="{09305A56-088C-4D60-A921-000BF2E67C6B}" dt="2026-04-03T09:41:53.768" v="134" actId="20577"/>
          <ac:spMkLst>
            <pc:docMk/>
            <pc:sldMk cId="3460321282" sldId="1102"/>
            <ac:spMk id="6" creationId="{00000000-0000-0000-0000-000000000000}"/>
          </ac:spMkLst>
        </pc:spChg>
        <pc:picChg chg="del">
          <ac:chgData name="LAMIAE BEZZAZ" userId="f9bc3cc0-8e1c-4944-afa8-b4b36bbf20e1" providerId="ADAL" clId="{09305A56-088C-4D60-A921-000BF2E67C6B}" dt="2026-04-03T09:45:12.584" v="205" actId="478"/>
          <ac:picMkLst>
            <pc:docMk/>
            <pc:sldMk cId="3460321282" sldId="1102"/>
            <ac:picMk id="5" creationId="{06A69D14-61C1-467B-95C7-B26BD898EC5D}"/>
          </ac:picMkLst>
        </pc:picChg>
        <pc:picChg chg="add">
          <ac:chgData name="LAMIAE BEZZAZ" userId="f9bc3cc0-8e1c-4944-afa8-b4b36bbf20e1" providerId="ADAL" clId="{09305A56-088C-4D60-A921-000BF2E67C6B}" dt="2026-04-03T09:45:13.079" v="206"/>
          <ac:picMkLst>
            <pc:docMk/>
            <pc:sldMk cId="3460321282" sldId="1102"/>
            <ac:picMk id="7" creationId="{E5911E9E-E8BE-4C88-AEF4-851F2B6D498C}"/>
          </ac:picMkLst>
        </pc:picChg>
      </pc:sldChg>
      <pc:sldChg chg="addSp delSp modSp">
        <pc:chgData name="LAMIAE BEZZAZ" userId="f9bc3cc0-8e1c-4944-afa8-b4b36bbf20e1" providerId="ADAL" clId="{09305A56-088C-4D60-A921-000BF2E67C6B}" dt="2026-04-03T09:45:35.479" v="225" actId="20577"/>
        <pc:sldMkLst>
          <pc:docMk/>
          <pc:sldMk cId="1240232734" sldId="1103"/>
        </pc:sldMkLst>
        <pc:spChg chg="mod">
          <ac:chgData name="LAMIAE BEZZAZ" userId="f9bc3cc0-8e1c-4944-afa8-b4b36bbf20e1" providerId="ADAL" clId="{09305A56-088C-4D60-A921-000BF2E67C6B}" dt="2026-04-03T09:45:35.479" v="225" actId="20577"/>
          <ac:spMkLst>
            <pc:docMk/>
            <pc:sldMk cId="1240232734" sldId="1103"/>
            <ac:spMk id="6" creationId="{00000000-0000-0000-0000-000000000000}"/>
          </ac:spMkLst>
        </pc:spChg>
        <pc:picChg chg="del">
          <ac:chgData name="LAMIAE BEZZAZ" userId="f9bc3cc0-8e1c-4944-afa8-b4b36bbf20e1" providerId="ADAL" clId="{09305A56-088C-4D60-A921-000BF2E67C6B}" dt="2026-04-03T09:45:15.899" v="207" actId="478"/>
          <ac:picMkLst>
            <pc:docMk/>
            <pc:sldMk cId="1240232734" sldId="1103"/>
            <ac:picMk id="5" creationId="{7BD6CDD3-2545-4C3E-8BDF-7A3AAAB90FC6}"/>
          </ac:picMkLst>
        </pc:picChg>
        <pc:picChg chg="add">
          <ac:chgData name="LAMIAE BEZZAZ" userId="f9bc3cc0-8e1c-4944-afa8-b4b36bbf20e1" providerId="ADAL" clId="{09305A56-088C-4D60-A921-000BF2E67C6B}" dt="2026-04-03T09:45:16.403" v="208"/>
          <ac:picMkLst>
            <pc:docMk/>
            <pc:sldMk cId="1240232734" sldId="1103"/>
            <ac:picMk id="7" creationId="{D980F235-B94E-4449-B0A2-7046FEE63645}"/>
          </ac:picMkLst>
        </pc:picChg>
      </pc:sldChg>
      <pc:sldChg chg="addSp delSp modSp">
        <pc:chgData name="LAMIAE BEZZAZ" userId="f9bc3cc0-8e1c-4944-afa8-b4b36bbf20e1" providerId="ADAL" clId="{09305A56-088C-4D60-A921-000BF2E67C6B}" dt="2026-04-03T09:46:13.578" v="310" actId="20577"/>
        <pc:sldMkLst>
          <pc:docMk/>
          <pc:sldMk cId="1575012377" sldId="1105"/>
        </pc:sldMkLst>
        <pc:spChg chg="mod">
          <ac:chgData name="LAMIAE BEZZAZ" userId="f9bc3cc0-8e1c-4944-afa8-b4b36bbf20e1" providerId="ADAL" clId="{09305A56-088C-4D60-A921-000BF2E67C6B}" dt="2026-04-03T09:46:13.578" v="310" actId="20577"/>
          <ac:spMkLst>
            <pc:docMk/>
            <pc:sldMk cId="1575012377" sldId="1105"/>
            <ac:spMk id="6" creationId="{00000000-0000-0000-0000-000000000000}"/>
          </ac:spMkLst>
        </pc:spChg>
        <pc:picChg chg="del">
          <ac:chgData name="LAMIAE BEZZAZ" userId="f9bc3cc0-8e1c-4944-afa8-b4b36bbf20e1" providerId="ADAL" clId="{09305A56-088C-4D60-A921-000BF2E67C6B}" dt="2026-04-03T09:45:19.107" v="209" actId="478"/>
          <ac:picMkLst>
            <pc:docMk/>
            <pc:sldMk cId="1575012377" sldId="1105"/>
            <ac:picMk id="5" creationId="{9E7CFE07-F968-4AB1-8A25-D8B62F63595F}"/>
          </ac:picMkLst>
        </pc:picChg>
        <pc:picChg chg="add">
          <ac:chgData name="LAMIAE BEZZAZ" userId="f9bc3cc0-8e1c-4944-afa8-b4b36bbf20e1" providerId="ADAL" clId="{09305A56-088C-4D60-A921-000BF2E67C6B}" dt="2026-04-03T09:45:19.797" v="210"/>
          <ac:picMkLst>
            <pc:docMk/>
            <pc:sldMk cId="1575012377" sldId="1105"/>
            <ac:picMk id="7" creationId="{9CD36B71-6F0C-4438-BA33-E05D6140A0E8}"/>
          </ac:picMkLst>
        </pc:picChg>
      </pc:sldChg>
    </pc:docChg>
  </pc:docChgLst>
  <pc:docChgLst>
    <pc:chgData name="LAMIAE BEZZAZ" userId="f9bc3cc0-8e1c-4944-afa8-b4b36bbf20e1" providerId="ADAL" clId="{7132BE17-7F30-4F70-AC77-2B87B1887399}"/>
    <pc:docChg chg="undo custSel addSld delSld modSld">
      <pc:chgData name="LAMIAE BEZZAZ" userId="f9bc3cc0-8e1c-4944-afa8-b4b36bbf20e1" providerId="ADAL" clId="{7132BE17-7F30-4F70-AC77-2B87B1887399}" dt="2026-04-09T20:29:07.076" v="1192" actId="14100"/>
      <pc:docMkLst>
        <pc:docMk/>
      </pc:docMkLst>
      <pc:sldChg chg="addSp delSp modSp">
        <pc:chgData name="LAMIAE BEZZAZ" userId="f9bc3cc0-8e1c-4944-afa8-b4b36bbf20e1" providerId="ADAL" clId="{7132BE17-7F30-4F70-AC77-2B87B1887399}" dt="2026-04-09T12:13:28.626" v="4" actId="14100"/>
        <pc:sldMkLst>
          <pc:docMk/>
          <pc:sldMk cId="2851840032" sldId="256"/>
        </pc:sldMkLst>
        <pc:picChg chg="del mod">
          <ac:chgData name="LAMIAE BEZZAZ" userId="f9bc3cc0-8e1c-4944-afa8-b4b36bbf20e1" providerId="ADAL" clId="{7132BE17-7F30-4F70-AC77-2B87B1887399}" dt="2026-04-09T12:13:04.910" v="1" actId="478"/>
          <ac:picMkLst>
            <pc:docMk/>
            <pc:sldMk cId="2851840032" sldId="256"/>
            <ac:picMk id="3" creationId="{15B36285-839B-4C72-8DD3-A385FC521B6E}"/>
          </ac:picMkLst>
        </pc:picChg>
        <pc:picChg chg="add mod">
          <ac:chgData name="LAMIAE BEZZAZ" userId="f9bc3cc0-8e1c-4944-afa8-b4b36bbf20e1" providerId="ADAL" clId="{7132BE17-7F30-4F70-AC77-2B87B1887399}" dt="2026-04-09T12:13:28.626" v="4" actId="14100"/>
          <ac:picMkLst>
            <pc:docMk/>
            <pc:sldMk cId="2851840032" sldId="256"/>
            <ac:picMk id="4" creationId="{F8188454-3499-4FDD-992A-90B31DCB577E}"/>
          </ac:picMkLst>
        </pc:picChg>
      </pc:sldChg>
      <pc:sldChg chg="modSp">
        <pc:chgData name="LAMIAE BEZZAZ" userId="f9bc3cc0-8e1c-4944-afa8-b4b36bbf20e1" providerId="ADAL" clId="{7132BE17-7F30-4F70-AC77-2B87B1887399}" dt="2026-04-09T18:24:43.527" v="8"/>
        <pc:sldMkLst>
          <pc:docMk/>
          <pc:sldMk cId="1552006823" sldId="780"/>
        </pc:sldMkLst>
        <pc:spChg chg="mod">
          <ac:chgData name="LAMIAE BEZZAZ" userId="f9bc3cc0-8e1c-4944-afa8-b4b36bbf20e1" providerId="ADAL" clId="{7132BE17-7F30-4F70-AC77-2B87B1887399}" dt="2026-04-09T18:24:43.527" v="8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delAnim modAnim">
        <pc:chgData name="LAMIAE BEZZAZ" userId="f9bc3cc0-8e1c-4944-afa8-b4b36bbf20e1" providerId="ADAL" clId="{7132BE17-7F30-4F70-AC77-2B87B1887399}" dt="2026-04-09T18:25:55.441" v="16"/>
        <pc:sldMkLst>
          <pc:docMk/>
          <pc:sldMk cId="927543826" sldId="784"/>
        </pc:sldMkLst>
        <pc:picChg chg="del">
          <ac:chgData name="LAMIAE BEZZAZ" userId="f9bc3cc0-8e1c-4944-afa8-b4b36bbf20e1" providerId="ADAL" clId="{7132BE17-7F30-4F70-AC77-2B87B1887399}" dt="2026-04-09T18:25:06.162" v="9" actId="478"/>
          <ac:picMkLst>
            <pc:docMk/>
            <pc:sldMk cId="927543826" sldId="784"/>
            <ac:picMk id="2" creationId="{A3CFEA86-E20A-4993-BE40-BA71BFB1C10C}"/>
          </ac:picMkLst>
        </pc:picChg>
        <pc:picChg chg="add mod">
          <ac:chgData name="LAMIAE BEZZAZ" userId="f9bc3cc0-8e1c-4944-afa8-b4b36bbf20e1" providerId="ADAL" clId="{7132BE17-7F30-4F70-AC77-2B87B1887399}" dt="2026-04-09T18:25:47.410" v="14" actId="1076"/>
          <ac:picMkLst>
            <pc:docMk/>
            <pc:sldMk cId="927543826" sldId="784"/>
            <ac:picMk id="3" creationId="{713AE904-B786-4608-92EA-793470BD373A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15:21.786" v="816" actId="20577"/>
        <pc:sldMkLst>
          <pc:docMk/>
          <pc:sldMk cId="0" sldId="831"/>
        </pc:sldMkLst>
        <pc:spChg chg="mod">
          <ac:chgData name="LAMIAE BEZZAZ" userId="f9bc3cc0-8e1c-4944-afa8-b4b36bbf20e1" providerId="ADAL" clId="{7132BE17-7F30-4F70-AC77-2B87B1887399}" dt="2026-04-09T20:15:17.007" v="813" actId="14100"/>
          <ac:spMkLst>
            <pc:docMk/>
            <pc:sldMk cId="0" sldId="831"/>
            <ac:spMk id="3" creationId="{00000000-0000-0000-0000-000000000000}"/>
          </ac:spMkLst>
        </pc:spChg>
        <pc:spChg chg="mod">
          <ac:chgData name="LAMIAE BEZZAZ" userId="f9bc3cc0-8e1c-4944-afa8-b4b36bbf20e1" providerId="ADAL" clId="{7132BE17-7F30-4F70-AC77-2B87B1887399}" dt="2026-04-09T20:15:21.786" v="816" actId="20577"/>
          <ac:spMkLst>
            <pc:docMk/>
            <pc:sldMk cId="0" sldId="831"/>
            <ac:spMk id="13" creationId="{00000000-0000-0000-0000-000000000000}"/>
          </ac:spMkLst>
        </pc:spChg>
        <pc:picChg chg="del">
          <ac:chgData name="LAMIAE BEZZAZ" userId="f9bc3cc0-8e1c-4944-afa8-b4b36bbf20e1" providerId="ADAL" clId="{7132BE17-7F30-4F70-AC77-2B87B1887399}" dt="2026-04-09T20:14:36.018" v="803" actId="478"/>
          <ac:picMkLst>
            <pc:docMk/>
            <pc:sldMk cId="0" sldId="831"/>
            <ac:picMk id="4" creationId="{D7C92277-FB35-4E36-84EC-04019E5188B4}"/>
          </ac:picMkLst>
        </pc:picChg>
        <pc:picChg chg="add mod ord">
          <ac:chgData name="LAMIAE BEZZAZ" userId="f9bc3cc0-8e1c-4944-afa8-b4b36bbf20e1" providerId="ADAL" clId="{7132BE17-7F30-4F70-AC77-2B87B1887399}" dt="2026-04-09T20:15:12.410" v="812" actId="1076"/>
          <ac:picMkLst>
            <pc:docMk/>
            <pc:sldMk cId="0" sldId="831"/>
            <ac:picMk id="5" creationId="{CA11F444-516E-441C-87CA-284915A5A200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16:32.154" v="831" actId="1076"/>
        <pc:sldMkLst>
          <pc:docMk/>
          <pc:sldMk cId="0" sldId="832"/>
        </pc:sldMkLst>
        <pc:spChg chg="mod">
          <ac:chgData name="LAMIAE BEZZAZ" userId="f9bc3cc0-8e1c-4944-afa8-b4b36bbf20e1" providerId="ADAL" clId="{7132BE17-7F30-4F70-AC77-2B87B1887399}" dt="2026-04-09T20:16:32.154" v="831" actId="1076"/>
          <ac:spMkLst>
            <pc:docMk/>
            <pc:sldMk cId="0" sldId="832"/>
            <ac:spMk id="8" creationId="{00189418-35B7-4291-8C88-C6F98AB12CD6}"/>
          </ac:spMkLst>
        </pc:spChg>
        <pc:spChg chg="mod">
          <ac:chgData name="LAMIAE BEZZAZ" userId="f9bc3cc0-8e1c-4944-afa8-b4b36bbf20e1" providerId="ADAL" clId="{7132BE17-7F30-4F70-AC77-2B87B1887399}" dt="2026-04-09T20:16:22.048" v="830" actId="1076"/>
          <ac:spMkLst>
            <pc:docMk/>
            <pc:sldMk cId="0" sldId="832"/>
            <ac:spMk id="13" creationId="{7A716DF4-C616-488A-8D7A-3D07C5C1E22D}"/>
          </ac:spMkLst>
        </pc:spChg>
        <pc:picChg chg="add mod ord modCrop">
          <ac:chgData name="LAMIAE BEZZAZ" userId="f9bc3cc0-8e1c-4944-afa8-b4b36bbf20e1" providerId="ADAL" clId="{7132BE17-7F30-4F70-AC77-2B87B1887399}" dt="2026-04-09T20:16:13.902" v="829" actId="171"/>
          <ac:picMkLst>
            <pc:docMk/>
            <pc:sldMk cId="0" sldId="832"/>
            <ac:picMk id="5" creationId="{FEC59F44-6CFB-4156-A0F2-627000B39BB1}"/>
          </ac:picMkLst>
        </pc:picChg>
        <pc:picChg chg="del">
          <ac:chgData name="LAMIAE BEZZAZ" userId="f9bc3cc0-8e1c-4944-afa8-b4b36bbf20e1" providerId="ADAL" clId="{7132BE17-7F30-4F70-AC77-2B87B1887399}" dt="2026-04-09T20:15:34.757" v="817" actId="478"/>
          <ac:picMkLst>
            <pc:docMk/>
            <pc:sldMk cId="0" sldId="832"/>
            <ac:picMk id="7" creationId="{EB1C52D5-7A87-403A-8B02-F87FD95BB686}"/>
          </ac:picMkLst>
        </pc:picChg>
      </pc:sldChg>
      <pc:sldChg chg="addSp delSp">
        <pc:chgData name="LAMIAE BEZZAZ" userId="f9bc3cc0-8e1c-4944-afa8-b4b36bbf20e1" providerId="ADAL" clId="{7132BE17-7F30-4F70-AC77-2B87B1887399}" dt="2026-04-09T19:46:04.383" v="278"/>
        <pc:sldMkLst>
          <pc:docMk/>
          <pc:sldMk cId="0" sldId="866"/>
        </pc:sldMkLst>
        <pc:spChg chg="del">
          <ac:chgData name="LAMIAE BEZZAZ" userId="f9bc3cc0-8e1c-4944-afa8-b4b36bbf20e1" providerId="ADAL" clId="{7132BE17-7F30-4F70-AC77-2B87B1887399}" dt="2026-04-09T19:46:00.783" v="276" actId="478"/>
          <ac:spMkLst>
            <pc:docMk/>
            <pc:sldMk cId="0" sldId="866"/>
            <ac:spMk id="7" creationId="{95579298-33E9-49D4-AAB3-8D4F13A7A576}"/>
          </ac:spMkLst>
        </pc:spChg>
        <pc:spChg chg="add">
          <ac:chgData name="LAMIAE BEZZAZ" userId="f9bc3cc0-8e1c-4944-afa8-b4b36bbf20e1" providerId="ADAL" clId="{7132BE17-7F30-4F70-AC77-2B87B1887399}" dt="2026-04-09T19:46:04.383" v="278"/>
          <ac:spMkLst>
            <pc:docMk/>
            <pc:sldMk cId="0" sldId="866"/>
            <ac:spMk id="8" creationId="{C27C8549-9A66-458F-8318-EDD51D3052B7}"/>
          </ac:spMkLst>
        </pc:spChg>
        <pc:spChg chg="del">
          <ac:chgData name="LAMIAE BEZZAZ" userId="f9bc3cc0-8e1c-4944-afa8-b4b36bbf20e1" providerId="ADAL" clId="{7132BE17-7F30-4F70-AC77-2B87B1887399}" dt="2026-04-09T19:46:03.377" v="277" actId="478"/>
          <ac:spMkLst>
            <pc:docMk/>
            <pc:sldMk cId="0" sldId="866"/>
            <ac:spMk id="9" creationId="{F89104AC-BE07-44C1-8F6A-E169035D0006}"/>
          </ac:spMkLst>
        </pc:spChg>
        <pc:spChg chg="add">
          <ac:chgData name="LAMIAE BEZZAZ" userId="f9bc3cc0-8e1c-4944-afa8-b4b36bbf20e1" providerId="ADAL" clId="{7132BE17-7F30-4F70-AC77-2B87B1887399}" dt="2026-04-09T19:46:04.383" v="278"/>
          <ac:spMkLst>
            <pc:docMk/>
            <pc:sldMk cId="0" sldId="866"/>
            <ac:spMk id="10" creationId="{9CD87502-574D-42E5-95AE-4A944AA578BE}"/>
          </ac:spMkLst>
        </pc:spChg>
      </pc:sldChg>
      <pc:sldChg chg="addSp delSp">
        <pc:chgData name="LAMIAE BEZZAZ" userId="f9bc3cc0-8e1c-4944-afa8-b4b36bbf20e1" providerId="ADAL" clId="{7132BE17-7F30-4F70-AC77-2B87B1887399}" dt="2026-04-09T19:46:14.758" v="280"/>
        <pc:sldMkLst>
          <pc:docMk/>
          <pc:sldMk cId="0" sldId="867"/>
        </pc:sldMkLst>
        <pc:spChg chg="add">
          <ac:chgData name="LAMIAE BEZZAZ" userId="f9bc3cc0-8e1c-4944-afa8-b4b36bbf20e1" providerId="ADAL" clId="{7132BE17-7F30-4F70-AC77-2B87B1887399}" dt="2026-04-09T19:46:14.758" v="280"/>
          <ac:spMkLst>
            <pc:docMk/>
            <pc:sldMk cId="0" sldId="867"/>
            <ac:spMk id="6" creationId="{21EFB7D1-500F-48F4-95D3-47BE767E631B}"/>
          </ac:spMkLst>
        </pc:spChg>
        <pc:spChg chg="del">
          <ac:chgData name="LAMIAE BEZZAZ" userId="f9bc3cc0-8e1c-4944-afa8-b4b36bbf20e1" providerId="ADAL" clId="{7132BE17-7F30-4F70-AC77-2B87B1887399}" dt="2026-04-09T19:46:13.983" v="279" actId="478"/>
          <ac:spMkLst>
            <pc:docMk/>
            <pc:sldMk cId="0" sldId="867"/>
            <ac:spMk id="7" creationId="{670C51AF-9F9A-4D4E-B69D-8274C06B6AD8}"/>
          </ac:spMkLst>
        </pc:spChg>
        <pc:spChg chg="add">
          <ac:chgData name="LAMIAE BEZZAZ" userId="f9bc3cc0-8e1c-4944-afa8-b4b36bbf20e1" providerId="ADAL" clId="{7132BE17-7F30-4F70-AC77-2B87B1887399}" dt="2026-04-09T19:46:14.758" v="280"/>
          <ac:spMkLst>
            <pc:docMk/>
            <pc:sldMk cId="0" sldId="867"/>
            <ac:spMk id="8" creationId="{F1DF556C-0EC8-46B1-A002-84D392B73BCF}"/>
          </ac:spMkLst>
        </pc:spChg>
        <pc:spChg chg="del">
          <ac:chgData name="LAMIAE BEZZAZ" userId="f9bc3cc0-8e1c-4944-afa8-b4b36bbf20e1" providerId="ADAL" clId="{7132BE17-7F30-4F70-AC77-2B87B1887399}" dt="2026-04-09T19:46:13.983" v="279" actId="478"/>
          <ac:spMkLst>
            <pc:docMk/>
            <pc:sldMk cId="0" sldId="867"/>
            <ac:spMk id="9" creationId="{C1E4EF85-1306-49FE-A8FF-3CD25C9FAC24}"/>
          </ac:spMkLst>
        </pc:spChg>
      </pc:sldChg>
      <pc:sldChg chg="addSp delSp modSp">
        <pc:chgData name="LAMIAE BEZZAZ" userId="f9bc3cc0-8e1c-4944-afa8-b4b36bbf20e1" providerId="ADAL" clId="{7132BE17-7F30-4F70-AC77-2B87B1887399}" dt="2026-04-09T20:24:53.148" v="1031" actId="20577"/>
        <pc:sldMkLst>
          <pc:docMk/>
          <pc:sldMk cId="0" sldId="984"/>
        </pc:sldMkLst>
        <pc:spChg chg="mod">
          <ac:chgData name="LAMIAE BEZZAZ" userId="f9bc3cc0-8e1c-4944-afa8-b4b36bbf20e1" providerId="ADAL" clId="{7132BE17-7F30-4F70-AC77-2B87B1887399}" dt="2026-04-09T20:24:53.148" v="1031" actId="20577"/>
          <ac:spMkLst>
            <pc:docMk/>
            <pc:sldMk cId="0" sldId="984"/>
            <ac:spMk id="4" creationId="{00000000-0000-0000-0000-000000000000}"/>
          </ac:spMkLst>
        </pc:spChg>
        <pc:spChg chg="mod">
          <ac:chgData name="LAMIAE BEZZAZ" userId="f9bc3cc0-8e1c-4944-afa8-b4b36bbf20e1" providerId="ADAL" clId="{7132BE17-7F30-4F70-AC77-2B87B1887399}" dt="2026-04-09T20:24:50.005" v="1028" actId="14100"/>
          <ac:spMkLst>
            <pc:docMk/>
            <pc:sldMk cId="0" sldId="984"/>
            <ac:spMk id="7" creationId="{00000000-0000-0000-0000-000000000000}"/>
          </ac:spMkLst>
        </pc:spChg>
        <pc:picChg chg="del">
          <ac:chgData name="LAMIAE BEZZAZ" userId="f9bc3cc0-8e1c-4944-afa8-b4b36bbf20e1" providerId="ADAL" clId="{7132BE17-7F30-4F70-AC77-2B87B1887399}" dt="2026-04-09T20:23:37.614" v="1021" actId="478"/>
          <ac:picMkLst>
            <pc:docMk/>
            <pc:sldMk cId="0" sldId="984"/>
            <ac:picMk id="5" creationId="{AF4FFBCF-9DDC-41E0-8351-382332F1B696}"/>
          </ac:picMkLst>
        </pc:picChg>
        <pc:picChg chg="add mod ord">
          <ac:chgData name="LAMIAE BEZZAZ" userId="f9bc3cc0-8e1c-4944-afa8-b4b36bbf20e1" providerId="ADAL" clId="{7132BE17-7F30-4F70-AC77-2B87B1887399}" dt="2026-04-09T20:24:44.305" v="1026" actId="14100"/>
          <ac:picMkLst>
            <pc:docMk/>
            <pc:sldMk cId="0" sldId="984"/>
            <ac:picMk id="8" creationId="{24DC09B1-D522-41F4-B5B9-9127754C0E78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28:48.454" v="1190" actId="171"/>
        <pc:sldMkLst>
          <pc:docMk/>
          <pc:sldMk cId="0" sldId="1048"/>
        </pc:sldMkLst>
        <pc:picChg chg="del">
          <ac:chgData name="LAMIAE BEZZAZ" userId="f9bc3cc0-8e1c-4944-afa8-b4b36bbf20e1" providerId="ADAL" clId="{7132BE17-7F30-4F70-AC77-2B87B1887399}" dt="2026-04-09T20:28:31.060" v="1182" actId="478"/>
          <ac:picMkLst>
            <pc:docMk/>
            <pc:sldMk cId="0" sldId="1048"/>
            <ac:picMk id="5" creationId="{558DB967-EDAE-47EC-84E9-5178AFAA8A61}"/>
          </ac:picMkLst>
        </pc:picChg>
        <pc:picChg chg="add mod ord">
          <ac:chgData name="LAMIAE BEZZAZ" userId="f9bc3cc0-8e1c-4944-afa8-b4b36bbf20e1" providerId="ADAL" clId="{7132BE17-7F30-4F70-AC77-2B87B1887399}" dt="2026-04-09T20:28:48.454" v="1190" actId="171"/>
          <ac:picMkLst>
            <pc:docMk/>
            <pc:sldMk cId="0" sldId="1048"/>
            <ac:picMk id="7" creationId="{247A7637-7CE9-484F-A2C2-B5D94273F5BC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09:49.641" v="539" actId="1076"/>
        <pc:sldMkLst>
          <pc:docMk/>
          <pc:sldMk cId="0" sldId="1053"/>
        </pc:sldMkLst>
        <pc:spChg chg="mod">
          <ac:chgData name="LAMIAE BEZZAZ" userId="f9bc3cc0-8e1c-4944-afa8-b4b36bbf20e1" providerId="ADAL" clId="{7132BE17-7F30-4F70-AC77-2B87B1887399}" dt="2026-04-09T19:52:34.405" v="301" actId="20577"/>
          <ac:spMkLst>
            <pc:docMk/>
            <pc:sldMk cId="0" sldId="1053"/>
            <ac:spMk id="6" creationId="{00000000-0000-0000-0000-000000000000}"/>
          </ac:spMkLst>
        </pc:spChg>
        <pc:picChg chg="add mod">
          <ac:chgData name="LAMIAE BEZZAZ" userId="f9bc3cc0-8e1c-4944-afa8-b4b36bbf20e1" providerId="ADAL" clId="{7132BE17-7F30-4F70-AC77-2B87B1887399}" dt="2026-04-09T19:52:47.476" v="302" actId="1440"/>
          <ac:picMkLst>
            <pc:docMk/>
            <pc:sldMk cId="0" sldId="1053"/>
            <ac:picMk id="3" creationId="{AEDBD624-EFCC-4670-A920-518BD61EE578}"/>
          </ac:picMkLst>
        </pc:picChg>
        <pc:picChg chg="del">
          <ac:chgData name="LAMIAE BEZZAZ" userId="f9bc3cc0-8e1c-4944-afa8-b4b36bbf20e1" providerId="ADAL" clId="{7132BE17-7F30-4F70-AC77-2B87B1887399}" dt="2026-04-09T19:51:51.059" v="281" actId="478"/>
          <ac:picMkLst>
            <pc:docMk/>
            <pc:sldMk cId="0" sldId="1053"/>
            <ac:picMk id="7" creationId="{54F398A7-63F9-40EF-9914-CA94DBD461FF}"/>
          </ac:picMkLst>
        </pc:picChg>
        <pc:cxnChg chg="add mod">
          <ac:chgData name="LAMIAE BEZZAZ" userId="f9bc3cc0-8e1c-4944-afa8-b4b36bbf20e1" providerId="ADAL" clId="{7132BE17-7F30-4F70-AC77-2B87B1887399}" dt="2026-04-09T20:09:49.641" v="539" actId="1076"/>
          <ac:cxnSpMkLst>
            <pc:docMk/>
            <pc:sldMk cId="0" sldId="1053"/>
            <ac:cxnSpMk id="5" creationId="{6A3AFDB5-6C1E-4FCC-98A1-C88CE1C114C2}"/>
          </ac:cxnSpMkLst>
        </pc:cxnChg>
      </pc:sldChg>
      <pc:sldChg chg="addSp delSp modSp">
        <pc:chgData name="LAMIAE BEZZAZ" userId="f9bc3cc0-8e1c-4944-afa8-b4b36bbf20e1" providerId="ADAL" clId="{7132BE17-7F30-4F70-AC77-2B87B1887399}" dt="2026-04-09T20:14:10.646" v="800" actId="20577"/>
        <pc:sldMkLst>
          <pc:docMk/>
          <pc:sldMk cId="0" sldId="1054"/>
        </pc:sldMkLst>
        <pc:spChg chg="mod">
          <ac:chgData name="LAMIAE BEZZAZ" userId="f9bc3cc0-8e1c-4944-afa8-b4b36bbf20e1" providerId="ADAL" clId="{7132BE17-7F30-4F70-AC77-2B87B1887399}" dt="2026-04-09T20:14:10.646" v="800" actId="20577"/>
          <ac:spMkLst>
            <pc:docMk/>
            <pc:sldMk cId="0" sldId="1054"/>
            <ac:spMk id="10" creationId="{C3DF1004-A085-47A5-A9A7-F3532E188B34}"/>
          </ac:spMkLst>
        </pc:spChg>
        <pc:picChg chg="add mod">
          <ac:chgData name="LAMIAE BEZZAZ" userId="f9bc3cc0-8e1c-4944-afa8-b4b36bbf20e1" providerId="ADAL" clId="{7132BE17-7F30-4F70-AC77-2B87B1887399}" dt="2026-04-09T20:12:44.887" v="740" actId="1076"/>
          <ac:picMkLst>
            <pc:docMk/>
            <pc:sldMk cId="0" sldId="1054"/>
            <ac:picMk id="7" creationId="{36C3930F-4101-422E-B3C9-5541EC49E12D}"/>
          </ac:picMkLst>
        </pc:picChg>
        <pc:picChg chg="del">
          <ac:chgData name="LAMIAE BEZZAZ" userId="f9bc3cc0-8e1c-4944-afa8-b4b36bbf20e1" providerId="ADAL" clId="{7132BE17-7F30-4F70-AC77-2B87B1887399}" dt="2026-04-09T20:12:18.901" v="733" actId="478"/>
          <ac:picMkLst>
            <pc:docMk/>
            <pc:sldMk cId="0" sldId="1054"/>
            <ac:picMk id="8" creationId="{8C74B509-C6B6-4766-8771-33C0C5EE4CD7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22:48.322" v="971" actId="408"/>
        <pc:sldMkLst>
          <pc:docMk/>
          <pc:sldMk cId="0" sldId="1060"/>
        </pc:sldMkLst>
        <pc:spChg chg="mod topLvl">
          <ac:chgData name="LAMIAE BEZZAZ" userId="f9bc3cc0-8e1c-4944-afa8-b4b36bbf20e1" providerId="ADAL" clId="{7132BE17-7F30-4F70-AC77-2B87B1887399}" dt="2026-04-09T20:22:48.322" v="971" actId="408"/>
          <ac:spMkLst>
            <pc:docMk/>
            <pc:sldMk cId="0" sldId="1060"/>
            <ac:spMk id="3" creationId="{2D6BB9E4-993C-787C-C990-627298324E73}"/>
          </ac:spMkLst>
        </pc:spChg>
        <pc:spChg chg="mod topLvl">
          <ac:chgData name="LAMIAE BEZZAZ" userId="f9bc3cc0-8e1c-4944-afa8-b4b36bbf20e1" providerId="ADAL" clId="{7132BE17-7F30-4F70-AC77-2B87B1887399}" dt="2026-04-09T20:22:48.322" v="971" actId="408"/>
          <ac:spMkLst>
            <pc:docMk/>
            <pc:sldMk cId="0" sldId="1060"/>
            <ac:spMk id="5" creationId="{A0BD8451-6F49-4153-00D0-EC3C74CB7906}"/>
          </ac:spMkLst>
        </pc:spChg>
        <pc:spChg chg="mod topLvl">
          <ac:chgData name="LAMIAE BEZZAZ" userId="f9bc3cc0-8e1c-4944-afa8-b4b36bbf20e1" providerId="ADAL" clId="{7132BE17-7F30-4F70-AC77-2B87B1887399}" dt="2026-04-09T20:22:48.322" v="971" actId="408"/>
          <ac:spMkLst>
            <pc:docMk/>
            <pc:sldMk cId="0" sldId="1060"/>
            <ac:spMk id="6" creationId="{E7F7CF7C-5A00-49BA-2AD3-A4D13EB1D3EF}"/>
          </ac:spMkLst>
        </pc:spChg>
        <pc:spChg chg="add mod">
          <ac:chgData name="LAMIAE BEZZAZ" userId="f9bc3cc0-8e1c-4944-afa8-b4b36bbf20e1" providerId="ADAL" clId="{7132BE17-7F30-4F70-AC77-2B87B1887399}" dt="2026-04-09T20:22:48.322" v="971" actId="408"/>
          <ac:spMkLst>
            <pc:docMk/>
            <pc:sldMk cId="0" sldId="1060"/>
            <ac:spMk id="9" creationId="{D0B3F911-6355-4B96-8091-C00A335D8671}"/>
          </ac:spMkLst>
        </pc:spChg>
        <pc:grpChg chg="del mod">
          <ac:chgData name="LAMIAE BEZZAZ" userId="f9bc3cc0-8e1c-4944-afa8-b4b36bbf20e1" providerId="ADAL" clId="{7132BE17-7F30-4F70-AC77-2B87B1887399}" dt="2026-04-09T20:22:35.795" v="969" actId="165"/>
          <ac:grpSpMkLst>
            <pc:docMk/>
            <pc:sldMk cId="0" sldId="1060"/>
            <ac:grpSpMk id="2" creationId="{E16CA1A7-05C4-3B4C-EB41-FFA071C846BA}"/>
          </ac:grpSpMkLst>
        </pc:grpChg>
        <pc:grpChg chg="add mod">
          <ac:chgData name="LAMIAE BEZZAZ" userId="f9bc3cc0-8e1c-4944-afa8-b4b36bbf20e1" providerId="ADAL" clId="{7132BE17-7F30-4F70-AC77-2B87B1887399}" dt="2026-04-09T20:22:48.322" v="971" actId="408"/>
          <ac:grpSpMkLst>
            <pc:docMk/>
            <pc:sldMk cId="0" sldId="1060"/>
            <ac:grpSpMk id="4" creationId="{75208962-180E-405E-AF04-B5FD6608F8D1}"/>
          </ac:grpSpMkLst>
        </pc:grpChg>
      </pc:sldChg>
      <pc:sldChg chg="modSp">
        <pc:chgData name="LAMIAE BEZZAZ" userId="f9bc3cc0-8e1c-4944-afa8-b4b36bbf20e1" providerId="ADAL" clId="{7132BE17-7F30-4F70-AC77-2B87B1887399}" dt="2026-04-09T19:45:38.283" v="275" actId="207"/>
        <pc:sldMkLst>
          <pc:docMk/>
          <pc:sldMk cId="0" sldId="1069"/>
        </pc:sldMkLst>
        <pc:spChg chg="mod">
          <ac:chgData name="LAMIAE BEZZAZ" userId="f9bc3cc0-8e1c-4944-afa8-b4b36bbf20e1" providerId="ADAL" clId="{7132BE17-7F30-4F70-AC77-2B87B1887399}" dt="2026-04-09T19:45:38.283" v="275" actId="207"/>
          <ac:spMkLst>
            <pc:docMk/>
            <pc:sldMk cId="0" sldId="1069"/>
            <ac:spMk id="3" creationId="{84C93FE1-886D-DA24-CACC-E0A37CEB62EC}"/>
          </ac:spMkLst>
        </pc:spChg>
        <pc:spChg chg="mod">
          <ac:chgData name="LAMIAE BEZZAZ" userId="f9bc3cc0-8e1c-4944-afa8-b4b36bbf20e1" providerId="ADAL" clId="{7132BE17-7F30-4F70-AC77-2B87B1887399}" dt="2026-04-09T19:44:02.471" v="263" actId="1076"/>
          <ac:spMkLst>
            <pc:docMk/>
            <pc:sldMk cId="0" sldId="1069"/>
            <ac:spMk id="4" creationId="{41A85439-F3D8-4DFC-81C7-09F6EA6E0A10}"/>
          </ac:spMkLst>
        </pc:spChg>
      </pc:sldChg>
      <pc:sldChg chg="addSp delSp modSp">
        <pc:chgData name="LAMIAE BEZZAZ" userId="f9bc3cc0-8e1c-4944-afa8-b4b36bbf20e1" providerId="ADAL" clId="{7132BE17-7F30-4F70-AC77-2B87B1887399}" dt="2026-04-09T20:09:05.404" v="520" actId="14100"/>
        <pc:sldMkLst>
          <pc:docMk/>
          <pc:sldMk cId="0" sldId="1079"/>
        </pc:sldMkLst>
        <pc:spChg chg="mod">
          <ac:chgData name="LAMIAE BEZZAZ" userId="f9bc3cc0-8e1c-4944-afa8-b4b36bbf20e1" providerId="ADAL" clId="{7132BE17-7F30-4F70-AC77-2B87B1887399}" dt="2026-04-09T20:09:05.404" v="520" actId="14100"/>
          <ac:spMkLst>
            <pc:docMk/>
            <pc:sldMk cId="0" sldId="1079"/>
            <ac:spMk id="6" creationId="{00000000-0000-0000-0000-000000000000}"/>
          </ac:spMkLst>
        </pc:spChg>
        <pc:picChg chg="add del mod">
          <ac:chgData name="LAMIAE BEZZAZ" userId="f9bc3cc0-8e1c-4944-afa8-b4b36bbf20e1" providerId="ADAL" clId="{7132BE17-7F30-4F70-AC77-2B87B1887399}" dt="2026-04-09T19:52:55.725" v="305"/>
          <ac:picMkLst>
            <pc:docMk/>
            <pc:sldMk cId="0" sldId="1079"/>
            <ac:picMk id="3" creationId="{509377B1-E04C-488A-A434-A8DA34595DFF}"/>
          </ac:picMkLst>
        </pc:picChg>
        <pc:picChg chg="del">
          <ac:chgData name="LAMIAE BEZZAZ" userId="f9bc3cc0-8e1c-4944-afa8-b4b36bbf20e1" providerId="ADAL" clId="{7132BE17-7F30-4F70-AC77-2B87B1887399}" dt="2026-04-09T19:52:50.620" v="303" actId="478"/>
          <ac:picMkLst>
            <pc:docMk/>
            <pc:sldMk cId="0" sldId="1079"/>
            <ac:picMk id="7" creationId="{E7E45AC6-8C9E-45D1-B4D9-8D1E773AAEDA}"/>
          </ac:picMkLst>
        </pc:picChg>
        <pc:picChg chg="add">
          <ac:chgData name="LAMIAE BEZZAZ" userId="f9bc3cc0-8e1c-4944-afa8-b4b36bbf20e1" providerId="ADAL" clId="{7132BE17-7F30-4F70-AC77-2B87B1887399}" dt="2026-04-09T19:52:59.905" v="306"/>
          <ac:picMkLst>
            <pc:docMk/>
            <pc:sldMk cId="0" sldId="1079"/>
            <ac:picMk id="8" creationId="{8F6A3345-5596-4CF2-A57D-B20DF26C4C4E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19:50.559" v="879" actId="478"/>
        <pc:sldMkLst>
          <pc:docMk/>
          <pc:sldMk cId="0" sldId="1083"/>
        </pc:sldMkLst>
        <pc:spChg chg="mod">
          <ac:chgData name="LAMIAE BEZZAZ" userId="f9bc3cc0-8e1c-4944-afa8-b4b36bbf20e1" providerId="ADAL" clId="{7132BE17-7F30-4F70-AC77-2B87B1887399}" dt="2026-04-09T20:19:48.070" v="878" actId="6549"/>
          <ac:spMkLst>
            <pc:docMk/>
            <pc:sldMk cId="0" sldId="1083"/>
            <ac:spMk id="3" creationId="{E9F3C810-9E2C-43E8-BAFE-9CA78616A68E}"/>
          </ac:spMkLst>
        </pc:spChg>
        <pc:spChg chg="add del mod">
          <ac:chgData name="LAMIAE BEZZAZ" userId="f9bc3cc0-8e1c-4944-afa8-b4b36bbf20e1" providerId="ADAL" clId="{7132BE17-7F30-4F70-AC77-2B87B1887399}" dt="2026-04-09T20:19:50.559" v="879" actId="478"/>
          <ac:spMkLst>
            <pc:docMk/>
            <pc:sldMk cId="0" sldId="1083"/>
            <ac:spMk id="4" creationId="{7F6A9249-5EE5-4175-8C01-F51313FBB062}"/>
          </ac:spMkLst>
        </pc:spChg>
        <pc:grpChg chg="mod">
          <ac:chgData name="LAMIAE BEZZAZ" userId="f9bc3cc0-8e1c-4944-afa8-b4b36bbf20e1" providerId="ADAL" clId="{7132BE17-7F30-4F70-AC77-2B87B1887399}" dt="2026-04-09T20:19:30.619" v="863" actId="20578"/>
          <ac:grpSpMkLst>
            <pc:docMk/>
            <pc:sldMk cId="0" sldId="1083"/>
            <ac:grpSpMk id="6" creationId="{F360CA83-026A-4A05-948F-44A87C335241}"/>
          </ac:grpSpMkLst>
        </pc:grpChg>
      </pc:sldChg>
      <pc:sldChg chg="modSp">
        <pc:chgData name="LAMIAE BEZZAZ" userId="f9bc3cc0-8e1c-4944-afa8-b4b36bbf20e1" providerId="ADAL" clId="{7132BE17-7F30-4F70-AC77-2B87B1887399}" dt="2026-04-09T20:19:59.139" v="880"/>
        <pc:sldMkLst>
          <pc:docMk/>
          <pc:sldMk cId="0" sldId="1084"/>
        </pc:sldMkLst>
        <pc:spChg chg="mod">
          <ac:chgData name="LAMIAE BEZZAZ" userId="f9bc3cc0-8e1c-4944-afa8-b4b36bbf20e1" providerId="ADAL" clId="{7132BE17-7F30-4F70-AC77-2B87B1887399}" dt="2026-04-09T20:19:59.139" v="880"/>
          <ac:spMkLst>
            <pc:docMk/>
            <pc:sldMk cId="0" sldId="1084"/>
            <ac:spMk id="9" creationId="{CA72766D-D07E-FC15-F1A1-E26EE2744A1F}"/>
          </ac:spMkLst>
        </pc:spChg>
        <pc:grpChg chg="mod">
          <ac:chgData name="LAMIAE BEZZAZ" userId="f9bc3cc0-8e1c-4944-afa8-b4b36bbf20e1" providerId="ADAL" clId="{7132BE17-7F30-4F70-AC77-2B87B1887399}" dt="2026-04-09T20:19:59.139" v="880"/>
          <ac:grpSpMkLst>
            <pc:docMk/>
            <pc:sldMk cId="0" sldId="1084"/>
            <ac:grpSpMk id="6" creationId="{08F5D227-F569-2622-6E34-709F42D34E86}"/>
          </ac:grpSpMkLst>
        </pc:grpChg>
      </pc:sldChg>
      <pc:sldChg chg="addSp delSp modSp">
        <pc:chgData name="LAMIAE BEZZAZ" userId="f9bc3cc0-8e1c-4944-afa8-b4b36bbf20e1" providerId="ADAL" clId="{7132BE17-7F30-4F70-AC77-2B87B1887399}" dt="2026-04-09T20:14:21.926" v="802" actId="20577"/>
        <pc:sldMkLst>
          <pc:docMk/>
          <pc:sldMk cId="0" sldId="1086"/>
        </pc:sldMkLst>
        <pc:spChg chg="mod">
          <ac:chgData name="LAMIAE BEZZAZ" userId="f9bc3cc0-8e1c-4944-afa8-b4b36bbf20e1" providerId="ADAL" clId="{7132BE17-7F30-4F70-AC77-2B87B1887399}" dt="2026-04-09T20:14:21.926" v="802" actId="20577"/>
          <ac:spMkLst>
            <pc:docMk/>
            <pc:sldMk cId="0" sldId="1086"/>
            <ac:spMk id="6" creationId="{00000000-0000-0000-0000-000000000000}"/>
          </ac:spMkLst>
        </pc:spChg>
        <pc:spChg chg="del">
          <ac:chgData name="LAMIAE BEZZAZ" userId="f9bc3cc0-8e1c-4944-afa8-b4b36bbf20e1" providerId="ADAL" clId="{7132BE17-7F30-4F70-AC77-2B87B1887399}" dt="2026-04-09T20:12:54.234" v="741" actId="478"/>
          <ac:spMkLst>
            <pc:docMk/>
            <pc:sldMk cId="0" sldId="1086"/>
            <ac:spMk id="7" creationId="{4ED01535-0E53-4E86-8053-DD536005AFB8}"/>
          </ac:spMkLst>
        </pc:spChg>
        <pc:spChg chg="add mod">
          <ac:chgData name="LAMIAE BEZZAZ" userId="f9bc3cc0-8e1c-4944-afa8-b4b36bbf20e1" providerId="ADAL" clId="{7132BE17-7F30-4F70-AC77-2B87B1887399}" dt="2026-04-09T20:14:18.552" v="801" actId="207"/>
          <ac:spMkLst>
            <pc:docMk/>
            <pc:sldMk cId="0" sldId="1086"/>
            <ac:spMk id="8" creationId="{7C8B547D-460A-4526-97A5-013C24B21E6E}"/>
          </ac:spMkLst>
        </pc:spChg>
        <pc:picChg chg="del">
          <ac:chgData name="LAMIAE BEZZAZ" userId="f9bc3cc0-8e1c-4944-afa8-b4b36bbf20e1" providerId="ADAL" clId="{7132BE17-7F30-4F70-AC77-2B87B1887399}" dt="2026-04-09T20:12:54.234" v="741" actId="478"/>
          <ac:picMkLst>
            <pc:docMk/>
            <pc:sldMk cId="0" sldId="1086"/>
            <ac:picMk id="9" creationId="{E61AE98B-34D5-48C4-8683-027813C16919}"/>
          </ac:picMkLst>
        </pc:picChg>
        <pc:picChg chg="add">
          <ac:chgData name="LAMIAE BEZZAZ" userId="f9bc3cc0-8e1c-4944-afa8-b4b36bbf20e1" providerId="ADAL" clId="{7132BE17-7F30-4F70-AC77-2B87B1887399}" dt="2026-04-09T20:12:54.866" v="742"/>
          <ac:picMkLst>
            <pc:docMk/>
            <pc:sldMk cId="0" sldId="1086"/>
            <ac:picMk id="10" creationId="{75A3C99F-4FC1-4B68-AE40-D220FAB440BA}"/>
          </ac:picMkLst>
        </pc:picChg>
      </pc:sldChg>
      <pc:sldChg chg="modSp">
        <pc:chgData name="LAMIAE BEZZAZ" userId="f9bc3cc0-8e1c-4944-afa8-b4b36bbf20e1" providerId="ADAL" clId="{7132BE17-7F30-4F70-AC77-2B87B1887399}" dt="2026-04-09T20:29:07.076" v="1192" actId="14100"/>
        <pc:sldMkLst>
          <pc:docMk/>
          <pc:sldMk cId="0" sldId="1087"/>
        </pc:sldMkLst>
        <pc:spChg chg="mod">
          <ac:chgData name="LAMIAE BEZZAZ" userId="f9bc3cc0-8e1c-4944-afa8-b4b36bbf20e1" providerId="ADAL" clId="{7132BE17-7F30-4F70-AC77-2B87B1887399}" dt="2026-04-09T20:23:25.310" v="1020" actId="20577"/>
          <ac:spMkLst>
            <pc:docMk/>
            <pc:sldMk cId="0" sldId="1087"/>
            <ac:spMk id="7" creationId="{C2EEFC8F-79D2-C36E-9005-10B456E22507}"/>
          </ac:spMkLst>
        </pc:spChg>
        <pc:grpChg chg="mod">
          <ac:chgData name="LAMIAE BEZZAZ" userId="f9bc3cc0-8e1c-4944-afa8-b4b36bbf20e1" providerId="ADAL" clId="{7132BE17-7F30-4F70-AC77-2B87B1887399}" dt="2026-04-09T20:29:07.076" v="1192" actId="14100"/>
          <ac:grpSpMkLst>
            <pc:docMk/>
            <pc:sldMk cId="0" sldId="1087"/>
            <ac:grpSpMk id="4" creationId="{3FFB3434-F23B-2104-7346-035EE6F3CB22}"/>
          </ac:grpSpMkLst>
        </pc:grpChg>
      </pc:sldChg>
      <pc:sldChg chg="addSp delSp">
        <pc:chgData name="LAMIAE BEZZAZ" userId="f9bc3cc0-8e1c-4944-afa8-b4b36bbf20e1" providerId="ADAL" clId="{7132BE17-7F30-4F70-AC77-2B87B1887399}" dt="2026-04-09T20:22:58.434" v="973"/>
        <pc:sldMkLst>
          <pc:docMk/>
          <pc:sldMk cId="0" sldId="1088"/>
        </pc:sldMkLst>
        <pc:grpChg chg="add">
          <ac:chgData name="LAMIAE BEZZAZ" userId="f9bc3cc0-8e1c-4944-afa8-b4b36bbf20e1" providerId="ADAL" clId="{7132BE17-7F30-4F70-AC77-2B87B1887399}" dt="2026-04-09T20:22:58.434" v="973"/>
          <ac:grpSpMkLst>
            <pc:docMk/>
            <pc:sldMk cId="0" sldId="1088"/>
            <ac:grpSpMk id="9" creationId="{3AEB5BAD-C3A3-4E16-BC8E-A46B53134787}"/>
          </ac:grpSpMkLst>
        </pc:grpChg>
        <pc:grpChg chg="del">
          <ac:chgData name="LAMIAE BEZZAZ" userId="f9bc3cc0-8e1c-4944-afa8-b4b36bbf20e1" providerId="ADAL" clId="{7132BE17-7F30-4F70-AC77-2B87B1887399}" dt="2026-04-09T20:22:57.179" v="972" actId="478"/>
          <ac:grpSpMkLst>
            <pc:docMk/>
            <pc:sldMk cId="0" sldId="1088"/>
            <ac:grpSpMk id="23" creationId="{64FC5DAC-8584-4457-AB53-EAABA2897DCC}"/>
          </ac:grpSpMkLst>
        </pc:grpChg>
      </pc:sldChg>
      <pc:sldChg chg="addSp delSp modSp">
        <pc:chgData name="LAMIAE BEZZAZ" userId="f9bc3cc0-8e1c-4944-afa8-b4b36bbf20e1" providerId="ADAL" clId="{7132BE17-7F30-4F70-AC77-2B87B1887399}" dt="2026-04-09T20:28:22.096" v="1181" actId="255"/>
        <pc:sldMkLst>
          <pc:docMk/>
          <pc:sldMk cId="0" sldId="1089"/>
        </pc:sldMkLst>
        <pc:spChg chg="add mod">
          <ac:chgData name="LAMIAE BEZZAZ" userId="f9bc3cc0-8e1c-4944-afa8-b4b36bbf20e1" providerId="ADAL" clId="{7132BE17-7F30-4F70-AC77-2B87B1887399}" dt="2026-04-09T20:27:40.246" v="1172" actId="20577"/>
          <ac:spMkLst>
            <pc:docMk/>
            <pc:sldMk cId="0" sldId="1089"/>
            <ac:spMk id="9" creationId="{1174CA6F-ACB9-4386-98F9-85C9FDAE8659}"/>
          </ac:spMkLst>
        </pc:spChg>
        <pc:spChg chg="mod">
          <ac:chgData name="LAMIAE BEZZAZ" userId="f9bc3cc0-8e1c-4944-afa8-b4b36bbf20e1" providerId="ADAL" clId="{7132BE17-7F30-4F70-AC77-2B87B1887399}" dt="2026-04-09T20:27:57.702" v="1176" actId="1076"/>
          <ac:spMkLst>
            <pc:docMk/>
            <pc:sldMk cId="0" sldId="1089"/>
            <ac:spMk id="14" creationId="{3FE2DFE3-1A1E-41FD-9EE8-56233F10D498}"/>
          </ac:spMkLst>
        </pc:spChg>
        <pc:spChg chg="mod">
          <ac:chgData name="LAMIAE BEZZAZ" userId="f9bc3cc0-8e1c-4944-afa8-b4b36bbf20e1" providerId="ADAL" clId="{7132BE17-7F30-4F70-AC77-2B87B1887399}" dt="2026-04-09T20:28:22.096" v="1181" actId="255"/>
          <ac:spMkLst>
            <pc:docMk/>
            <pc:sldMk cId="0" sldId="1089"/>
            <ac:spMk id="15" creationId="{FA01023B-B676-41C7-929B-015860E24EEC}"/>
          </ac:spMkLst>
        </pc:spChg>
        <pc:picChg chg="del">
          <ac:chgData name="LAMIAE BEZZAZ" userId="f9bc3cc0-8e1c-4944-afa8-b4b36bbf20e1" providerId="ADAL" clId="{7132BE17-7F30-4F70-AC77-2B87B1887399}" dt="2026-04-09T20:24:58.078" v="1032" actId="478"/>
          <ac:picMkLst>
            <pc:docMk/>
            <pc:sldMk cId="0" sldId="1089"/>
            <ac:picMk id="4" creationId="{8B409D45-2222-4D92-BD64-8AF59D8ABC89}"/>
          </ac:picMkLst>
        </pc:picChg>
        <pc:picChg chg="add mod ord modCrop">
          <ac:chgData name="LAMIAE BEZZAZ" userId="f9bc3cc0-8e1c-4944-afa8-b4b36bbf20e1" providerId="ADAL" clId="{7132BE17-7F30-4F70-AC77-2B87B1887399}" dt="2026-04-09T20:27:52.474" v="1175" actId="14100"/>
          <ac:picMkLst>
            <pc:docMk/>
            <pc:sldMk cId="0" sldId="1089"/>
            <ac:picMk id="5" creationId="{15938C09-2823-4B7F-9BE2-AB86D8098EFC}"/>
          </ac:picMkLst>
        </pc:picChg>
      </pc:sldChg>
      <pc:sldChg chg="modSp">
        <pc:chgData name="LAMIAE BEZZAZ" userId="f9bc3cc0-8e1c-4944-afa8-b4b36bbf20e1" providerId="ADAL" clId="{7132BE17-7F30-4F70-AC77-2B87B1887399}" dt="2026-04-09T18:26:46.881" v="65" actId="20577"/>
        <pc:sldMkLst>
          <pc:docMk/>
          <pc:sldMk cId="2299058379" sldId="1095"/>
        </pc:sldMkLst>
        <pc:spChg chg="mod">
          <ac:chgData name="LAMIAE BEZZAZ" userId="f9bc3cc0-8e1c-4944-afa8-b4b36bbf20e1" providerId="ADAL" clId="{7132BE17-7F30-4F70-AC77-2B87B1887399}" dt="2026-04-09T18:26:46.881" v="65" actId="20577"/>
          <ac:spMkLst>
            <pc:docMk/>
            <pc:sldMk cId="2299058379" sldId="1095"/>
            <ac:spMk id="4" creationId="{F5F58E59-5520-C4C4-25CC-4DA75C52FBA6}"/>
          </ac:spMkLst>
        </pc:spChg>
      </pc:sldChg>
      <pc:sldChg chg="modSp">
        <pc:chgData name="LAMIAE BEZZAZ" userId="f9bc3cc0-8e1c-4944-afa8-b4b36bbf20e1" providerId="ADAL" clId="{7132BE17-7F30-4F70-AC77-2B87B1887399}" dt="2026-04-09T18:31:38.634" v="218" actId="14100"/>
        <pc:sldMkLst>
          <pc:docMk/>
          <pc:sldMk cId="1186904655" sldId="1096"/>
        </pc:sldMkLst>
        <pc:spChg chg="mod">
          <ac:chgData name="LAMIAE BEZZAZ" userId="f9bc3cc0-8e1c-4944-afa8-b4b36bbf20e1" providerId="ADAL" clId="{7132BE17-7F30-4F70-AC77-2B87B1887399}" dt="2026-04-09T18:29:22.845" v="144" actId="20577"/>
          <ac:spMkLst>
            <pc:docMk/>
            <pc:sldMk cId="1186904655" sldId="1096"/>
            <ac:spMk id="2" creationId="{9E976155-668F-2BAB-517D-16871BB49828}"/>
          </ac:spMkLst>
        </pc:spChg>
        <pc:spChg chg="mod">
          <ac:chgData name="LAMIAE BEZZAZ" userId="f9bc3cc0-8e1c-4944-afa8-b4b36bbf20e1" providerId="ADAL" clId="{7132BE17-7F30-4F70-AC77-2B87B1887399}" dt="2026-04-09T18:31:38.634" v="218" actId="14100"/>
          <ac:spMkLst>
            <pc:docMk/>
            <pc:sldMk cId="1186904655" sldId="1096"/>
            <ac:spMk id="6" creationId="{2ECDA17C-F4CC-DACD-B4BD-68E2E67C2E51}"/>
          </ac:spMkLst>
        </pc:spChg>
        <pc:spChg chg="mod">
          <ac:chgData name="LAMIAE BEZZAZ" userId="f9bc3cc0-8e1c-4944-afa8-b4b36bbf20e1" providerId="ADAL" clId="{7132BE17-7F30-4F70-AC77-2B87B1887399}" dt="2026-04-09T18:31:33.359" v="217" actId="1076"/>
          <ac:spMkLst>
            <pc:docMk/>
            <pc:sldMk cId="1186904655" sldId="1096"/>
            <ac:spMk id="7" creationId="{890C2B0C-6BE5-C583-0B05-2A3C37339ADA}"/>
          </ac:spMkLst>
        </pc:spChg>
      </pc:sldChg>
      <pc:sldChg chg="addSp delSp">
        <pc:chgData name="LAMIAE BEZZAZ" userId="f9bc3cc0-8e1c-4944-afa8-b4b36bbf20e1" providerId="ADAL" clId="{7132BE17-7F30-4F70-AC77-2B87B1887399}" dt="2026-04-09T18:31:54.285" v="220"/>
        <pc:sldMkLst>
          <pc:docMk/>
          <pc:sldMk cId="2298700374" sldId="1097"/>
        </pc:sldMkLst>
        <pc:spChg chg="add">
          <ac:chgData name="LAMIAE BEZZAZ" userId="f9bc3cc0-8e1c-4944-afa8-b4b36bbf20e1" providerId="ADAL" clId="{7132BE17-7F30-4F70-AC77-2B87B1887399}" dt="2026-04-09T18:31:54.285" v="220"/>
          <ac:spMkLst>
            <pc:docMk/>
            <pc:sldMk cId="2298700374" sldId="1097"/>
            <ac:spMk id="15" creationId="{B50E6D8D-C2C5-4441-80DC-EDED34A59C98}"/>
          </ac:spMkLst>
        </pc:spChg>
        <pc:spChg chg="del">
          <ac:chgData name="LAMIAE BEZZAZ" userId="f9bc3cc0-8e1c-4944-afa8-b4b36bbf20e1" providerId="ADAL" clId="{7132BE17-7F30-4F70-AC77-2B87B1887399}" dt="2026-04-09T18:31:53.613" v="219" actId="478"/>
          <ac:spMkLst>
            <pc:docMk/>
            <pc:sldMk cId="2298700374" sldId="1097"/>
            <ac:spMk id="16" creationId="{A4CB00CF-E88E-4393-88A3-F4C089BEB556}"/>
          </ac:spMkLst>
        </pc:spChg>
        <pc:spChg chg="del">
          <ac:chgData name="LAMIAE BEZZAZ" userId="f9bc3cc0-8e1c-4944-afa8-b4b36bbf20e1" providerId="ADAL" clId="{7132BE17-7F30-4F70-AC77-2B87B1887399}" dt="2026-04-09T18:31:53.613" v="219" actId="478"/>
          <ac:spMkLst>
            <pc:docMk/>
            <pc:sldMk cId="2298700374" sldId="1097"/>
            <ac:spMk id="17" creationId="{10A0BD82-54EB-48C4-A4F6-F653C26FF510}"/>
          </ac:spMkLst>
        </pc:spChg>
        <pc:spChg chg="add">
          <ac:chgData name="LAMIAE BEZZAZ" userId="f9bc3cc0-8e1c-4944-afa8-b4b36bbf20e1" providerId="ADAL" clId="{7132BE17-7F30-4F70-AC77-2B87B1887399}" dt="2026-04-09T18:31:54.285" v="220"/>
          <ac:spMkLst>
            <pc:docMk/>
            <pc:sldMk cId="2298700374" sldId="1097"/>
            <ac:spMk id="18" creationId="{E76D5500-F35E-4DB1-9AB9-14EE7AA8F868}"/>
          </ac:spMkLst>
        </pc:spChg>
        <pc:spChg chg="add">
          <ac:chgData name="LAMIAE BEZZAZ" userId="f9bc3cc0-8e1c-4944-afa8-b4b36bbf20e1" providerId="ADAL" clId="{7132BE17-7F30-4F70-AC77-2B87B1887399}" dt="2026-04-09T18:31:54.285" v="220"/>
          <ac:spMkLst>
            <pc:docMk/>
            <pc:sldMk cId="2298700374" sldId="1097"/>
            <ac:spMk id="19" creationId="{2D3BD7F6-6ED3-456C-9307-7ECD7EB01050}"/>
          </ac:spMkLst>
        </pc:spChg>
        <pc:spChg chg="del">
          <ac:chgData name="LAMIAE BEZZAZ" userId="f9bc3cc0-8e1c-4944-afa8-b4b36bbf20e1" providerId="ADAL" clId="{7132BE17-7F30-4F70-AC77-2B87B1887399}" dt="2026-04-09T18:31:53.613" v="219" actId="478"/>
          <ac:spMkLst>
            <pc:docMk/>
            <pc:sldMk cId="2298700374" sldId="1097"/>
            <ac:spMk id="20" creationId="{156F2326-FDBC-4F44-972C-4EF4BCEAB418}"/>
          </ac:spMkLst>
        </pc:spChg>
      </pc:sldChg>
      <pc:sldChg chg="addSp delSp">
        <pc:chgData name="LAMIAE BEZZAZ" userId="f9bc3cc0-8e1c-4944-afa8-b4b36bbf20e1" providerId="ADAL" clId="{7132BE17-7F30-4F70-AC77-2B87B1887399}" dt="2026-04-09T18:32:05.358" v="222"/>
        <pc:sldMkLst>
          <pc:docMk/>
          <pc:sldMk cId="3082638665" sldId="1098"/>
        </pc:sldMkLst>
        <pc:spChg chg="add">
          <ac:chgData name="LAMIAE BEZZAZ" userId="f9bc3cc0-8e1c-4944-afa8-b4b36bbf20e1" providerId="ADAL" clId="{7132BE17-7F30-4F70-AC77-2B87B1887399}" dt="2026-04-09T18:32:05.358" v="222"/>
          <ac:spMkLst>
            <pc:docMk/>
            <pc:sldMk cId="3082638665" sldId="1098"/>
            <ac:spMk id="19" creationId="{2E8C4C1A-EDC6-4367-A333-FDEFD75D5030}"/>
          </ac:spMkLst>
        </pc:spChg>
        <pc:spChg chg="del">
          <ac:chgData name="LAMIAE BEZZAZ" userId="f9bc3cc0-8e1c-4944-afa8-b4b36bbf20e1" providerId="ADAL" clId="{7132BE17-7F30-4F70-AC77-2B87B1887399}" dt="2026-04-09T18:32:04.685" v="221" actId="478"/>
          <ac:spMkLst>
            <pc:docMk/>
            <pc:sldMk cId="3082638665" sldId="1098"/>
            <ac:spMk id="20" creationId="{238FE9FD-939B-4F93-AC86-D3B29B4CD0AE}"/>
          </ac:spMkLst>
        </pc:spChg>
        <pc:spChg chg="del">
          <ac:chgData name="LAMIAE BEZZAZ" userId="f9bc3cc0-8e1c-4944-afa8-b4b36bbf20e1" providerId="ADAL" clId="{7132BE17-7F30-4F70-AC77-2B87B1887399}" dt="2026-04-09T18:32:04.685" v="221" actId="478"/>
          <ac:spMkLst>
            <pc:docMk/>
            <pc:sldMk cId="3082638665" sldId="1098"/>
            <ac:spMk id="21" creationId="{2B3E2B43-510D-41DB-A82E-3B44F3E384C5}"/>
          </ac:spMkLst>
        </pc:spChg>
        <pc:spChg chg="add">
          <ac:chgData name="LAMIAE BEZZAZ" userId="f9bc3cc0-8e1c-4944-afa8-b4b36bbf20e1" providerId="ADAL" clId="{7132BE17-7F30-4F70-AC77-2B87B1887399}" dt="2026-04-09T18:32:05.358" v="222"/>
          <ac:spMkLst>
            <pc:docMk/>
            <pc:sldMk cId="3082638665" sldId="1098"/>
            <ac:spMk id="22" creationId="{48C8FAAB-30A6-48BC-9809-20FD5634EA4D}"/>
          </ac:spMkLst>
        </pc:spChg>
        <pc:spChg chg="add">
          <ac:chgData name="LAMIAE BEZZAZ" userId="f9bc3cc0-8e1c-4944-afa8-b4b36bbf20e1" providerId="ADAL" clId="{7132BE17-7F30-4F70-AC77-2B87B1887399}" dt="2026-04-09T18:32:05.358" v="222"/>
          <ac:spMkLst>
            <pc:docMk/>
            <pc:sldMk cId="3082638665" sldId="1098"/>
            <ac:spMk id="23" creationId="{356259BA-0FDF-4B8A-B3A9-4995F2DD728A}"/>
          </ac:spMkLst>
        </pc:spChg>
        <pc:spChg chg="del">
          <ac:chgData name="LAMIAE BEZZAZ" userId="f9bc3cc0-8e1c-4944-afa8-b4b36bbf20e1" providerId="ADAL" clId="{7132BE17-7F30-4F70-AC77-2B87B1887399}" dt="2026-04-09T18:32:04.685" v="221" actId="478"/>
          <ac:spMkLst>
            <pc:docMk/>
            <pc:sldMk cId="3082638665" sldId="1098"/>
            <ac:spMk id="24" creationId="{4FEF5CD4-50D1-49DC-85D5-9BC1ACC7EC5C}"/>
          </ac:spMkLst>
        </pc:spChg>
      </pc:sldChg>
      <pc:sldChg chg="modSp">
        <pc:chgData name="LAMIAE BEZZAZ" userId="f9bc3cc0-8e1c-4944-afa8-b4b36bbf20e1" providerId="ADAL" clId="{7132BE17-7F30-4F70-AC77-2B87B1887399}" dt="2026-04-09T18:33:06.294" v="260" actId="20577"/>
        <pc:sldMkLst>
          <pc:docMk/>
          <pc:sldMk cId="2210668948" sldId="1099"/>
        </pc:sldMkLst>
        <pc:spChg chg="mod">
          <ac:chgData name="LAMIAE BEZZAZ" userId="f9bc3cc0-8e1c-4944-afa8-b4b36bbf20e1" providerId="ADAL" clId="{7132BE17-7F30-4F70-AC77-2B87B1887399}" dt="2026-04-09T18:33:06.294" v="260" actId="20577"/>
          <ac:spMkLst>
            <pc:docMk/>
            <pc:sldMk cId="2210668948" sldId="1099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7132BE17-7F30-4F70-AC77-2B87B1887399}" dt="2026-04-09T12:14:38.454" v="7"/>
        <pc:sldMkLst>
          <pc:docMk/>
          <pc:sldMk cId="2893119988" sldId="1101"/>
        </pc:sldMkLst>
        <pc:spChg chg="mod">
          <ac:chgData name="LAMIAE BEZZAZ" userId="f9bc3cc0-8e1c-4944-afa8-b4b36bbf20e1" providerId="ADAL" clId="{7132BE17-7F30-4F70-AC77-2B87B1887399}" dt="2026-04-09T12:14:38.454" v="7"/>
          <ac:spMkLst>
            <pc:docMk/>
            <pc:sldMk cId="2893119988" sldId="1101"/>
            <ac:spMk id="13" creationId="{4358E425-9D4F-78BA-8B0D-1FD1E9281E46}"/>
          </ac:spMkLst>
        </pc:spChg>
      </pc:sldChg>
      <pc:sldChg chg="addSp delSp modSp">
        <pc:chgData name="LAMIAE BEZZAZ" userId="f9bc3cc0-8e1c-4944-afa8-b4b36bbf20e1" providerId="ADAL" clId="{7132BE17-7F30-4F70-AC77-2B87B1887399}" dt="2026-04-09T19:59:31.544" v="488"/>
        <pc:sldMkLst>
          <pc:docMk/>
          <pc:sldMk cId="3460321282" sldId="1102"/>
        </pc:sldMkLst>
        <pc:spChg chg="add del">
          <ac:chgData name="LAMIAE BEZZAZ" userId="f9bc3cc0-8e1c-4944-afa8-b4b36bbf20e1" providerId="ADAL" clId="{7132BE17-7F30-4F70-AC77-2B87B1887399}" dt="2026-04-09T19:59:26.855" v="487" actId="478"/>
          <ac:spMkLst>
            <pc:docMk/>
            <pc:sldMk cId="3460321282" sldId="1102"/>
            <ac:spMk id="2" creationId="{5E9E93F7-69AC-48FC-961A-0372ACB954C0}"/>
          </ac:spMkLst>
        </pc:spChg>
        <pc:spChg chg="mod">
          <ac:chgData name="LAMIAE BEZZAZ" userId="f9bc3cc0-8e1c-4944-afa8-b4b36bbf20e1" providerId="ADAL" clId="{7132BE17-7F30-4F70-AC77-2B87B1887399}" dt="2026-04-09T19:59:07.598" v="484" actId="20577"/>
          <ac:spMkLst>
            <pc:docMk/>
            <pc:sldMk cId="3460321282" sldId="1102"/>
            <ac:spMk id="6" creationId="{00000000-0000-0000-0000-000000000000}"/>
          </ac:spMkLst>
        </pc:spChg>
        <pc:picChg chg="del">
          <ac:chgData name="LAMIAE BEZZAZ" userId="f9bc3cc0-8e1c-4944-afa8-b4b36bbf20e1" providerId="ADAL" clId="{7132BE17-7F30-4F70-AC77-2B87B1887399}" dt="2026-04-09T19:59:21.075" v="485" actId="478"/>
          <ac:picMkLst>
            <pc:docMk/>
            <pc:sldMk cId="3460321282" sldId="1102"/>
            <ac:picMk id="7" creationId="{E5911E9E-E8BE-4C88-AEF4-851F2B6D498C}"/>
          </ac:picMkLst>
        </pc:picChg>
        <pc:picChg chg="add">
          <ac:chgData name="LAMIAE BEZZAZ" userId="f9bc3cc0-8e1c-4944-afa8-b4b36bbf20e1" providerId="ADAL" clId="{7132BE17-7F30-4F70-AC77-2B87B1887399}" dt="2026-04-09T19:59:31.544" v="488"/>
          <ac:picMkLst>
            <pc:docMk/>
            <pc:sldMk cId="3460321282" sldId="1102"/>
            <ac:picMk id="8" creationId="{1F425E76-CD61-42F5-9DAD-8ED3C9FAAE48}"/>
          </ac:picMkLst>
        </pc:picChg>
      </pc:sldChg>
      <pc:sldChg chg="addSp delSp modSp">
        <pc:chgData name="LAMIAE BEZZAZ" userId="f9bc3cc0-8e1c-4944-afa8-b4b36bbf20e1" providerId="ADAL" clId="{7132BE17-7F30-4F70-AC77-2B87B1887399}" dt="2026-04-09T20:10:13.117" v="543" actId="167"/>
        <pc:sldMkLst>
          <pc:docMk/>
          <pc:sldMk cId="1240232734" sldId="1103"/>
        </pc:sldMkLst>
        <pc:spChg chg="mod">
          <ac:chgData name="LAMIAE BEZZAZ" userId="f9bc3cc0-8e1c-4944-afa8-b4b36bbf20e1" providerId="ADAL" clId="{7132BE17-7F30-4F70-AC77-2B87B1887399}" dt="2026-04-09T20:09:20.590" v="535" actId="20577"/>
          <ac:spMkLst>
            <pc:docMk/>
            <pc:sldMk cId="1240232734" sldId="1103"/>
            <ac:spMk id="6" creationId="{00000000-0000-0000-0000-000000000000}"/>
          </ac:spMkLst>
        </pc:spChg>
        <pc:picChg chg="del">
          <ac:chgData name="LAMIAE BEZZAZ" userId="f9bc3cc0-8e1c-4944-afa8-b4b36bbf20e1" providerId="ADAL" clId="{7132BE17-7F30-4F70-AC77-2B87B1887399}" dt="2026-04-09T20:10:06.622" v="541" actId="478"/>
          <ac:picMkLst>
            <pc:docMk/>
            <pc:sldMk cId="1240232734" sldId="1103"/>
            <ac:picMk id="7" creationId="{D980F235-B94E-4449-B0A2-7046FEE63645}"/>
          </ac:picMkLst>
        </pc:picChg>
        <pc:picChg chg="add ord">
          <ac:chgData name="LAMIAE BEZZAZ" userId="f9bc3cc0-8e1c-4944-afa8-b4b36bbf20e1" providerId="ADAL" clId="{7132BE17-7F30-4F70-AC77-2B87B1887399}" dt="2026-04-09T20:10:13.117" v="543" actId="167"/>
          <ac:picMkLst>
            <pc:docMk/>
            <pc:sldMk cId="1240232734" sldId="1103"/>
            <ac:picMk id="8" creationId="{1EC5929C-2F36-4D2B-9990-43F497735D36}"/>
          </ac:picMkLst>
        </pc:picChg>
        <pc:cxnChg chg="add">
          <ac:chgData name="LAMIAE BEZZAZ" userId="f9bc3cc0-8e1c-4944-afa8-b4b36bbf20e1" providerId="ADAL" clId="{7132BE17-7F30-4F70-AC77-2B87B1887399}" dt="2026-04-09T20:10:05.011" v="540"/>
          <ac:cxnSpMkLst>
            <pc:docMk/>
            <pc:sldMk cId="1240232734" sldId="1103"/>
            <ac:cxnSpMk id="5" creationId="{69B05199-0F48-40B5-B1FF-97490AFF071A}"/>
          </ac:cxnSpMkLst>
        </pc:cxnChg>
      </pc:sldChg>
      <pc:sldChg chg="addSp delSp modSp">
        <pc:chgData name="LAMIAE BEZZAZ" userId="f9bc3cc0-8e1c-4944-afa8-b4b36bbf20e1" providerId="ADAL" clId="{7132BE17-7F30-4F70-AC77-2B87B1887399}" dt="2026-04-09T20:10:47.584" v="585" actId="20577"/>
        <pc:sldMkLst>
          <pc:docMk/>
          <pc:sldMk cId="1575012377" sldId="1105"/>
        </pc:sldMkLst>
        <pc:spChg chg="mod">
          <ac:chgData name="LAMIAE BEZZAZ" userId="f9bc3cc0-8e1c-4944-afa8-b4b36bbf20e1" providerId="ADAL" clId="{7132BE17-7F30-4F70-AC77-2B87B1887399}" dt="2026-04-09T20:10:47.584" v="585" actId="20577"/>
          <ac:spMkLst>
            <pc:docMk/>
            <pc:sldMk cId="1575012377" sldId="1105"/>
            <ac:spMk id="6" creationId="{00000000-0000-0000-0000-000000000000}"/>
          </ac:spMkLst>
        </pc:spChg>
        <pc:picChg chg="add">
          <ac:chgData name="LAMIAE BEZZAZ" userId="f9bc3cc0-8e1c-4944-afa8-b4b36bbf20e1" providerId="ADAL" clId="{7132BE17-7F30-4F70-AC77-2B87B1887399}" dt="2026-04-09T20:10:23.098" v="545"/>
          <ac:picMkLst>
            <pc:docMk/>
            <pc:sldMk cId="1575012377" sldId="1105"/>
            <ac:picMk id="5" creationId="{0DF611DE-40E1-4B16-8D65-11F4E12FD9F2}"/>
          </ac:picMkLst>
        </pc:picChg>
        <pc:picChg chg="del">
          <ac:chgData name="LAMIAE BEZZAZ" userId="f9bc3cc0-8e1c-4944-afa8-b4b36bbf20e1" providerId="ADAL" clId="{7132BE17-7F30-4F70-AC77-2B87B1887399}" dt="2026-04-09T20:10:19.368" v="544" actId="478"/>
          <ac:picMkLst>
            <pc:docMk/>
            <pc:sldMk cId="1575012377" sldId="1105"/>
            <ac:picMk id="7" creationId="{9CD36B71-6F0C-4438-BA33-E05D6140A0E8}"/>
          </ac:picMkLst>
        </pc:picChg>
      </pc:sldChg>
      <pc:sldChg chg="del">
        <pc:chgData name="LAMIAE BEZZAZ" userId="f9bc3cc0-8e1c-4944-afa8-b4b36bbf20e1" providerId="ADAL" clId="{7132BE17-7F30-4F70-AC77-2B87B1887399}" dt="2026-04-09T12:13:51.080" v="6" actId="47"/>
        <pc:sldMkLst>
          <pc:docMk/>
          <pc:sldMk cId="551297883" sldId="1108"/>
        </pc:sldMkLst>
      </pc:sldChg>
      <pc:sldChg chg="add">
        <pc:chgData name="LAMIAE BEZZAZ" userId="f9bc3cc0-8e1c-4944-afa8-b4b36bbf20e1" providerId="ADAL" clId="{7132BE17-7F30-4F70-AC77-2B87B1887399}" dt="2026-04-09T12:13:49.446" v="5"/>
        <pc:sldMkLst>
          <pc:docMk/>
          <pc:sldMk cId="2578560992" sldId="113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15/04/2026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8188454-3499-4FDD-992A-90B31DCB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15" y="756000"/>
            <a:ext cx="724267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nous présenter,  à parler de notre journée et de ce que nous faisons le dimanche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976155-668F-2BAB-517D-16871BB49828}"/>
              </a:ext>
            </a:extLst>
          </p:cNvPr>
          <p:cNvSpPr txBox="1"/>
          <p:nvPr/>
        </p:nvSpPr>
        <p:spPr>
          <a:xfrm>
            <a:off x="1222562" y="228502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ta journée et de ce que tu fais dimanche.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ECDA17C-F4CC-DACD-B4BD-68E2E67C2E51}"/>
              </a:ext>
            </a:extLst>
          </p:cNvPr>
          <p:cNvSpPr/>
          <p:nvPr/>
        </p:nvSpPr>
        <p:spPr>
          <a:xfrm>
            <a:off x="3234405" y="3235524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0C2B0C-6BE5-C583-0B05-2A3C37339ADA}"/>
              </a:ext>
            </a:extLst>
          </p:cNvPr>
          <p:cNvSpPr txBox="1"/>
          <p:nvPr/>
        </p:nvSpPr>
        <p:spPr>
          <a:xfrm>
            <a:off x="3445501" y="334182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416DA4-B51B-AA6A-7F00-DE67FBA09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1BF787-6CCD-8E45-936E-95B35AF56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1AFA0E-1069-5791-B001-B06CBF4DB356}"/>
              </a:ext>
            </a:extLst>
          </p:cNvPr>
          <p:cNvSpPr txBox="1"/>
          <p:nvPr/>
        </p:nvSpPr>
        <p:spPr>
          <a:xfrm>
            <a:off x="1222562" y="228502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ta journée et de ce que tu fais dimanche.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98608C-EB6C-D4C0-9068-FEE10A1FF029}"/>
              </a:ext>
            </a:extLst>
          </p:cNvPr>
          <p:cNvSpPr/>
          <p:nvPr/>
        </p:nvSpPr>
        <p:spPr>
          <a:xfrm>
            <a:off x="3234405" y="3235524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7F6FA8D-D6B5-797D-5722-E19C2B4EAC60}"/>
              </a:ext>
            </a:extLst>
          </p:cNvPr>
          <p:cNvSpPr txBox="1"/>
          <p:nvPr/>
        </p:nvSpPr>
        <p:spPr>
          <a:xfrm>
            <a:off x="3445501" y="334182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F980B4-CB56-ECFB-A233-A5614439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71F62D-F09B-369D-92BC-7C35506D49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1F7DC2-1D94-CFC2-D82E-9240D387C532}"/>
              </a:ext>
            </a:extLst>
          </p:cNvPr>
          <p:cNvSpPr txBox="1"/>
          <p:nvPr/>
        </p:nvSpPr>
        <p:spPr>
          <a:xfrm>
            <a:off x="1222562" y="228502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ta journée et de ce que tu fais dimanche.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C4BC5B8-ED0C-93A9-3D36-72809CB964E1}"/>
              </a:ext>
            </a:extLst>
          </p:cNvPr>
          <p:cNvSpPr/>
          <p:nvPr/>
        </p:nvSpPr>
        <p:spPr>
          <a:xfrm>
            <a:off x="3234405" y="3235524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3D62C-4C01-6025-944A-B4954D5921D4}"/>
              </a:ext>
            </a:extLst>
          </p:cNvPr>
          <p:cNvSpPr txBox="1"/>
          <p:nvPr/>
        </p:nvSpPr>
        <p:spPr>
          <a:xfrm>
            <a:off x="3445501" y="334182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 sa journée et de ce qu’il fait le dimanche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: d-a-n-s.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en haut.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e-n-h-a-u-t.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4291" y="2796987"/>
            <a:ext cx="359541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en haut 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C93FE1-886D-DA24-CACC-E0A37CEB62EC}"/>
              </a:ext>
            </a:extLst>
          </p:cNvPr>
          <p:cNvSpPr txBox="1"/>
          <p:nvPr/>
        </p:nvSpPr>
        <p:spPr>
          <a:xfrm>
            <a:off x="859219" y="2451093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Les enfants jouent à la mar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ell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maitr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ess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a une jolie casqu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ett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Sami achète une suc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ett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1A85439-F3D8-4DFC-81C7-09F6EA6E0A10}"/>
              </a:ext>
            </a:extLst>
          </p:cNvPr>
          <p:cNvSpPr/>
          <p:nvPr/>
        </p:nvSpPr>
        <p:spPr>
          <a:xfrm rot="7182353">
            <a:off x="1921312" y="2855452"/>
            <a:ext cx="359229" cy="272143"/>
          </a:xfrm>
          <a:prstGeom prst="arc">
            <a:avLst>
              <a:gd name="adj1" fmla="val 15521401"/>
              <a:gd name="adj2" fmla="val 290008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27C8549-9A66-458F-8318-EDD51D3052B7}"/>
              </a:ext>
            </a:extLst>
          </p:cNvPr>
          <p:cNvSpPr txBox="1"/>
          <p:nvPr/>
        </p:nvSpPr>
        <p:spPr>
          <a:xfrm>
            <a:off x="859219" y="2451093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enfants jouent à la mar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maitr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ess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 une jolie casqu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ett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Sami achète une suc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ett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CD87502-574D-42E5-95AE-4A944AA578BE}"/>
              </a:ext>
            </a:extLst>
          </p:cNvPr>
          <p:cNvSpPr/>
          <p:nvPr/>
        </p:nvSpPr>
        <p:spPr>
          <a:xfrm rot="7182353">
            <a:off x="1921312" y="2855452"/>
            <a:ext cx="359229" cy="272143"/>
          </a:xfrm>
          <a:prstGeom prst="arc">
            <a:avLst>
              <a:gd name="adj1" fmla="val 15521401"/>
              <a:gd name="adj2" fmla="val 290008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hrases N2 SEM4 S5">
            <a:hlinkClick r:id="" action="ppaction://media"/>
            <a:extLst>
              <a:ext uri="{FF2B5EF4-FFF2-40B4-BE49-F238E27FC236}">
                <a16:creationId xmlns:a16="http://schemas.microsoft.com/office/drawing/2014/main" id="{7A4F9163-452B-1A88-9AD9-35DEA8EBD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5730" y="913429"/>
            <a:ext cx="271463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EFB7D1-500F-48F4-95D3-47BE767E631B}"/>
              </a:ext>
            </a:extLst>
          </p:cNvPr>
          <p:cNvSpPr txBox="1"/>
          <p:nvPr/>
        </p:nvSpPr>
        <p:spPr>
          <a:xfrm>
            <a:off x="859219" y="2451093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enfants jouent à la mar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maitr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ess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 une jolie casqu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ett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Sami achète une suc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ett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1DF556C-0EC8-46B1-A002-84D392B73BCF}"/>
              </a:ext>
            </a:extLst>
          </p:cNvPr>
          <p:cNvSpPr/>
          <p:nvPr/>
        </p:nvSpPr>
        <p:spPr>
          <a:xfrm rot="7182353">
            <a:off x="1921312" y="2855452"/>
            <a:ext cx="359229" cy="272143"/>
          </a:xfrm>
          <a:prstGeom prst="arc">
            <a:avLst>
              <a:gd name="adj1" fmla="val 15521401"/>
              <a:gd name="adj2" fmla="val 290008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Rania et sa famille.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DBD624-EFCC-4670-A920-518BD61EE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4" y="1839012"/>
            <a:ext cx="6249971" cy="416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A3AFDB5-6C1E-4FCC-98A1-C88CE1C114C2}"/>
              </a:ext>
            </a:extLst>
          </p:cNvPr>
          <p:cNvCxnSpPr/>
          <p:nvPr/>
        </p:nvCxnSpPr>
        <p:spPr>
          <a:xfrm flipH="1">
            <a:off x="6108570" y="2743200"/>
            <a:ext cx="405353" cy="4147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550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Rania fait un pique-nique avec sa famille dans la forêt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6A3345-5596-4CF2-A57D-B20DF26C4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4" y="1839012"/>
            <a:ext cx="6249971" cy="416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les trois enfants portent des casquettes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425E76-CD61-42F5-9DAD-8ED3C9FAA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4" y="1839012"/>
            <a:ext cx="6249971" cy="416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EC5929C-2F36-4D2B-9990-43F497735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4" y="1839012"/>
            <a:ext cx="6249971" cy="416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Rania a une sucette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9B05199-0F48-40B5-B1FF-97490AFF071A}"/>
              </a:ext>
            </a:extLst>
          </p:cNvPr>
          <p:cNvCxnSpPr/>
          <p:nvPr/>
        </p:nvCxnSpPr>
        <p:spPr>
          <a:xfrm flipH="1">
            <a:off x="6108570" y="2743200"/>
            <a:ext cx="405353" cy="4147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les trois enfants jouent à la marelle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F611DE-40E1-4B16-8D65-11F4E12FD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4" y="1839012"/>
            <a:ext cx="6249971" cy="416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0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2,3 ou 4.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385513" y="2746561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Rania a une sucette.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Rania fait un pique-nique avec sa famille.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trois enfants portent des casquettes.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trois enfants jouent à la marelle.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C3930F-4101-422E-B3C9-5541EC49E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22" y="2746561"/>
            <a:ext cx="2744378" cy="213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2 et 3.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CD8A16-B303-0107-7A40-FA0F9357F125}"/>
              </a:ext>
            </a:extLst>
          </p:cNvPr>
          <p:cNvSpPr txBox="1"/>
          <p:nvPr/>
        </p:nvSpPr>
        <p:spPr>
          <a:xfrm>
            <a:off x="385513" y="2746561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Rania a une sucette.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Rania fait un pique-nique avec sa famille.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Les trois enfants portent des casquettes.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trois enfants jouent à la marelle.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75D185-0572-8C97-B272-3EF2BA95D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22" y="2746561"/>
            <a:ext cx="2744378" cy="213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104.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11F444-516E-441C-87CA-284915A5A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68" y="1781665"/>
            <a:ext cx="3069826" cy="47086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73363" y="4345757"/>
            <a:ext cx="3039931" cy="15049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C59F44-6CFB-4156-A0F2-627000B39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54570" r="6778" b="13678"/>
          <a:stretch/>
        </p:blipFill>
        <p:spPr>
          <a:xfrm>
            <a:off x="480766" y="2043316"/>
            <a:ext cx="7956223" cy="42795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A716DF4-C616-488A-8D7A-3D07C5C1E22D}"/>
              </a:ext>
            </a:extLst>
          </p:cNvPr>
          <p:cNvSpPr/>
          <p:nvPr/>
        </p:nvSpPr>
        <p:spPr>
          <a:xfrm>
            <a:off x="814346" y="3755245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igne de multiplication 7">
            <a:extLst>
              <a:ext uri="{FF2B5EF4-FFF2-40B4-BE49-F238E27FC236}">
                <a16:creationId xmlns:a16="http://schemas.microsoft.com/office/drawing/2014/main" id="{00189418-35B7-4291-8C88-C6F98AB12CD6}"/>
              </a:ext>
            </a:extLst>
          </p:cNvPr>
          <p:cNvSpPr/>
          <p:nvPr/>
        </p:nvSpPr>
        <p:spPr>
          <a:xfrm>
            <a:off x="837617" y="5613958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F67AE4-B0C3-BCD3-EA36-A8616518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66" y="2609017"/>
            <a:ext cx="7431668" cy="1639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4 S5">
            <a:hlinkClick r:id="" action="ppaction://media"/>
            <a:extLst>
              <a:ext uri="{FF2B5EF4-FFF2-40B4-BE49-F238E27FC236}">
                <a16:creationId xmlns:a16="http://schemas.microsoft.com/office/drawing/2014/main" id="{DEBFF63C-4923-3B3A-59A0-AC62842B9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1915" y="947653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2 SEM4 S5">
            <a:hlinkClick r:id="" action="ppaction://media"/>
            <a:extLst>
              <a:ext uri="{FF2B5EF4-FFF2-40B4-BE49-F238E27FC236}">
                <a16:creationId xmlns:a16="http://schemas.microsoft.com/office/drawing/2014/main" id="{F68A45B0-9136-E269-360E-9CD05FDA9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1915" y="94765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4 S5">
            <a:hlinkClick r:id="" action="ppaction://media"/>
            <a:extLst>
              <a:ext uri="{FF2B5EF4-FFF2-40B4-BE49-F238E27FC236}">
                <a16:creationId xmlns:a16="http://schemas.microsoft.com/office/drawing/2014/main" id="{B676B2CF-BBAF-F3FD-84EA-CA8B322D2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1915" y="94765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0F0870-E160-635D-C444-5D9A3C9EA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66" y="2609017"/>
            <a:ext cx="7431668" cy="1639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63D3031-16B9-4A59-AB5B-A0BD1B965911}"/>
              </a:ext>
            </a:extLst>
          </p:cNvPr>
          <p:cNvGrpSpPr/>
          <p:nvPr/>
        </p:nvGrpSpPr>
        <p:grpSpPr>
          <a:xfrm>
            <a:off x="3642002" y="2645511"/>
            <a:ext cx="3361572" cy="3132000"/>
            <a:chOff x="-2517420" y="182880"/>
            <a:chExt cx="8869697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9F8212-4ED7-4FD7-ACD1-B747CF376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209" y="182880"/>
              <a:ext cx="4471068" cy="6858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8554A8D-96B8-4859-88A1-937DC96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7420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D51F3E-CD74-48A0-A237-852B1AFBC043}"/>
              </a:ext>
            </a:extLst>
          </p:cNvPr>
          <p:cNvGrpSpPr/>
          <p:nvPr/>
        </p:nvGrpSpPr>
        <p:grpSpPr>
          <a:xfrm>
            <a:off x="276144" y="2636912"/>
            <a:ext cx="3312000" cy="3132000"/>
            <a:chOff x="-2402431" y="-198782"/>
            <a:chExt cx="8784417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7BECE1B-F623-43AD-891A-A4B0413C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918" y="-19878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43522A7-B835-415E-AD0C-19913714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2431" y="-198782"/>
              <a:ext cx="4471068" cy="6858000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642928D-E94F-46F0-A945-0EF2E49E8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33" y="2636912"/>
            <a:ext cx="1764000" cy="31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5208962-180E-405E-AF04-B5FD6608F8D1}"/>
              </a:ext>
            </a:extLst>
          </p:cNvPr>
          <p:cNvGrpSpPr/>
          <p:nvPr/>
        </p:nvGrpSpPr>
        <p:grpSpPr>
          <a:xfrm>
            <a:off x="1101688" y="3172735"/>
            <a:ext cx="7212399" cy="677782"/>
            <a:chOff x="2904993" y="3090109"/>
            <a:chExt cx="7212399" cy="677782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BD8451-6F49-4153-00D0-EC3C74CB7906}"/>
                </a:ext>
              </a:extLst>
            </p:cNvPr>
            <p:cNvSpPr/>
            <p:nvPr/>
          </p:nvSpPr>
          <p:spPr>
            <a:xfrm>
              <a:off x="2904993" y="3090109"/>
              <a:ext cx="173216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elle aime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7F7CF7C-5A00-49BA-2AD3-A4D13EB1D3EF}"/>
                </a:ext>
              </a:extLst>
            </p:cNvPr>
            <p:cNvSpPr/>
            <p:nvPr/>
          </p:nvSpPr>
          <p:spPr>
            <a:xfrm>
              <a:off x="4768467" y="3090109"/>
              <a:ext cx="260880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avec ses parents  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B3F911-6355-4B96-8091-C00A335D8671}"/>
                </a:ext>
              </a:extLst>
            </p:cNvPr>
            <p:cNvSpPr/>
            <p:nvPr/>
          </p:nvSpPr>
          <p:spPr>
            <a:xfrm>
              <a:off x="7508583" y="3090109"/>
              <a:ext cx="260880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faire une sortie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66DCA3F-043E-CDFF-1A81-3A164681B64A}"/>
              </a:ext>
            </a:extLst>
          </p:cNvPr>
          <p:cNvGrpSpPr/>
          <p:nvPr/>
        </p:nvGrpSpPr>
        <p:grpSpPr>
          <a:xfrm>
            <a:off x="1101688" y="3172735"/>
            <a:ext cx="7212399" cy="677782"/>
            <a:chOff x="2904993" y="3090109"/>
            <a:chExt cx="7212399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8409598-8CEE-D0F2-8A2D-51779B6F7FB4}"/>
                </a:ext>
              </a:extLst>
            </p:cNvPr>
            <p:cNvSpPr/>
            <p:nvPr/>
          </p:nvSpPr>
          <p:spPr>
            <a:xfrm>
              <a:off x="2904993" y="3090109"/>
              <a:ext cx="173216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elle aime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9015904-D720-26B9-081F-8BF0FEB60BC3}"/>
                </a:ext>
              </a:extLst>
            </p:cNvPr>
            <p:cNvSpPr/>
            <p:nvPr/>
          </p:nvSpPr>
          <p:spPr>
            <a:xfrm>
              <a:off x="4768467" y="3090109"/>
              <a:ext cx="260880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avec ses parents  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4BCA2C-B87F-C3EE-B8D4-D859279F0BFF}"/>
                </a:ext>
              </a:extLst>
            </p:cNvPr>
            <p:cNvSpPr/>
            <p:nvPr/>
          </p:nvSpPr>
          <p:spPr>
            <a:xfrm>
              <a:off x="7508583" y="3090109"/>
              <a:ext cx="260880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faire une sortie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982896" y="2601174"/>
            <a:ext cx="7753480" cy="2162441"/>
            <a:chOff x="246227" y="2652898"/>
            <a:chExt cx="7753480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3" t="22418" r="18556" b="32446"/>
            <a:stretch>
              <a:fillRect/>
            </a:stretch>
          </p:blipFill>
          <p:spPr bwMode="auto">
            <a:xfrm>
              <a:off x="246228" y="2652898"/>
              <a:ext cx="7565628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246227" y="3086230"/>
              <a:ext cx="7753480" cy="912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600" dirty="0">
                  <a:solidFill>
                    <a:srgbClr val="00ACA4"/>
                  </a:solidFill>
                  <a:latin typeface="KG Primary Penmanship Alt" panose="02000506000000020003" pitchFamily="2" charset="0"/>
                </a:rPr>
                <a:t>E</a:t>
              </a:r>
              <a:r>
                <a:rPr lang="fr-FR" sz="3600" dirty="0">
                  <a:solidFill>
                    <a:srgbClr val="565F88"/>
                  </a:solidFill>
                  <a:latin typeface="KG Primary Penmanship Alt" panose="02000506000000020003" pitchFamily="2" charset="0"/>
                </a:rPr>
                <a:t>lle aime faire une sortie avec ses parents</a:t>
              </a:r>
              <a:r>
                <a:rPr lang="fr-FR" sz="3600" dirty="0">
                  <a:solidFill>
                    <a:srgbClr val="00ACA4"/>
                  </a:solidFill>
                  <a:latin typeface="KG Primary Penmanship Alt" panose="02000506000000020003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105. Vous aller faire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DC09B1-D522-41F4-B5B9-9127754C0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87" y="2093732"/>
            <a:ext cx="2986213" cy="4580438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85787" y="5118754"/>
            <a:ext cx="2925184" cy="10935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BF61AB-CB83-3BB9-A74D-977B9E2C3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1" y="1927273"/>
            <a:ext cx="7968163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7A7637-7CE9-484F-A2C2-B5D94273F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58" y="1608119"/>
            <a:ext cx="3131284" cy="48029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22688" y="2819400"/>
            <a:ext cx="2109682" cy="93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3062152" y="3166705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EB102-1DFC-CABD-AB46-735EFE2D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789" y="2231030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elle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erre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esse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ette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elle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erre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esse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ette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présenter,  à parler de notre journée et de ce que nous faisons le dimanche.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302BE62F">
            <a:hlinkClick r:id="" action="ppaction://media"/>
            <a:extLst>
              <a:ext uri="{FF2B5EF4-FFF2-40B4-BE49-F238E27FC236}">
                <a16:creationId xmlns:a16="http://schemas.microsoft.com/office/drawing/2014/main" id="{713AE904-B786-4608-92EA-793470BD3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787" y="1973890"/>
            <a:ext cx="7550425" cy="37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00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111DF6-31E7-420D-A7F2-AD0614C3A43E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1111</Words>
  <PresentationFormat>Affichage à l'écran (4:3)</PresentationFormat>
  <Paragraphs>152</Paragraphs>
  <Slides>46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4" baseType="lpstr">
      <vt:lpstr>Dosis</vt:lpstr>
      <vt:lpstr>Dosis SemiBold</vt:lpstr>
      <vt:lpstr>KG Primary Penmanship Alt</vt:lpstr>
      <vt:lpstr>Dosis ExtraBold</vt:lpstr>
      <vt:lpstr>Aptos Display</vt:lpstr>
      <vt:lpstr>Dosis Medium</vt:lpstr>
      <vt:lpstr>Aptos</vt:lpstr>
      <vt:lpstr>Wingdings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présenter,  à parler de notre journée et de ce que nous faisons le dimanche. Écoutez bien.</vt:lpstr>
      <vt:lpstr>Lecture de la vidéo.</vt:lpstr>
      <vt:lpstr>Maintenant, nous allons apprendre à nous présenter,  à parler de notre journée et de ce que nous faisons le dimanche.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parle de sa journée et de ce qu’il fait le dimanche à son voisin.</vt:lpstr>
      <vt:lpstr>Plan de la séance 5</vt:lpstr>
      <vt:lpstr>Maintenant, on va faire de la lecture. </vt:lpstr>
      <vt:lpstr>C’est le mot : dans.  On va l’épeler ensemble : d-a-n-s. </vt:lpstr>
      <vt:lpstr>C’est le mot : en haut.  On va l’épeler ensemble : e-n-h-a-u-t.</vt:lpstr>
      <vt:lpstr>Lisez ces phrases en silence. Après, on va écouter un audio. </vt:lpstr>
      <vt:lpstr>Lecture de l’audio.  </vt:lpstr>
      <vt:lpstr>Présentation PowerPoint</vt:lpstr>
      <vt:lpstr>On passe à une autre activité. Regardez cette image. Voici Rania et sa famille.</vt:lpstr>
      <vt:lpstr>Est-ce que Rania fait un pique-nique avec sa famille dans la forêt ? Qui veut répondre ? </vt:lpstr>
      <vt:lpstr>Est-ce que les trois enfants portent des casquettes ? Qui veut répondre ? </vt:lpstr>
      <vt:lpstr>Est-ce que Rania a une sucette ? </vt:lpstr>
      <vt:lpstr>Est-ce que les trois enfants jouent à la marelle ? Qui veut répondre ? </vt:lpstr>
      <vt:lpstr>Prenez les ardoises.</vt:lpstr>
      <vt:lpstr>Lisez silencieusement les phrases. Personne ne lit les phrases à voix haute.  Écrivez les numéros des bonnes phrases sur l’ardoise : 1, 2,3 ou 4.</vt:lpstr>
      <vt:lpstr>Levez vos ardoises. </vt:lpstr>
      <vt:lpstr>Les bonnes réponses sont les numéros 2 et 3. </vt:lpstr>
      <vt:lpstr>Prenez vos livrets à la page 104.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105. Vous aller faire l’activité 5. Je vais circuler entre les rangs pour vous aider. </vt:lpstr>
      <vt:lpstr>Présentation PowerPoint</vt:lpstr>
      <vt:lpstr>À la maison, lisez ces phrases et recopiez-les sur votre cahier. </vt:lpstr>
      <vt:lpstr>La séance d’aujourd’hui est terminée. À bientôt.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2026-04-15T08:40:38Z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