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4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5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6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7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  <p:sldMasterId id="2147483651" r:id="rId5"/>
    <p:sldMasterId id="2147483659" r:id="rId6"/>
    <p:sldMasterId id="2147483674" r:id="rId7"/>
    <p:sldMasterId id="2147483684" r:id="rId8"/>
    <p:sldMasterId id="2147483694" r:id="rId9"/>
    <p:sldMasterId id="2147483706" r:id="rId10"/>
    <p:sldMasterId id="2147483714" r:id="rId11"/>
  </p:sldMasterIdLst>
  <p:notesMasterIdLst>
    <p:notesMasterId r:id="rId58"/>
  </p:notesMasterIdLst>
  <p:sldIdLst>
    <p:sldId id="256" r:id="rId12"/>
    <p:sldId id="1029" r:id="rId13"/>
    <p:sldId id="705" r:id="rId14"/>
    <p:sldId id="1133" r:id="rId15"/>
    <p:sldId id="1101" r:id="rId16"/>
    <p:sldId id="799" r:id="rId17"/>
    <p:sldId id="779" r:id="rId18"/>
    <p:sldId id="780" r:id="rId19"/>
    <p:sldId id="784" r:id="rId20"/>
    <p:sldId id="1095" r:id="rId21"/>
    <p:sldId id="1096" r:id="rId22"/>
    <p:sldId id="1097" r:id="rId23"/>
    <p:sldId id="1098" r:id="rId24"/>
    <p:sldId id="1099" r:id="rId25"/>
    <p:sldId id="800" r:id="rId26"/>
    <p:sldId id="862" r:id="rId27"/>
    <p:sldId id="1049" r:id="rId28"/>
    <p:sldId id="846" r:id="rId29"/>
    <p:sldId id="1069" r:id="rId30"/>
    <p:sldId id="866" r:id="rId31"/>
    <p:sldId id="867" r:id="rId32"/>
    <p:sldId id="1053" r:id="rId33"/>
    <p:sldId id="1079" r:id="rId34"/>
    <p:sldId id="1102" r:id="rId35"/>
    <p:sldId id="1103" r:id="rId36"/>
    <p:sldId id="1105" r:id="rId37"/>
    <p:sldId id="1055" r:id="rId38"/>
    <p:sldId id="1054" r:id="rId39"/>
    <p:sldId id="1081" r:id="rId40"/>
    <p:sldId id="1086" r:id="rId41"/>
    <p:sldId id="831" r:id="rId42"/>
    <p:sldId id="832" r:id="rId43"/>
    <p:sldId id="805" r:id="rId44"/>
    <p:sldId id="1083" r:id="rId45"/>
    <p:sldId id="653" r:id="rId46"/>
    <p:sldId id="1040" r:id="rId47"/>
    <p:sldId id="1090" r:id="rId48"/>
    <p:sldId id="1091" r:id="rId49"/>
    <p:sldId id="1084" r:id="rId50"/>
    <p:sldId id="1060" r:id="rId51"/>
    <p:sldId id="1088" r:id="rId52"/>
    <p:sldId id="1087" r:id="rId53"/>
    <p:sldId id="984" r:id="rId54"/>
    <p:sldId id="1089" r:id="rId55"/>
    <p:sldId id="1048" r:id="rId56"/>
    <p:sldId id="1107" r:id="rId57"/>
  </p:sldIdLst>
  <p:sldSz cx="9144000" cy="6858000" type="screen4x3"/>
  <p:notesSz cx="6735763" cy="9866313"/>
  <p:embeddedFontLst>
    <p:embeddedFont>
      <p:font typeface="Dosis" pitchFamily="2" charset="0"/>
      <p:regular r:id="rId59"/>
      <p:bold r:id="rId60"/>
    </p:embeddedFont>
    <p:embeddedFont>
      <p:font typeface="Dosis ExtraBold" pitchFamily="2" charset="0"/>
      <p:bold r:id="rId61"/>
    </p:embeddedFont>
    <p:embeddedFont>
      <p:font typeface="Dosis Medium" pitchFamily="2" charset="0"/>
      <p:regular r:id="rId62"/>
      <p:bold r:id="rId63"/>
    </p:embeddedFont>
    <p:embeddedFont>
      <p:font typeface="Dosis SemiBold" pitchFamily="2" charset="0"/>
      <p:regular r:id="rId64"/>
      <p:bold r:id="rId65"/>
    </p:embeddedFont>
    <p:embeddedFont>
      <p:font typeface="KG Primary Penmanship Alt" panose="02000506000000020003" pitchFamily="2" charset="0"/>
      <p:regular r:id="rId66"/>
    </p:embeddedFont>
  </p:embeddedFont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FD0F942-153D-7E75-C5EB-E4990782D13C}" name="Jalila El Baraka" initials="JE" userId="S::jalila.el-baraka@ifmaroc.com::ea93c961-285f-4edc-9e51-dff84fc1dbd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ACA4"/>
    <a:srgbClr val="565F88"/>
    <a:srgbClr val="4472C4"/>
    <a:srgbClr val="E84234"/>
    <a:srgbClr val="9EE0F4"/>
    <a:srgbClr val="EAF8FE"/>
    <a:srgbClr val="E7E6E6"/>
    <a:srgbClr val="424D7B"/>
    <a:srgbClr val="EBE3F1"/>
    <a:srgbClr val="F265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87607" autoAdjust="0"/>
  </p:normalViewPr>
  <p:slideViewPr>
    <p:cSldViewPr snapToGrid="0" showGuides="1">
      <p:cViewPr varScale="1">
        <p:scale>
          <a:sx n="77" d="100"/>
          <a:sy n="77" d="100"/>
        </p:scale>
        <p:origin x="829" y="45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39" Type="http://schemas.openxmlformats.org/officeDocument/2006/relationships/slide" Target="slides/slide28.xml"/><Relationship Id="rId21" Type="http://schemas.openxmlformats.org/officeDocument/2006/relationships/slide" Target="slides/slide10.xml"/><Relationship Id="rId34" Type="http://schemas.openxmlformats.org/officeDocument/2006/relationships/slide" Target="slides/slide23.xml"/><Relationship Id="rId42" Type="http://schemas.openxmlformats.org/officeDocument/2006/relationships/slide" Target="slides/slide31.xml"/><Relationship Id="rId47" Type="http://schemas.openxmlformats.org/officeDocument/2006/relationships/slide" Target="slides/slide36.xml"/><Relationship Id="rId50" Type="http://schemas.openxmlformats.org/officeDocument/2006/relationships/slide" Target="slides/slide39.xml"/><Relationship Id="rId55" Type="http://schemas.openxmlformats.org/officeDocument/2006/relationships/slide" Target="slides/slide44.xml"/><Relationship Id="rId63" Type="http://schemas.openxmlformats.org/officeDocument/2006/relationships/font" Target="fonts/font5.fntdata"/><Relationship Id="rId68" Type="http://schemas.openxmlformats.org/officeDocument/2006/relationships/viewProps" Target="viewProps.xml"/><Relationship Id="rId7" Type="http://schemas.openxmlformats.org/officeDocument/2006/relationships/slideMaster" Target="slideMasters/slideMaster4.xml"/><Relationship Id="rId71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5.xml"/><Relationship Id="rId29" Type="http://schemas.openxmlformats.org/officeDocument/2006/relationships/slide" Target="slides/slide18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13.xml"/><Relationship Id="rId32" Type="http://schemas.openxmlformats.org/officeDocument/2006/relationships/slide" Target="slides/slide21.xml"/><Relationship Id="rId37" Type="http://schemas.openxmlformats.org/officeDocument/2006/relationships/slide" Target="slides/slide26.xml"/><Relationship Id="rId40" Type="http://schemas.openxmlformats.org/officeDocument/2006/relationships/slide" Target="slides/slide29.xml"/><Relationship Id="rId45" Type="http://schemas.openxmlformats.org/officeDocument/2006/relationships/slide" Target="slides/slide34.xml"/><Relationship Id="rId53" Type="http://schemas.openxmlformats.org/officeDocument/2006/relationships/slide" Target="slides/slide42.xml"/><Relationship Id="rId58" Type="http://schemas.openxmlformats.org/officeDocument/2006/relationships/notesMaster" Target="notesMasters/notesMaster1.xml"/><Relationship Id="rId66" Type="http://schemas.openxmlformats.org/officeDocument/2006/relationships/font" Target="fonts/font8.fntdata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openxmlformats.org/officeDocument/2006/relationships/slide" Target="slides/slide25.xml"/><Relationship Id="rId49" Type="http://schemas.openxmlformats.org/officeDocument/2006/relationships/slide" Target="slides/slide38.xml"/><Relationship Id="rId57" Type="http://schemas.openxmlformats.org/officeDocument/2006/relationships/slide" Target="slides/slide46.xml"/><Relationship Id="rId61" Type="http://schemas.openxmlformats.org/officeDocument/2006/relationships/font" Target="fonts/font3.fntdata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8.xml"/><Relationship Id="rId31" Type="http://schemas.openxmlformats.org/officeDocument/2006/relationships/slide" Target="slides/slide20.xml"/><Relationship Id="rId44" Type="http://schemas.openxmlformats.org/officeDocument/2006/relationships/slide" Target="slides/slide33.xml"/><Relationship Id="rId52" Type="http://schemas.openxmlformats.org/officeDocument/2006/relationships/slide" Target="slides/slide41.xml"/><Relationship Id="rId60" Type="http://schemas.openxmlformats.org/officeDocument/2006/relationships/font" Target="fonts/font2.fntdata"/><Relationship Id="rId65" Type="http://schemas.openxmlformats.org/officeDocument/2006/relationships/font" Target="fonts/font7.fntdata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slide" Target="slides/slide19.xml"/><Relationship Id="rId35" Type="http://schemas.openxmlformats.org/officeDocument/2006/relationships/slide" Target="slides/slide24.xml"/><Relationship Id="rId43" Type="http://schemas.openxmlformats.org/officeDocument/2006/relationships/slide" Target="slides/slide32.xml"/><Relationship Id="rId48" Type="http://schemas.openxmlformats.org/officeDocument/2006/relationships/slide" Target="slides/slide37.xml"/><Relationship Id="rId56" Type="http://schemas.openxmlformats.org/officeDocument/2006/relationships/slide" Target="slides/slide45.xml"/><Relationship Id="rId64" Type="http://schemas.openxmlformats.org/officeDocument/2006/relationships/font" Target="fonts/font6.fntdata"/><Relationship Id="rId69" Type="http://schemas.openxmlformats.org/officeDocument/2006/relationships/theme" Target="theme/theme1.xml"/><Relationship Id="rId8" Type="http://schemas.openxmlformats.org/officeDocument/2006/relationships/slideMaster" Target="slideMasters/slideMaster5.xml"/><Relationship Id="rId51" Type="http://schemas.openxmlformats.org/officeDocument/2006/relationships/slide" Target="slides/slide40.xml"/><Relationship Id="rId72" Type="http://schemas.microsoft.com/office/2018/10/relationships/authors" Target="authors.xml"/><Relationship Id="rId3" Type="http://schemas.openxmlformats.org/officeDocument/2006/relationships/customXml" Target="../customXml/item3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slide" Target="slides/slide22.xml"/><Relationship Id="rId38" Type="http://schemas.openxmlformats.org/officeDocument/2006/relationships/slide" Target="slides/slide27.xml"/><Relationship Id="rId46" Type="http://schemas.openxmlformats.org/officeDocument/2006/relationships/slide" Target="slides/slide35.xml"/><Relationship Id="rId59" Type="http://schemas.openxmlformats.org/officeDocument/2006/relationships/font" Target="fonts/font1.fntdata"/><Relationship Id="rId67" Type="http://schemas.openxmlformats.org/officeDocument/2006/relationships/presProps" Target="presProps.xml"/><Relationship Id="rId20" Type="http://schemas.openxmlformats.org/officeDocument/2006/relationships/slide" Target="slides/slide9.xml"/><Relationship Id="rId41" Type="http://schemas.openxmlformats.org/officeDocument/2006/relationships/slide" Target="slides/slide30.xml"/><Relationship Id="rId54" Type="http://schemas.openxmlformats.org/officeDocument/2006/relationships/slide" Target="slides/slide43.xml"/><Relationship Id="rId62" Type="http://schemas.openxmlformats.org/officeDocument/2006/relationships/font" Target="fonts/font4.fntdata"/><Relationship Id="rId7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MIAE BEZZAZ" userId="f9bc3cc0-8e1c-4944-afa8-b4b36bbf20e1" providerId="ADAL" clId="{09305A56-088C-4D60-A921-000BF2E67C6B}"/>
    <pc:docChg chg="undo custSel modSld">
      <pc:chgData name="LAMIAE BEZZAZ" userId="f9bc3cc0-8e1c-4944-afa8-b4b36bbf20e1" providerId="ADAL" clId="{09305A56-088C-4D60-A921-000BF2E67C6B}" dt="2026-04-03T10:42:56.822" v="791" actId="1076"/>
      <pc:docMkLst>
        <pc:docMk/>
      </pc:docMkLst>
      <pc:sldChg chg="modSp">
        <pc:chgData name="LAMIAE BEZZAZ" userId="f9bc3cc0-8e1c-4944-afa8-b4b36bbf20e1" providerId="ADAL" clId="{09305A56-088C-4D60-A921-000BF2E67C6B}" dt="2026-04-02T23:57:45.978" v="5" actId="20577"/>
        <pc:sldMkLst>
          <pc:docMk/>
          <pc:sldMk cId="1552006823" sldId="780"/>
        </pc:sldMkLst>
        <pc:spChg chg="mod">
          <ac:chgData name="LAMIAE BEZZAZ" userId="f9bc3cc0-8e1c-4944-afa8-b4b36bbf20e1" providerId="ADAL" clId="{09305A56-088C-4D60-A921-000BF2E67C6B}" dt="2026-04-02T23:57:45.978" v="5" actId="20577"/>
          <ac:spMkLst>
            <pc:docMk/>
            <pc:sldMk cId="1552006823" sldId="780"/>
            <ac:spMk id="7" creationId="{F4BB8375-101F-4E97-1AB7-D8ADFA8B2E79}"/>
          </ac:spMkLst>
        </pc:spChg>
      </pc:sldChg>
      <pc:sldChg chg="addSp modSp modAnim">
        <pc:chgData name="LAMIAE BEZZAZ" userId="f9bc3cc0-8e1c-4944-afa8-b4b36bbf20e1" providerId="ADAL" clId="{09305A56-088C-4D60-A921-000BF2E67C6B}" dt="2026-04-02T23:59:11.976" v="10"/>
        <pc:sldMkLst>
          <pc:docMk/>
          <pc:sldMk cId="927543826" sldId="784"/>
        </pc:sldMkLst>
        <pc:picChg chg="add mod">
          <ac:chgData name="LAMIAE BEZZAZ" userId="f9bc3cc0-8e1c-4944-afa8-b4b36bbf20e1" providerId="ADAL" clId="{09305A56-088C-4D60-A921-000BF2E67C6B}" dt="2026-04-02T23:59:01.192" v="8" actId="1076"/>
          <ac:picMkLst>
            <pc:docMk/>
            <pc:sldMk cId="927543826" sldId="784"/>
            <ac:picMk id="2" creationId="{A3CFEA86-E20A-4993-BE40-BA71BFB1C10C}"/>
          </ac:picMkLst>
        </pc:picChg>
      </pc:sldChg>
      <pc:sldChg chg="addSp delSp modSp">
        <pc:chgData name="LAMIAE BEZZAZ" userId="f9bc3cc0-8e1c-4944-afa8-b4b36bbf20e1" providerId="ADAL" clId="{09305A56-088C-4D60-A921-000BF2E67C6B}" dt="2026-04-03T09:50:51.034" v="421" actId="171"/>
        <pc:sldMkLst>
          <pc:docMk/>
          <pc:sldMk cId="0" sldId="831"/>
        </pc:sldMkLst>
        <pc:spChg chg="mod">
          <ac:chgData name="LAMIAE BEZZAZ" userId="f9bc3cc0-8e1c-4944-afa8-b4b36bbf20e1" providerId="ADAL" clId="{09305A56-088C-4D60-A921-000BF2E67C6B}" dt="2026-04-03T09:50:41.385" v="420" actId="20577"/>
          <ac:spMkLst>
            <pc:docMk/>
            <pc:sldMk cId="0" sldId="831"/>
            <ac:spMk id="13" creationId="{00000000-0000-0000-0000-000000000000}"/>
          </ac:spMkLst>
        </pc:spChg>
        <pc:picChg chg="add mod ord">
          <ac:chgData name="LAMIAE BEZZAZ" userId="f9bc3cc0-8e1c-4944-afa8-b4b36bbf20e1" providerId="ADAL" clId="{09305A56-088C-4D60-A921-000BF2E67C6B}" dt="2026-04-03T09:50:51.034" v="421" actId="171"/>
          <ac:picMkLst>
            <pc:docMk/>
            <pc:sldMk cId="0" sldId="831"/>
            <ac:picMk id="4" creationId="{D7C92277-FB35-4E36-84EC-04019E5188B4}"/>
          </ac:picMkLst>
        </pc:picChg>
        <pc:picChg chg="del">
          <ac:chgData name="LAMIAE BEZZAZ" userId="f9bc3cc0-8e1c-4944-afa8-b4b36bbf20e1" providerId="ADAL" clId="{09305A56-088C-4D60-A921-000BF2E67C6B}" dt="2026-04-03T09:50:00.154" v="416" actId="478"/>
          <ac:picMkLst>
            <pc:docMk/>
            <pc:sldMk cId="0" sldId="831"/>
            <ac:picMk id="5" creationId="{92E32AE0-A3EA-44D3-A4DE-DBEAA330EC11}"/>
          </ac:picMkLst>
        </pc:picChg>
      </pc:sldChg>
      <pc:sldChg chg="addSp delSp modSp">
        <pc:chgData name="LAMIAE BEZZAZ" userId="f9bc3cc0-8e1c-4944-afa8-b4b36bbf20e1" providerId="ADAL" clId="{09305A56-088C-4D60-A921-000BF2E67C6B}" dt="2026-04-03T10:31:34.841" v="437" actId="1076"/>
        <pc:sldMkLst>
          <pc:docMk/>
          <pc:sldMk cId="0" sldId="832"/>
        </pc:sldMkLst>
        <pc:spChg chg="mod">
          <ac:chgData name="LAMIAE BEZZAZ" userId="f9bc3cc0-8e1c-4944-afa8-b4b36bbf20e1" providerId="ADAL" clId="{09305A56-088C-4D60-A921-000BF2E67C6B}" dt="2026-04-03T10:31:34.841" v="437" actId="1076"/>
          <ac:spMkLst>
            <pc:docMk/>
            <pc:sldMk cId="0" sldId="832"/>
            <ac:spMk id="8" creationId="{00189418-35B7-4291-8C88-C6F98AB12CD6}"/>
          </ac:spMkLst>
        </pc:spChg>
        <pc:spChg chg="mod">
          <ac:chgData name="LAMIAE BEZZAZ" userId="f9bc3cc0-8e1c-4944-afa8-b4b36bbf20e1" providerId="ADAL" clId="{09305A56-088C-4D60-A921-000BF2E67C6B}" dt="2026-04-03T10:31:21.059" v="436" actId="1076"/>
          <ac:spMkLst>
            <pc:docMk/>
            <pc:sldMk cId="0" sldId="832"/>
            <ac:spMk id="13" creationId="{7A716DF4-C616-488A-8D7A-3D07C5C1E22D}"/>
          </ac:spMkLst>
        </pc:spChg>
        <pc:picChg chg="del">
          <ac:chgData name="LAMIAE BEZZAZ" userId="f9bc3cc0-8e1c-4944-afa8-b4b36bbf20e1" providerId="ADAL" clId="{09305A56-088C-4D60-A921-000BF2E67C6B}" dt="2026-04-03T10:30:06.044" v="422" actId="478"/>
          <ac:picMkLst>
            <pc:docMk/>
            <pc:sldMk cId="0" sldId="832"/>
            <ac:picMk id="6" creationId="{CAC4F90E-56CE-44DD-B9FC-EFF471639CA9}"/>
          </ac:picMkLst>
        </pc:picChg>
        <pc:picChg chg="add mod ord modCrop">
          <ac:chgData name="LAMIAE BEZZAZ" userId="f9bc3cc0-8e1c-4944-afa8-b4b36bbf20e1" providerId="ADAL" clId="{09305A56-088C-4D60-A921-000BF2E67C6B}" dt="2026-04-03T10:31:06.640" v="435" actId="171"/>
          <ac:picMkLst>
            <pc:docMk/>
            <pc:sldMk cId="0" sldId="832"/>
            <ac:picMk id="7" creationId="{EB1C52D5-7A87-403A-8B02-F87FD95BB686}"/>
          </ac:picMkLst>
        </pc:picChg>
      </pc:sldChg>
      <pc:sldChg chg="addSp delSp">
        <pc:chgData name="LAMIAE BEZZAZ" userId="f9bc3cc0-8e1c-4944-afa8-b4b36bbf20e1" providerId="ADAL" clId="{09305A56-088C-4D60-A921-000BF2E67C6B}" dt="2026-04-03T09:24:14.216" v="34"/>
        <pc:sldMkLst>
          <pc:docMk/>
          <pc:sldMk cId="0" sldId="866"/>
        </pc:sldMkLst>
        <pc:spChg chg="del">
          <ac:chgData name="LAMIAE BEZZAZ" userId="f9bc3cc0-8e1c-4944-afa8-b4b36bbf20e1" providerId="ADAL" clId="{09305A56-088C-4D60-A921-000BF2E67C6B}" dt="2026-04-03T00:02:17.176" v="21" actId="478"/>
          <ac:spMkLst>
            <pc:docMk/>
            <pc:sldMk cId="0" sldId="866"/>
            <ac:spMk id="7" creationId="{58FA29C0-E07E-4282-9C5F-70F386E31CE6}"/>
          </ac:spMkLst>
        </pc:spChg>
        <pc:spChg chg="add">
          <ac:chgData name="LAMIAE BEZZAZ" userId="f9bc3cc0-8e1c-4944-afa8-b4b36bbf20e1" providerId="ADAL" clId="{09305A56-088C-4D60-A921-000BF2E67C6B}" dt="2026-04-03T09:24:14.216" v="34"/>
          <ac:spMkLst>
            <pc:docMk/>
            <pc:sldMk cId="0" sldId="866"/>
            <ac:spMk id="7" creationId="{95579298-33E9-49D4-AAB3-8D4F13A7A576}"/>
          </ac:spMkLst>
        </pc:spChg>
        <pc:spChg chg="add del">
          <ac:chgData name="LAMIAE BEZZAZ" userId="f9bc3cc0-8e1c-4944-afa8-b4b36bbf20e1" providerId="ADAL" clId="{09305A56-088C-4D60-A921-000BF2E67C6B}" dt="2026-04-03T09:24:13.433" v="33" actId="478"/>
          <ac:spMkLst>
            <pc:docMk/>
            <pc:sldMk cId="0" sldId="866"/>
            <ac:spMk id="8" creationId="{0FD30FCB-1F22-4485-B82A-96909A80C94B}"/>
          </ac:spMkLst>
        </pc:spChg>
        <pc:spChg chg="del">
          <ac:chgData name="LAMIAE BEZZAZ" userId="f9bc3cc0-8e1c-4944-afa8-b4b36bbf20e1" providerId="ADAL" clId="{09305A56-088C-4D60-A921-000BF2E67C6B}" dt="2026-04-03T00:02:17.176" v="21" actId="478"/>
          <ac:spMkLst>
            <pc:docMk/>
            <pc:sldMk cId="0" sldId="866"/>
            <ac:spMk id="9" creationId="{8149A7EB-4262-4B72-B5C4-DFB56827EF71}"/>
          </ac:spMkLst>
        </pc:spChg>
        <pc:spChg chg="add">
          <ac:chgData name="LAMIAE BEZZAZ" userId="f9bc3cc0-8e1c-4944-afa8-b4b36bbf20e1" providerId="ADAL" clId="{09305A56-088C-4D60-A921-000BF2E67C6B}" dt="2026-04-03T09:24:14.216" v="34"/>
          <ac:spMkLst>
            <pc:docMk/>
            <pc:sldMk cId="0" sldId="866"/>
            <ac:spMk id="9" creationId="{F89104AC-BE07-44C1-8F6A-E169035D0006}"/>
          </ac:spMkLst>
        </pc:spChg>
        <pc:spChg chg="add del">
          <ac:chgData name="LAMIAE BEZZAZ" userId="f9bc3cc0-8e1c-4944-afa8-b4b36bbf20e1" providerId="ADAL" clId="{09305A56-088C-4D60-A921-000BF2E67C6B}" dt="2026-04-03T09:24:13.433" v="33" actId="478"/>
          <ac:spMkLst>
            <pc:docMk/>
            <pc:sldMk cId="0" sldId="866"/>
            <ac:spMk id="10" creationId="{961B8DC8-5980-42DF-A5F6-FEF883CC87B3}"/>
          </ac:spMkLst>
        </pc:spChg>
      </pc:sldChg>
      <pc:sldChg chg="addSp delSp">
        <pc:chgData name="LAMIAE BEZZAZ" userId="f9bc3cc0-8e1c-4944-afa8-b4b36bbf20e1" providerId="ADAL" clId="{09305A56-088C-4D60-A921-000BF2E67C6B}" dt="2026-04-03T09:24:23.566" v="37"/>
        <pc:sldMkLst>
          <pc:docMk/>
          <pc:sldMk cId="0" sldId="867"/>
        </pc:sldMkLst>
        <pc:spChg chg="del">
          <ac:chgData name="LAMIAE BEZZAZ" userId="f9bc3cc0-8e1c-4944-afa8-b4b36bbf20e1" providerId="ADAL" clId="{09305A56-088C-4D60-A921-000BF2E67C6B}" dt="2026-04-03T00:02:27.990" v="23" actId="478"/>
          <ac:spMkLst>
            <pc:docMk/>
            <pc:sldMk cId="0" sldId="867"/>
            <ac:spMk id="5" creationId="{F58144DA-3A54-4794-8564-23A779F4B298}"/>
          </ac:spMkLst>
        </pc:spChg>
        <pc:spChg chg="add del">
          <ac:chgData name="LAMIAE BEZZAZ" userId="f9bc3cc0-8e1c-4944-afa8-b4b36bbf20e1" providerId="ADAL" clId="{09305A56-088C-4D60-A921-000BF2E67C6B}" dt="2026-04-03T09:24:21.631" v="35" actId="478"/>
          <ac:spMkLst>
            <pc:docMk/>
            <pc:sldMk cId="0" sldId="867"/>
            <ac:spMk id="6" creationId="{4D5A2422-F1FB-4E42-9637-C515255F6629}"/>
          </ac:spMkLst>
        </pc:spChg>
        <pc:spChg chg="add">
          <ac:chgData name="LAMIAE BEZZAZ" userId="f9bc3cc0-8e1c-4944-afa8-b4b36bbf20e1" providerId="ADAL" clId="{09305A56-088C-4D60-A921-000BF2E67C6B}" dt="2026-04-03T09:24:23.566" v="37"/>
          <ac:spMkLst>
            <pc:docMk/>
            <pc:sldMk cId="0" sldId="867"/>
            <ac:spMk id="7" creationId="{670C51AF-9F9A-4D4E-B69D-8274C06B6AD8}"/>
          </ac:spMkLst>
        </pc:spChg>
        <pc:spChg chg="del">
          <ac:chgData name="LAMIAE BEZZAZ" userId="f9bc3cc0-8e1c-4944-afa8-b4b36bbf20e1" providerId="ADAL" clId="{09305A56-088C-4D60-A921-000BF2E67C6B}" dt="2026-04-03T00:02:27.990" v="23" actId="478"/>
          <ac:spMkLst>
            <pc:docMk/>
            <pc:sldMk cId="0" sldId="867"/>
            <ac:spMk id="7" creationId="{6B46240D-1EFA-4945-AC56-DFDD9D032A0E}"/>
          </ac:spMkLst>
        </pc:spChg>
        <pc:spChg chg="add del">
          <ac:chgData name="LAMIAE BEZZAZ" userId="f9bc3cc0-8e1c-4944-afa8-b4b36bbf20e1" providerId="ADAL" clId="{09305A56-088C-4D60-A921-000BF2E67C6B}" dt="2026-04-03T09:24:22.881" v="36" actId="478"/>
          <ac:spMkLst>
            <pc:docMk/>
            <pc:sldMk cId="0" sldId="867"/>
            <ac:spMk id="8" creationId="{799248C8-E6A5-4138-8943-D42689A33FBD}"/>
          </ac:spMkLst>
        </pc:spChg>
        <pc:spChg chg="add">
          <ac:chgData name="LAMIAE BEZZAZ" userId="f9bc3cc0-8e1c-4944-afa8-b4b36bbf20e1" providerId="ADAL" clId="{09305A56-088C-4D60-A921-000BF2E67C6B}" dt="2026-04-03T09:24:23.566" v="37"/>
          <ac:spMkLst>
            <pc:docMk/>
            <pc:sldMk cId="0" sldId="867"/>
            <ac:spMk id="9" creationId="{C1E4EF85-1306-49FE-A8FF-3CD25C9FAC24}"/>
          </ac:spMkLst>
        </pc:spChg>
      </pc:sldChg>
      <pc:sldChg chg="addSp delSp modSp">
        <pc:chgData name="LAMIAE BEZZAZ" userId="f9bc3cc0-8e1c-4944-afa8-b4b36bbf20e1" providerId="ADAL" clId="{09305A56-088C-4D60-A921-000BF2E67C6B}" dt="2026-04-03T10:39:04.351" v="656" actId="20577"/>
        <pc:sldMkLst>
          <pc:docMk/>
          <pc:sldMk cId="0" sldId="984"/>
        </pc:sldMkLst>
        <pc:spChg chg="mod">
          <ac:chgData name="LAMIAE BEZZAZ" userId="f9bc3cc0-8e1c-4944-afa8-b4b36bbf20e1" providerId="ADAL" clId="{09305A56-088C-4D60-A921-000BF2E67C6B}" dt="2026-04-03T10:39:04.351" v="656" actId="20577"/>
          <ac:spMkLst>
            <pc:docMk/>
            <pc:sldMk cId="0" sldId="984"/>
            <ac:spMk id="4" creationId="{00000000-0000-0000-0000-000000000000}"/>
          </ac:spMkLst>
        </pc:spChg>
        <pc:picChg chg="add mod ord">
          <ac:chgData name="LAMIAE BEZZAZ" userId="f9bc3cc0-8e1c-4944-afa8-b4b36bbf20e1" providerId="ADAL" clId="{09305A56-088C-4D60-A921-000BF2E67C6B}" dt="2026-04-03T10:39:00.807" v="653" actId="171"/>
          <ac:picMkLst>
            <pc:docMk/>
            <pc:sldMk cId="0" sldId="984"/>
            <ac:picMk id="5" creationId="{AF4FFBCF-9DDC-41E0-8351-382332F1B696}"/>
          </ac:picMkLst>
        </pc:picChg>
        <pc:picChg chg="del">
          <ac:chgData name="LAMIAE BEZZAZ" userId="f9bc3cc0-8e1c-4944-afa8-b4b36bbf20e1" providerId="ADAL" clId="{09305A56-088C-4D60-A921-000BF2E67C6B}" dt="2026-04-03T10:38:20.628" v="649" actId="478"/>
          <ac:picMkLst>
            <pc:docMk/>
            <pc:sldMk cId="0" sldId="984"/>
            <ac:picMk id="8" creationId="{190913AF-338C-47CC-B80B-7368A041B143}"/>
          </ac:picMkLst>
        </pc:picChg>
      </pc:sldChg>
      <pc:sldChg chg="addSp delSp modSp">
        <pc:chgData name="LAMIAE BEZZAZ" userId="f9bc3cc0-8e1c-4944-afa8-b4b36bbf20e1" providerId="ADAL" clId="{09305A56-088C-4D60-A921-000BF2E67C6B}" dt="2026-04-03T10:42:56.822" v="791" actId="1076"/>
        <pc:sldMkLst>
          <pc:docMk/>
          <pc:sldMk cId="0" sldId="1048"/>
        </pc:sldMkLst>
        <pc:spChg chg="mod">
          <ac:chgData name="LAMIAE BEZZAZ" userId="f9bc3cc0-8e1c-4944-afa8-b4b36bbf20e1" providerId="ADAL" clId="{09305A56-088C-4D60-A921-000BF2E67C6B}" dt="2026-04-03T10:42:51.864" v="790" actId="1076"/>
          <ac:spMkLst>
            <pc:docMk/>
            <pc:sldMk cId="0" sldId="1048"/>
            <ac:spMk id="6" creationId="{00000000-0000-0000-0000-000000000000}"/>
          </ac:spMkLst>
        </pc:spChg>
        <pc:spChg chg="mod">
          <ac:chgData name="LAMIAE BEZZAZ" userId="f9bc3cc0-8e1c-4944-afa8-b4b36bbf20e1" providerId="ADAL" clId="{09305A56-088C-4D60-A921-000BF2E67C6B}" dt="2026-04-03T10:42:56.822" v="791" actId="1076"/>
          <ac:spMkLst>
            <pc:docMk/>
            <pc:sldMk cId="0" sldId="1048"/>
            <ac:spMk id="10" creationId="{00000000-0000-0000-0000-000000000000}"/>
          </ac:spMkLst>
        </pc:spChg>
        <pc:picChg chg="add mod ord">
          <ac:chgData name="LAMIAE BEZZAZ" userId="f9bc3cc0-8e1c-4944-afa8-b4b36bbf20e1" providerId="ADAL" clId="{09305A56-088C-4D60-A921-000BF2E67C6B}" dt="2026-04-03T10:42:32.780" v="788" actId="171"/>
          <ac:picMkLst>
            <pc:docMk/>
            <pc:sldMk cId="0" sldId="1048"/>
            <ac:picMk id="5" creationId="{558DB967-EDAE-47EC-84E9-5178AFAA8A61}"/>
          </ac:picMkLst>
        </pc:picChg>
        <pc:picChg chg="del">
          <ac:chgData name="LAMIAE BEZZAZ" userId="f9bc3cc0-8e1c-4944-afa8-b4b36bbf20e1" providerId="ADAL" clId="{09305A56-088C-4D60-A921-000BF2E67C6B}" dt="2026-04-03T10:42:15.182" v="779" actId="478"/>
          <ac:picMkLst>
            <pc:docMk/>
            <pc:sldMk cId="0" sldId="1048"/>
            <ac:picMk id="7" creationId="{E2050C38-3516-4164-9A6A-41B5993188BE}"/>
          </ac:picMkLst>
        </pc:picChg>
      </pc:sldChg>
      <pc:sldChg chg="addSp delSp modSp">
        <pc:chgData name="LAMIAE BEZZAZ" userId="f9bc3cc0-8e1c-4944-afa8-b4b36bbf20e1" providerId="ADAL" clId="{09305A56-088C-4D60-A921-000BF2E67C6B}" dt="2026-04-03T09:35:20.775" v="78" actId="1440"/>
        <pc:sldMkLst>
          <pc:docMk/>
          <pc:sldMk cId="0" sldId="1053"/>
        </pc:sldMkLst>
        <pc:spChg chg="mod">
          <ac:chgData name="LAMIAE BEZZAZ" userId="f9bc3cc0-8e1c-4944-afa8-b4b36bbf20e1" providerId="ADAL" clId="{09305A56-088C-4D60-A921-000BF2E67C6B}" dt="2026-04-03T09:35:03.756" v="75" actId="20577"/>
          <ac:spMkLst>
            <pc:docMk/>
            <pc:sldMk cId="0" sldId="1053"/>
            <ac:spMk id="6" creationId="{00000000-0000-0000-0000-000000000000}"/>
          </ac:spMkLst>
        </pc:spChg>
        <pc:picChg chg="del">
          <ac:chgData name="LAMIAE BEZZAZ" userId="f9bc3cc0-8e1c-4944-afa8-b4b36bbf20e1" providerId="ADAL" clId="{09305A56-088C-4D60-A921-000BF2E67C6B}" dt="2026-04-03T09:24:31.058" v="38" actId="478"/>
          <ac:picMkLst>
            <pc:docMk/>
            <pc:sldMk cId="0" sldId="1053"/>
            <ac:picMk id="3" creationId="{9D01644A-0203-4856-BE8B-7FCE421FF016}"/>
          </ac:picMkLst>
        </pc:picChg>
        <pc:picChg chg="add del mod">
          <ac:chgData name="LAMIAE BEZZAZ" userId="f9bc3cc0-8e1c-4944-afa8-b4b36bbf20e1" providerId="ADAL" clId="{09305A56-088C-4D60-A921-000BF2E67C6B}" dt="2026-04-03T09:32:55.135" v="42" actId="478"/>
          <ac:picMkLst>
            <pc:docMk/>
            <pc:sldMk cId="0" sldId="1053"/>
            <ac:picMk id="4" creationId="{003B2755-51BC-4112-A81E-562781BF7A76}"/>
          </ac:picMkLst>
        </pc:picChg>
        <pc:picChg chg="add mod">
          <ac:chgData name="LAMIAE BEZZAZ" userId="f9bc3cc0-8e1c-4944-afa8-b4b36bbf20e1" providerId="ADAL" clId="{09305A56-088C-4D60-A921-000BF2E67C6B}" dt="2026-04-03T09:35:20.775" v="78" actId="1440"/>
          <ac:picMkLst>
            <pc:docMk/>
            <pc:sldMk cId="0" sldId="1053"/>
            <ac:picMk id="7" creationId="{54F398A7-63F9-40EF-9914-CA94DBD461FF}"/>
          </ac:picMkLst>
        </pc:picChg>
      </pc:sldChg>
      <pc:sldChg chg="addSp delSp modSp">
        <pc:chgData name="LAMIAE BEZZAZ" userId="f9bc3cc0-8e1c-4944-afa8-b4b36bbf20e1" providerId="ADAL" clId="{09305A56-088C-4D60-A921-000BF2E67C6B}" dt="2026-04-03T09:49:10.778" v="410" actId="1076"/>
        <pc:sldMkLst>
          <pc:docMk/>
          <pc:sldMk cId="0" sldId="1054"/>
        </pc:sldMkLst>
        <pc:spChg chg="mod">
          <ac:chgData name="LAMIAE BEZZAZ" userId="f9bc3cc0-8e1c-4944-afa8-b4b36bbf20e1" providerId="ADAL" clId="{09305A56-088C-4D60-A921-000BF2E67C6B}" dt="2026-04-03T09:48:55.084" v="406" actId="20577"/>
          <ac:spMkLst>
            <pc:docMk/>
            <pc:sldMk cId="0" sldId="1054"/>
            <ac:spMk id="10" creationId="{C3DF1004-A085-47A5-A9A7-F3532E188B34}"/>
          </ac:spMkLst>
        </pc:spChg>
        <pc:picChg chg="del">
          <ac:chgData name="LAMIAE BEZZAZ" userId="f9bc3cc0-8e1c-4944-afa8-b4b36bbf20e1" providerId="ADAL" clId="{09305A56-088C-4D60-A921-000BF2E67C6B}" dt="2026-04-03T09:49:03.153" v="407" actId="478"/>
          <ac:picMkLst>
            <pc:docMk/>
            <pc:sldMk cId="0" sldId="1054"/>
            <ac:picMk id="7" creationId="{B1F0B419-C905-499E-9B79-A8D8B5D909B8}"/>
          </ac:picMkLst>
        </pc:picChg>
        <pc:picChg chg="add mod">
          <ac:chgData name="LAMIAE BEZZAZ" userId="f9bc3cc0-8e1c-4944-afa8-b4b36bbf20e1" providerId="ADAL" clId="{09305A56-088C-4D60-A921-000BF2E67C6B}" dt="2026-04-03T09:49:10.778" v="410" actId="1076"/>
          <ac:picMkLst>
            <pc:docMk/>
            <pc:sldMk cId="0" sldId="1054"/>
            <ac:picMk id="8" creationId="{8C74B509-C6B6-4766-8771-33C0C5EE4CD7}"/>
          </ac:picMkLst>
        </pc:picChg>
      </pc:sldChg>
      <pc:sldChg chg="modSp">
        <pc:chgData name="LAMIAE BEZZAZ" userId="f9bc3cc0-8e1c-4944-afa8-b4b36bbf20e1" providerId="ADAL" clId="{09305A56-088C-4D60-A921-000BF2E67C6B}" dt="2026-04-03T10:41:51.428" v="772" actId="20577"/>
        <pc:sldMkLst>
          <pc:docMk/>
          <pc:sldMk cId="0" sldId="1060"/>
        </pc:sldMkLst>
        <pc:spChg chg="mod">
          <ac:chgData name="LAMIAE BEZZAZ" userId="f9bc3cc0-8e1c-4944-afa8-b4b36bbf20e1" providerId="ADAL" clId="{09305A56-088C-4D60-A921-000BF2E67C6B}" dt="2026-04-03T10:41:51.428" v="772" actId="20577"/>
          <ac:spMkLst>
            <pc:docMk/>
            <pc:sldMk cId="0" sldId="1060"/>
            <ac:spMk id="3" creationId="{2D6BB9E4-993C-787C-C990-627298324E73}"/>
          </ac:spMkLst>
        </pc:spChg>
        <pc:spChg chg="mod">
          <ac:chgData name="LAMIAE BEZZAZ" userId="f9bc3cc0-8e1c-4944-afa8-b4b36bbf20e1" providerId="ADAL" clId="{09305A56-088C-4D60-A921-000BF2E67C6B}" dt="2026-04-03T10:41:25.844" v="763" actId="20577"/>
          <ac:spMkLst>
            <pc:docMk/>
            <pc:sldMk cId="0" sldId="1060"/>
            <ac:spMk id="5" creationId="{A0BD8451-6F49-4153-00D0-EC3C74CB7906}"/>
          </ac:spMkLst>
        </pc:spChg>
        <pc:spChg chg="mod">
          <ac:chgData name="LAMIAE BEZZAZ" userId="f9bc3cc0-8e1c-4944-afa8-b4b36bbf20e1" providerId="ADAL" clId="{09305A56-088C-4D60-A921-000BF2E67C6B}" dt="2026-04-03T10:34:06.755" v="471" actId="20577"/>
          <ac:spMkLst>
            <pc:docMk/>
            <pc:sldMk cId="0" sldId="1060"/>
            <ac:spMk id="6" creationId="{E7F7CF7C-5A00-49BA-2AD3-A4D13EB1D3EF}"/>
          </ac:spMkLst>
        </pc:spChg>
      </pc:sldChg>
      <pc:sldChg chg="modSp">
        <pc:chgData name="LAMIAE BEZZAZ" userId="f9bc3cc0-8e1c-4944-afa8-b4b36bbf20e1" providerId="ADAL" clId="{09305A56-088C-4D60-A921-000BF2E67C6B}" dt="2026-04-03T09:23:38.280" v="32" actId="1076"/>
        <pc:sldMkLst>
          <pc:docMk/>
          <pc:sldMk cId="0" sldId="1069"/>
        </pc:sldMkLst>
        <pc:spChg chg="mod">
          <ac:chgData name="LAMIAE BEZZAZ" userId="f9bc3cc0-8e1c-4944-afa8-b4b36bbf20e1" providerId="ADAL" clId="{09305A56-088C-4D60-A921-000BF2E67C6B}" dt="2026-04-03T09:23:19.628" v="29" actId="1076"/>
          <ac:spMkLst>
            <pc:docMk/>
            <pc:sldMk cId="0" sldId="1069"/>
            <ac:spMk id="3" creationId="{84C93FE1-886D-DA24-CACC-E0A37CEB62EC}"/>
          </ac:spMkLst>
        </pc:spChg>
        <pc:spChg chg="mod">
          <ac:chgData name="LAMIAE BEZZAZ" userId="f9bc3cc0-8e1c-4944-afa8-b4b36bbf20e1" providerId="ADAL" clId="{09305A56-088C-4D60-A921-000BF2E67C6B}" dt="2026-04-03T09:23:38.280" v="32" actId="1076"/>
          <ac:spMkLst>
            <pc:docMk/>
            <pc:sldMk cId="0" sldId="1069"/>
            <ac:spMk id="4" creationId="{41A85439-F3D8-4DFC-81C7-09F6EA6E0A10}"/>
          </ac:spMkLst>
        </pc:spChg>
      </pc:sldChg>
      <pc:sldChg chg="addSp delSp modSp">
        <pc:chgData name="LAMIAE BEZZAZ" userId="f9bc3cc0-8e1c-4944-afa8-b4b36bbf20e1" providerId="ADAL" clId="{09305A56-088C-4D60-A921-000BF2E67C6B}" dt="2026-04-03T09:38:03.184" v="92" actId="20577"/>
        <pc:sldMkLst>
          <pc:docMk/>
          <pc:sldMk cId="0" sldId="1079"/>
        </pc:sldMkLst>
        <pc:spChg chg="mod">
          <ac:chgData name="LAMIAE BEZZAZ" userId="f9bc3cc0-8e1c-4944-afa8-b4b36bbf20e1" providerId="ADAL" clId="{09305A56-088C-4D60-A921-000BF2E67C6B}" dt="2026-04-03T09:38:03.184" v="92" actId="20577"/>
          <ac:spMkLst>
            <pc:docMk/>
            <pc:sldMk cId="0" sldId="1079"/>
            <ac:spMk id="6" creationId="{00000000-0000-0000-0000-000000000000}"/>
          </ac:spMkLst>
        </pc:spChg>
        <pc:picChg chg="del">
          <ac:chgData name="LAMIAE BEZZAZ" userId="f9bc3cc0-8e1c-4944-afa8-b4b36bbf20e1" providerId="ADAL" clId="{09305A56-088C-4D60-A921-000BF2E67C6B}" dt="2026-04-03T09:35:26.932" v="79" actId="478"/>
          <ac:picMkLst>
            <pc:docMk/>
            <pc:sldMk cId="0" sldId="1079"/>
            <ac:picMk id="5" creationId="{88BD719F-4064-491D-95B6-CCE46D32200A}"/>
          </ac:picMkLst>
        </pc:picChg>
        <pc:picChg chg="add">
          <ac:chgData name="LAMIAE BEZZAZ" userId="f9bc3cc0-8e1c-4944-afa8-b4b36bbf20e1" providerId="ADAL" clId="{09305A56-088C-4D60-A921-000BF2E67C6B}" dt="2026-04-03T09:35:27.435" v="80"/>
          <ac:picMkLst>
            <pc:docMk/>
            <pc:sldMk cId="0" sldId="1079"/>
            <ac:picMk id="7" creationId="{E7E45AC6-8C9E-45D1-B4D9-8D1E773AAEDA}"/>
          </ac:picMkLst>
        </pc:picChg>
      </pc:sldChg>
      <pc:sldChg chg="modSp">
        <pc:chgData name="LAMIAE BEZZAZ" userId="f9bc3cc0-8e1c-4944-afa8-b4b36bbf20e1" providerId="ADAL" clId="{09305A56-088C-4D60-A921-000BF2E67C6B}" dt="2026-04-03T10:35:02.666" v="528" actId="20577"/>
        <pc:sldMkLst>
          <pc:docMk/>
          <pc:sldMk cId="0" sldId="1083"/>
        </pc:sldMkLst>
        <pc:spChg chg="mod">
          <ac:chgData name="LAMIAE BEZZAZ" userId="f9bc3cc0-8e1c-4944-afa8-b4b36bbf20e1" providerId="ADAL" clId="{09305A56-088C-4D60-A921-000BF2E67C6B}" dt="2026-04-03T10:35:02.666" v="528" actId="20577"/>
          <ac:spMkLst>
            <pc:docMk/>
            <pc:sldMk cId="0" sldId="1083"/>
            <ac:spMk id="3" creationId="{E9F3C810-9E2C-43E8-BAFE-9CA78616A68E}"/>
          </ac:spMkLst>
        </pc:spChg>
        <pc:grpChg chg="mod">
          <ac:chgData name="LAMIAE BEZZAZ" userId="f9bc3cc0-8e1c-4944-afa8-b4b36bbf20e1" providerId="ADAL" clId="{09305A56-088C-4D60-A921-000BF2E67C6B}" dt="2026-04-03T10:33:08.201" v="442"/>
          <ac:grpSpMkLst>
            <pc:docMk/>
            <pc:sldMk cId="0" sldId="1083"/>
            <ac:grpSpMk id="6" creationId="{F360CA83-026A-4A05-948F-44A87C335241}"/>
          </ac:grpSpMkLst>
        </pc:grpChg>
      </pc:sldChg>
      <pc:sldChg chg="modSp">
        <pc:chgData name="LAMIAE BEZZAZ" userId="f9bc3cc0-8e1c-4944-afa8-b4b36bbf20e1" providerId="ADAL" clId="{09305A56-088C-4D60-A921-000BF2E67C6B}" dt="2026-04-03T10:35:12.857" v="529"/>
        <pc:sldMkLst>
          <pc:docMk/>
          <pc:sldMk cId="0" sldId="1084"/>
        </pc:sldMkLst>
        <pc:spChg chg="mod">
          <ac:chgData name="LAMIAE BEZZAZ" userId="f9bc3cc0-8e1c-4944-afa8-b4b36bbf20e1" providerId="ADAL" clId="{09305A56-088C-4D60-A921-000BF2E67C6B}" dt="2026-04-03T10:35:12.857" v="529"/>
          <ac:spMkLst>
            <pc:docMk/>
            <pc:sldMk cId="0" sldId="1084"/>
            <ac:spMk id="9" creationId="{CA72766D-D07E-FC15-F1A1-E26EE2744A1F}"/>
          </ac:spMkLst>
        </pc:spChg>
        <pc:grpChg chg="mod">
          <ac:chgData name="LAMIAE BEZZAZ" userId="f9bc3cc0-8e1c-4944-afa8-b4b36bbf20e1" providerId="ADAL" clId="{09305A56-088C-4D60-A921-000BF2E67C6B}" dt="2026-04-03T10:35:12.857" v="529"/>
          <ac:grpSpMkLst>
            <pc:docMk/>
            <pc:sldMk cId="0" sldId="1084"/>
            <ac:grpSpMk id="6" creationId="{08F5D227-F569-2622-6E34-709F42D34E86}"/>
          </ac:grpSpMkLst>
        </pc:grpChg>
      </pc:sldChg>
      <pc:sldChg chg="addSp delSp modSp">
        <pc:chgData name="LAMIAE BEZZAZ" userId="f9bc3cc0-8e1c-4944-afa8-b4b36bbf20e1" providerId="ADAL" clId="{09305A56-088C-4D60-A921-000BF2E67C6B}" dt="2026-04-03T09:49:55.433" v="415" actId="20577"/>
        <pc:sldMkLst>
          <pc:docMk/>
          <pc:sldMk cId="0" sldId="1086"/>
        </pc:sldMkLst>
        <pc:spChg chg="mod">
          <ac:chgData name="LAMIAE BEZZAZ" userId="f9bc3cc0-8e1c-4944-afa8-b4b36bbf20e1" providerId="ADAL" clId="{09305A56-088C-4D60-A921-000BF2E67C6B}" dt="2026-04-03T09:49:55.433" v="415" actId="20577"/>
          <ac:spMkLst>
            <pc:docMk/>
            <pc:sldMk cId="0" sldId="1086"/>
            <ac:spMk id="6" creationId="{00000000-0000-0000-0000-000000000000}"/>
          </ac:spMkLst>
        </pc:spChg>
        <pc:spChg chg="add mod">
          <ac:chgData name="LAMIAE BEZZAZ" userId="f9bc3cc0-8e1c-4944-afa8-b4b36bbf20e1" providerId="ADAL" clId="{09305A56-088C-4D60-A921-000BF2E67C6B}" dt="2026-04-03T09:49:52.441" v="414" actId="207"/>
          <ac:spMkLst>
            <pc:docMk/>
            <pc:sldMk cId="0" sldId="1086"/>
            <ac:spMk id="7" creationId="{4ED01535-0E53-4E86-8053-DD536005AFB8}"/>
          </ac:spMkLst>
        </pc:spChg>
        <pc:spChg chg="del">
          <ac:chgData name="LAMIAE BEZZAZ" userId="f9bc3cc0-8e1c-4944-afa8-b4b36bbf20e1" providerId="ADAL" clId="{09305A56-088C-4D60-A921-000BF2E67C6B}" dt="2026-04-03T09:49:39.296" v="411" actId="478"/>
          <ac:spMkLst>
            <pc:docMk/>
            <pc:sldMk cId="0" sldId="1086"/>
            <ac:spMk id="8" creationId="{BE45187B-CDF6-4049-A96D-E5DD5F2443DE}"/>
          </ac:spMkLst>
        </pc:spChg>
        <pc:picChg chg="add">
          <ac:chgData name="LAMIAE BEZZAZ" userId="f9bc3cc0-8e1c-4944-afa8-b4b36bbf20e1" providerId="ADAL" clId="{09305A56-088C-4D60-A921-000BF2E67C6B}" dt="2026-04-03T09:49:40.009" v="412"/>
          <ac:picMkLst>
            <pc:docMk/>
            <pc:sldMk cId="0" sldId="1086"/>
            <ac:picMk id="9" creationId="{E61AE98B-34D5-48C4-8683-027813C16919}"/>
          </ac:picMkLst>
        </pc:picChg>
        <pc:picChg chg="del">
          <ac:chgData name="LAMIAE BEZZAZ" userId="f9bc3cc0-8e1c-4944-afa8-b4b36bbf20e1" providerId="ADAL" clId="{09305A56-088C-4D60-A921-000BF2E67C6B}" dt="2026-04-03T09:49:39.296" v="411" actId="478"/>
          <ac:picMkLst>
            <pc:docMk/>
            <pc:sldMk cId="0" sldId="1086"/>
            <ac:picMk id="10" creationId="{406BFE62-E47A-4A91-BD12-73F63C9A62AF}"/>
          </ac:picMkLst>
        </pc:picChg>
      </pc:sldChg>
      <pc:sldChg chg="modSp">
        <pc:chgData name="LAMIAE BEZZAZ" userId="f9bc3cc0-8e1c-4944-afa8-b4b36bbf20e1" providerId="ADAL" clId="{09305A56-088C-4D60-A921-000BF2E67C6B}" dt="2026-04-03T10:42:03.479" v="778" actId="20577"/>
        <pc:sldMkLst>
          <pc:docMk/>
          <pc:sldMk cId="0" sldId="1087"/>
        </pc:sldMkLst>
        <pc:spChg chg="mod">
          <ac:chgData name="LAMIAE BEZZAZ" userId="f9bc3cc0-8e1c-4944-afa8-b4b36bbf20e1" providerId="ADAL" clId="{09305A56-088C-4D60-A921-000BF2E67C6B}" dt="2026-04-03T10:42:03.479" v="778" actId="20577"/>
          <ac:spMkLst>
            <pc:docMk/>
            <pc:sldMk cId="0" sldId="1087"/>
            <ac:spMk id="7" creationId="{C2EEFC8F-79D2-C36E-9005-10B456E22507}"/>
          </ac:spMkLst>
        </pc:spChg>
      </pc:sldChg>
      <pc:sldChg chg="addSp delSp modSp">
        <pc:chgData name="LAMIAE BEZZAZ" userId="f9bc3cc0-8e1c-4944-afa8-b4b36bbf20e1" providerId="ADAL" clId="{09305A56-088C-4D60-A921-000BF2E67C6B}" dt="2026-04-03T10:41:56.150" v="775" actId="20577"/>
        <pc:sldMkLst>
          <pc:docMk/>
          <pc:sldMk cId="0" sldId="1088"/>
        </pc:sldMkLst>
        <pc:spChg chg="add del">
          <ac:chgData name="LAMIAE BEZZAZ" userId="f9bc3cc0-8e1c-4944-afa8-b4b36bbf20e1" providerId="ADAL" clId="{09305A56-088C-4D60-A921-000BF2E67C6B}" dt="2026-04-03T10:37:56.923" v="629"/>
          <ac:spMkLst>
            <pc:docMk/>
            <pc:sldMk cId="0" sldId="1088"/>
            <ac:spMk id="22" creationId="{683601C4-4074-45D9-BB66-D3C4D16076B0}"/>
          </ac:spMkLst>
        </pc:spChg>
        <pc:spChg chg="mod">
          <ac:chgData name="LAMIAE BEZZAZ" userId="f9bc3cc0-8e1c-4944-afa8-b4b36bbf20e1" providerId="ADAL" clId="{09305A56-088C-4D60-A921-000BF2E67C6B}" dt="2026-04-03T10:41:56.150" v="775" actId="20577"/>
          <ac:spMkLst>
            <pc:docMk/>
            <pc:sldMk cId="0" sldId="1088"/>
            <ac:spMk id="24" creationId="{A67FBE5B-0ED7-4971-AF95-CE2596B59E51}"/>
          </ac:spMkLst>
        </pc:spChg>
        <pc:spChg chg="mod">
          <ac:chgData name="LAMIAE BEZZAZ" userId="f9bc3cc0-8e1c-4944-afa8-b4b36bbf20e1" providerId="ADAL" clId="{09305A56-088C-4D60-A921-000BF2E67C6B}" dt="2026-04-03T10:41:16.424" v="756" actId="20577"/>
          <ac:spMkLst>
            <pc:docMk/>
            <pc:sldMk cId="0" sldId="1088"/>
            <ac:spMk id="25" creationId="{26FE2154-25FB-4709-AC31-85F9FBB0BDC1}"/>
          </ac:spMkLst>
        </pc:spChg>
        <pc:grpChg chg="del">
          <ac:chgData name="LAMIAE BEZZAZ" userId="f9bc3cc0-8e1c-4944-afa8-b4b36bbf20e1" providerId="ADAL" clId="{09305A56-088C-4D60-A921-000BF2E67C6B}" dt="2026-04-03T10:36:04.207" v="558" actId="478"/>
          <ac:grpSpMkLst>
            <pc:docMk/>
            <pc:sldMk cId="0" sldId="1088"/>
            <ac:grpSpMk id="9" creationId="{D38095BC-4E12-4FDB-A81A-5AAE05B9EA33}"/>
          </ac:grpSpMkLst>
        </pc:grpChg>
        <pc:grpChg chg="add del mod">
          <ac:chgData name="LAMIAE BEZZAZ" userId="f9bc3cc0-8e1c-4944-afa8-b4b36bbf20e1" providerId="ADAL" clId="{09305A56-088C-4D60-A921-000BF2E67C6B}" dt="2026-04-03T10:36:06.638" v="559" actId="478"/>
          <ac:grpSpMkLst>
            <pc:docMk/>
            <pc:sldMk cId="0" sldId="1088"/>
            <ac:grpSpMk id="13" creationId="{DE176046-AF6E-42CE-8B97-D7C4660E3CC6}"/>
          </ac:grpSpMkLst>
        </pc:grpChg>
        <pc:grpChg chg="add del mod">
          <ac:chgData name="LAMIAE BEZZAZ" userId="f9bc3cc0-8e1c-4944-afa8-b4b36bbf20e1" providerId="ADAL" clId="{09305A56-088C-4D60-A921-000BF2E67C6B}" dt="2026-04-03T10:37:53.056" v="627" actId="478"/>
          <ac:grpSpMkLst>
            <pc:docMk/>
            <pc:sldMk cId="0" sldId="1088"/>
            <ac:grpSpMk id="17" creationId="{78B6FFA4-83EE-49B6-9EC0-583CC9D61D5B}"/>
          </ac:grpSpMkLst>
        </pc:grpChg>
        <pc:grpChg chg="add">
          <ac:chgData name="LAMIAE BEZZAZ" userId="f9bc3cc0-8e1c-4944-afa8-b4b36bbf20e1" providerId="ADAL" clId="{09305A56-088C-4D60-A921-000BF2E67C6B}" dt="2026-04-03T10:38:01.626" v="630"/>
          <ac:grpSpMkLst>
            <pc:docMk/>
            <pc:sldMk cId="0" sldId="1088"/>
            <ac:grpSpMk id="23" creationId="{64FC5DAC-8584-4457-AB53-EAABA2897DCC}"/>
          </ac:grpSpMkLst>
        </pc:grpChg>
      </pc:sldChg>
      <pc:sldChg chg="addSp delSp modSp">
        <pc:chgData name="LAMIAE BEZZAZ" userId="f9bc3cc0-8e1c-4944-afa8-b4b36bbf20e1" providerId="ADAL" clId="{09305A56-088C-4D60-A921-000BF2E67C6B}" dt="2026-04-03T10:40:56.047" v="726" actId="20577"/>
        <pc:sldMkLst>
          <pc:docMk/>
          <pc:sldMk cId="0" sldId="1089"/>
        </pc:sldMkLst>
        <pc:spChg chg="mod topLvl">
          <ac:chgData name="LAMIAE BEZZAZ" userId="f9bc3cc0-8e1c-4944-afa8-b4b36bbf20e1" providerId="ADAL" clId="{09305A56-088C-4D60-A921-000BF2E67C6B}" dt="2026-04-03T10:40:42.023" v="712" actId="20577"/>
          <ac:spMkLst>
            <pc:docMk/>
            <pc:sldMk cId="0" sldId="1089"/>
            <ac:spMk id="14" creationId="{3FE2DFE3-1A1E-41FD-9EE8-56233F10D498}"/>
          </ac:spMkLst>
        </pc:spChg>
        <pc:spChg chg="mod topLvl">
          <ac:chgData name="LAMIAE BEZZAZ" userId="f9bc3cc0-8e1c-4944-afa8-b4b36bbf20e1" providerId="ADAL" clId="{09305A56-088C-4D60-A921-000BF2E67C6B}" dt="2026-04-03T10:40:56.047" v="726" actId="20577"/>
          <ac:spMkLst>
            <pc:docMk/>
            <pc:sldMk cId="0" sldId="1089"/>
            <ac:spMk id="15" creationId="{FA01023B-B676-41C7-929B-015860E24EEC}"/>
          </ac:spMkLst>
        </pc:spChg>
        <pc:grpChg chg="add del">
          <ac:chgData name="LAMIAE BEZZAZ" userId="f9bc3cc0-8e1c-4944-afa8-b4b36bbf20e1" providerId="ADAL" clId="{09305A56-088C-4D60-A921-000BF2E67C6B}" dt="2026-04-03T10:39:13.838" v="659" actId="165"/>
          <ac:grpSpMkLst>
            <pc:docMk/>
            <pc:sldMk cId="0" sldId="1089"/>
            <ac:grpSpMk id="6" creationId="{2CE847AD-FB00-414F-8419-FEAF13D07912}"/>
          </ac:grpSpMkLst>
        </pc:grpChg>
        <pc:picChg chg="add mod ord modCrop">
          <ac:chgData name="LAMIAE BEZZAZ" userId="f9bc3cc0-8e1c-4944-afa8-b4b36bbf20e1" providerId="ADAL" clId="{09305A56-088C-4D60-A921-000BF2E67C6B}" dt="2026-04-03T10:40:19.084" v="678" actId="14100"/>
          <ac:picMkLst>
            <pc:docMk/>
            <pc:sldMk cId="0" sldId="1089"/>
            <ac:picMk id="4" creationId="{8B409D45-2222-4D92-BD64-8AF59D8ABC89}"/>
          </ac:picMkLst>
        </pc:picChg>
        <pc:picChg chg="del mod topLvl">
          <ac:chgData name="LAMIAE BEZZAZ" userId="f9bc3cc0-8e1c-4944-afa8-b4b36bbf20e1" providerId="ADAL" clId="{09305A56-088C-4D60-A921-000BF2E67C6B}" dt="2026-04-03T10:39:16.620" v="660" actId="478"/>
          <ac:picMkLst>
            <pc:docMk/>
            <pc:sldMk cId="0" sldId="1089"/>
            <ac:picMk id="5" creationId="{7F28D6C0-9C16-4159-916B-7C2EC1491C65}"/>
          </ac:picMkLst>
        </pc:picChg>
      </pc:sldChg>
      <pc:sldChg chg="modSp">
        <pc:chgData name="LAMIAE BEZZAZ" userId="f9bc3cc0-8e1c-4944-afa8-b4b36bbf20e1" providerId="ADAL" clId="{09305A56-088C-4D60-A921-000BF2E67C6B}" dt="2026-04-03T00:00:52.771" v="16" actId="20577"/>
        <pc:sldMkLst>
          <pc:docMk/>
          <pc:sldMk cId="2299058379" sldId="1095"/>
        </pc:sldMkLst>
        <pc:spChg chg="mod">
          <ac:chgData name="LAMIAE BEZZAZ" userId="f9bc3cc0-8e1c-4944-afa8-b4b36bbf20e1" providerId="ADAL" clId="{09305A56-088C-4D60-A921-000BF2E67C6B}" dt="2026-04-03T00:00:52.771" v="16" actId="20577"/>
          <ac:spMkLst>
            <pc:docMk/>
            <pc:sldMk cId="2299058379" sldId="1095"/>
            <ac:spMk id="4" creationId="{F5F58E59-5520-C4C4-25CC-4DA75C52FBA6}"/>
          </ac:spMkLst>
        </pc:spChg>
      </pc:sldChg>
      <pc:sldChg chg="addSp delSp">
        <pc:chgData name="LAMIAE BEZZAZ" userId="f9bc3cc0-8e1c-4944-afa8-b4b36bbf20e1" providerId="ADAL" clId="{09305A56-088C-4D60-A921-000BF2E67C6B}" dt="2026-04-03T00:01:33.743" v="18"/>
        <pc:sldMkLst>
          <pc:docMk/>
          <pc:sldMk cId="2298700374" sldId="1097"/>
        </pc:sldMkLst>
        <pc:spChg chg="del">
          <ac:chgData name="LAMIAE BEZZAZ" userId="f9bc3cc0-8e1c-4944-afa8-b4b36bbf20e1" providerId="ADAL" clId="{09305A56-088C-4D60-A921-000BF2E67C6B}" dt="2026-04-03T00:01:32.923" v="17" actId="478"/>
          <ac:spMkLst>
            <pc:docMk/>
            <pc:sldMk cId="2298700374" sldId="1097"/>
            <ac:spMk id="15" creationId="{F229A4EF-6234-4744-A747-999CB02F14A8}"/>
          </ac:spMkLst>
        </pc:spChg>
        <pc:spChg chg="add">
          <ac:chgData name="LAMIAE BEZZAZ" userId="f9bc3cc0-8e1c-4944-afa8-b4b36bbf20e1" providerId="ADAL" clId="{09305A56-088C-4D60-A921-000BF2E67C6B}" dt="2026-04-03T00:01:33.743" v="18"/>
          <ac:spMkLst>
            <pc:docMk/>
            <pc:sldMk cId="2298700374" sldId="1097"/>
            <ac:spMk id="16" creationId="{A4CB00CF-E88E-4393-88A3-F4C089BEB556}"/>
          </ac:spMkLst>
        </pc:spChg>
        <pc:spChg chg="add">
          <ac:chgData name="LAMIAE BEZZAZ" userId="f9bc3cc0-8e1c-4944-afa8-b4b36bbf20e1" providerId="ADAL" clId="{09305A56-088C-4D60-A921-000BF2E67C6B}" dt="2026-04-03T00:01:33.743" v="18"/>
          <ac:spMkLst>
            <pc:docMk/>
            <pc:sldMk cId="2298700374" sldId="1097"/>
            <ac:spMk id="17" creationId="{10A0BD82-54EB-48C4-A4F6-F653C26FF510}"/>
          </ac:spMkLst>
        </pc:spChg>
        <pc:spChg chg="del">
          <ac:chgData name="LAMIAE BEZZAZ" userId="f9bc3cc0-8e1c-4944-afa8-b4b36bbf20e1" providerId="ADAL" clId="{09305A56-088C-4D60-A921-000BF2E67C6B}" dt="2026-04-03T00:01:32.923" v="17" actId="478"/>
          <ac:spMkLst>
            <pc:docMk/>
            <pc:sldMk cId="2298700374" sldId="1097"/>
            <ac:spMk id="18" creationId="{35701899-17B4-4672-A57F-76FFE2FD6147}"/>
          </ac:spMkLst>
        </pc:spChg>
        <pc:spChg chg="del">
          <ac:chgData name="LAMIAE BEZZAZ" userId="f9bc3cc0-8e1c-4944-afa8-b4b36bbf20e1" providerId="ADAL" clId="{09305A56-088C-4D60-A921-000BF2E67C6B}" dt="2026-04-03T00:01:32.923" v="17" actId="478"/>
          <ac:spMkLst>
            <pc:docMk/>
            <pc:sldMk cId="2298700374" sldId="1097"/>
            <ac:spMk id="19" creationId="{40337D5B-4E7E-4B51-87BB-4782589B8242}"/>
          </ac:spMkLst>
        </pc:spChg>
        <pc:spChg chg="add">
          <ac:chgData name="LAMIAE BEZZAZ" userId="f9bc3cc0-8e1c-4944-afa8-b4b36bbf20e1" providerId="ADAL" clId="{09305A56-088C-4D60-A921-000BF2E67C6B}" dt="2026-04-03T00:01:33.743" v="18"/>
          <ac:spMkLst>
            <pc:docMk/>
            <pc:sldMk cId="2298700374" sldId="1097"/>
            <ac:spMk id="20" creationId="{156F2326-FDBC-4F44-972C-4EF4BCEAB418}"/>
          </ac:spMkLst>
        </pc:spChg>
      </pc:sldChg>
      <pc:sldChg chg="addSp delSp">
        <pc:chgData name="LAMIAE BEZZAZ" userId="f9bc3cc0-8e1c-4944-afa8-b4b36bbf20e1" providerId="ADAL" clId="{09305A56-088C-4D60-A921-000BF2E67C6B}" dt="2026-04-03T00:01:40.807" v="20"/>
        <pc:sldMkLst>
          <pc:docMk/>
          <pc:sldMk cId="3082638665" sldId="1098"/>
        </pc:sldMkLst>
        <pc:spChg chg="del">
          <ac:chgData name="LAMIAE BEZZAZ" userId="f9bc3cc0-8e1c-4944-afa8-b4b36bbf20e1" providerId="ADAL" clId="{09305A56-088C-4D60-A921-000BF2E67C6B}" dt="2026-04-03T00:01:40.031" v="19" actId="478"/>
          <ac:spMkLst>
            <pc:docMk/>
            <pc:sldMk cId="3082638665" sldId="1098"/>
            <ac:spMk id="19" creationId="{D410D76D-63E7-4F49-B654-CDBA6D8197A0}"/>
          </ac:spMkLst>
        </pc:spChg>
        <pc:spChg chg="add">
          <ac:chgData name="LAMIAE BEZZAZ" userId="f9bc3cc0-8e1c-4944-afa8-b4b36bbf20e1" providerId="ADAL" clId="{09305A56-088C-4D60-A921-000BF2E67C6B}" dt="2026-04-03T00:01:40.807" v="20"/>
          <ac:spMkLst>
            <pc:docMk/>
            <pc:sldMk cId="3082638665" sldId="1098"/>
            <ac:spMk id="20" creationId="{238FE9FD-939B-4F93-AC86-D3B29B4CD0AE}"/>
          </ac:spMkLst>
        </pc:spChg>
        <pc:spChg chg="add">
          <ac:chgData name="LAMIAE BEZZAZ" userId="f9bc3cc0-8e1c-4944-afa8-b4b36bbf20e1" providerId="ADAL" clId="{09305A56-088C-4D60-A921-000BF2E67C6B}" dt="2026-04-03T00:01:40.807" v="20"/>
          <ac:spMkLst>
            <pc:docMk/>
            <pc:sldMk cId="3082638665" sldId="1098"/>
            <ac:spMk id="21" creationId="{2B3E2B43-510D-41DB-A82E-3B44F3E384C5}"/>
          </ac:spMkLst>
        </pc:spChg>
        <pc:spChg chg="del">
          <ac:chgData name="LAMIAE BEZZAZ" userId="f9bc3cc0-8e1c-4944-afa8-b4b36bbf20e1" providerId="ADAL" clId="{09305A56-088C-4D60-A921-000BF2E67C6B}" dt="2026-04-03T00:01:40.031" v="19" actId="478"/>
          <ac:spMkLst>
            <pc:docMk/>
            <pc:sldMk cId="3082638665" sldId="1098"/>
            <ac:spMk id="22" creationId="{5B0E28A2-A236-4C90-9BD6-88C8F00763AF}"/>
          </ac:spMkLst>
        </pc:spChg>
        <pc:spChg chg="del">
          <ac:chgData name="LAMIAE BEZZAZ" userId="f9bc3cc0-8e1c-4944-afa8-b4b36bbf20e1" providerId="ADAL" clId="{09305A56-088C-4D60-A921-000BF2E67C6B}" dt="2026-04-03T00:01:40.031" v="19" actId="478"/>
          <ac:spMkLst>
            <pc:docMk/>
            <pc:sldMk cId="3082638665" sldId="1098"/>
            <ac:spMk id="23" creationId="{ED73D114-D9FF-4DCA-93B7-57A7091947A6}"/>
          </ac:spMkLst>
        </pc:spChg>
        <pc:spChg chg="add">
          <ac:chgData name="LAMIAE BEZZAZ" userId="f9bc3cc0-8e1c-4944-afa8-b4b36bbf20e1" providerId="ADAL" clId="{09305A56-088C-4D60-A921-000BF2E67C6B}" dt="2026-04-03T00:01:40.807" v="20"/>
          <ac:spMkLst>
            <pc:docMk/>
            <pc:sldMk cId="3082638665" sldId="1098"/>
            <ac:spMk id="24" creationId="{4FEF5CD4-50D1-49DC-85D5-9BC1ACC7EC5C}"/>
          </ac:spMkLst>
        </pc:spChg>
      </pc:sldChg>
      <pc:sldChg chg="addSp delSp modSp">
        <pc:chgData name="LAMIAE BEZZAZ" userId="f9bc3cc0-8e1c-4944-afa8-b4b36bbf20e1" providerId="ADAL" clId="{09305A56-088C-4D60-A921-000BF2E67C6B}" dt="2026-04-03T09:45:13.079" v="206"/>
        <pc:sldMkLst>
          <pc:docMk/>
          <pc:sldMk cId="3460321282" sldId="1102"/>
        </pc:sldMkLst>
        <pc:spChg chg="mod">
          <ac:chgData name="LAMIAE BEZZAZ" userId="f9bc3cc0-8e1c-4944-afa8-b4b36bbf20e1" providerId="ADAL" clId="{09305A56-088C-4D60-A921-000BF2E67C6B}" dt="2026-04-03T09:41:53.768" v="134" actId="20577"/>
          <ac:spMkLst>
            <pc:docMk/>
            <pc:sldMk cId="3460321282" sldId="1102"/>
            <ac:spMk id="6" creationId="{00000000-0000-0000-0000-000000000000}"/>
          </ac:spMkLst>
        </pc:spChg>
        <pc:picChg chg="del">
          <ac:chgData name="LAMIAE BEZZAZ" userId="f9bc3cc0-8e1c-4944-afa8-b4b36bbf20e1" providerId="ADAL" clId="{09305A56-088C-4D60-A921-000BF2E67C6B}" dt="2026-04-03T09:45:12.584" v="205" actId="478"/>
          <ac:picMkLst>
            <pc:docMk/>
            <pc:sldMk cId="3460321282" sldId="1102"/>
            <ac:picMk id="5" creationId="{06A69D14-61C1-467B-95C7-B26BD898EC5D}"/>
          </ac:picMkLst>
        </pc:picChg>
        <pc:picChg chg="add">
          <ac:chgData name="LAMIAE BEZZAZ" userId="f9bc3cc0-8e1c-4944-afa8-b4b36bbf20e1" providerId="ADAL" clId="{09305A56-088C-4D60-A921-000BF2E67C6B}" dt="2026-04-03T09:45:13.079" v="206"/>
          <ac:picMkLst>
            <pc:docMk/>
            <pc:sldMk cId="3460321282" sldId="1102"/>
            <ac:picMk id="7" creationId="{E5911E9E-E8BE-4C88-AEF4-851F2B6D498C}"/>
          </ac:picMkLst>
        </pc:picChg>
      </pc:sldChg>
      <pc:sldChg chg="addSp delSp modSp">
        <pc:chgData name="LAMIAE BEZZAZ" userId="f9bc3cc0-8e1c-4944-afa8-b4b36bbf20e1" providerId="ADAL" clId="{09305A56-088C-4D60-A921-000BF2E67C6B}" dt="2026-04-03T09:45:35.479" v="225" actId="20577"/>
        <pc:sldMkLst>
          <pc:docMk/>
          <pc:sldMk cId="1240232734" sldId="1103"/>
        </pc:sldMkLst>
        <pc:spChg chg="mod">
          <ac:chgData name="LAMIAE BEZZAZ" userId="f9bc3cc0-8e1c-4944-afa8-b4b36bbf20e1" providerId="ADAL" clId="{09305A56-088C-4D60-A921-000BF2E67C6B}" dt="2026-04-03T09:45:35.479" v="225" actId="20577"/>
          <ac:spMkLst>
            <pc:docMk/>
            <pc:sldMk cId="1240232734" sldId="1103"/>
            <ac:spMk id="6" creationId="{00000000-0000-0000-0000-000000000000}"/>
          </ac:spMkLst>
        </pc:spChg>
        <pc:picChg chg="del">
          <ac:chgData name="LAMIAE BEZZAZ" userId="f9bc3cc0-8e1c-4944-afa8-b4b36bbf20e1" providerId="ADAL" clId="{09305A56-088C-4D60-A921-000BF2E67C6B}" dt="2026-04-03T09:45:15.899" v="207" actId="478"/>
          <ac:picMkLst>
            <pc:docMk/>
            <pc:sldMk cId="1240232734" sldId="1103"/>
            <ac:picMk id="5" creationId="{7BD6CDD3-2545-4C3E-8BDF-7A3AAAB90FC6}"/>
          </ac:picMkLst>
        </pc:picChg>
        <pc:picChg chg="add">
          <ac:chgData name="LAMIAE BEZZAZ" userId="f9bc3cc0-8e1c-4944-afa8-b4b36bbf20e1" providerId="ADAL" clId="{09305A56-088C-4D60-A921-000BF2E67C6B}" dt="2026-04-03T09:45:16.403" v="208"/>
          <ac:picMkLst>
            <pc:docMk/>
            <pc:sldMk cId="1240232734" sldId="1103"/>
            <ac:picMk id="7" creationId="{D980F235-B94E-4449-B0A2-7046FEE63645}"/>
          </ac:picMkLst>
        </pc:picChg>
      </pc:sldChg>
      <pc:sldChg chg="addSp delSp modSp">
        <pc:chgData name="LAMIAE BEZZAZ" userId="f9bc3cc0-8e1c-4944-afa8-b4b36bbf20e1" providerId="ADAL" clId="{09305A56-088C-4D60-A921-000BF2E67C6B}" dt="2026-04-03T09:46:13.578" v="310" actId="20577"/>
        <pc:sldMkLst>
          <pc:docMk/>
          <pc:sldMk cId="1575012377" sldId="1105"/>
        </pc:sldMkLst>
        <pc:spChg chg="mod">
          <ac:chgData name="LAMIAE BEZZAZ" userId="f9bc3cc0-8e1c-4944-afa8-b4b36bbf20e1" providerId="ADAL" clId="{09305A56-088C-4D60-A921-000BF2E67C6B}" dt="2026-04-03T09:46:13.578" v="310" actId="20577"/>
          <ac:spMkLst>
            <pc:docMk/>
            <pc:sldMk cId="1575012377" sldId="1105"/>
            <ac:spMk id="6" creationId="{00000000-0000-0000-0000-000000000000}"/>
          </ac:spMkLst>
        </pc:spChg>
        <pc:picChg chg="del">
          <ac:chgData name="LAMIAE BEZZAZ" userId="f9bc3cc0-8e1c-4944-afa8-b4b36bbf20e1" providerId="ADAL" clId="{09305A56-088C-4D60-A921-000BF2E67C6B}" dt="2026-04-03T09:45:19.107" v="209" actId="478"/>
          <ac:picMkLst>
            <pc:docMk/>
            <pc:sldMk cId="1575012377" sldId="1105"/>
            <ac:picMk id="5" creationId="{9E7CFE07-F968-4AB1-8A25-D8B62F63595F}"/>
          </ac:picMkLst>
        </pc:picChg>
        <pc:picChg chg="add">
          <ac:chgData name="LAMIAE BEZZAZ" userId="f9bc3cc0-8e1c-4944-afa8-b4b36bbf20e1" providerId="ADAL" clId="{09305A56-088C-4D60-A921-000BF2E67C6B}" dt="2026-04-03T09:45:19.797" v="210"/>
          <ac:picMkLst>
            <pc:docMk/>
            <pc:sldMk cId="1575012377" sldId="1105"/>
            <ac:picMk id="7" creationId="{9CD36B71-6F0C-4438-BA33-E05D6140A0E8}"/>
          </ac:picMkLst>
        </pc:picChg>
      </pc:sldChg>
    </pc:docChg>
  </pc:docChgLst>
  <pc:docChgLst>
    <pc:chgData name="LAMIAE BEZZAZ" userId="f9bc3cc0-8e1c-4944-afa8-b4b36bbf20e1" providerId="ADAL" clId="{7132BE17-7F30-4F70-AC77-2B87B1887399}"/>
    <pc:docChg chg="undo custSel addSld delSld modSld">
      <pc:chgData name="LAMIAE BEZZAZ" userId="f9bc3cc0-8e1c-4944-afa8-b4b36bbf20e1" providerId="ADAL" clId="{7132BE17-7F30-4F70-AC77-2B87B1887399}" dt="2026-04-09T20:29:07.076" v="1192" actId="14100"/>
      <pc:docMkLst>
        <pc:docMk/>
      </pc:docMkLst>
      <pc:sldChg chg="addSp delSp modSp">
        <pc:chgData name="LAMIAE BEZZAZ" userId="f9bc3cc0-8e1c-4944-afa8-b4b36bbf20e1" providerId="ADAL" clId="{7132BE17-7F30-4F70-AC77-2B87B1887399}" dt="2026-04-09T12:13:28.626" v="4" actId="14100"/>
        <pc:sldMkLst>
          <pc:docMk/>
          <pc:sldMk cId="2851840032" sldId="256"/>
        </pc:sldMkLst>
        <pc:picChg chg="del mod">
          <ac:chgData name="LAMIAE BEZZAZ" userId="f9bc3cc0-8e1c-4944-afa8-b4b36bbf20e1" providerId="ADAL" clId="{7132BE17-7F30-4F70-AC77-2B87B1887399}" dt="2026-04-09T12:13:04.910" v="1" actId="478"/>
          <ac:picMkLst>
            <pc:docMk/>
            <pc:sldMk cId="2851840032" sldId="256"/>
            <ac:picMk id="3" creationId="{15B36285-839B-4C72-8DD3-A385FC521B6E}"/>
          </ac:picMkLst>
        </pc:picChg>
        <pc:picChg chg="add mod">
          <ac:chgData name="LAMIAE BEZZAZ" userId="f9bc3cc0-8e1c-4944-afa8-b4b36bbf20e1" providerId="ADAL" clId="{7132BE17-7F30-4F70-AC77-2B87B1887399}" dt="2026-04-09T12:13:28.626" v="4" actId="14100"/>
          <ac:picMkLst>
            <pc:docMk/>
            <pc:sldMk cId="2851840032" sldId="256"/>
            <ac:picMk id="4" creationId="{F8188454-3499-4FDD-992A-90B31DCB577E}"/>
          </ac:picMkLst>
        </pc:picChg>
      </pc:sldChg>
      <pc:sldChg chg="modSp">
        <pc:chgData name="LAMIAE BEZZAZ" userId="f9bc3cc0-8e1c-4944-afa8-b4b36bbf20e1" providerId="ADAL" clId="{7132BE17-7F30-4F70-AC77-2B87B1887399}" dt="2026-04-09T18:24:43.527" v="8"/>
        <pc:sldMkLst>
          <pc:docMk/>
          <pc:sldMk cId="1552006823" sldId="780"/>
        </pc:sldMkLst>
        <pc:spChg chg="mod">
          <ac:chgData name="LAMIAE BEZZAZ" userId="f9bc3cc0-8e1c-4944-afa8-b4b36bbf20e1" providerId="ADAL" clId="{7132BE17-7F30-4F70-AC77-2B87B1887399}" dt="2026-04-09T18:24:43.527" v="8"/>
          <ac:spMkLst>
            <pc:docMk/>
            <pc:sldMk cId="1552006823" sldId="780"/>
            <ac:spMk id="7" creationId="{F4BB8375-101F-4E97-1AB7-D8ADFA8B2E79}"/>
          </ac:spMkLst>
        </pc:spChg>
      </pc:sldChg>
      <pc:sldChg chg="addSp delSp modSp delAnim modAnim">
        <pc:chgData name="LAMIAE BEZZAZ" userId="f9bc3cc0-8e1c-4944-afa8-b4b36bbf20e1" providerId="ADAL" clId="{7132BE17-7F30-4F70-AC77-2B87B1887399}" dt="2026-04-09T18:25:55.441" v="16"/>
        <pc:sldMkLst>
          <pc:docMk/>
          <pc:sldMk cId="927543826" sldId="784"/>
        </pc:sldMkLst>
        <pc:picChg chg="del">
          <ac:chgData name="LAMIAE BEZZAZ" userId="f9bc3cc0-8e1c-4944-afa8-b4b36bbf20e1" providerId="ADAL" clId="{7132BE17-7F30-4F70-AC77-2B87B1887399}" dt="2026-04-09T18:25:06.162" v="9" actId="478"/>
          <ac:picMkLst>
            <pc:docMk/>
            <pc:sldMk cId="927543826" sldId="784"/>
            <ac:picMk id="2" creationId="{A3CFEA86-E20A-4993-BE40-BA71BFB1C10C}"/>
          </ac:picMkLst>
        </pc:picChg>
        <pc:picChg chg="add mod">
          <ac:chgData name="LAMIAE BEZZAZ" userId="f9bc3cc0-8e1c-4944-afa8-b4b36bbf20e1" providerId="ADAL" clId="{7132BE17-7F30-4F70-AC77-2B87B1887399}" dt="2026-04-09T18:25:47.410" v="14" actId="1076"/>
          <ac:picMkLst>
            <pc:docMk/>
            <pc:sldMk cId="927543826" sldId="784"/>
            <ac:picMk id="3" creationId="{713AE904-B786-4608-92EA-793470BD373A}"/>
          </ac:picMkLst>
        </pc:picChg>
      </pc:sldChg>
      <pc:sldChg chg="addSp delSp modSp">
        <pc:chgData name="LAMIAE BEZZAZ" userId="f9bc3cc0-8e1c-4944-afa8-b4b36bbf20e1" providerId="ADAL" clId="{7132BE17-7F30-4F70-AC77-2B87B1887399}" dt="2026-04-09T20:15:21.786" v="816" actId="20577"/>
        <pc:sldMkLst>
          <pc:docMk/>
          <pc:sldMk cId="0" sldId="831"/>
        </pc:sldMkLst>
        <pc:spChg chg="mod">
          <ac:chgData name="LAMIAE BEZZAZ" userId="f9bc3cc0-8e1c-4944-afa8-b4b36bbf20e1" providerId="ADAL" clId="{7132BE17-7F30-4F70-AC77-2B87B1887399}" dt="2026-04-09T20:15:17.007" v="813" actId="14100"/>
          <ac:spMkLst>
            <pc:docMk/>
            <pc:sldMk cId="0" sldId="831"/>
            <ac:spMk id="3" creationId="{00000000-0000-0000-0000-000000000000}"/>
          </ac:spMkLst>
        </pc:spChg>
        <pc:spChg chg="mod">
          <ac:chgData name="LAMIAE BEZZAZ" userId="f9bc3cc0-8e1c-4944-afa8-b4b36bbf20e1" providerId="ADAL" clId="{7132BE17-7F30-4F70-AC77-2B87B1887399}" dt="2026-04-09T20:15:21.786" v="816" actId="20577"/>
          <ac:spMkLst>
            <pc:docMk/>
            <pc:sldMk cId="0" sldId="831"/>
            <ac:spMk id="13" creationId="{00000000-0000-0000-0000-000000000000}"/>
          </ac:spMkLst>
        </pc:spChg>
        <pc:picChg chg="del">
          <ac:chgData name="LAMIAE BEZZAZ" userId="f9bc3cc0-8e1c-4944-afa8-b4b36bbf20e1" providerId="ADAL" clId="{7132BE17-7F30-4F70-AC77-2B87B1887399}" dt="2026-04-09T20:14:36.018" v="803" actId="478"/>
          <ac:picMkLst>
            <pc:docMk/>
            <pc:sldMk cId="0" sldId="831"/>
            <ac:picMk id="4" creationId="{D7C92277-FB35-4E36-84EC-04019E5188B4}"/>
          </ac:picMkLst>
        </pc:picChg>
        <pc:picChg chg="add mod ord">
          <ac:chgData name="LAMIAE BEZZAZ" userId="f9bc3cc0-8e1c-4944-afa8-b4b36bbf20e1" providerId="ADAL" clId="{7132BE17-7F30-4F70-AC77-2B87B1887399}" dt="2026-04-09T20:15:12.410" v="812" actId="1076"/>
          <ac:picMkLst>
            <pc:docMk/>
            <pc:sldMk cId="0" sldId="831"/>
            <ac:picMk id="5" creationId="{CA11F444-516E-441C-87CA-284915A5A200}"/>
          </ac:picMkLst>
        </pc:picChg>
      </pc:sldChg>
      <pc:sldChg chg="addSp delSp modSp">
        <pc:chgData name="LAMIAE BEZZAZ" userId="f9bc3cc0-8e1c-4944-afa8-b4b36bbf20e1" providerId="ADAL" clId="{7132BE17-7F30-4F70-AC77-2B87B1887399}" dt="2026-04-09T20:16:32.154" v="831" actId="1076"/>
        <pc:sldMkLst>
          <pc:docMk/>
          <pc:sldMk cId="0" sldId="832"/>
        </pc:sldMkLst>
        <pc:spChg chg="mod">
          <ac:chgData name="LAMIAE BEZZAZ" userId="f9bc3cc0-8e1c-4944-afa8-b4b36bbf20e1" providerId="ADAL" clId="{7132BE17-7F30-4F70-AC77-2B87B1887399}" dt="2026-04-09T20:16:32.154" v="831" actId="1076"/>
          <ac:spMkLst>
            <pc:docMk/>
            <pc:sldMk cId="0" sldId="832"/>
            <ac:spMk id="8" creationId="{00189418-35B7-4291-8C88-C6F98AB12CD6}"/>
          </ac:spMkLst>
        </pc:spChg>
        <pc:spChg chg="mod">
          <ac:chgData name="LAMIAE BEZZAZ" userId="f9bc3cc0-8e1c-4944-afa8-b4b36bbf20e1" providerId="ADAL" clId="{7132BE17-7F30-4F70-AC77-2B87B1887399}" dt="2026-04-09T20:16:22.048" v="830" actId="1076"/>
          <ac:spMkLst>
            <pc:docMk/>
            <pc:sldMk cId="0" sldId="832"/>
            <ac:spMk id="13" creationId="{7A716DF4-C616-488A-8D7A-3D07C5C1E22D}"/>
          </ac:spMkLst>
        </pc:spChg>
        <pc:picChg chg="add mod ord modCrop">
          <ac:chgData name="LAMIAE BEZZAZ" userId="f9bc3cc0-8e1c-4944-afa8-b4b36bbf20e1" providerId="ADAL" clId="{7132BE17-7F30-4F70-AC77-2B87B1887399}" dt="2026-04-09T20:16:13.902" v="829" actId="171"/>
          <ac:picMkLst>
            <pc:docMk/>
            <pc:sldMk cId="0" sldId="832"/>
            <ac:picMk id="5" creationId="{FEC59F44-6CFB-4156-A0F2-627000B39BB1}"/>
          </ac:picMkLst>
        </pc:picChg>
        <pc:picChg chg="del">
          <ac:chgData name="LAMIAE BEZZAZ" userId="f9bc3cc0-8e1c-4944-afa8-b4b36bbf20e1" providerId="ADAL" clId="{7132BE17-7F30-4F70-AC77-2B87B1887399}" dt="2026-04-09T20:15:34.757" v="817" actId="478"/>
          <ac:picMkLst>
            <pc:docMk/>
            <pc:sldMk cId="0" sldId="832"/>
            <ac:picMk id="7" creationId="{EB1C52D5-7A87-403A-8B02-F87FD95BB686}"/>
          </ac:picMkLst>
        </pc:picChg>
      </pc:sldChg>
      <pc:sldChg chg="addSp delSp">
        <pc:chgData name="LAMIAE BEZZAZ" userId="f9bc3cc0-8e1c-4944-afa8-b4b36bbf20e1" providerId="ADAL" clId="{7132BE17-7F30-4F70-AC77-2B87B1887399}" dt="2026-04-09T19:46:04.383" v="278"/>
        <pc:sldMkLst>
          <pc:docMk/>
          <pc:sldMk cId="0" sldId="866"/>
        </pc:sldMkLst>
        <pc:spChg chg="del">
          <ac:chgData name="LAMIAE BEZZAZ" userId="f9bc3cc0-8e1c-4944-afa8-b4b36bbf20e1" providerId="ADAL" clId="{7132BE17-7F30-4F70-AC77-2B87B1887399}" dt="2026-04-09T19:46:00.783" v="276" actId="478"/>
          <ac:spMkLst>
            <pc:docMk/>
            <pc:sldMk cId="0" sldId="866"/>
            <ac:spMk id="7" creationId="{95579298-33E9-49D4-AAB3-8D4F13A7A576}"/>
          </ac:spMkLst>
        </pc:spChg>
        <pc:spChg chg="add">
          <ac:chgData name="LAMIAE BEZZAZ" userId="f9bc3cc0-8e1c-4944-afa8-b4b36bbf20e1" providerId="ADAL" clId="{7132BE17-7F30-4F70-AC77-2B87B1887399}" dt="2026-04-09T19:46:04.383" v="278"/>
          <ac:spMkLst>
            <pc:docMk/>
            <pc:sldMk cId="0" sldId="866"/>
            <ac:spMk id="8" creationId="{C27C8549-9A66-458F-8318-EDD51D3052B7}"/>
          </ac:spMkLst>
        </pc:spChg>
        <pc:spChg chg="del">
          <ac:chgData name="LAMIAE BEZZAZ" userId="f9bc3cc0-8e1c-4944-afa8-b4b36bbf20e1" providerId="ADAL" clId="{7132BE17-7F30-4F70-AC77-2B87B1887399}" dt="2026-04-09T19:46:03.377" v="277" actId="478"/>
          <ac:spMkLst>
            <pc:docMk/>
            <pc:sldMk cId="0" sldId="866"/>
            <ac:spMk id="9" creationId="{F89104AC-BE07-44C1-8F6A-E169035D0006}"/>
          </ac:spMkLst>
        </pc:spChg>
        <pc:spChg chg="add">
          <ac:chgData name="LAMIAE BEZZAZ" userId="f9bc3cc0-8e1c-4944-afa8-b4b36bbf20e1" providerId="ADAL" clId="{7132BE17-7F30-4F70-AC77-2B87B1887399}" dt="2026-04-09T19:46:04.383" v="278"/>
          <ac:spMkLst>
            <pc:docMk/>
            <pc:sldMk cId="0" sldId="866"/>
            <ac:spMk id="10" creationId="{9CD87502-574D-42E5-95AE-4A944AA578BE}"/>
          </ac:spMkLst>
        </pc:spChg>
      </pc:sldChg>
      <pc:sldChg chg="addSp delSp">
        <pc:chgData name="LAMIAE BEZZAZ" userId="f9bc3cc0-8e1c-4944-afa8-b4b36bbf20e1" providerId="ADAL" clId="{7132BE17-7F30-4F70-AC77-2B87B1887399}" dt="2026-04-09T19:46:14.758" v="280"/>
        <pc:sldMkLst>
          <pc:docMk/>
          <pc:sldMk cId="0" sldId="867"/>
        </pc:sldMkLst>
        <pc:spChg chg="add">
          <ac:chgData name="LAMIAE BEZZAZ" userId="f9bc3cc0-8e1c-4944-afa8-b4b36bbf20e1" providerId="ADAL" clId="{7132BE17-7F30-4F70-AC77-2B87B1887399}" dt="2026-04-09T19:46:14.758" v="280"/>
          <ac:spMkLst>
            <pc:docMk/>
            <pc:sldMk cId="0" sldId="867"/>
            <ac:spMk id="6" creationId="{21EFB7D1-500F-48F4-95D3-47BE767E631B}"/>
          </ac:spMkLst>
        </pc:spChg>
        <pc:spChg chg="del">
          <ac:chgData name="LAMIAE BEZZAZ" userId="f9bc3cc0-8e1c-4944-afa8-b4b36bbf20e1" providerId="ADAL" clId="{7132BE17-7F30-4F70-AC77-2B87B1887399}" dt="2026-04-09T19:46:13.983" v="279" actId="478"/>
          <ac:spMkLst>
            <pc:docMk/>
            <pc:sldMk cId="0" sldId="867"/>
            <ac:spMk id="7" creationId="{670C51AF-9F9A-4D4E-B69D-8274C06B6AD8}"/>
          </ac:spMkLst>
        </pc:spChg>
        <pc:spChg chg="add">
          <ac:chgData name="LAMIAE BEZZAZ" userId="f9bc3cc0-8e1c-4944-afa8-b4b36bbf20e1" providerId="ADAL" clId="{7132BE17-7F30-4F70-AC77-2B87B1887399}" dt="2026-04-09T19:46:14.758" v="280"/>
          <ac:spMkLst>
            <pc:docMk/>
            <pc:sldMk cId="0" sldId="867"/>
            <ac:spMk id="8" creationId="{F1DF556C-0EC8-46B1-A002-84D392B73BCF}"/>
          </ac:spMkLst>
        </pc:spChg>
        <pc:spChg chg="del">
          <ac:chgData name="LAMIAE BEZZAZ" userId="f9bc3cc0-8e1c-4944-afa8-b4b36bbf20e1" providerId="ADAL" clId="{7132BE17-7F30-4F70-AC77-2B87B1887399}" dt="2026-04-09T19:46:13.983" v="279" actId="478"/>
          <ac:spMkLst>
            <pc:docMk/>
            <pc:sldMk cId="0" sldId="867"/>
            <ac:spMk id="9" creationId="{C1E4EF85-1306-49FE-A8FF-3CD25C9FAC24}"/>
          </ac:spMkLst>
        </pc:spChg>
      </pc:sldChg>
      <pc:sldChg chg="addSp delSp modSp">
        <pc:chgData name="LAMIAE BEZZAZ" userId="f9bc3cc0-8e1c-4944-afa8-b4b36bbf20e1" providerId="ADAL" clId="{7132BE17-7F30-4F70-AC77-2B87B1887399}" dt="2026-04-09T20:24:53.148" v="1031" actId="20577"/>
        <pc:sldMkLst>
          <pc:docMk/>
          <pc:sldMk cId="0" sldId="984"/>
        </pc:sldMkLst>
        <pc:spChg chg="mod">
          <ac:chgData name="LAMIAE BEZZAZ" userId="f9bc3cc0-8e1c-4944-afa8-b4b36bbf20e1" providerId="ADAL" clId="{7132BE17-7F30-4F70-AC77-2B87B1887399}" dt="2026-04-09T20:24:53.148" v="1031" actId="20577"/>
          <ac:spMkLst>
            <pc:docMk/>
            <pc:sldMk cId="0" sldId="984"/>
            <ac:spMk id="4" creationId="{00000000-0000-0000-0000-000000000000}"/>
          </ac:spMkLst>
        </pc:spChg>
        <pc:spChg chg="mod">
          <ac:chgData name="LAMIAE BEZZAZ" userId="f9bc3cc0-8e1c-4944-afa8-b4b36bbf20e1" providerId="ADAL" clId="{7132BE17-7F30-4F70-AC77-2B87B1887399}" dt="2026-04-09T20:24:50.005" v="1028" actId="14100"/>
          <ac:spMkLst>
            <pc:docMk/>
            <pc:sldMk cId="0" sldId="984"/>
            <ac:spMk id="7" creationId="{00000000-0000-0000-0000-000000000000}"/>
          </ac:spMkLst>
        </pc:spChg>
        <pc:picChg chg="del">
          <ac:chgData name="LAMIAE BEZZAZ" userId="f9bc3cc0-8e1c-4944-afa8-b4b36bbf20e1" providerId="ADAL" clId="{7132BE17-7F30-4F70-AC77-2B87B1887399}" dt="2026-04-09T20:23:37.614" v="1021" actId="478"/>
          <ac:picMkLst>
            <pc:docMk/>
            <pc:sldMk cId="0" sldId="984"/>
            <ac:picMk id="5" creationId="{AF4FFBCF-9DDC-41E0-8351-382332F1B696}"/>
          </ac:picMkLst>
        </pc:picChg>
        <pc:picChg chg="add mod ord">
          <ac:chgData name="LAMIAE BEZZAZ" userId="f9bc3cc0-8e1c-4944-afa8-b4b36bbf20e1" providerId="ADAL" clId="{7132BE17-7F30-4F70-AC77-2B87B1887399}" dt="2026-04-09T20:24:44.305" v="1026" actId="14100"/>
          <ac:picMkLst>
            <pc:docMk/>
            <pc:sldMk cId="0" sldId="984"/>
            <ac:picMk id="8" creationId="{24DC09B1-D522-41F4-B5B9-9127754C0E78}"/>
          </ac:picMkLst>
        </pc:picChg>
      </pc:sldChg>
      <pc:sldChg chg="addSp delSp modSp">
        <pc:chgData name="LAMIAE BEZZAZ" userId="f9bc3cc0-8e1c-4944-afa8-b4b36bbf20e1" providerId="ADAL" clId="{7132BE17-7F30-4F70-AC77-2B87B1887399}" dt="2026-04-09T20:28:48.454" v="1190" actId="171"/>
        <pc:sldMkLst>
          <pc:docMk/>
          <pc:sldMk cId="0" sldId="1048"/>
        </pc:sldMkLst>
        <pc:picChg chg="del">
          <ac:chgData name="LAMIAE BEZZAZ" userId="f9bc3cc0-8e1c-4944-afa8-b4b36bbf20e1" providerId="ADAL" clId="{7132BE17-7F30-4F70-AC77-2B87B1887399}" dt="2026-04-09T20:28:31.060" v="1182" actId="478"/>
          <ac:picMkLst>
            <pc:docMk/>
            <pc:sldMk cId="0" sldId="1048"/>
            <ac:picMk id="5" creationId="{558DB967-EDAE-47EC-84E9-5178AFAA8A61}"/>
          </ac:picMkLst>
        </pc:picChg>
        <pc:picChg chg="add mod ord">
          <ac:chgData name="LAMIAE BEZZAZ" userId="f9bc3cc0-8e1c-4944-afa8-b4b36bbf20e1" providerId="ADAL" clId="{7132BE17-7F30-4F70-AC77-2B87B1887399}" dt="2026-04-09T20:28:48.454" v="1190" actId="171"/>
          <ac:picMkLst>
            <pc:docMk/>
            <pc:sldMk cId="0" sldId="1048"/>
            <ac:picMk id="7" creationId="{247A7637-7CE9-484F-A2C2-B5D94273F5BC}"/>
          </ac:picMkLst>
        </pc:picChg>
      </pc:sldChg>
      <pc:sldChg chg="addSp delSp modSp">
        <pc:chgData name="LAMIAE BEZZAZ" userId="f9bc3cc0-8e1c-4944-afa8-b4b36bbf20e1" providerId="ADAL" clId="{7132BE17-7F30-4F70-AC77-2B87B1887399}" dt="2026-04-09T20:09:49.641" v="539" actId="1076"/>
        <pc:sldMkLst>
          <pc:docMk/>
          <pc:sldMk cId="0" sldId="1053"/>
        </pc:sldMkLst>
        <pc:spChg chg="mod">
          <ac:chgData name="LAMIAE BEZZAZ" userId="f9bc3cc0-8e1c-4944-afa8-b4b36bbf20e1" providerId="ADAL" clId="{7132BE17-7F30-4F70-AC77-2B87B1887399}" dt="2026-04-09T19:52:34.405" v="301" actId="20577"/>
          <ac:spMkLst>
            <pc:docMk/>
            <pc:sldMk cId="0" sldId="1053"/>
            <ac:spMk id="6" creationId="{00000000-0000-0000-0000-000000000000}"/>
          </ac:spMkLst>
        </pc:spChg>
        <pc:picChg chg="add mod">
          <ac:chgData name="LAMIAE BEZZAZ" userId="f9bc3cc0-8e1c-4944-afa8-b4b36bbf20e1" providerId="ADAL" clId="{7132BE17-7F30-4F70-AC77-2B87B1887399}" dt="2026-04-09T19:52:47.476" v="302" actId="1440"/>
          <ac:picMkLst>
            <pc:docMk/>
            <pc:sldMk cId="0" sldId="1053"/>
            <ac:picMk id="3" creationId="{AEDBD624-EFCC-4670-A920-518BD61EE578}"/>
          </ac:picMkLst>
        </pc:picChg>
        <pc:picChg chg="del">
          <ac:chgData name="LAMIAE BEZZAZ" userId="f9bc3cc0-8e1c-4944-afa8-b4b36bbf20e1" providerId="ADAL" clId="{7132BE17-7F30-4F70-AC77-2B87B1887399}" dt="2026-04-09T19:51:51.059" v="281" actId="478"/>
          <ac:picMkLst>
            <pc:docMk/>
            <pc:sldMk cId="0" sldId="1053"/>
            <ac:picMk id="7" creationId="{54F398A7-63F9-40EF-9914-CA94DBD461FF}"/>
          </ac:picMkLst>
        </pc:picChg>
        <pc:cxnChg chg="add mod">
          <ac:chgData name="LAMIAE BEZZAZ" userId="f9bc3cc0-8e1c-4944-afa8-b4b36bbf20e1" providerId="ADAL" clId="{7132BE17-7F30-4F70-AC77-2B87B1887399}" dt="2026-04-09T20:09:49.641" v="539" actId="1076"/>
          <ac:cxnSpMkLst>
            <pc:docMk/>
            <pc:sldMk cId="0" sldId="1053"/>
            <ac:cxnSpMk id="5" creationId="{6A3AFDB5-6C1E-4FCC-98A1-C88CE1C114C2}"/>
          </ac:cxnSpMkLst>
        </pc:cxnChg>
      </pc:sldChg>
      <pc:sldChg chg="addSp delSp modSp">
        <pc:chgData name="LAMIAE BEZZAZ" userId="f9bc3cc0-8e1c-4944-afa8-b4b36bbf20e1" providerId="ADAL" clId="{7132BE17-7F30-4F70-AC77-2B87B1887399}" dt="2026-04-09T20:14:10.646" v="800" actId="20577"/>
        <pc:sldMkLst>
          <pc:docMk/>
          <pc:sldMk cId="0" sldId="1054"/>
        </pc:sldMkLst>
        <pc:spChg chg="mod">
          <ac:chgData name="LAMIAE BEZZAZ" userId="f9bc3cc0-8e1c-4944-afa8-b4b36bbf20e1" providerId="ADAL" clId="{7132BE17-7F30-4F70-AC77-2B87B1887399}" dt="2026-04-09T20:14:10.646" v="800" actId="20577"/>
          <ac:spMkLst>
            <pc:docMk/>
            <pc:sldMk cId="0" sldId="1054"/>
            <ac:spMk id="10" creationId="{C3DF1004-A085-47A5-A9A7-F3532E188B34}"/>
          </ac:spMkLst>
        </pc:spChg>
        <pc:picChg chg="add mod">
          <ac:chgData name="LAMIAE BEZZAZ" userId="f9bc3cc0-8e1c-4944-afa8-b4b36bbf20e1" providerId="ADAL" clId="{7132BE17-7F30-4F70-AC77-2B87B1887399}" dt="2026-04-09T20:12:44.887" v="740" actId="1076"/>
          <ac:picMkLst>
            <pc:docMk/>
            <pc:sldMk cId="0" sldId="1054"/>
            <ac:picMk id="7" creationId="{36C3930F-4101-422E-B3C9-5541EC49E12D}"/>
          </ac:picMkLst>
        </pc:picChg>
        <pc:picChg chg="del">
          <ac:chgData name="LAMIAE BEZZAZ" userId="f9bc3cc0-8e1c-4944-afa8-b4b36bbf20e1" providerId="ADAL" clId="{7132BE17-7F30-4F70-AC77-2B87B1887399}" dt="2026-04-09T20:12:18.901" v="733" actId="478"/>
          <ac:picMkLst>
            <pc:docMk/>
            <pc:sldMk cId="0" sldId="1054"/>
            <ac:picMk id="8" creationId="{8C74B509-C6B6-4766-8771-33C0C5EE4CD7}"/>
          </ac:picMkLst>
        </pc:picChg>
      </pc:sldChg>
      <pc:sldChg chg="addSp delSp modSp">
        <pc:chgData name="LAMIAE BEZZAZ" userId="f9bc3cc0-8e1c-4944-afa8-b4b36bbf20e1" providerId="ADAL" clId="{7132BE17-7F30-4F70-AC77-2B87B1887399}" dt="2026-04-09T20:22:48.322" v="971" actId="408"/>
        <pc:sldMkLst>
          <pc:docMk/>
          <pc:sldMk cId="0" sldId="1060"/>
        </pc:sldMkLst>
        <pc:spChg chg="mod topLvl">
          <ac:chgData name="LAMIAE BEZZAZ" userId="f9bc3cc0-8e1c-4944-afa8-b4b36bbf20e1" providerId="ADAL" clId="{7132BE17-7F30-4F70-AC77-2B87B1887399}" dt="2026-04-09T20:22:48.322" v="971" actId="408"/>
          <ac:spMkLst>
            <pc:docMk/>
            <pc:sldMk cId="0" sldId="1060"/>
            <ac:spMk id="3" creationId="{2D6BB9E4-993C-787C-C990-627298324E73}"/>
          </ac:spMkLst>
        </pc:spChg>
        <pc:spChg chg="mod topLvl">
          <ac:chgData name="LAMIAE BEZZAZ" userId="f9bc3cc0-8e1c-4944-afa8-b4b36bbf20e1" providerId="ADAL" clId="{7132BE17-7F30-4F70-AC77-2B87B1887399}" dt="2026-04-09T20:22:48.322" v="971" actId="408"/>
          <ac:spMkLst>
            <pc:docMk/>
            <pc:sldMk cId="0" sldId="1060"/>
            <ac:spMk id="5" creationId="{A0BD8451-6F49-4153-00D0-EC3C74CB7906}"/>
          </ac:spMkLst>
        </pc:spChg>
        <pc:spChg chg="mod topLvl">
          <ac:chgData name="LAMIAE BEZZAZ" userId="f9bc3cc0-8e1c-4944-afa8-b4b36bbf20e1" providerId="ADAL" clId="{7132BE17-7F30-4F70-AC77-2B87B1887399}" dt="2026-04-09T20:22:48.322" v="971" actId="408"/>
          <ac:spMkLst>
            <pc:docMk/>
            <pc:sldMk cId="0" sldId="1060"/>
            <ac:spMk id="6" creationId="{E7F7CF7C-5A00-49BA-2AD3-A4D13EB1D3EF}"/>
          </ac:spMkLst>
        </pc:spChg>
        <pc:spChg chg="add mod">
          <ac:chgData name="LAMIAE BEZZAZ" userId="f9bc3cc0-8e1c-4944-afa8-b4b36bbf20e1" providerId="ADAL" clId="{7132BE17-7F30-4F70-AC77-2B87B1887399}" dt="2026-04-09T20:22:48.322" v="971" actId="408"/>
          <ac:spMkLst>
            <pc:docMk/>
            <pc:sldMk cId="0" sldId="1060"/>
            <ac:spMk id="9" creationId="{D0B3F911-6355-4B96-8091-C00A335D8671}"/>
          </ac:spMkLst>
        </pc:spChg>
        <pc:grpChg chg="del mod">
          <ac:chgData name="LAMIAE BEZZAZ" userId="f9bc3cc0-8e1c-4944-afa8-b4b36bbf20e1" providerId="ADAL" clId="{7132BE17-7F30-4F70-AC77-2B87B1887399}" dt="2026-04-09T20:22:35.795" v="969" actId="165"/>
          <ac:grpSpMkLst>
            <pc:docMk/>
            <pc:sldMk cId="0" sldId="1060"/>
            <ac:grpSpMk id="2" creationId="{E16CA1A7-05C4-3B4C-EB41-FFA071C846BA}"/>
          </ac:grpSpMkLst>
        </pc:grpChg>
        <pc:grpChg chg="add mod">
          <ac:chgData name="LAMIAE BEZZAZ" userId="f9bc3cc0-8e1c-4944-afa8-b4b36bbf20e1" providerId="ADAL" clId="{7132BE17-7F30-4F70-AC77-2B87B1887399}" dt="2026-04-09T20:22:48.322" v="971" actId="408"/>
          <ac:grpSpMkLst>
            <pc:docMk/>
            <pc:sldMk cId="0" sldId="1060"/>
            <ac:grpSpMk id="4" creationId="{75208962-180E-405E-AF04-B5FD6608F8D1}"/>
          </ac:grpSpMkLst>
        </pc:grpChg>
      </pc:sldChg>
      <pc:sldChg chg="modSp">
        <pc:chgData name="LAMIAE BEZZAZ" userId="f9bc3cc0-8e1c-4944-afa8-b4b36bbf20e1" providerId="ADAL" clId="{7132BE17-7F30-4F70-AC77-2B87B1887399}" dt="2026-04-09T19:45:38.283" v="275" actId="207"/>
        <pc:sldMkLst>
          <pc:docMk/>
          <pc:sldMk cId="0" sldId="1069"/>
        </pc:sldMkLst>
        <pc:spChg chg="mod">
          <ac:chgData name="LAMIAE BEZZAZ" userId="f9bc3cc0-8e1c-4944-afa8-b4b36bbf20e1" providerId="ADAL" clId="{7132BE17-7F30-4F70-AC77-2B87B1887399}" dt="2026-04-09T19:45:38.283" v="275" actId="207"/>
          <ac:spMkLst>
            <pc:docMk/>
            <pc:sldMk cId="0" sldId="1069"/>
            <ac:spMk id="3" creationId="{84C93FE1-886D-DA24-CACC-E0A37CEB62EC}"/>
          </ac:spMkLst>
        </pc:spChg>
        <pc:spChg chg="mod">
          <ac:chgData name="LAMIAE BEZZAZ" userId="f9bc3cc0-8e1c-4944-afa8-b4b36bbf20e1" providerId="ADAL" clId="{7132BE17-7F30-4F70-AC77-2B87B1887399}" dt="2026-04-09T19:44:02.471" v="263" actId="1076"/>
          <ac:spMkLst>
            <pc:docMk/>
            <pc:sldMk cId="0" sldId="1069"/>
            <ac:spMk id="4" creationId="{41A85439-F3D8-4DFC-81C7-09F6EA6E0A10}"/>
          </ac:spMkLst>
        </pc:spChg>
      </pc:sldChg>
      <pc:sldChg chg="addSp delSp modSp">
        <pc:chgData name="LAMIAE BEZZAZ" userId="f9bc3cc0-8e1c-4944-afa8-b4b36bbf20e1" providerId="ADAL" clId="{7132BE17-7F30-4F70-AC77-2B87B1887399}" dt="2026-04-09T20:09:05.404" v="520" actId="14100"/>
        <pc:sldMkLst>
          <pc:docMk/>
          <pc:sldMk cId="0" sldId="1079"/>
        </pc:sldMkLst>
        <pc:spChg chg="mod">
          <ac:chgData name="LAMIAE BEZZAZ" userId="f9bc3cc0-8e1c-4944-afa8-b4b36bbf20e1" providerId="ADAL" clId="{7132BE17-7F30-4F70-AC77-2B87B1887399}" dt="2026-04-09T20:09:05.404" v="520" actId="14100"/>
          <ac:spMkLst>
            <pc:docMk/>
            <pc:sldMk cId="0" sldId="1079"/>
            <ac:spMk id="6" creationId="{00000000-0000-0000-0000-000000000000}"/>
          </ac:spMkLst>
        </pc:spChg>
        <pc:picChg chg="add del mod">
          <ac:chgData name="LAMIAE BEZZAZ" userId="f9bc3cc0-8e1c-4944-afa8-b4b36bbf20e1" providerId="ADAL" clId="{7132BE17-7F30-4F70-AC77-2B87B1887399}" dt="2026-04-09T19:52:55.725" v="305"/>
          <ac:picMkLst>
            <pc:docMk/>
            <pc:sldMk cId="0" sldId="1079"/>
            <ac:picMk id="3" creationId="{509377B1-E04C-488A-A434-A8DA34595DFF}"/>
          </ac:picMkLst>
        </pc:picChg>
        <pc:picChg chg="del">
          <ac:chgData name="LAMIAE BEZZAZ" userId="f9bc3cc0-8e1c-4944-afa8-b4b36bbf20e1" providerId="ADAL" clId="{7132BE17-7F30-4F70-AC77-2B87B1887399}" dt="2026-04-09T19:52:50.620" v="303" actId="478"/>
          <ac:picMkLst>
            <pc:docMk/>
            <pc:sldMk cId="0" sldId="1079"/>
            <ac:picMk id="7" creationId="{E7E45AC6-8C9E-45D1-B4D9-8D1E773AAEDA}"/>
          </ac:picMkLst>
        </pc:picChg>
        <pc:picChg chg="add">
          <ac:chgData name="LAMIAE BEZZAZ" userId="f9bc3cc0-8e1c-4944-afa8-b4b36bbf20e1" providerId="ADAL" clId="{7132BE17-7F30-4F70-AC77-2B87B1887399}" dt="2026-04-09T19:52:59.905" v="306"/>
          <ac:picMkLst>
            <pc:docMk/>
            <pc:sldMk cId="0" sldId="1079"/>
            <ac:picMk id="8" creationId="{8F6A3345-5596-4CF2-A57D-B20DF26C4C4E}"/>
          </ac:picMkLst>
        </pc:picChg>
      </pc:sldChg>
      <pc:sldChg chg="addSp delSp modSp">
        <pc:chgData name="LAMIAE BEZZAZ" userId="f9bc3cc0-8e1c-4944-afa8-b4b36bbf20e1" providerId="ADAL" clId="{7132BE17-7F30-4F70-AC77-2B87B1887399}" dt="2026-04-09T20:19:50.559" v="879" actId="478"/>
        <pc:sldMkLst>
          <pc:docMk/>
          <pc:sldMk cId="0" sldId="1083"/>
        </pc:sldMkLst>
        <pc:spChg chg="mod">
          <ac:chgData name="LAMIAE BEZZAZ" userId="f9bc3cc0-8e1c-4944-afa8-b4b36bbf20e1" providerId="ADAL" clId="{7132BE17-7F30-4F70-AC77-2B87B1887399}" dt="2026-04-09T20:19:48.070" v="878" actId="6549"/>
          <ac:spMkLst>
            <pc:docMk/>
            <pc:sldMk cId="0" sldId="1083"/>
            <ac:spMk id="3" creationId="{E9F3C810-9E2C-43E8-BAFE-9CA78616A68E}"/>
          </ac:spMkLst>
        </pc:spChg>
        <pc:spChg chg="add del mod">
          <ac:chgData name="LAMIAE BEZZAZ" userId="f9bc3cc0-8e1c-4944-afa8-b4b36bbf20e1" providerId="ADAL" clId="{7132BE17-7F30-4F70-AC77-2B87B1887399}" dt="2026-04-09T20:19:50.559" v="879" actId="478"/>
          <ac:spMkLst>
            <pc:docMk/>
            <pc:sldMk cId="0" sldId="1083"/>
            <ac:spMk id="4" creationId="{7F6A9249-5EE5-4175-8C01-F51313FBB062}"/>
          </ac:spMkLst>
        </pc:spChg>
        <pc:grpChg chg="mod">
          <ac:chgData name="LAMIAE BEZZAZ" userId="f9bc3cc0-8e1c-4944-afa8-b4b36bbf20e1" providerId="ADAL" clId="{7132BE17-7F30-4F70-AC77-2B87B1887399}" dt="2026-04-09T20:19:30.619" v="863" actId="20578"/>
          <ac:grpSpMkLst>
            <pc:docMk/>
            <pc:sldMk cId="0" sldId="1083"/>
            <ac:grpSpMk id="6" creationId="{F360CA83-026A-4A05-948F-44A87C335241}"/>
          </ac:grpSpMkLst>
        </pc:grpChg>
      </pc:sldChg>
      <pc:sldChg chg="modSp">
        <pc:chgData name="LAMIAE BEZZAZ" userId="f9bc3cc0-8e1c-4944-afa8-b4b36bbf20e1" providerId="ADAL" clId="{7132BE17-7F30-4F70-AC77-2B87B1887399}" dt="2026-04-09T20:19:59.139" v="880"/>
        <pc:sldMkLst>
          <pc:docMk/>
          <pc:sldMk cId="0" sldId="1084"/>
        </pc:sldMkLst>
        <pc:spChg chg="mod">
          <ac:chgData name="LAMIAE BEZZAZ" userId="f9bc3cc0-8e1c-4944-afa8-b4b36bbf20e1" providerId="ADAL" clId="{7132BE17-7F30-4F70-AC77-2B87B1887399}" dt="2026-04-09T20:19:59.139" v="880"/>
          <ac:spMkLst>
            <pc:docMk/>
            <pc:sldMk cId="0" sldId="1084"/>
            <ac:spMk id="9" creationId="{CA72766D-D07E-FC15-F1A1-E26EE2744A1F}"/>
          </ac:spMkLst>
        </pc:spChg>
        <pc:grpChg chg="mod">
          <ac:chgData name="LAMIAE BEZZAZ" userId="f9bc3cc0-8e1c-4944-afa8-b4b36bbf20e1" providerId="ADAL" clId="{7132BE17-7F30-4F70-AC77-2B87B1887399}" dt="2026-04-09T20:19:59.139" v="880"/>
          <ac:grpSpMkLst>
            <pc:docMk/>
            <pc:sldMk cId="0" sldId="1084"/>
            <ac:grpSpMk id="6" creationId="{08F5D227-F569-2622-6E34-709F42D34E86}"/>
          </ac:grpSpMkLst>
        </pc:grpChg>
      </pc:sldChg>
      <pc:sldChg chg="addSp delSp modSp">
        <pc:chgData name="LAMIAE BEZZAZ" userId="f9bc3cc0-8e1c-4944-afa8-b4b36bbf20e1" providerId="ADAL" clId="{7132BE17-7F30-4F70-AC77-2B87B1887399}" dt="2026-04-09T20:14:21.926" v="802" actId="20577"/>
        <pc:sldMkLst>
          <pc:docMk/>
          <pc:sldMk cId="0" sldId="1086"/>
        </pc:sldMkLst>
        <pc:spChg chg="mod">
          <ac:chgData name="LAMIAE BEZZAZ" userId="f9bc3cc0-8e1c-4944-afa8-b4b36bbf20e1" providerId="ADAL" clId="{7132BE17-7F30-4F70-AC77-2B87B1887399}" dt="2026-04-09T20:14:21.926" v="802" actId="20577"/>
          <ac:spMkLst>
            <pc:docMk/>
            <pc:sldMk cId="0" sldId="1086"/>
            <ac:spMk id="6" creationId="{00000000-0000-0000-0000-000000000000}"/>
          </ac:spMkLst>
        </pc:spChg>
        <pc:spChg chg="del">
          <ac:chgData name="LAMIAE BEZZAZ" userId="f9bc3cc0-8e1c-4944-afa8-b4b36bbf20e1" providerId="ADAL" clId="{7132BE17-7F30-4F70-AC77-2B87B1887399}" dt="2026-04-09T20:12:54.234" v="741" actId="478"/>
          <ac:spMkLst>
            <pc:docMk/>
            <pc:sldMk cId="0" sldId="1086"/>
            <ac:spMk id="7" creationId="{4ED01535-0E53-4E86-8053-DD536005AFB8}"/>
          </ac:spMkLst>
        </pc:spChg>
        <pc:spChg chg="add mod">
          <ac:chgData name="LAMIAE BEZZAZ" userId="f9bc3cc0-8e1c-4944-afa8-b4b36bbf20e1" providerId="ADAL" clId="{7132BE17-7F30-4F70-AC77-2B87B1887399}" dt="2026-04-09T20:14:18.552" v="801" actId="207"/>
          <ac:spMkLst>
            <pc:docMk/>
            <pc:sldMk cId="0" sldId="1086"/>
            <ac:spMk id="8" creationId="{7C8B547D-460A-4526-97A5-013C24B21E6E}"/>
          </ac:spMkLst>
        </pc:spChg>
        <pc:picChg chg="del">
          <ac:chgData name="LAMIAE BEZZAZ" userId="f9bc3cc0-8e1c-4944-afa8-b4b36bbf20e1" providerId="ADAL" clId="{7132BE17-7F30-4F70-AC77-2B87B1887399}" dt="2026-04-09T20:12:54.234" v="741" actId="478"/>
          <ac:picMkLst>
            <pc:docMk/>
            <pc:sldMk cId="0" sldId="1086"/>
            <ac:picMk id="9" creationId="{E61AE98B-34D5-48C4-8683-027813C16919}"/>
          </ac:picMkLst>
        </pc:picChg>
        <pc:picChg chg="add">
          <ac:chgData name="LAMIAE BEZZAZ" userId="f9bc3cc0-8e1c-4944-afa8-b4b36bbf20e1" providerId="ADAL" clId="{7132BE17-7F30-4F70-AC77-2B87B1887399}" dt="2026-04-09T20:12:54.866" v="742"/>
          <ac:picMkLst>
            <pc:docMk/>
            <pc:sldMk cId="0" sldId="1086"/>
            <ac:picMk id="10" creationId="{75A3C99F-4FC1-4B68-AE40-D220FAB440BA}"/>
          </ac:picMkLst>
        </pc:picChg>
      </pc:sldChg>
      <pc:sldChg chg="modSp">
        <pc:chgData name="LAMIAE BEZZAZ" userId="f9bc3cc0-8e1c-4944-afa8-b4b36bbf20e1" providerId="ADAL" clId="{7132BE17-7F30-4F70-AC77-2B87B1887399}" dt="2026-04-09T20:29:07.076" v="1192" actId="14100"/>
        <pc:sldMkLst>
          <pc:docMk/>
          <pc:sldMk cId="0" sldId="1087"/>
        </pc:sldMkLst>
        <pc:spChg chg="mod">
          <ac:chgData name="LAMIAE BEZZAZ" userId="f9bc3cc0-8e1c-4944-afa8-b4b36bbf20e1" providerId="ADAL" clId="{7132BE17-7F30-4F70-AC77-2B87B1887399}" dt="2026-04-09T20:23:25.310" v="1020" actId="20577"/>
          <ac:spMkLst>
            <pc:docMk/>
            <pc:sldMk cId="0" sldId="1087"/>
            <ac:spMk id="7" creationId="{C2EEFC8F-79D2-C36E-9005-10B456E22507}"/>
          </ac:spMkLst>
        </pc:spChg>
        <pc:grpChg chg="mod">
          <ac:chgData name="LAMIAE BEZZAZ" userId="f9bc3cc0-8e1c-4944-afa8-b4b36bbf20e1" providerId="ADAL" clId="{7132BE17-7F30-4F70-AC77-2B87B1887399}" dt="2026-04-09T20:29:07.076" v="1192" actId="14100"/>
          <ac:grpSpMkLst>
            <pc:docMk/>
            <pc:sldMk cId="0" sldId="1087"/>
            <ac:grpSpMk id="4" creationId="{3FFB3434-F23B-2104-7346-035EE6F3CB22}"/>
          </ac:grpSpMkLst>
        </pc:grpChg>
      </pc:sldChg>
      <pc:sldChg chg="addSp delSp">
        <pc:chgData name="LAMIAE BEZZAZ" userId="f9bc3cc0-8e1c-4944-afa8-b4b36bbf20e1" providerId="ADAL" clId="{7132BE17-7F30-4F70-AC77-2B87B1887399}" dt="2026-04-09T20:22:58.434" v="973"/>
        <pc:sldMkLst>
          <pc:docMk/>
          <pc:sldMk cId="0" sldId="1088"/>
        </pc:sldMkLst>
        <pc:grpChg chg="add">
          <ac:chgData name="LAMIAE BEZZAZ" userId="f9bc3cc0-8e1c-4944-afa8-b4b36bbf20e1" providerId="ADAL" clId="{7132BE17-7F30-4F70-AC77-2B87B1887399}" dt="2026-04-09T20:22:58.434" v="973"/>
          <ac:grpSpMkLst>
            <pc:docMk/>
            <pc:sldMk cId="0" sldId="1088"/>
            <ac:grpSpMk id="9" creationId="{3AEB5BAD-C3A3-4E16-BC8E-A46B53134787}"/>
          </ac:grpSpMkLst>
        </pc:grpChg>
        <pc:grpChg chg="del">
          <ac:chgData name="LAMIAE BEZZAZ" userId="f9bc3cc0-8e1c-4944-afa8-b4b36bbf20e1" providerId="ADAL" clId="{7132BE17-7F30-4F70-AC77-2B87B1887399}" dt="2026-04-09T20:22:57.179" v="972" actId="478"/>
          <ac:grpSpMkLst>
            <pc:docMk/>
            <pc:sldMk cId="0" sldId="1088"/>
            <ac:grpSpMk id="23" creationId="{64FC5DAC-8584-4457-AB53-EAABA2897DCC}"/>
          </ac:grpSpMkLst>
        </pc:grpChg>
      </pc:sldChg>
      <pc:sldChg chg="addSp delSp modSp">
        <pc:chgData name="LAMIAE BEZZAZ" userId="f9bc3cc0-8e1c-4944-afa8-b4b36bbf20e1" providerId="ADAL" clId="{7132BE17-7F30-4F70-AC77-2B87B1887399}" dt="2026-04-09T20:28:22.096" v="1181" actId="255"/>
        <pc:sldMkLst>
          <pc:docMk/>
          <pc:sldMk cId="0" sldId="1089"/>
        </pc:sldMkLst>
        <pc:spChg chg="add mod">
          <ac:chgData name="LAMIAE BEZZAZ" userId="f9bc3cc0-8e1c-4944-afa8-b4b36bbf20e1" providerId="ADAL" clId="{7132BE17-7F30-4F70-AC77-2B87B1887399}" dt="2026-04-09T20:27:40.246" v="1172" actId="20577"/>
          <ac:spMkLst>
            <pc:docMk/>
            <pc:sldMk cId="0" sldId="1089"/>
            <ac:spMk id="9" creationId="{1174CA6F-ACB9-4386-98F9-85C9FDAE8659}"/>
          </ac:spMkLst>
        </pc:spChg>
        <pc:spChg chg="mod">
          <ac:chgData name="LAMIAE BEZZAZ" userId="f9bc3cc0-8e1c-4944-afa8-b4b36bbf20e1" providerId="ADAL" clId="{7132BE17-7F30-4F70-AC77-2B87B1887399}" dt="2026-04-09T20:27:57.702" v="1176" actId="1076"/>
          <ac:spMkLst>
            <pc:docMk/>
            <pc:sldMk cId="0" sldId="1089"/>
            <ac:spMk id="14" creationId="{3FE2DFE3-1A1E-41FD-9EE8-56233F10D498}"/>
          </ac:spMkLst>
        </pc:spChg>
        <pc:spChg chg="mod">
          <ac:chgData name="LAMIAE BEZZAZ" userId="f9bc3cc0-8e1c-4944-afa8-b4b36bbf20e1" providerId="ADAL" clId="{7132BE17-7F30-4F70-AC77-2B87B1887399}" dt="2026-04-09T20:28:22.096" v="1181" actId="255"/>
          <ac:spMkLst>
            <pc:docMk/>
            <pc:sldMk cId="0" sldId="1089"/>
            <ac:spMk id="15" creationId="{FA01023B-B676-41C7-929B-015860E24EEC}"/>
          </ac:spMkLst>
        </pc:spChg>
        <pc:picChg chg="del">
          <ac:chgData name="LAMIAE BEZZAZ" userId="f9bc3cc0-8e1c-4944-afa8-b4b36bbf20e1" providerId="ADAL" clId="{7132BE17-7F30-4F70-AC77-2B87B1887399}" dt="2026-04-09T20:24:58.078" v="1032" actId="478"/>
          <ac:picMkLst>
            <pc:docMk/>
            <pc:sldMk cId="0" sldId="1089"/>
            <ac:picMk id="4" creationId="{8B409D45-2222-4D92-BD64-8AF59D8ABC89}"/>
          </ac:picMkLst>
        </pc:picChg>
        <pc:picChg chg="add mod ord modCrop">
          <ac:chgData name="LAMIAE BEZZAZ" userId="f9bc3cc0-8e1c-4944-afa8-b4b36bbf20e1" providerId="ADAL" clId="{7132BE17-7F30-4F70-AC77-2B87B1887399}" dt="2026-04-09T20:27:52.474" v="1175" actId="14100"/>
          <ac:picMkLst>
            <pc:docMk/>
            <pc:sldMk cId="0" sldId="1089"/>
            <ac:picMk id="5" creationId="{15938C09-2823-4B7F-9BE2-AB86D8098EFC}"/>
          </ac:picMkLst>
        </pc:picChg>
      </pc:sldChg>
      <pc:sldChg chg="modSp">
        <pc:chgData name="LAMIAE BEZZAZ" userId="f9bc3cc0-8e1c-4944-afa8-b4b36bbf20e1" providerId="ADAL" clId="{7132BE17-7F30-4F70-AC77-2B87B1887399}" dt="2026-04-09T18:26:46.881" v="65" actId="20577"/>
        <pc:sldMkLst>
          <pc:docMk/>
          <pc:sldMk cId="2299058379" sldId="1095"/>
        </pc:sldMkLst>
        <pc:spChg chg="mod">
          <ac:chgData name="LAMIAE BEZZAZ" userId="f9bc3cc0-8e1c-4944-afa8-b4b36bbf20e1" providerId="ADAL" clId="{7132BE17-7F30-4F70-AC77-2B87B1887399}" dt="2026-04-09T18:26:46.881" v="65" actId="20577"/>
          <ac:spMkLst>
            <pc:docMk/>
            <pc:sldMk cId="2299058379" sldId="1095"/>
            <ac:spMk id="4" creationId="{F5F58E59-5520-C4C4-25CC-4DA75C52FBA6}"/>
          </ac:spMkLst>
        </pc:spChg>
      </pc:sldChg>
      <pc:sldChg chg="modSp">
        <pc:chgData name="LAMIAE BEZZAZ" userId="f9bc3cc0-8e1c-4944-afa8-b4b36bbf20e1" providerId="ADAL" clId="{7132BE17-7F30-4F70-AC77-2B87B1887399}" dt="2026-04-09T18:31:38.634" v="218" actId="14100"/>
        <pc:sldMkLst>
          <pc:docMk/>
          <pc:sldMk cId="1186904655" sldId="1096"/>
        </pc:sldMkLst>
        <pc:spChg chg="mod">
          <ac:chgData name="LAMIAE BEZZAZ" userId="f9bc3cc0-8e1c-4944-afa8-b4b36bbf20e1" providerId="ADAL" clId="{7132BE17-7F30-4F70-AC77-2B87B1887399}" dt="2026-04-09T18:29:22.845" v="144" actId="20577"/>
          <ac:spMkLst>
            <pc:docMk/>
            <pc:sldMk cId="1186904655" sldId="1096"/>
            <ac:spMk id="2" creationId="{9E976155-668F-2BAB-517D-16871BB49828}"/>
          </ac:spMkLst>
        </pc:spChg>
        <pc:spChg chg="mod">
          <ac:chgData name="LAMIAE BEZZAZ" userId="f9bc3cc0-8e1c-4944-afa8-b4b36bbf20e1" providerId="ADAL" clId="{7132BE17-7F30-4F70-AC77-2B87B1887399}" dt="2026-04-09T18:31:38.634" v="218" actId="14100"/>
          <ac:spMkLst>
            <pc:docMk/>
            <pc:sldMk cId="1186904655" sldId="1096"/>
            <ac:spMk id="6" creationId="{2ECDA17C-F4CC-DACD-B4BD-68E2E67C2E51}"/>
          </ac:spMkLst>
        </pc:spChg>
        <pc:spChg chg="mod">
          <ac:chgData name="LAMIAE BEZZAZ" userId="f9bc3cc0-8e1c-4944-afa8-b4b36bbf20e1" providerId="ADAL" clId="{7132BE17-7F30-4F70-AC77-2B87B1887399}" dt="2026-04-09T18:31:33.359" v="217" actId="1076"/>
          <ac:spMkLst>
            <pc:docMk/>
            <pc:sldMk cId="1186904655" sldId="1096"/>
            <ac:spMk id="7" creationId="{890C2B0C-6BE5-C583-0B05-2A3C37339ADA}"/>
          </ac:spMkLst>
        </pc:spChg>
      </pc:sldChg>
      <pc:sldChg chg="addSp delSp">
        <pc:chgData name="LAMIAE BEZZAZ" userId="f9bc3cc0-8e1c-4944-afa8-b4b36bbf20e1" providerId="ADAL" clId="{7132BE17-7F30-4F70-AC77-2B87B1887399}" dt="2026-04-09T18:31:54.285" v="220"/>
        <pc:sldMkLst>
          <pc:docMk/>
          <pc:sldMk cId="2298700374" sldId="1097"/>
        </pc:sldMkLst>
        <pc:spChg chg="add">
          <ac:chgData name="LAMIAE BEZZAZ" userId="f9bc3cc0-8e1c-4944-afa8-b4b36bbf20e1" providerId="ADAL" clId="{7132BE17-7F30-4F70-AC77-2B87B1887399}" dt="2026-04-09T18:31:54.285" v="220"/>
          <ac:spMkLst>
            <pc:docMk/>
            <pc:sldMk cId="2298700374" sldId="1097"/>
            <ac:spMk id="15" creationId="{B50E6D8D-C2C5-4441-80DC-EDED34A59C98}"/>
          </ac:spMkLst>
        </pc:spChg>
        <pc:spChg chg="del">
          <ac:chgData name="LAMIAE BEZZAZ" userId="f9bc3cc0-8e1c-4944-afa8-b4b36bbf20e1" providerId="ADAL" clId="{7132BE17-7F30-4F70-AC77-2B87B1887399}" dt="2026-04-09T18:31:53.613" v="219" actId="478"/>
          <ac:spMkLst>
            <pc:docMk/>
            <pc:sldMk cId="2298700374" sldId="1097"/>
            <ac:spMk id="16" creationId="{A4CB00CF-E88E-4393-88A3-F4C089BEB556}"/>
          </ac:spMkLst>
        </pc:spChg>
        <pc:spChg chg="del">
          <ac:chgData name="LAMIAE BEZZAZ" userId="f9bc3cc0-8e1c-4944-afa8-b4b36bbf20e1" providerId="ADAL" clId="{7132BE17-7F30-4F70-AC77-2B87B1887399}" dt="2026-04-09T18:31:53.613" v="219" actId="478"/>
          <ac:spMkLst>
            <pc:docMk/>
            <pc:sldMk cId="2298700374" sldId="1097"/>
            <ac:spMk id="17" creationId="{10A0BD82-54EB-48C4-A4F6-F653C26FF510}"/>
          </ac:spMkLst>
        </pc:spChg>
        <pc:spChg chg="add">
          <ac:chgData name="LAMIAE BEZZAZ" userId="f9bc3cc0-8e1c-4944-afa8-b4b36bbf20e1" providerId="ADAL" clId="{7132BE17-7F30-4F70-AC77-2B87B1887399}" dt="2026-04-09T18:31:54.285" v="220"/>
          <ac:spMkLst>
            <pc:docMk/>
            <pc:sldMk cId="2298700374" sldId="1097"/>
            <ac:spMk id="18" creationId="{E76D5500-F35E-4DB1-9AB9-14EE7AA8F868}"/>
          </ac:spMkLst>
        </pc:spChg>
        <pc:spChg chg="add">
          <ac:chgData name="LAMIAE BEZZAZ" userId="f9bc3cc0-8e1c-4944-afa8-b4b36bbf20e1" providerId="ADAL" clId="{7132BE17-7F30-4F70-AC77-2B87B1887399}" dt="2026-04-09T18:31:54.285" v="220"/>
          <ac:spMkLst>
            <pc:docMk/>
            <pc:sldMk cId="2298700374" sldId="1097"/>
            <ac:spMk id="19" creationId="{2D3BD7F6-6ED3-456C-9307-7ECD7EB01050}"/>
          </ac:spMkLst>
        </pc:spChg>
        <pc:spChg chg="del">
          <ac:chgData name="LAMIAE BEZZAZ" userId="f9bc3cc0-8e1c-4944-afa8-b4b36bbf20e1" providerId="ADAL" clId="{7132BE17-7F30-4F70-AC77-2B87B1887399}" dt="2026-04-09T18:31:53.613" v="219" actId="478"/>
          <ac:spMkLst>
            <pc:docMk/>
            <pc:sldMk cId="2298700374" sldId="1097"/>
            <ac:spMk id="20" creationId="{156F2326-FDBC-4F44-972C-4EF4BCEAB418}"/>
          </ac:spMkLst>
        </pc:spChg>
      </pc:sldChg>
      <pc:sldChg chg="addSp delSp">
        <pc:chgData name="LAMIAE BEZZAZ" userId="f9bc3cc0-8e1c-4944-afa8-b4b36bbf20e1" providerId="ADAL" clId="{7132BE17-7F30-4F70-AC77-2B87B1887399}" dt="2026-04-09T18:32:05.358" v="222"/>
        <pc:sldMkLst>
          <pc:docMk/>
          <pc:sldMk cId="3082638665" sldId="1098"/>
        </pc:sldMkLst>
        <pc:spChg chg="add">
          <ac:chgData name="LAMIAE BEZZAZ" userId="f9bc3cc0-8e1c-4944-afa8-b4b36bbf20e1" providerId="ADAL" clId="{7132BE17-7F30-4F70-AC77-2B87B1887399}" dt="2026-04-09T18:32:05.358" v="222"/>
          <ac:spMkLst>
            <pc:docMk/>
            <pc:sldMk cId="3082638665" sldId="1098"/>
            <ac:spMk id="19" creationId="{2E8C4C1A-EDC6-4367-A333-FDEFD75D5030}"/>
          </ac:spMkLst>
        </pc:spChg>
        <pc:spChg chg="del">
          <ac:chgData name="LAMIAE BEZZAZ" userId="f9bc3cc0-8e1c-4944-afa8-b4b36bbf20e1" providerId="ADAL" clId="{7132BE17-7F30-4F70-AC77-2B87B1887399}" dt="2026-04-09T18:32:04.685" v="221" actId="478"/>
          <ac:spMkLst>
            <pc:docMk/>
            <pc:sldMk cId="3082638665" sldId="1098"/>
            <ac:spMk id="20" creationId="{238FE9FD-939B-4F93-AC86-D3B29B4CD0AE}"/>
          </ac:spMkLst>
        </pc:spChg>
        <pc:spChg chg="del">
          <ac:chgData name="LAMIAE BEZZAZ" userId="f9bc3cc0-8e1c-4944-afa8-b4b36bbf20e1" providerId="ADAL" clId="{7132BE17-7F30-4F70-AC77-2B87B1887399}" dt="2026-04-09T18:32:04.685" v="221" actId="478"/>
          <ac:spMkLst>
            <pc:docMk/>
            <pc:sldMk cId="3082638665" sldId="1098"/>
            <ac:spMk id="21" creationId="{2B3E2B43-510D-41DB-A82E-3B44F3E384C5}"/>
          </ac:spMkLst>
        </pc:spChg>
        <pc:spChg chg="add">
          <ac:chgData name="LAMIAE BEZZAZ" userId="f9bc3cc0-8e1c-4944-afa8-b4b36bbf20e1" providerId="ADAL" clId="{7132BE17-7F30-4F70-AC77-2B87B1887399}" dt="2026-04-09T18:32:05.358" v="222"/>
          <ac:spMkLst>
            <pc:docMk/>
            <pc:sldMk cId="3082638665" sldId="1098"/>
            <ac:spMk id="22" creationId="{48C8FAAB-30A6-48BC-9809-20FD5634EA4D}"/>
          </ac:spMkLst>
        </pc:spChg>
        <pc:spChg chg="add">
          <ac:chgData name="LAMIAE BEZZAZ" userId="f9bc3cc0-8e1c-4944-afa8-b4b36bbf20e1" providerId="ADAL" clId="{7132BE17-7F30-4F70-AC77-2B87B1887399}" dt="2026-04-09T18:32:05.358" v="222"/>
          <ac:spMkLst>
            <pc:docMk/>
            <pc:sldMk cId="3082638665" sldId="1098"/>
            <ac:spMk id="23" creationId="{356259BA-0FDF-4B8A-B3A9-4995F2DD728A}"/>
          </ac:spMkLst>
        </pc:spChg>
        <pc:spChg chg="del">
          <ac:chgData name="LAMIAE BEZZAZ" userId="f9bc3cc0-8e1c-4944-afa8-b4b36bbf20e1" providerId="ADAL" clId="{7132BE17-7F30-4F70-AC77-2B87B1887399}" dt="2026-04-09T18:32:04.685" v="221" actId="478"/>
          <ac:spMkLst>
            <pc:docMk/>
            <pc:sldMk cId="3082638665" sldId="1098"/>
            <ac:spMk id="24" creationId="{4FEF5CD4-50D1-49DC-85D5-9BC1ACC7EC5C}"/>
          </ac:spMkLst>
        </pc:spChg>
      </pc:sldChg>
      <pc:sldChg chg="modSp">
        <pc:chgData name="LAMIAE BEZZAZ" userId="f9bc3cc0-8e1c-4944-afa8-b4b36bbf20e1" providerId="ADAL" clId="{7132BE17-7F30-4F70-AC77-2B87B1887399}" dt="2026-04-09T18:33:06.294" v="260" actId="20577"/>
        <pc:sldMkLst>
          <pc:docMk/>
          <pc:sldMk cId="2210668948" sldId="1099"/>
        </pc:sldMkLst>
        <pc:spChg chg="mod">
          <ac:chgData name="LAMIAE BEZZAZ" userId="f9bc3cc0-8e1c-4944-afa8-b4b36bbf20e1" providerId="ADAL" clId="{7132BE17-7F30-4F70-AC77-2B87B1887399}" dt="2026-04-09T18:33:06.294" v="260" actId="20577"/>
          <ac:spMkLst>
            <pc:docMk/>
            <pc:sldMk cId="2210668948" sldId="1099"/>
            <ac:spMk id="9" creationId="{B2147BA4-9C97-9685-44A4-4CA3F5E73013}"/>
          </ac:spMkLst>
        </pc:spChg>
      </pc:sldChg>
      <pc:sldChg chg="modSp">
        <pc:chgData name="LAMIAE BEZZAZ" userId="f9bc3cc0-8e1c-4944-afa8-b4b36bbf20e1" providerId="ADAL" clId="{7132BE17-7F30-4F70-AC77-2B87B1887399}" dt="2026-04-09T12:14:38.454" v="7"/>
        <pc:sldMkLst>
          <pc:docMk/>
          <pc:sldMk cId="2893119988" sldId="1101"/>
        </pc:sldMkLst>
        <pc:spChg chg="mod">
          <ac:chgData name="LAMIAE BEZZAZ" userId="f9bc3cc0-8e1c-4944-afa8-b4b36bbf20e1" providerId="ADAL" clId="{7132BE17-7F30-4F70-AC77-2B87B1887399}" dt="2026-04-09T12:14:38.454" v="7"/>
          <ac:spMkLst>
            <pc:docMk/>
            <pc:sldMk cId="2893119988" sldId="1101"/>
            <ac:spMk id="13" creationId="{4358E425-9D4F-78BA-8B0D-1FD1E9281E46}"/>
          </ac:spMkLst>
        </pc:spChg>
      </pc:sldChg>
      <pc:sldChg chg="addSp delSp modSp">
        <pc:chgData name="LAMIAE BEZZAZ" userId="f9bc3cc0-8e1c-4944-afa8-b4b36bbf20e1" providerId="ADAL" clId="{7132BE17-7F30-4F70-AC77-2B87B1887399}" dt="2026-04-09T19:59:31.544" v="488"/>
        <pc:sldMkLst>
          <pc:docMk/>
          <pc:sldMk cId="3460321282" sldId="1102"/>
        </pc:sldMkLst>
        <pc:spChg chg="add del">
          <ac:chgData name="LAMIAE BEZZAZ" userId="f9bc3cc0-8e1c-4944-afa8-b4b36bbf20e1" providerId="ADAL" clId="{7132BE17-7F30-4F70-AC77-2B87B1887399}" dt="2026-04-09T19:59:26.855" v="487" actId="478"/>
          <ac:spMkLst>
            <pc:docMk/>
            <pc:sldMk cId="3460321282" sldId="1102"/>
            <ac:spMk id="2" creationId="{5E9E93F7-69AC-48FC-961A-0372ACB954C0}"/>
          </ac:spMkLst>
        </pc:spChg>
        <pc:spChg chg="mod">
          <ac:chgData name="LAMIAE BEZZAZ" userId="f9bc3cc0-8e1c-4944-afa8-b4b36bbf20e1" providerId="ADAL" clId="{7132BE17-7F30-4F70-AC77-2B87B1887399}" dt="2026-04-09T19:59:07.598" v="484" actId="20577"/>
          <ac:spMkLst>
            <pc:docMk/>
            <pc:sldMk cId="3460321282" sldId="1102"/>
            <ac:spMk id="6" creationId="{00000000-0000-0000-0000-000000000000}"/>
          </ac:spMkLst>
        </pc:spChg>
        <pc:picChg chg="del">
          <ac:chgData name="LAMIAE BEZZAZ" userId="f9bc3cc0-8e1c-4944-afa8-b4b36bbf20e1" providerId="ADAL" clId="{7132BE17-7F30-4F70-AC77-2B87B1887399}" dt="2026-04-09T19:59:21.075" v="485" actId="478"/>
          <ac:picMkLst>
            <pc:docMk/>
            <pc:sldMk cId="3460321282" sldId="1102"/>
            <ac:picMk id="7" creationId="{E5911E9E-E8BE-4C88-AEF4-851F2B6D498C}"/>
          </ac:picMkLst>
        </pc:picChg>
        <pc:picChg chg="add">
          <ac:chgData name="LAMIAE BEZZAZ" userId="f9bc3cc0-8e1c-4944-afa8-b4b36bbf20e1" providerId="ADAL" clId="{7132BE17-7F30-4F70-AC77-2B87B1887399}" dt="2026-04-09T19:59:31.544" v="488"/>
          <ac:picMkLst>
            <pc:docMk/>
            <pc:sldMk cId="3460321282" sldId="1102"/>
            <ac:picMk id="8" creationId="{1F425E76-CD61-42F5-9DAD-8ED3C9FAAE48}"/>
          </ac:picMkLst>
        </pc:picChg>
      </pc:sldChg>
      <pc:sldChg chg="addSp delSp modSp">
        <pc:chgData name="LAMIAE BEZZAZ" userId="f9bc3cc0-8e1c-4944-afa8-b4b36bbf20e1" providerId="ADAL" clId="{7132BE17-7F30-4F70-AC77-2B87B1887399}" dt="2026-04-09T20:10:13.117" v="543" actId="167"/>
        <pc:sldMkLst>
          <pc:docMk/>
          <pc:sldMk cId="1240232734" sldId="1103"/>
        </pc:sldMkLst>
        <pc:spChg chg="mod">
          <ac:chgData name="LAMIAE BEZZAZ" userId="f9bc3cc0-8e1c-4944-afa8-b4b36bbf20e1" providerId="ADAL" clId="{7132BE17-7F30-4F70-AC77-2B87B1887399}" dt="2026-04-09T20:09:20.590" v="535" actId="20577"/>
          <ac:spMkLst>
            <pc:docMk/>
            <pc:sldMk cId="1240232734" sldId="1103"/>
            <ac:spMk id="6" creationId="{00000000-0000-0000-0000-000000000000}"/>
          </ac:spMkLst>
        </pc:spChg>
        <pc:picChg chg="del">
          <ac:chgData name="LAMIAE BEZZAZ" userId="f9bc3cc0-8e1c-4944-afa8-b4b36bbf20e1" providerId="ADAL" clId="{7132BE17-7F30-4F70-AC77-2B87B1887399}" dt="2026-04-09T20:10:06.622" v="541" actId="478"/>
          <ac:picMkLst>
            <pc:docMk/>
            <pc:sldMk cId="1240232734" sldId="1103"/>
            <ac:picMk id="7" creationId="{D980F235-B94E-4449-B0A2-7046FEE63645}"/>
          </ac:picMkLst>
        </pc:picChg>
        <pc:picChg chg="add ord">
          <ac:chgData name="LAMIAE BEZZAZ" userId="f9bc3cc0-8e1c-4944-afa8-b4b36bbf20e1" providerId="ADAL" clId="{7132BE17-7F30-4F70-AC77-2B87B1887399}" dt="2026-04-09T20:10:13.117" v="543" actId="167"/>
          <ac:picMkLst>
            <pc:docMk/>
            <pc:sldMk cId="1240232734" sldId="1103"/>
            <ac:picMk id="8" creationId="{1EC5929C-2F36-4D2B-9990-43F497735D36}"/>
          </ac:picMkLst>
        </pc:picChg>
        <pc:cxnChg chg="add">
          <ac:chgData name="LAMIAE BEZZAZ" userId="f9bc3cc0-8e1c-4944-afa8-b4b36bbf20e1" providerId="ADAL" clId="{7132BE17-7F30-4F70-AC77-2B87B1887399}" dt="2026-04-09T20:10:05.011" v="540"/>
          <ac:cxnSpMkLst>
            <pc:docMk/>
            <pc:sldMk cId="1240232734" sldId="1103"/>
            <ac:cxnSpMk id="5" creationId="{69B05199-0F48-40B5-B1FF-97490AFF071A}"/>
          </ac:cxnSpMkLst>
        </pc:cxnChg>
      </pc:sldChg>
      <pc:sldChg chg="addSp delSp modSp">
        <pc:chgData name="LAMIAE BEZZAZ" userId="f9bc3cc0-8e1c-4944-afa8-b4b36bbf20e1" providerId="ADAL" clId="{7132BE17-7F30-4F70-AC77-2B87B1887399}" dt="2026-04-09T20:10:47.584" v="585" actId="20577"/>
        <pc:sldMkLst>
          <pc:docMk/>
          <pc:sldMk cId="1575012377" sldId="1105"/>
        </pc:sldMkLst>
        <pc:spChg chg="mod">
          <ac:chgData name="LAMIAE BEZZAZ" userId="f9bc3cc0-8e1c-4944-afa8-b4b36bbf20e1" providerId="ADAL" clId="{7132BE17-7F30-4F70-AC77-2B87B1887399}" dt="2026-04-09T20:10:47.584" v="585" actId="20577"/>
          <ac:spMkLst>
            <pc:docMk/>
            <pc:sldMk cId="1575012377" sldId="1105"/>
            <ac:spMk id="6" creationId="{00000000-0000-0000-0000-000000000000}"/>
          </ac:spMkLst>
        </pc:spChg>
        <pc:picChg chg="add">
          <ac:chgData name="LAMIAE BEZZAZ" userId="f9bc3cc0-8e1c-4944-afa8-b4b36bbf20e1" providerId="ADAL" clId="{7132BE17-7F30-4F70-AC77-2B87B1887399}" dt="2026-04-09T20:10:23.098" v="545"/>
          <ac:picMkLst>
            <pc:docMk/>
            <pc:sldMk cId="1575012377" sldId="1105"/>
            <ac:picMk id="5" creationId="{0DF611DE-40E1-4B16-8D65-11F4E12FD9F2}"/>
          </ac:picMkLst>
        </pc:picChg>
        <pc:picChg chg="del">
          <ac:chgData name="LAMIAE BEZZAZ" userId="f9bc3cc0-8e1c-4944-afa8-b4b36bbf20e1" providerId="ADAL" clId="{7132BE17-7F30-4F70-AC77-2B87B1887399}" dt="2026-04-09T20:10:19.368" v="544" actId="478"/>
          <ac:picMkLst>
            <pc:docMk/>
            <pc:sldMk cId="1575012377" sldId="1105"/>
            <ac:picMk id="7" creationId="{9CD36B71-6F0C-4438-BA33-E05D6140A0E8}"/>
          </ac:picMkLst>
        </pc:picChg>
      </pc:sldChg>
      <pc:sldChg chg="del">
        <pc:chgData name="LAMIAE BEZZAZ" userId="f9bc3cc0-8e1c-4944-afa8-b4b36bbf20e1" providerId="ADAL" clId="{7132BE17-7F30-4F70-AC77-2B87B1887399}" dt="2026-04-09T12:13:51.080" v="6" actId="47"/>
        <pc:sldMkLst>
          <pc:docMk/>
          <pc:sldMk cId="551297883" sldId="1108"/>
        </pc:sldMkLst>
      </pc:sldChg>
      <pc:sldChg chg="add">
        <pc:chgData name="LAMIAE BEZZAZ" userId="f9bc3cc0-8e1c-4944-afa8-b4b36bbf20e1" providerId="ADAL" clId="{7132BE17-7F30-4F70-AC77-2B87B1887399}" dt="2026-04-09T12:13:49.446" v="5"/>
        <pc:sldMkLst>
          <pc:docMk/>
          <pc:sldMk cId="2578560992" sldId="1133"/>
        </pc:sldMkLst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1,'0'0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1,'0'0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r">
              <a:defRPr sz="1200"/>
            </a:lvl1pPr>
          </a:lstStyle>
          <a:p>
            <a:fld id="{B170D036-93EB-4403-A328-CEEC95972C3A}" type="datetimeFigureOut">
              <a:rPr lang="en-US" smtClean="0"/>
              <a:t>4/15/2026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7763" y="1231900"/>
            <a:ext cx="4440237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00" tIns="45400" rIns="90800" bIns="45400" rtlCol="0" anchor="ctr"/>
          <a:lstStyle/>
          <a:p>
            <a:endParaRPr lang="en-US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vert="horz" lIns="90800" tIns="45400" rIns="90800" bIns="4540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15373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r">
              <a:defRPr sz="1200"/>
            </a:lvl1pPr>
          </a:lstStyle>
          <a:p>
            <a:fld id="{7136E571-1CA0-4C8D-985D-594239BEC5F6}" type="slidenum">
              <a:rPr lang="en-US" smtClean="0"/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136E571-1CA0-4C8D-985D-594239BEC5F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6EDB43-C08F-5A9F-58AA-CD49FF461B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5F0882B-9291-AB2A-801A-817F5A60DE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49BBDB7-6031-443D-FEF6-E72DA1437E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321CF19-702B-68EC-982E-5BC14DBED5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4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185038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7.png"/><Relationship Id="rId5" Type="http://schemas.microsoft.com/office/2007/relationships/hdphoto" Target="../media/hdphoto3.wdp"/><Relationship Id="rId4" Type="http://schemas.openxmlformats.org/officeDocument/2006/relationships/image" Target="../media/image6.png"/><Relationship Id="rId9" Type="http://schemas.microsoft.com/office/2007/relationships/hdphoto" Target="../media/hdphoto2.wdp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8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microsoft.com/office/2007/relationships/hdphoto" Target="../media/hdphoto3.wdp"/><Relationship Id="rId4" Type="http://schemas.openxmlformats.org/officeDocument/2006/relationships/image" Target="../media/image6.png"/><Relationship Id="rId9" Type="http://schemas.microsoft.com/office/2007/relationships/hdphoto" Target="../media/hdphoto2.wdp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bg>
      <p:bgPr>
        <a:blipFill dpi="0" rotWithShape="1">
          <a:blip r:embed="rId2">
            <a:lum/>
          </a:blip>
          <a:srcRect/>
          <a:stretch>
            <a:fillRect t="-1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capture d’écran, dessin humoristique&#10;&#10;Le contenu généré par l’IA peut être incorrect.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7" b="4073"/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5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Espace réservé du contenu 6"/>
          <p:cNvSpPr>
            <a:spLocks noGrp="1" noChangeAspect="1"/>
          </p:cNvSpPr>
          <p:nvPr>
            <p:ph sz="quarter" idx="13" hasCustomPrompt="1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Espace réservé de l'élément multimédia 4"/>
          <p:cNvSpPr>
            <a:spLocks noGrp="1"/>
          </p:cNvSpPr>
          <p:nvPr>
            <p:ph type="media" sz="quarter" idx="13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Espace réservé de l'élément multimédia 4"/>
          <p:cNvSpPr>
            <a:spLocks noGrp="1"/>
          </p:cNvSpPr>
          <p:nvPr>
            <p:ph type="media" sz="quarter" idx="14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4" name="Espace réservé de l'élément multimédia 3"/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5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Espace réservé pour une image  5"/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5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Espace réservé pour une image  5"/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4152862" cy="39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Espace réservé pour une image  5"/>
          <p:cNvSpPr>
            <a:spLocks noGrp="1"/>
          </p:cNvSpPr>
          <p:nvPr>
            <p:ph type="pic" sz="quarter" idx="14"/>
          </p:nvPr>
        </p:nvSpPr>
        <p:spPr>
          <a:xfrm>
            <a:off x="5211192" y="2160000"/>
            <a:ext cx="3140808" cy="39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10" name="Espace réservé pour une image  14"/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1" name="Espace réservé pour une image  14"/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2" name="Espace réservé pour une image  14"/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3" name="Espace réservé pour une image  14"/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4" name="Espace réservé pour une image  14"/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3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14"/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4" name="Espace réservé pour une image  14"/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6" name="Espace réservé pour une image  14"/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8" name="Espace réservé pour une image  14"/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9" name="Espace réservé pour une image  14"/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7" name="Espace réservé du texte 14"/>
          <p:cNvSpPr>
            <a:spLocks noGrp="1"/>
          </p:cNvSpPr>
          <p:nvPr>
            <p:ph type="body" sz="quarter" idx="11" hasCustomPrompt="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en-US" dirty="0"/>
          </a:p>
        </p:txBody>
      </p:sp>
      <p:sp>
        <p:nvSpPr>
          <p:cNvPr id="13" name="Espace réservé du texte 14"/>
          <p:cNvSpPr>
            <a:spLocks noGrp="1"/>
          </p:cNvSpPr>
          <p:nvPr>
            <p:ph type="body" sz="quarter" idx="23" hasCustomPrompt="1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en-US" dirty="0"/>
          </a:p>
        </p:txBody>
      </p:sp>
      <p:sp>
        <p:nvSpPr>
          <p:cNvPr id="14" name="Espace réservé du texte 14"/>
          <p:cNvSpPr>
            <a:spLocks noGrp="1"/>
          </p:cNvSpPr>
          <p:nvPr>
            <p:ph type="body" sz="quarter" idx="24" hasCustomPrompt="1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en-US" dirty="0"/>
          </a:p>
        </p:txBody>
      </p:sp>
      <p:sp>
        <p:nvSpPr>
          <p:cNvPr id="15" name="Espace réservé du texte 14"/>
          <p:cNvSpPr>
            <a:spLocks noGrp="1"/>
          </p:cNvSpPr>
          <p:nvPr>
            <p:ph type="body" sz="quarter" idx="25" hasCustomPrompt="1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en-US" dirty="0"/>
          </a:p>
        </p:txBody>
      </p:sp>
      <p:sp>
        <p:nvSpPr>
          <p:cNvPr id="16" name="Espace réservé du texte 14"/>
          <p:cNvSpPr>
            <a:spLocks noGrp="1"/>
          </p:cNvSpPr>
          <p:nvPr>
            <p:ph type="body" sz="quarter" idx="26" hasCustomPrompt="1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en-US" dirty="0"/>
          </a:p>
        </p:txBody>
      </p:sp>
      <p:sp>
        <p:nvSpPr>
          <p:cNvPr id="10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12"/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" name="Espace réservé du texte 4"/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US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7" name="Espace réservé de l'élément multimédia 6"/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Espace réservé de l'élément multimédia 6"/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12"/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" name="Espace réservé du texte 4"/>
          <p:cNvSpPr>
            <a:spLocks noGrp="1"/>
          </p:cNvSpPr>
          <p:nvPr>
            <p:ph type="body" sz="quarter" idx="15"/>
          </p:nvPr>
        </p:nvSpPr>
        <p:spPr>
          <a:xfrm>
            <a:off x="4731056" y="276888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US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7" name="Espace réservé de l'élément multimédia 6"/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Espace réservé de l'élément multimédia 6"/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8"/>
          </p:nvPr>
        </p:nvSpPr>
        <p:spPr>
          <a:xfrm>
            <a:off x="4731056" y="3792776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US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6" name="Espace réservé pour une image  12"/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Espace réservé du texte 4"/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US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8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12"/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" name="Espace réservé du texte 4"/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US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6" name="Espace réservé de l'élément multimédia 6"/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Espace réservé de l'élément multimédia 6"/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0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4" name="Espace réservé du texte 4"/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US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3" name="Espace réservé de l'élément multimédia 6"/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Espace réservé de l'élément multimédia 6"/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e l'élément multimédia 4"/>
          <p:cNvSpPr>
            <a:spLocks noGrp="1" noChangeAspect="1"/>
          </p:cNvSpPr>
          <p:nvPr>
            <p:ph type="media" sz="quarter" idx="10"/>
          </p:nvPr>
        </p:nvSpPr>
        <p:spPr>
          <a:xfrm>
            <a:off x="425558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Espace réservé de l'élément multimédia 4"/>
          <p:cNvSpPr>
            <a:spLocks noGrp="1" noChangeAspect="1"/>
          </p:cNvSpPr>
          <p:nvPr>
            <p:ph type="media" sz="quarter" idx="11"/>
          </p:nvPr>
        </p:nvSpPr>
        <p:spPr>
          <a:xfrm>
            <a:off x="1101741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Espace réservé de l'élément multimédia 4"/>
          <p:cNvSpPr>
            <a:spLocks noGrp="1" noChangeAspect="1"/>
          </p:cNvSpPr>
          <p:nvPr>
            <p:ph type="media" sz="quarter" idx="13"/>
          </p:nvPr>
        </p:nvSpPr>
        <p:spPr>
          <a:xfrm>
            <a:off x="1777924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/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/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en-US" dirty="0"/>
              <a:t>1.  Acte de parole</a:t>
            </a:r>
          </a:p>
        </p:txBody>
      </p:sp>
      <p:pic>
        <p:nvPicPr>
          <p:cNvPr id="5" name="Image 4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/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pic>
        <p:nvPicPr>
          <p:cNvPr id="13" name="Image 12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/>
          <p:cNvPicPr>
            <a:picLocks noChangeAspect="1"/>
          </p:cNvPicPr>
          <p:nvPr userDrawn="1"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/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/>
          <p:cNvPicPr>
            <a:picLocks noChangeAspect="1"/>
          </p:cNvPicPr>
          <p:nvPr userDrawn="1"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/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en-US" dirty="0"/>
              <a:t>3.  </a:t>
            </a:r>
            <a:r>
              <a:rPr lang="en-US" dirty="0" err="1"/>
              <a:t>Écriture</a:t>
            </a:r>
            <a:endParaRPr lang="en-US" dirty="0"/>
          </a:p>
        </p:txBody>
      </p:sp>
      <p:sp>
        <p:nvSpPr>
          <p:cNvPr id="10" name="Espace réservé du texte 5"/>
          <p:cNvSpPr>
            <a:spLocks noGrp="1"/>
          </p:cNvSpPr>
          <p:nvPr userDrawn="1">
            <p:ph type="body" sz="quarter" idx="19" hasCustomPrompt="1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/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/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7" name="Espace réservé pour une image  26"/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8" name="Espace réservé pour une image  26"/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pour une image  3"/>
          <p:cNvSpPr>
            <a:spLocks noGrp="1"/>
          </p:cNvSpPr>
          <p:nvPr>
            <p:ph type="pic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5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Espace réservé du contenu 6"/>
          <p:cNvSpPr>
            <a:spLocks noGrp="1" noChangeAspect="1"/>
          </p:cNvSpPr>
          <p:nvPr>
            <p:ph sz="quarter" idx="13" hasCustomPrompt="1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10" name="Espace réservé pour une image  14"/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1" name="Espace réservé pour une image  14"/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2" name="Espace réservé pour une image  14"/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3" name="Espace réservé pour une image  14"/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4" name="Espace réservé pour une image  14"/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3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14"/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4" name="Espace réservé pour une image  14"/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6" name="Espace réservé pour une image  14"/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8" name="Espace réservé pour une image  14"/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9" name="Espace réservé pour une image  14"/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7" name="Espace réservé du texte 14"/>
          <p:cNvSpPr>
            <a:spLocks noGrp="1"/>
          </p:cNvSpPr>
          <p:nvPr>
            <p:ph type="body" sz="quarter" idx="11" hasCustomPrompt="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en-US" dirty="0"/>
          </a:p>
        </p:txBody>
      </p:sp>
      <p:sp>
        <p:nvSpPr>
          <p:cNvPr id="13" name="Espace réservé du texte 14"/>
          <p:cNvSpPr>
            <a:spLocks noGrp="1"/>
          </p:cNvSpPr>
          <p:nvPr>
            <p:ph type="body" sz="quarter" idx="23" hasCustomPrompt="1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en-US" dirty="0"/>
          </a:p>
        </p:txBody>
      </p:sp>
      <p:sp>
        <p:nvSpPr>
          <p:cNvPr id="14" name="Espace réservé du texte 14"/>
          <p:cNvSpPr>
            <a:spLocks noGrp="1"/>
          </p:cNvSpPr>
          <p:nvPr>
            <p:ph type="body" sz="quarter" idx="24" hasCustomPrompt="1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en-US" dirty="0"/>
          </a:p>
        </p:txBody>
      </p:sp>
      <p:sp>
        <p:nvSpPr>
          <p:cNvPr id="15" name="Espace réservé du texte 14"/>
          <p:cNvSpPr>
            <a:spLocks noGrp="1"/>
          </p:cNvSpPr>
          <p:nvPr>
            <p:ph type="body" sz="quarter" idx="25" hasCustomPrompt="1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en-US" dirty="0"/>
          </a:p>
        </p:txBody>
      </p:sp>
      <p:sp>
        <p:nvSpPr>
          <p:cNvPr id="16" name="Espace réservé du texte 14"/>
          <p:cNvSpPr>
            <a:spLocks noGrp="1"/>
          </p:cNvSpPr>
          <p:nvPr>
            <p:ph type="body" sz="quarter" idx="26" hasCustomPrompt="1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en-US" dirty="0"/>
          </a:p>
        </p:txBody>
      </p:sp>
      <p:sp>
        <p:nvSpPr>
          <p:cNvPr id="10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12"/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" name="Espace réservé du texte 4"/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US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7" name="Espace réservé de l'élément multimédia 6"/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Espace réservé de l'élément multimédia 6"/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6" name="Espace réservé pour une image  12"/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Espace réservé du texte 4"/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US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8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/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en-US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12"/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" name="Espace réservé du texte 4"/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US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6" name="Espace réservé de l'élément multimédia 6"/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Espace réservé de l'élément multimédia 6"/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0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4" name="Espace réservé du texte 4"/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US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3" name="Espace réservé de l'élément multimédia 6"/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Espace réservé de l'élément multimédia 6"/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pour une image  3"/>
          <p:cNvSpPr>
            <a:spLocks noGrp="1"/>
          </p:cNvSpPr>
          <p:nvPr>
            <p:ph type="pic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5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Espace réservé du contenu 6"/>
          <p:cNvSpPr>
            <a:spLocks noGrp="1" noChangeAspect="1"/>
          </p:cNvSpPr>
          <p:nvPr>
            <p:ph sz="quarter" idx="13" hasCustomPrompt="1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10" name="Espace réservé pour une image  14"/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1" name="Espace réservé pour une image  14"/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2" name="Espace réservé pour une image  14"/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3" name="Espace réservé pour une image  14"/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4" name="Espace réservé pour une image  14"/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3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14"/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4" name="Espace réservé pour une image  14"/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6" name="Espace réservé pour une image  14"/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8" name="Espace réservé pour une image  14"/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9" name="Espace réservé pour une image  14"/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7" name="Espace réservé du texte 14"/>
          <p:cNvSpPr>
            <a:spLocks noGrp="1"/>
          </p:cNvSpPr>
          <p:nvPr>
            <p:ph type="body" sz="quarter" idx="11" hasCustomPrompt="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en-US" dirty="0"/>
          </a:p>
        </p:txBody>
      </p:sp>
      <p:sp>
        <p:nvSpPr>
          <p:cNvPr id="13" name="Espace réservé du texte 14"/>
          <p:cNvSpPr>
            <a:spLocks noGrp="1"/>
          </p:cNvSpPr>
          <p:nvPr>
            <p:ph type="body" sz="quarter" idx="23" hasCustomPrompt="1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en-US" dirty="0"/>
          </a:p>
        </p:txBody>
      </p:sp>
      <p:sp>
        <p:nvSpPr>
          <p:cNvPr id="14" name="Espace réservé du texte 14"/>
          <p:cNvSpPr>
            <a:spLocks noGrp="1"/>
          </p:cNvSpPr>
          <p:nvPr>
            <p:ph type="body" sz="quarter" idx="24" hasCustomPrompt="1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en-US" dirty="0"/>
          </a:p>
        </p:txBody>
      </p:sp>
      <p:sp>
        <p:nvSpPr>
          <p:cNvPr id="15" name="Espace réservé du texte 14"/>
          <p:cNvSpPr>
            <a:spLocks noGrp="1"/>
          </p:cNvSpPr>
          <p:nvPr>
            <p:ph type="body" sz="quarter" idx="25" hasCustomPrompt="1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en-US" dirty="0"/>
          </a:p>
        </p:txBody>
      </p:sp>
      <p:sp>
        <p:nvSpPr>
          <p:cNvPr id="16" name="Espace réservé du texte 14"/>
          <p:cNvSpPr>
            <a:spLocks noGrp="1"/>
          </p:cNvSpPr>
          <p:nvPr>
            <p:ph type="body" sz="quarter" idx="26" hasCustomPrompt="1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en-US" dirty="0"/>
          </a:p>
        </p:txBody>
      </p:sp>
      <p:sp>
        <p:nvSpPr>
          <p:cNvPr id="10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12"/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" name="Espace réservé du texte 4"/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US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7" name="Espace réservé de l'élément multimédia 6"/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Espace réservé de l'élément multimédia 6"/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6" name="Espace réservé pour une image  12"/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Espace réservé du texte 4"/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US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8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12"/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" name="Espace réservé du texte 4"/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US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6" name="Espace réservé de l'élément multimédia 6"/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Espace réservé de l'élément multimédia 6"/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0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en-US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Rectangle : coins arrondis 2"/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4" name="Organigramme : Terminateur 3"/>
          <p:cNvSpPr/>
          <p:nvPr userDrawn="1"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5" name="Rectangle : coins arrondis 4"/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6" name="Organigramme : Terminateur 5"/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/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8" name="Organigramme : Terminateur 7"/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/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10" name="Organigramme : Terminateur 9"/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/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12" name="Organigramme : Terminateur 11"/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/>
          <p:cNvSpPr txBox="1"/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dirty="0"/>
              <a:t>Révision</a:t>
            </a:r>
          </a:p>
          <a:p>
            <a:r>
              <a:rPr lang="en-US" dirty="0"/>
              <a:t>Lecture offerte</a:t>
            </a:r>
          </a:p>
        </p:txBody>
      </p:sp>
      <p:grpSp>
        <p:nvGrpSpPr>
          <p:cNvPr id="18" name="Groupe 17"/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/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20" name="Organigramme : Terminateur 19"/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en-US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/>
          <p:cNvSpPr>
            <a:spLocks noGrp="1"/>
          </p:cNvSpPr>
          <p:nvPr>
            <p:ph type="body" sz="quarter" idx="10" hasCustomPrompt="1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en-US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du texte 25"/>
          <p:cNvSpPr>
            <a:spLocks noGrp="1"/>
          </p:cNvSpPr>
          <p:nvPr>
            <p:ph type="body" sz="quarter" idx="11" hasCustomPrompt="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en-US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/>
          <p:cNvSpPr>
            <a:spLocks noGrp="1"/>
          </p:cNvSpPr>
          <p:nvPr>
            <p:ph type="body" sz="quarter" idx="12" hasCustomPrompt="1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en-US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/>
          <p:cNvSpPr>
            <a:spLocks noGrp="1"/>
          </p:cNvSpPr>
          <p:nvPr>
            <p:ph type="body" sz="quarter" idx="13" hasCustomPrompt="1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en-US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/>
          <p:cNvSpPr>
            <a:spLocks noGrp="1"/>
          </p:cNvSpPr>
          <p:nvPr>
            <p:ph type="body" sz="quarter" idx="14" hasCustomPrompt="1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en-US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/>
          <p:cNvSpPr>
            <a:spLocks noGrp="1"/>
          </p:cNvSpPr>
          <p:nvPr>
            <p:ph type="body" sz="quarter" idx="15" hasCustomPrompt="1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en-US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4" name="Espace réservé du texte 4"/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US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3" name="Espace réservé de l'élément multimédia 6"/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Espace réservé de l'élément multimédia 6"/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15/04/2026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60604953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15/04/2026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40382789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15/04/2026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73643853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15/04/2026</a:t>
            </a:fld>
            <a:endParaRPr lang="fr-M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71971745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15/04/2026</a:t>
            </a:fld>
            <a:endParaRPr lang="fr-M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87609321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15/04/2026</a:t>
            </a:fld>
            <a:endParaRPr lang="fr-M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60432206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15/04/2026</a:t>
            </a:fld>
            <a:endParaRPr lang="fr-M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67344492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15/04/2026</a:t>
            </a:fld>
            <a:endParaRPr lang="fr-M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6075547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5" name="Rectangle : coins arrondis 4"/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4" name="Organigramme : Terminateur 3"/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8" hasCustomPrompt="1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Rectangle : coins arrondis 6"/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8" name="Organigramme : Terminateur 7"/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/>
          <p:cNvSpPr>
            <a:spLocks noGrp="1"/>
          </p:cNvSpPr>
          <p:nvPr>
            <p:ph type="body" sz="quarter" idx="19" hasCustomPrompt="1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/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18" name="Organigramme : Terminateur 17"/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/>
          <p:cNvSpPr>
            <a:spLocks noGrp="1"/>
          </p:cNvSpPr>
          <p:nvPr>
            <p:ph type="body" sz="quarter" idx="20" hasCustomPrompt="1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/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1" name="Organigramme : Terminateur 20"/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/>
          <p:cNvSpPr>
            <a:spLocks noGrp="1"/>
          </p:cNvSpPr>
          <p:nvPr>
            <p:ph type="body" sz="quarter" idx="21" hasCustomPrompt="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/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4" name="Organigramme : Terminateur 23"/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/>
          <p:cNvSpPr>
            <a:spLocks noGrp="1"/>
          </p:cNvSpPr>
          <p:nvPr>
            <p:ph type="body" sz="quarter" idx="22" hasCustomPrompt="1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/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7" name="Organigramme : Terminateur 26"/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/>
          <p:cNvSpPr>
            <a:spLocks noGrp="1"/>
          </p:cNvSpPr>
          <p:nvPr>
            <p:ph type="body" sz="quarter" idx="23" hasCustomPrompt="1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15/04/2026</a:t>
            </a:fld>
            <a:endParaRPr lang="fr-M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85239225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15/04/2026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10939514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15/04/2026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40586291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864523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1E9647-C23F-0AB7-101C-32D0969E9F60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DD7159A8-5CAC-1F2F-AA5A-44097860B98F}"/>
              </a:ext>
            </a:extLst>
          </p:cNvPr>
          <p:cNvSpPr/>
          <p:nvPr userDrawn="1"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9B8546-2300-CF26-DE2E-38073503AB14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9F63B16B-0D64-E4B7-A02B-5B9E10FD9E1A}"/>
              </a:ext>
            </a:extLst>
          </p:cNvPr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76ABA10-32B5-B604-0B98-F854920B1C35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8D09FAA9-8B01-B85B-6AD2-AA1306C99B4F}"/>
              </a:ext>
            </a:extLst>
          </p:cNvPr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917791-49A0-A179-89BD-9B276594FD5C}"/>
              </a:ext>
            </a:extLst>
          </p:cNvPr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F9D3FD68-51AA-4AAC-DA0F-FC1598DFD10B}"/>
              </a:ext>
            </a:extLst>
          </p:cNvPr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537851-8C6F-4D1B-3353-B99C763FE6F0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E95BC511-E9AF-223A-8E8C-7786DA7A9B1E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/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B9583407-B6F3-0B8E-9991-D458D8A7CB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467710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968636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2701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Écrit : Point de langue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0759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Lecture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676983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1079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Dialogue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09" y="3643281"/>
            <a:ext cx="27425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Point de langue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0759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Lecture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420498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254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Point de langue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0759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Lecture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156784"/>
            <a:ext cx="11079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Dialogue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048865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704917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/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/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en-US" dirty="0"/>
              <a:t>1.  Acte de parole</a:t>
            </a:r>
          </a:p>
        </p:txBody>
      </p:sp>
      <p:pic>
        <p:nvPicPr>
          <p:cNvPr id="5" name="Image 4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/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pic>
        <p:nvPicPr>
          <p:cNvPr id="13" name="Image 12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/>
          <p:cNvPicPr>
            <a:picLocks noChangeAspect="1"/>
          </p:cNvPicPr>
          <p:nvPr userDrawn="1"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/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/>
          <p:cNvPicPr>
            <a:picLocks noChangeAspect="1"/>
          </p:cNvPicPr>
          <p:nvPr userDrawn="1"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/>
          <p:cNvSpPr txBox="1"/>
          <p:nvPr userDrawn="1"/>
        </p:nvSpPr>
        <p:spPr>
          <a:xfrm>
            <a:off x="2225078" y="5126699"/>
            <a:ext cx="11464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en-US" dirty="0"/>
              <a:t>3.  Écriture </a:t>
            </a:r>
          </a:p>
        </p:txBody>
      </p:sp>
      <p:sp>
        <p:nvSpPr>
          <p:cNvPr id="10" name="Espace réservé du texte 5"/>
          <p:cNvSpPr>
            <a:spLocks noGrp="1"/>
          </p:cNvSpPr>
          <p:nvPr userDrawn="1">
            <p:ph type="body" sz="quarter" idx="19" hasCustomPrompt="1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/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/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7" name="Espace réservé pour une image  26"/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8" name="Espace réservé pour une image  26"/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364835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561DAE33-9723-DC88-209D-81FEF439A195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4180F1CA-FF8B-83AE-82F6-FFE4FF2F87AB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42958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11788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57340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4152862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5">
            <a:extLst>
              <a:ext uri="{FF2B5EF4-FFF2-40B4-BE49-F238E27FC236}">
                <a16:creationId xmlns:a16="http://schemas.microsoft.com/office/drawing/2014/main" id="{11208264-EBBA-CD5B-581E-72DE1C201D2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211192" y="2160000"/>
            <a:ext cx="3140808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951234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441581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332296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460753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276888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4D61BF3-63D6-6113-434D-E22D0F0F1D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31056" y="3792776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46104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624628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/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/>
          <p:cNvSpPr txBox="1"/>
          <p:nvPr userDrawn="1"/>
        </p:nvSpPr>
        <p:spPr>
          <a:xfrm>
            <a:off x="2225078" y="2156784"/>
            <a:ext cx="16482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en-US" dirty="0"/>
              <a:t>1.  Prise de parole</a:t>
            </a:r>
          </a:p>
        </p:txBody>
      </p:sp>
      <p:pic>
        <p:nvPicPr>
          <p:cNvPr id="5" name="Image 4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/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pic>
        <p:nvPicPr>
          <p:cNvPr id="13" name="Image 12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/>
          <p:cNvPicPr>
            <a:picLocks noChangeAspect="1"/>
          </p:cNvPicPr>
          <p:nvPr userDrawn="1"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/>
          <p:cNvSpPr txBox="1"/>
          <p:nvPr userDrawn="1"/>
        </p:nvSpPr>
        <p:spPr>
          <a:xfrm>
            <a:off x="2201409" y="3643281"/>
            <a:ext cx="27425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757575"/>
                </a:solidFill>
                <a:latin typeface="Dosis ExtraBold" pitchFamily="2" charset="0"/>
              </a:rPr>
              <a:t>2.  Point de langue</a:t>
            </a:r>
          </a:p>
        </p:txBody>
      </p:sp>
      <p:pic>
        <p:nvPicPr>
          <p:cNvPr id="20" name="Image 19"/>
          <p:cNvPicPr>
            <a:picLocks noChangeAspect="1"/>
          </p:cNvPicPr>
          <p:nvPr userDrawn="1"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/>
          <p:cNvSpPr txBox="1"/>
          <p:nvPr userDrawn="1"/>
        </p:nvSpPr>
        <p:spPr>
          <a:xfrm>
            <a:off x="2225078" y="5126699"/>
            <a:ext cx="11464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en-US" dirty="0"/>
              <a:t>3.  Écriture</a:t>
            </a:r>
          </a:p>
        </p:txBody>
      </p:sp>
      <p:sp>
        <p:nvSpPr>
          <p:cNvPr id="10" name="Espace réservé du texte 5"/>
          <p:cNvSpPr>
            <a:spLocks noGrp="1"/>
          </p:cNvSpPr>
          <p:nvPr userDrawn="1">
            <p:ph type="body" sz="quarter" idx="19" hasCustomPrompt="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/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/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7" name="Espace réservé pour une image  26"/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8" name="Espace réservé pour une image  26"/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329949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963394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734AB250-FAD4-9125-23E2-ECAE7378BE0F}"/>
              </a:ext>
            </a:extLst>
          </p:cNvPr>
          <p:cNvSpPr>
            <a:spLocks noGrp="1" noChangeAspect="1"/>
          </p:cNvSpPr>
          <p:nvPr>
            <p:ph type="media" sz="quarter" idx="10"/>
          </p:nvPr>
        </p:nvSpPr>
        <p:spPr>
          <a:xfrm>
            <a:off x="425558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5B1196A7-DB74-F3CF-9EAB-3C47AC4C984D}"/>
              </a:ext>
            </a:extLst>
          </p:cNvPr>
          <p:cNvSpPr>
            <a:spLocks noGrp="1" noChangeAspect="1"/>
          </p:cNvSpPr>
          <p:nvPr>
            <p:ph type="media" sz="quarter" idx="11"/>
          </p:nvPr>
        </p:nvSpPr>
        <p:spPr>
          <a:xfrm>
            <a:off x="1101741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" name="Espace réservé pour une image  16">
            <a:extLst>
              <a:ext uri="{FF2B5EF4-FFF2-40B4-BE49-F238E27FC236}">
                <a16:creationId xmlns:a16="http://schemas.microsoft.com/office/drawing/2014/main" id="{8B929772-088E-0E30-147B-C5F55ADA427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de l'élément multimédia 4">
            <a:extLst>
              <a:ext uri="{FF2B5EF4-FFF2-40B4-BE49-F238E27FC236}">
                <a16:creationId xmlns:a16="http://schemas.microsoft.com/office/drawing/2014/main" id="{5311BBD6-241A-3F44-9535-F2E9C92A04F2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1777924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54807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Écriture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86963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/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pic>
        <p:nvPicPr>
          <p:cNvPr id="13" name="Image 12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/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/>
          <p:cNvSpPr txBox="1"/>
          <p:nvPr userDrawn="1"/>
        </p:nvSpPr>
        <p:spPr>
          <a:xfrm>
            <a:off x="2201410" y="3643281"/>
            <a:ext cx="2254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/>
          <p:cNvPicPr>
            <a:picLocks noChangeAspect="1"/>
          </p:cNvPicPr>
          <p:nvPr userDrawn="1"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/>
          <p:cNvSpPr txBox="1"/>
          <p:nvPr userDrawn="1"/>
        </p:nvSpPr>
        <p:spPr>
          <a:xfrm>
            <a:off x="2225078" y="5126699"/>
            <a:ext cx="11464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en-US" dirty="0"/>
              <a:t>3.  Écriture</a:t>
            </a:r>
          </a:p>
        </p:txBody>
      </p:sp>
      <p:sp>
        <p:nvSpPr>
          <p:cNvPr id="10" name="Espace réservé du texte 5"/>
          <p:cNvSpPr>
            <a:spLocks noGrp="1"/>
          </p:cNvSpPr>
          <p:nvPr userDrawn="1">
            <p:ph type="body" sz="quarter" idx="19" hasCustomPrompt="1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/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8" name="Espace réservé pour une image  26"/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  <p:pic>
        <p:nvPicPr>
          <p:cNvPr id="2" name="Image 1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/>
          <p:cNvPicPr>
            <a:picLocks noChangeAspect="1"/>
          </p:cNvPicPr>
          <p:nvPr userDrawn="1"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9" name="ZoneTexte 8"/>
          <p:cNvSpPr txBox="1"/>
          <p:nvPr userDrawn="1"/>
        </p:nvSpPr>
        <p:spPr>
          <a:xfrm>
            <a:off x="2225078" y="2156784"/>
            <a:ext cx="16482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en-US" dirty="0"/>
              <a:t>1.  Prise de parole</a:t>
            </a:r>
          </a:p>
        </p:txBody>
      </p:sp>
      <p:sp>
        <p:nvSpPr>
          <p:cNvPr id="12" name="Espace réservé du texte 5"/>
          <p:cNvSpPr>
            <a:spLocks noGrp="1"/>
          </p:cNvSpPr>
          <p:nvPr>
            <p:ph type="body" sz="quarter" idx="21" hasCustomPrompt="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/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en-US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3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slideLayout" Target="../slideLayouts/slideLayout22.xml"/><Relationship Id="rId18" Type="http://schemas.openxmlformats.org/officeDocument/2006/relationships/image" Target="../media/image10.png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21.xml"/><Relationship Id="rId17" Type="http://schemas.openxmlformats.org/officeDocument/2006/relationships/image" Target="../media/image9.png"/><Relationship Id="rId2" Type="http://schemas.openxmlformats.org/officeDocument/2006/relationships/slideLayout" Target="../slideLayouts/slideLayout11.xml"/><Relationship Id="rId16" Type="http://schemas.openxmlformats.org/officeDocument/2006/relationships/image" Target="../media/image8.jpeg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19.xml"/><Relationship Id="rId19" Type="http://schemas.openxmlformats.org/officeDocument/2006/relationships/image" Target="../media/image11.png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Relationship Id="rId14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image" Target="../media/image9.png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image" Target="../media/image8.jpeg"/><Relationship Id="rId5" Type="http://schemas.openxmlformats.org/officeDocument/2006/relationships/slideLayout" Target="../slideLayouts/slideLayout28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11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image" Target="../media/image9.png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image" Target="../media/image12.jpeg"/><Relationship Id="rId5" Type="http://schemas.openxmlformats.org/officeDocument/2006/relationships/slideLayout" Target="../slideLayouts/slideLayout37.xml"/><Relationship Id="rId10" Type="http://schemas.openxmlformats.org/officeDocument/2006/relationships/theme" Target="../theme/theme5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image" Target="../media/image11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5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51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theme" Target="../theme/theme7.xml"/><Relationship Id="rId3" Type="http://schemas.openxmlformats.org/officeDocument/2006/relationships/slideLayout" Target="../slideLayouts/slideLayout55.xml"/><Relationship Id="rId7" Type="http://schemas.openxmlformats.org/officeDocument/2006/relationships/slideLayout" Target="../slideLayouts/slideLayout59.xml"/><Relationship Id="rId2" Type="http://schemas.openxmlformats.org/officeDocument/2006/relationships/slideLayout" Target="../slideLayouts/slideLayout54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6.xml"/><Relationship Id="rId9" Type="http://schemas.openxmlformats.org/officeDocument/2006/relationships/image" Target="../media/image3.jpe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slideLayout" Target="../slideLayouts/slideLayout72.xml"/><Relationship Id="rId18" Type="http://schemas.openxmlformats.org/officeDocument/2006/relationships/image" Target="../media/image10.png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slideLayout" Target="../slideLayouts/slideLayout71.xml"/><Relationship Id="rId17" Type="http://schemas.openxmlformats.org/officeDocument/2006/relationships/image" Target="../media/image9.png"/><Relationship Id="rId2" Type="http://schemas.openxmlformats.org/officeDocument/2006/relationships/slideLayout" Target="../slideLayouts/slideLayout61.xml"/><Relationship Id="rId16" Type="http://schemas.openxmlformats.org/officeDocument/2006/relationships/image" Target="../media/image8.jpeg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5" Type="http://schemas.openxmlformats.org/officeDocument/2006/relationships/theme" Target="../theme/theme8.xml"/><Relationship Id="rId10" Type="http://schemas.openxmlformats.org/officeDocument/2006/relationships/slideLayout" Target="../slideLayouts/slideLayout69.xml"/><Relationship Id="rId19" Type="http://schemas.openxmlformats.org/officeDocument/2006/relationships/image" Target="../media/image11.png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Relationship Id="rId14" Type="http://schemas.openxmlformats.org/officeDocument/2006/relationships/slideLayout" Target="../slideLayouts/slideLayout7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/>
          </a:p>
        </p:txBody>
      </p:sp>
      <p:pic>
        <p:nvPicPr>
          <p:cNvPr id="4" name="Image 3"/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5" name="ZoneTexte 4"/>
          <p:cNvSpPr txBox="1"/>
          <p:nvPr userDrawn="1"/>
        </p:nvSpPr>
        <p:spPr>
          <a:xfrm>
            <a:off x="1937910" y="209734"/>
            <a:ext cx="149393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en-US" sz="1400" b="1" dirty="0">
                <a:solidFill>
                  <a:srgbClr val="424D7B"/>
                </a:solidFill>
              </a:rPr>
              <a:t>Prise de parole</a:t>
            </a:r>
          </a:p>
        </p:txBody>
      </p:sp>
      <p:sp>
        <p:nvSpPr>
          <p:cNvPr id="8" name="ZoneTexte 7"/>
          <p:cNvSpPr txBox="1"/>
          <p:nvPr userDrawn="1"/>
        </p:nvSpPr>
        <p:spPr>
          <a:xfrm>
            <a:off x="3963435" y="226705"/>
            <a:ext cx="149393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en-US" sz="1400" dirty="0">
                <a:solidFill>
                  <a:srgbClr val="424D7B">
                    <a:alpha val="40000"/>
                  </a:srgbClr>
                </a:solidFill>
              </a:rPr>
              <a:t>Lecture </a:t>
            </a:r>
          </a:p>
        </p:txBody>
      </p:sp>
      <p:pic>
        <p:nvPicPr>
          <p:cNvPr id="21" name="Image 20"/>
          <p:cNvPicPr>
            <a:picLocks noChangeAspect="1"/>
          </p:cNvPicPr>
          <p:nvPr userDrawn="1"/>
        </p:nvPicPr>
        <p:blipFill>
          <a:blip r:embed="rId1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7" name="Image 6"/>
          <p:cNvPicPr>
            <a:picLocks noChangeAspect="1"/>
          </p:cNvPicPr>
          <p:nvPr userDrawn="1"/>
        </p:nvPicPr>
        <p:blipFill>
          <a:blip r:embed="rId1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22" name="ZoneTexte 21"/>
          <p:cNvSpPr txBox="1"/>
          <p:nvPr userDrawn="1"/>
        </p:nvSpPr>
        <p:spPr>
          <a:xfrm>
            <a:off x="6295924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1400" b="1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lang="en-US" sz="1600" b="0" kern="1200" dirty="0">
          <a:solidFill>
            <a:prstClr val="white">
              <a:lumMod val="65000"/>
            </a:prstClr>
          </a:solidFill>
          <a:latin typeface="Calibri" panose="020F0502020204030204"/>
          <a:ea typeface="+mn-ea"/>
          <a:cs typeface="+mn-cs"/>
        </a:defRPr>
      </a:lvl1pPr>
    </p:titleStyle>
    <p:bodyStyle>
      <a:lvl1pPr marL="128270" indent="-128270" algn="l" defTabSz="514350" rtl="0" eaLnBrk="1" latinLnBrk="0" hangingPunct="1">
        <a:lnSpc>
          <a:spcPct val="90000"/>
        </a:lnSpc>
        <a:spcBef>
          <a:spcPts val="565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44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62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89979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15697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41414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67132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92849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18567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/>
          </a:p>
        </p:txBody>
      </p:sp>
      <p:pic>
        <p:nvPicPr>
          <p:cNvPr id="6" name="Image 5"/>
          <p:cNvPicPr>
            <a:picLocks noChangeAspect="1"/>
          </p:cNvPicPr>
          <p:nvPr userDrawn="1"/>
        </p:nvPicPr>
        <p:blipFill>
          <a:blip r:embed="rId1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37951" y="21590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/>
          <p:cNvSpPr txBox="1"/>
          <p:nvPr userDrawn="1"/>
        </p:nvSpPr>
        <p:spPr>
          <a:xfrm>
            <a:off x="1987785" y="176484"/>
            <a:ext cx="1614424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en-US" sz="1400" b="1" dirty="0">
                <a:solidFill>
                  <a:srgbClr val="424D7B">
                    <a:alpha val="20000"/>
                  </a:srgbClr>
                </a:solidFill>
              </a:rPr>
              <a:t>Prise de parole</a:t>
            </a:r>
          </a:p>
        </p:txBody>
      </p:sp>
      <p:sp>
        <p:nvSpPr>
          <p:cNvPr id="12" name="ZoneTexte 11"/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en-US" sz="1400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  <p:pic>
        <p:nvPicPr>
          <p:cNvPr id="13" name="Image 12"/>
          <p:cNvPicPr>
            <a:picLocks noChangeAspect="1"/>
          </p:cNvPicPr>
          <p:nvPr userDrawn="1"/>
        </p:nvPicPr>
        <p:blipFill>
          <a:blip r:embed="rId1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56260" y="253231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14" name="Image 13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39245" y="225342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/>
          <p:cNvSpPr txBox="1"/>
          <p:nvPr userDrawn="1"/>
        </p:nvSpPr>
        <p:spPr>
          <a:xfrm>
            <a:off x="4220319" y="209734"/>
            <a:ext cx="1614424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1400" b="1" dirty="0">
                <a:solidFill>
                  <a:srgbClr val="424D7B"/>
                </a:solidFill>
              </a:rPr>
              <a:t>Lecture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lang="en-US" sz="1600" b="0" kern="1200" dirty="0">
          <a:solidFill>
            <a:prstClr val="white">
              <a:lumMod val="65000"/>
            </a:prstClr>
          </a:solidFill>
          <a:latin typeface="Calibri" panose="020F0502020204030204"/>
          <a:ea typeface="+mn-ea"/>
          <a:cs typeface="+mn-cs"/>
        </a:defRPr>
      </a:lvl1pPr>
    </p:titleStyle>
    <p:bodyStyle>
      <a:lvl1pPr marL="128270" indent="-128270" algn="l" defTabSz="514350" rtl="0" eaLnBrk="1" latinLnBrk="0" hangingPunct="1">
        <a:lnSpc>
          <a:spcPct val="90000"/>
        </a:lnSpc>
        <a:spcBef>
          <a:spcPts val="565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44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62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89979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15697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41414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67132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92849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18567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/>
          </a:p>
        </p:txBody>
      </p:sp>
      <p:pic>
        <p:nvPicPr>
          <p:cNvPr id="6" name="Image 5"/>
          <p:cNvPicPr>
            <a:picLocks noChangeAspect="1"/>
          </p:cNvPicPr>
          <p:nvPr userDrawn="1"/>
        </p:nvPicPr>
        <p:blipFill>
          <a:blip r:embed="rId1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/>
          <p:cNvSpPr txBox="1"/>
          <p:nvPr userDrawn="1"/>
        </p:nvSpPr>
        <p:spPr>
          <a:xfrm>
            <a:off x="1937910" y="209734"/>
            <a:ext cx="1397822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en-US" sz="1400" b="1" dirty="0">
                <a:solidFill>
                  <a:srgbClr val="424D7B">
                    <a:alpha val="20000"/>
                  </a:srgbClr>
                </a:solidFill>
              </a:rPr>
              <a:t>Prise de parole</a:t>
            </a:r>
          </a:p>
        </p:txBody>
      </p:sp>
      <p:sp>
        <p:nvSpPr>
          <p:cNvPr id="12" name="ZoneTexte 11"/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en-US" sz="1400" dirty="0">
                <a:solidFill>
                  <a:srgbClr val="424D7B"/>
                </a:solidFill>
              </a:rPr>
              <a:t>Écriture</a:t>
            </a:r>
          </a:p>
        </p:txBody>
      </p:sp>
      <p:pic>
        <p:nvPicPr>
          <p:cNvPr id="13" name="Image 12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14" name="Image 13"/>
          <p:cNvPicPr>
            <a:picLocks noChangeAspect="1"/>
          </p:cNvPicPr>
          <p:nvPr userDrawn="1"/>
        </p:nvPicPr>
        <p:blipFill>
          <a:blip r:embed="rId1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/>
          <p:cNvSpPr txBox="1"/>
          <p:nvPr userDrawn="1"/>
        </p:nvSpPr>
        <p:spPr>
          <a:xfrm>
            <a:off x="4220318" y="209734"/>
            <a:ext cx="1725773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1400" b="1" dirty="0">
                <a:solidFill>
                  <a:srgbClr val="424D7B">
                    <a:alpha val="40000"/>
                  </a:srgbClr>
                </a:solidFill>
              </a:rPr>
              <a:t>Lecture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lang="en-US" sz="1600" b="0" kern="1200" dirty="0">
          <a:solidFill>
            <a:prstClr val="white">
              <a:lumMod val="65000"/>
            </a:prstClr>
          </a:solidFill>
          <a:latin typeface="Calibri" panose="020F0502020204030204"/>
          <a:ea typeface="+mn-ea"/>
          <a:cs typeface="+mn-cs"/>
        </a:defRPr>
      </a:lvl1pPr>
    </p:titleStyle>
    <p:bodyStyle>
      <a:lvl1pPr marL="128270" indent="-128270" algn="l" defTabSz="514350" rtl="0" eaLnBrk="1" latinLnBrk="0" hangingPunct="1">
        <a:lnSpc>
          <a:spcPct val="90000"/>
        </a:lnSpc>
        <a:spcBef>
          <a:spcPts val="565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44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62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89979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15697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41414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67132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92849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18567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3C58CDA-051D-4D60-BF0D-2F78360884C3}" type="datetimeFigureOut">
              <a:rPr lang="fr-MA" smtClean="0"/>
              <a:t>15/04/2026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E1006D4-FD46-4A3B-AC40-2318260DB182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275652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6256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937910" y="209734"/>
            <a:ext cx="149393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Prise de parole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3963435" y="226705"/>
            <a:ext cx="149393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Lecture 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6295924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</p:spTree>
    <p:extLst>
      <p:ext uri="{BB962C8B-B14F-4D97-AF65-F5344CB8AC3E}">
        <p14:creationId xmlns:p14="http://schemas.microsoft.com/office/powerpoint/2010/main" val="2693086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1.xml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1.xml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37.png"/><Relationship Id="rId5" Type="http://schemas.openxmlformats.org/officeDocument/2006/relationships/image" Target="../media/image29.gif"/><Relationship Id="rId4" Type="http://schemas.openxmlformats.org/officeDocument/2006/relationships/image" Target="../media/image36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4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0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26.png"/><Relationship Id="rId4" Type="http://schemas.openxmlformats.org/officeDocument/2006/relationships/image" Target="../media/image45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slideLayout" Target="../slideLayouts/slideLayout41.xml"/><Relationship Id="rId7" Type="http://schemas.openxmlformats.org/officeDocument/2006/relationships/image" Target="../media/image28.png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46.png"/><Relationship Id="rId5" Type="http://schemas.openxmlformats.org/officeDocument/2006/relationships/image" Target="../media/image430.png"/><Relationship Id="rId4" Type="http://schemas.openxmlformats.org/officeDocument/2006/relationships/customXml" Target="../ink/ink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1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37.png"/><Relationship Id="rId5" Type="http://schemas.openxmlformats.org/officeDocument/2006/relationships/image" Target="../media/image28.png"/><Relationship Id="rId4" Type="http://schemas.openxmlformats.org/officeDocument/2006/relationships/image" Target="../media/image4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1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37.png"/><Relationship Id="rId5" Type="http://schemas.openxmlformats.org/officeDocument/2006/relationships/image" Target="../media/image28.png"/><Relationship Id="rId4" Type="http://schemas.openxmlformats.org/officeDocument/2006/relationships/image" Target="../media/image4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49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3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3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5" Type="http://schemas.openxmlformats.org/officeDocument/2006/relationships/image" Target="../media/image25.png"/><Relationship Id="rId4" Type="http://schemas.openxmlformats.org/officeDocument/2006/relationships/image" Target="../media/image5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microsoft.com/office/2007/relationships/media" Target="../media/media2.mp4"/><Relationship Id="rId7" Type="http://schemas.openxmlformats.org/officeDocument/2006/relationships/image" Target="../media/image25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4.png"/><Relationship Id="rId5" Type="http://schemas.openxmlformats.org/officeDocument/2006/relationships/slideLayout" Target="../slideLayouts/slideLayout61.xml"/><Relationship Id="rId4" Type="http://schemas.openxmlformats.org/officeDocument/2006/relationships/video" Target="../media/media2.mp4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30.png"/><Relationship Id="rId5" Type="http://schemas.openxmlformats.org/officeDocument/2006/relationships/image" Target="../media/image29.gif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F8188454-3499-4FDD-992A-90B31DCB57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8400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0BEF00-2BBA-FDB7-430B-3873EE4E46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F5F58E59-5520-C4C4-25CC-4DA75C52F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5315" y="756000"/>
            <a:ext cx="7242674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nous allons apprendre à nous présenter,  à parler de notre journée et de ce que nous faisons le dimanche</a:t>
            </a:r>
            <a:r>
              <a:rPr lang="fr-FR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. 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Nous allons le faire en trois étapes. Soyez attentifs.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81334A9-BC77-480E-A563-666C6203A2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5200" y="2698410"/>
            <a:ext cx="2133600" cy="32004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55BA615A-C6E7-AAE7-1D86-0E589636BD18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21909" y="1997302"/>
            <a:ext cx="1219370" cy="1362265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A495ED51-8C3F-665E-9476-E8D6C643F282}"/>
              </a:ext>
            </a:extLst>
          </p:cNvPr>
          <p:cNvSpPr/>
          <p:nvPr/>
        </p:nvSpPr>
        <p:spPr>
          <a:xfrm>
            <a:off x="2112377" y="1643001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22A6553-6B21-E5A5-6E0A-D0AA79DCF9D2}"/>
              </a:ext>
            </a:extLst>
          </p:cNvPr>
          <p:cNvSpPr txBox="1"/>
          <p:nvPr/>
        </p:nvSpPr>
        <p:spPr>
          <a:xfrm>
            <a:off x="2353195" y="165190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Étape 1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6426D2D-B626-9410-8F26-F4847C7DBAC2}"/>
              </a:ext>
            </a:extLst>
          </p:cNvPr>
          <p:cNvSpPr/>
          <p:nvPr/>
        </p:nvSpPr>
        <p:spPr>
          <a:xfrm>
            <a:off x="3832400" y="1638321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7479174-E71A-88BA-206D-C9E8E3ACE030}"/>
              </a:ext>
            </a:extLst>
          </p:cNvPr>
          <p:cNvSpPr txBox="1"/>
          <p:nvPr/>
        </p:nvSpPr>
        <p:spPr>
          <a:xfrm>
            <a:off x="4073218" y="162797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fr-FR" b="1" dirty="0">
                <a:solidFill>
                  <a:prstClr val="white">
                    <a:lumMod val="95000"/>
                  </a:prstClr>
                </a:solidFill>
              </a:rPr>
              <a:t>Étape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34CC98DD-B977-C554-663D-9DD4DE41ACB2}"/>
              </a:ext>
            </a:extLst>
          </p:cNvPr>
          <p:cNvSpPr/>
          <p:nvPr/>
        </p:nvSpPr>
        <p:spPr>
          <a:xfrm>
            <a:off x="5571674" y="1648672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239B61E-EBFB-C91A-E4E8-8B840B46FB48}"/>
              </a:ext>
            </a:extLst>
          </p:cNvPr>
          <p:cNvSpPr txBox="1"/>
          <p:nvPr/>
        </p:nvSpPr>
        <p:spPr>
          <a:xfrm>
            <a:off x="5812492" y="1638321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fr-FR" b="1" dirty="0">
                <a:solidFill>
                  <a:prstClr val="white">
                    <a:lumMod val="95000"/>
                  </a:prstClr>
                </a:solidFill>
              </a:rPr>
              <a:t>Étape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39FC46DC-69C4-4A08-803C-7070715046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058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FBC2FA-ACF9-8866-446E-053FA992B5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3CC19DEF-9D0E-C006-C640-D0A5796C37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pPr algn="l"/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Étape 1. Je vais vous expliquer la situation.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C3188AD-0EBA-DDF7-DED8-90307C5C76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8137" y="3402121"/>
            <a:ext cx="1825908" cy="2738862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288A661F-BC4E-550D-B025-88F4970ABAC7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3124" y="2606599"/>
            <a:ext cx="938876" cy="1048901"/>
          </a:xfrm>
          <a:prstGeom prst="rect">
            <a:avLst/>
          </a:prstGeom>
        </p:spPr>
      </p:pic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BC5ECDFB-ABB3-0B75-3DA9-E28C179DB189}"/>
              </a:ext>
            </a:extLst>
          </p:cNvPr>
          <p:cNvSpPr/>
          <p:nvPr/>
        </p:nvSpPr>
        <p:spPr>
          <a:xfrm>
            <a:off x="2281091" y="1658578"/>
            <a:ext cx="1388084" cy="368606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90C790EC-C14A-D2B5-73CE-3512A32E73BD}"/>
              </a:ext>
            </a:extLst>
          </p:cNvPr>
          <p:cNvSpPr txBox="1"/>
          <p:nvPr/>
        </p:nvSpPr>
        <p:spPr>
          <a:xfrm>
            <a:off x="2521909" y="1667477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dirty="0">
                <a:solidFill>
                  <a:prstClr val="white">
                    <a:lumMod val="95000"/>
                  </a:prstClr>
                </a:solidFill>
                <a:latin typeface="Calibri" panose="020F0502020204030204"/>
              </a:rPr>
              <a:t>É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tape 1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ACFBA24D-68FE-67E4-AAED-0945524F4E2D}"/>
              </a:ext>
            </a:extLst>
          </p:cNvPr>
          <p:cNvSpPr/>
          <p:nvPr/>
        </p:nvSpPr>
        <p:spPr>
          <a:xfrm>
            <a:off x="4001114" y="1653898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51C3CAA2-4F6F-B880-E598-DD75DB864578}"/>
              </a:ext>
            </a:extLst>
          </p:cNvPr>
          <p:cNvSpPr txBox="1"/>
          <p:nvPr/>
        </p:nvSpPr>
        <p:spPr>
          <a:xfrm>
            <a:off x="4241932" y="1643547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fr-FR" b="1" dirty="0">
                <a:solidFill>
                  <a:prstClr val="white">
                    <a:lumMod val="95000"/>
                  </a:prstClr>
                </a:solidFill>
              </a:rPr>
              <a:t>Étape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15BF7B58-381C-AD74-7914-5BD7FD86F381}"/>
              </a:ext>
            </a:extLst>
          </p:cNvPr>
          <p:cNvSpPr/>
          <p:nvPr/>
        </p:nvSpPr>
        <p:spPr>
          <a:xfrm>
            <a:off x="5740388" y="1664249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4841068-607A-FFC9-FDED-1833F5D71747}"/>
              </a:ext>
            </a:extLst>
          </p:cNvPr>
          <p:cNvSpPr txBox="1"/>
          <p:nvPr/>
        </p:nvSpPr>
        <p:spPr>
          <a:xfrm>
            <a:off x="5981206" y="1653898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fr-FR" b="1" dirty="0">
                <a:solidFill>
                  <a:prstClr val="white">
                    <a:lumMod val="95000"/>
                  </a:prstClr>
                </a:solidFill>
              </a:rPr>
              <a:t>Étape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B1DDFEF6-0150-49B2-BE22-62004CB084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9E976155-668F-2BAB-517D-16871BB49828}"/>
              </a:ext>
            </a:extLst>
          </p:cNvPr>
          <p:cNvSpPr txBox="1"/>
          <p:nvPr/>
        </p:nvSpPr>
        <p:spPr>
          <a:xfrm>
            <a:off x="1222562" y="2285027"/>
            <a:ext cx="72252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fr-FR" b="1" dirty="0">
                <a:solidFill>
                  <a:srgbClr val="5B9BD5">
                    <a:lumMod val="50000"/>
                  </a:srgbClr>
                </a:solidFill>
                <a:latin typeface="Dosis Medium" pitchFamily="2" charset="0"/>
              </a:rPr>
              <a:t>Situation : </a:t>
            </a:r>
            <a:r>
              <a:rPr lang="fr-FR" dirty="0">
                <a:solidFill>
                  <a:srgbClr val="5B9BD5">
                    <a:lumMod val="50000"/>
                  </a:srgbClr>
                </a:solidFill>
                <a:latin typeface="Dosis Medium" pitchFamily="2" charset="0"/>
              </a:rPr>
              <a:t>Présente-toi et parle de ta journée et de ce que tu fais dimanche.</a:t>
            </a:r>
            <a:endParaRPr kumimoji="0" lang="fr-FR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Dosis Medium" pitchFamily="2" charset="0"/>
              <a:ea typeface="+mn-ea"/>
              <a:cs typeface="+mn-cs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ECDA17C-F4CC-DACD-B4BD-68E2E67C2E51}"/>
              </a:ext>
            </a:extLst>
          </p:cNvPr>
          <p:cNvSpPr/>
          <p:nvPr/>
        </p:nvSpPr>
        <p:spPr>
          <a:xfrm>
            <a:off x="3234405" y="3235524"/>
            <a:ext cx="4766488" cy="2905459"/>
          </a:xfrm>
          <a:prstGeom prst="roundRect">
            <a:avLst>
              <a:gd name="adj" fmla="val 8792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90C2B0C-6BE5-C583-0B05-2A3C37339ADA}"/>
              </a:ext>
            </a:extLst>
          </p:cNvPr>
          <p:cNvSpPr txBox="1"/>
          <p:nvPr/>
        </p:nvSpPr>
        <p:spPr>
          <a:xfrm>
            <a:off x="3445501" y="3341827"/>
            <a:ext cx="4365638" cy="2533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</a:rPr>
              <a:t>Bonjour,  j</a:t>
            </a:r>
            <a:r>
              <a:rPr lang="fr-FR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e m’appelle _____________. </a:t>
            </a:r>
            <a:r>
              <a:rPr kumimoji="0" lang="fr-FR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</a:rPr>
              <a:t>J’ai _______ .</a:t>
            </a:r>
          </a:p>
          <a:p>
            <a:pPr lvl="0">
              <a:lnSpc>
                <a:spcPct val="150000"/>
              </a:lnSpc>
              <a:defRPr/>
            </a:pPr>
            <a:r>
              <a:rPr lang="fr-FR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Je suis en ________. Je suis à l’école_______ .</a:t>
            </a:r>
          </a:p>
          <a:p>
            <a:pPr lvl="0">
              <a:lnSpc>
                <a:spcPct val="150000"/>
              </a:lnSpc>
              <a:defRPr/>
            </a:pPr>
            <a:r>
              <a:rPr lang="fr-FR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Le matin, je ________, je________ et je __________.</a:t>
            </a:r>
          </a:p>
          <a:p>
            <a:pPr lvl="0">
              <a:lnSpc>
                <a:spcPct val="150000"/>
              </a:lnSpc>
              <a:defRPr/>
            </a:pPr>
            <a:r>
              <a:rPr lang="fr-FR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Je __________ à ____________ heures. </a:t>
            </a:r>
          </a:p>
          <a:p>
            <a:pPr lvl="0">
              <a:lnSpc>
                <a:spcPct val="150000"/>
              </a:lnSpc>
              <a:defRPr/>
            </a:pPr>
            <a:r>
              <a:rPr lang="fr-FR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Après l’école, je _______________ et je ______________.</a:t>
            </a:r>
          </a:p>
          <a:p>
            <a:pPr lvl="0">
              <a:lnSpc>
                <a:spcPct val="150000"/>
              </a:lnSpc>
              <a:defRPr/>
            </a:pPr>
            <a:r>
              <a:rPr lang="fr-FR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Dimanche, j’aime __________________.</a:t>
            </a:r>
          </a:p>
        </p:txBody>
      </p:sp>
    </p:spTree>
    <p:extLst>
      <p:ext uri="{BB962C8B-B14F-4D97-AF65-F5344CB8AC3E}">
        <p14:creationId xmlns:p14="http://schemas.microsoft.com/office/powerpoint/2010/main" val="1186904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F74DE9-ACD6-0D65-9AF5-465FCA8643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41DE436B-45A3-135D-123A-0AB15006DB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pPr algn="l"/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Étape 2. Chacun réfléchit silencieusement à ce qu’il va dire dans sa prise de parole.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CAD03FB-D777-7636-1720-7D52147A1E40}"/>
              </a:ext>
            </a:extLst>
          </p:cNvPr>
          <p:cNvSpPr/>
          <p:nvPr/>
        </p:nvSpPr>
        <p:spPr>
          <a:xfrm>
            <a:off x="2112377" y="1643001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60FDCCC-BF0D-90B3-0991-71671ADDD247}"/>
              </a:ext>
            </a:extLst>
          </p:cNvPr>
          <p:cNvSpPr txBox="1"/>
          <p:nvPr/>
        </p:nvSpPr>
        <p:spPr>
          <a:xfrm>
            <a:off x="2353195" y="165190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Étape 1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F80DB6D-DADE-576B-CB3A-1638C3E8A09D}"/>
              </a:ext>
            </a:extLst>
          </p:cNvPr>
          <p:cNvSpPr/>
          <p:nvPr/>
        </p:nvSpPr>
        <p:spPr>
          <a:xfrm>
            <a:off x="3832400" y="1638321"/>
            <a:ext cx="1388084" cy="368606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37941A2-E4BB-B764-6C23-505AF85F1174}"/>
              </a:ext>
            </a:extLst>
          </p:cNvPr>
          <p:cNvSpPr txBox="1"/>
          <p:nvPr/>
        </p:nvSpPr>
        <p:spPr>
          <a:xfrm>
            <a:off x="4073218" y="162797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Étape 2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0BB135CB-89BC-880E-5DB6-1AEB0C58BBD8}"/>
              </a:ext>
            </a:extLst>
          </p:cNvPr>
          <p:cNvSpPr/>
          <p:nvPr/>
        </p:nvSpPr>
        <p:spPr>
          <a:xfrm>
            <a:off x="5571674" y="1648672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A0978C83-557A-20FF-AD1F-6959C7018AE2}"/>
              </a:ext>
            </a:extLst>
          </p:cNvPr>
          <p:cNvSpPr txBox="1"/>
          <p:nvPr/>
        </p:nvSpPr>
        <p:spPr>
          <a:xfrm>
            <a:off x="5812492" y="1638321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Étape 3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EF8CF949-C489-426E-81D5-F7E8D91E76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DE416DA4-B51B-AA6A-7F00-DE67FBA096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8137" y="3402121"/>
            <a:ext cx="1825908" cy="2738862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31BF787-6CCD-8E45-936E-95B35AF5691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3124" y="2606599"/>
            <a:ext cx="938876" cy="1048901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691AFA0E-1069-5791-B001-B06CBF4DB356}"/>
              </a:ext>
            </a:extLst>
          </p:cNvPr>
          <p:cNvSpPr txBox="1"/>
          <p:nvPr/>
        </p:nvSpPr>
        <p:spPr>
          <a:xfrm>
            <a:off x="1222562" y="2285027"/>
            <a:ext cx="72252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fr-FR" b="1" dirty="0">
                <a:solidFill>
                  <a:srgbClr val="5B9BD5">
                    <a:lumMod val="50000"/>
                  </a:srgbClr>
                </a:solidFill>
                <a:latin typeface="Dosis Medium" pitchFamily="2" charset="0"/>
              </a:rPr>
              <a:t>Situation : </a:t>
            </a:r>
            <a:r>
              <a:rPr lang="fr-FR" dirty="0">
                <a:solidFill>
                  <a:srgbClr val="5B9BD5">
                    <a:lumMod val="50000"/>
                  </a:srgbClr>
                </a:solidFill>
                <a:latin typeface="Dosis Medium" pitchFamily="2" charset="0"/>
              </a:rPr>
              <a:t>Présente-toi et parle de ta journée et de ce que tu fais dimanche.</a:t>
            </a:r>
            <a:endParaRPr kumimoji="0" lang="fr-FR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Dosis Medium" pitchFamily="2" charset="0"/>
              <a:ea typeface="+mn-ea"/>
              <a:cs typeface="+mn-cs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6498608C-EB6C-D4C0-9068-FEE10A1FF029}"/>
              </a:ext>
            </a:extLst>
          </p:cNvPr>
          <p:cNvSpPr/>
          <p:nvPr/>
        </p:nvSpPr>
        <p:spPr>
          <a:xfrm>
            <a:off x="3234405" y="3235524"/>
            <a:ext cx="4766488" cy="2905459"/>
          </a:xfrm>
          <a:prstGeom prst="roundRect">
            <a:avLst>
              <a:gd name="adj" fmla="val 8792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B7F6FA8D-D6B5-797D-5722-E19C2B4EAC60}"/>
              </a:ext>
            </a:extLst>
          </p:cNvPr>
          <p:cNvSpPr txBox="1"/>
          <p:nvPr/>
        </p:nvSpPr>
        <p:spPr>
          <a:xfrm>
            <a:off x="3445501" y="3341827"/>
            <a:ext cx="4365638" cy="2533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</a:rPr>
              <a:t>Bonjour,  j</a:t>
            </a:r>
            <a:r>
              <a:rPr lang="fr-FR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e m’appelle _____________. </a:t>
            </a:r>
            <a:r>
              <a:rPr kumimoji="0" lang="fr-FR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</a:rPr>
              <a:t>J’ai _______ .</a:t>
            </a:r>
          </a:p>
          <a:p>
            <a:pPr lvl="0">
              <a:lnSpc>
                <a:spcPct val="150000"/>
              </a:lnSpc>
              <a:defRPr/>
            </a:pPr>
            <a:r>
              <a:rPr lang="fr-FR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Je suis en ________. Je suis à l’école_______ .</a:t>
            </a:r>
          </a:p>
          <a:p>
            <a:pPr lvl="0">
              <a:lnSpc>
                <a:spcPct val="150000"/>
              </a:lnSpc>
              <a:defRPr/>
            </a:pPr>
            <a:r>
              <a:rPr lang="fr-FR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Le matin, je ________, je________ et je __________.</a:t>
            </a:r>
          </a:p>
          <a:p>
            <a:pPr lvl="0">
              <a:lnSpc>
                <a:spcPct val="150000"/>
              </a:lnSpc>
              <a:defRPr/>
            </a:pPr>
            <a:r>
              <a:rPr lang="fr-FR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Je __________ à ____________ heures. </a:t>
            </a:r>
          </a:p>
          <a:p>
            <a:pPr lvl="0">
              <a:lnSpc>
                <a:spcPct val="150000"/>
              </a:lnSpc>
              <a:defRPr/>
            </a:pPr>
            <a:r>
              <a:rPr lang="fr-FR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Après l’école, je _______________ et je ______________.</a:t>
            </a:r>
          </a:p>
          <a:p>
            <a:pPr lvl="0">
              <a:lnSpc>
                <a:spcPct val="150000"/>
              </a:lnSpc>
              <a:defRPr/>
            </a:pPr>
            <a:r>
              <a:rPr lang="fr-FR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Dimanche, j’aime __________________.</a:t>
            </a:r>
          </a:p>
        </p:txBody>
      </p:sp>
    </p:spTree>
    <p:extLst>
      <p:ext uri="{BB962C8B-B14F-4D97-AF65-F5344CB8AC3E}">
        <p14:creationId xmlns:p14="http://schemas.microsoft.com/office/powerpoint/2010/main" val="2298700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AAB518-D0C0-BE2A-C174-75894C49D0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D0DEB19D-F032-38B2-E945-579E00F36A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pPr algn="l"/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Étape 3. Maintenant, vous allez prendre la parole. Qui veut passer au tableau ?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FD95339-7996-7EF5-9B78-829BA08B13A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D1CC3156-B956-ABD5-CD11-98ABC7D87BA1}"/>
              </a:ext>
            </a:extLst>
          </p:cNvPr>
          <p:cNvSpPr/>
          <p:nvPr/>
        </p:nvSpPr>
        <p:spPr>
          <a:xfrm>
            <a:off x="2112377" y="1643001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D0DA64FF-C6D7-D1E9-ACA2-FB2C9BCA6B9F}"/>
              </a:ext>
            </a:extLst>
          </p:cNvPr>
          <p:cNvSpPr txBox="1"/>
          <p:nvPr/>
        </p:nvSpPr>
        <p:spPr>
          <a:xfrm>
            <a:off x="2371047" y="1637595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Étape 1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6395BEAC-E1A9-9564-1098-75165AE930AC}"/>
              </a:ext>
            </a:extLst>
          </p:cNvPr>
          <p:cNvSpPr/>
          <p:nvPr/>
        </p:nvSpPr>
        <p:spPr>
          <a:xfrm>
            <a:off x="3832400" y="1638321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58E03357-2DD3-17C9-76ED-10AE634AF3B9}"/>
              </a:ext>
            </a:extLst>
          </p:cNvPr>
          <p:cNvSpPr txBox="1"/>
          <p:nvPr/>
        </p:nvSpPr>
        <p:spPr>
          <a:xfrm>
            <a:off x="4073218" y="162797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fr-FR" b="1" dirty="0">
                <a:solidFill>
                  <a:prstClr val="white">
                    <a:lumMod val="95000"/>
                  </a:prstClr>
                </a:solidFill>
              </a:rPr>
              <a:t>Étape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04C67F0D-33FF-B67B-9C66-4913C701DE0E}"/>
              </a:ext>
            </a:extLst>
          </p:cNvPr>
          <p:cNvSpPr/>
          <p:nvPr/>
        </p:nvSpPr>
        <p:spPr>
          <a:xfrm>
            <a:off x="5571674" y="1648672"/>
            <a:ext cx="1388084" cy="368606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AA49B6CC-72B3-D822-61F6-07F9AD09D83E}"/>
              </a:ext>
            </a:extLst>
          </p:cNvPr>
          <p:cNvSpPr txBox="1"/>
          <p:nvPr/>
        </p:nvSpPr>
        <p:spPr>
          <a:xfrm>
            <a:off x="5812492" y="1638321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fr-FR" b="1" dirty="0">
                <a:solidFill>
                  <a:prstClr val="white">
                    <a:lumMod val="95000"/>
                  </a:prstClr>
                </a:solidFill>
              </a:rPr>
              <a:t>Étape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5F980B4-CB56-ECFB-A233-A5614439B7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8137" y="3402121"/>
            <a:ext cx="1825908" cy="2738862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C71F62D-F09B-369D-92BC-7C35506D4917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3124" y="2606599"/>
            <a:ext cx="938876" cy="104890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991F7DC2-1D94-CFC2-D82E-9240D387C532}"/>
              </a:ext>
            </a:extLst>
          </p:cNvPr>
          <p:cNvSpPr txBox="1"/>
          <p:nvPr/>
        </p:nvSpPr>
        <p:spPr>
          <a:xfrm>
            <a:off x="1222562" y="2285027"/>
            <a:ext cx="72252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fr-FR" b="1" dirty="0">
                <a:solidFill>
                  <a:srgbClr val="5B9BD5">
                    <a:lumMod val="50000"/>
                  </a:srgbClr>
                </a:solidFill>
                <a:latin typeface="Dosis Medium" pitchFamily="2" charset="0"/>
              </a:rPr>
              <a:t>Situation : </a:t>
            </a:r>
            <a:r>
              <a:rPr lang="fr-FR" dirty="0">
                <a:solidFill>
                  <a:srgbClr val="5B9BD5">
                    <a:lumMod val="50000"/>
                  </a:srgbClr>
                </a:solidFill>
                <a:latin typeface="Dosis Medium" pitchFamily="2" charset="0"/>
              </a:rPr>
              <a:t>Présente-toi et parle de ta journée et de ce que tu fais dimanche.</a:t>
            </a:r>
            <a:endParaRPr kumimoji="0" lang="fr-FR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Dosis Medium" pitchFamily="2" charset="0"/>
              <a:ea typeface="+mn-ea"/>
              <a:cs typeface="+mn-cs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BC4BC5B8-ED0C-93A9-3D36-72809CB964E1}"/>
              </a:ext>
            </a:extLst>
          </p:cNvPr>
          <p:cNvSpPr/>
          <p:nvPr/>
        </p:nvSpPr>
        <p:spPr>
          <a:xfrm>
            <a:off x="3234405" y="3235524"/>
            <a:ext cx="4766488" cy="2905459"/>
          </a:xfrm>
          <a:prstGeom prst="roundRect">
            <a:avLst>
              <a:gd name="adj" fmla="val 8792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143D62C-4C01-6025-944A-B4954D5921D4}"/>
              </a:ext>
            </a:extLst>
          </p:cNvPr>
          <p:cNvSpPr txBox="1"/>
          <p:nvPr/>
        </p:nvSpPr>
        <p:spPr>
          <a:xfrm>
            <a:off x="3445501" y="3341827"/>
            <a:ext cx="4365638" cy="2533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</a:rPr>
              <a:t>Bonjour,  j</a:t>
            </a:r>
            <a:r>
              <a:rPr lang="fr-FR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e m’appelle _____________. </a:t>
            </a:r>
            <a:r>
              <a:rPr kumimoji="0" lang="fr-FR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</a:rPr>
              <a:t>J’ai _______ .</a:t>
            </a:r>
          </a:p>
          <a:p>
            <a:pPr lvl="0">
              <a:lnSpc>
                <a:spcPct val="150000"/>
              </a:lnSpc>
              <a:defRPr/>
            </a:pPr>
            <a:r>
              <a:rPr lang="fr-FR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Je suis en ________. Je suis à l’école_______ .</a:t>
            </a:r>
          </a:p>
          <a:p>
            <a:pPr lvl="0">
              <a:lnSpc>
                <a:spcPct val="150000"/>
              </a:lnSpc>
              <a:defRPr/>
            </a:pPr>
            <a:r>
              <a:rPr lang="fr-FR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Le matin, je ________, je________ et je __________.</a:t>
            </a:r>
          </a:p>
          <a:p>
            <a:pPr lvl="0">
              <a:lnSpc>
                <a:spcPct val="150000"/>
              </a:lnSpc>
              <a:defRPr/>
            </a:pPr>
            <a:r>
              <a:rPr lang="fr-FR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Je __________ à ____________ heures. </a:t>
            </a:r>
          </a:p>
          <a:p>
            <a:pPr lvl="0">
              <a:lnSpc>
                <a:spcPct val="150000"/>
              </a:lnSpc>
              <a:defRPr/>
            </a:pPr>
            <a:r>
              <a:rPr lang="fr-FR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Après l’école, je _______________ et je ______________.</a:t>
            </a:r>
          </a:p>
          <a:p>
            <a:pPr lvl="0">
              <a:lnSpc>
                <a:spcPct val="150000"/>
              </a:lnSpc>
              <a:defRPr/>
            </a:pPr>
            <a:r>
              <a:rPr lang="fr-FR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Dimanche, j’aime __________________.</a:t>
            </a:r>
          </a:p>
        </p:txBody>
      </p:sp>
    </p:spTree>
    <p:extLst>
      <p:ext uri="{BB962C8B-B14F-4D97-AF65-F5344CB8AC3E}">
        <p14:creationId xmlns:p14="http://schemas.microsoft.com/office/powerpoint/2010/main" val="3082638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686881-4317-E92B-F523-04E6ED5941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B2147BA4-9C97-9685-44A4-4CA3F5E730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0828" y="775249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tout le monde participe. Chacun parle de sa journée et de ce qu’il fait le dimanche à son voisin.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E8CF3E4-AD4E-CEF9-A55E-C931C36BD0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2313973" y="2721157"/>
            <a:ext cx="4279332" cy="28528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4D9EDF2-58ED-F518-673A-67C8F86005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668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3090" y="3439348"/>
            <a:ext cx="6254069" cy="1446177"/>
          </a:xfrm>
          <a:prstGeom prst="rect">
            <a:avLst/>
          </a:prstGeom>
        </p:spPr>
      </p:pic>
      <p:sp>
        <p:nvSpPr>
          <p:cNvPr id="13" name="Espace réservé du texte 12"/>
          <p:cNvSpPr>
            <a:spLocks noGrp="1"/>
          </p:cNvSpPr>
          <p:nvPr>
            <p:ph type="body" sz="quarter" idx="19"/>
          </p:nvPr>
        </p:nvSpPr>
        <p:spPr>
          <a:xfrm>
            <a:off x="2201410" y="2522109"/>
            <a:ext cx="5367790" cy="756000"/>
          </a:xfrm>
        </p:spPr>
        <p:txBody>
          <a:bodyPr/>
          <a:lstStyle/>
          <a:p>
            <a:r>
              <a:rPr lang="fr-FR" sz="1400" dirty="0"/>
              <a:t>Prendre la parole en réutilisant les actes de parole enseignés.</a:t>
            </a:r>
          </a:p>
        </p:txBody>
      </p:sp>
      <p:sp>
        <p:nvSpPr>
          <p:cNvPr id="14" name="Espace réservé du texte 13"/>
          <p:cNvSpPr>
            <a:spLocks noGrp="1"/>
          </p:cNvSpPr>
          <p:nvPr>
            <p:ph type="body" sz="quarter" idx="20"/>
          </p:nvPr>
        </p:nvSpPr>
        <p:spPr>
          <a:xfrm>
            <a:off x="2201410" y="5508429"/>
            <a:ext cx="4960805" cy="756000"/>
          </a:xfrm>
        </p:spPr>
        <p:txBody>
          <a:bodyPr/>
          <a:lstStyle/>
          <a:p>
            <a:r>
              <a:rPr lang="fr-FR" sz="1400" dirty="0"/>
              <a:t>Écrire des phrases.</a:t>
            </a:r>
          </a:p>
        </p:txBody>
      </p:sp>
      <p:pic>
        <p:nvPicPr>
          <p:cNvPr id="3" name="Espace réservé pour une image  2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9325" y="1957588"/>
            <a:ext cx="539750" cy="539750"/>
          </a:xfrm>
        </p:spPr>
      </p:pic>
      <p:pic>
        <p:nvPicPr>
          <p:cNvPr id="22" name="Espace réservé pour une image  21" descr="Une image contenant horloge, cercle, symbole, Police&#10;&#10;Le contenu généré par l’IA peut être incorrect.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8796" y="4958117"/>
            <a:ext cx="540000" cy="540000"/>
          </a:xfrm>
        </p:spPr>
      </p:pic>
      <p:pic>
        <p:nvPicPr>
          <p:cNvPr id="20" name="Espace réservé pour une image  19" descr="Une image contenant horloge, cercle, symbole, Police&#10;&#10;Le contenu généré par l’IA peut être incorrect."/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>
          <a:xfrm>
            <a:off x="7298796" y="3473285"/>
            <a:ext cx="540000" cy="540000"/>
          </a:xfrm>
          <a:prstGeom prst="rect">
            <a:avLst/>
          </a:prstGeom>
        </p:spPr>
      </p:pic>
      <p:sp>
        <p:nvSpPr>
          <p:cNvPr id="10" name="Titre 8"/>
          <p:cNvSpPr>
            <a:spLocks noGrp="1"/>
          </p:cNvSpPr>
          <p:nvPr>
            <p:ph type="title"/>
          </p:nvPr>
        </p:nvSpPr>
        <p:spPr>
          <a:xfrm>
            <a:off x="628650" y="1308847"/>
            <a:ext cx="7886700" cy="705267"/>
          </a:xfrm>
        </p:spPr>
        <p:txBody>
          <a:bodyPr/>
          <a:lstStyle/>
          <a:p>
            <a:r>
              <a:rPr lang="en-US" sz="3200" dirty="0"/>
              <a:t>Plan de la séance 5</a:t>
            </a:r>
          </a:p>
        </p:txBody>
      </p:sp>
      <p:grpSp>
        <p:nvGrpSpPr>
          <p:cNvPr id="11" name="Groupe 10"/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12" name="Rectangle 11"/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Titre 53"/>
            <p:cNvSpPr txBox="1"/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17" name="Espace réservé du texte 5"/>
          <p:cNvSpPr txBox="1"/>
          <p:nvPr/>
        </p:nvSpPr>
        <p:spPr>
          <a:xfrm>
            <a:off x="2139721" y="3922572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Lire et comprendre des phrases.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2317076" y="3546342"/>
            <a:ext cx="30274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424D7B"/>
                </a:solidFill>
                <a:latin typeface="Dosis ExtraBold" pitchFamily="2" charset="0"/>
              </a:rPr>
              <a:t>2.  Lecture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on va faire de la lecture. </a:t>
            </a:r>
            <a:endParaRPr lang="fr-FR" dirty="0"/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5970" y="2261937"/>
            <a:ext cx="5052060" cy="3368040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C’est le mot : dans. </a:t>
            </a:r>
            <a:b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</a:b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On va l’épeler ensemble </a:t>
            </a:r>
            <a:r>
              <a:rPr lang="fr-FR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: d-a-n-s. </a:t>
            </a:r>
            <a:endParaRPr lang="fr-FR" dirty="0">
              <a:latin typeface="Dosis Medium" pitchFamily="2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2592551" y="2716305"/>
            <a:ext cx="3958898" cy="14253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fr-FR" sz="6600" b="1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</a:rPr>
              <a:t>dans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 SemiBold" pitchFamily="2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C’est le mot : en haut. </a:t>
            </a:r>
            <a:b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</a:b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On va l’épeler ensemble : e-n-h-a-u-t.</a:t>
            </a:r>
            <a:endParaRPr lang="fr-FR" dirty="0">
              <a:latin typeface="Dosis Medium" pitchFamily="2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2774291" y="2796987"/>
            <a:ext cx="3595418" cy="14253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defTabSz="457200">
              <a:lnSpc>
                <a:spcPct val="150000"/>
              </a:lnSpc>
              <a:defRPr/>
            </a:pPr>
            <a:r>
              <a:rPr lang="fr-FR" sz="6600" b="1" kern="0" dirty="0">
                <a:solidFill>
                  <a:srgbClr val="424D7B"/>
                </a:solidFill>
                <a:latin typeface="Dosis SemiBold" pitchFamily="2" charset="0"/>
              </a:rPr>
              <a:t>en haut 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 SemiBold" pitchFamily="2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Lisez ces phrases en silence. Après, on va écouter un audio. 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84C93FE1-886D-DA24-CACC-E0A37CEB62EC}"/>
              </a:ext>
            </a:extLst>
          </p:cNvPr>
          <p:cNvSpPr txBox="1"/>
          <p:nvPr/>
        </p:nvSpPr>
        <p:spPr>
          <a:xfrm>
            <a:off x="859219" y="2451093"/>
            <a:ext cx="7672781" cy="20832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000" b="1" dirty="0">
                <a:solidFill>
                  <a:srgbClr val="565F88"/>
                </a:solidFill>
                <a:latin typeface="Dosis SemiBold" pitchFamily="2" charset="0"/>
              </a:rPr>
              <a:t>Les enfants jouent à la mar</a:t>
            </a:r>
            <a:r>
              <a:rPr lang="fr-FR" sz="3000" b="1" dirty="0">
                <a:solidFill>
                  <a:srgbClr val="00ACA4"/>
                </a:solidFill>
                <a:latin typeface="Dosis SemiBold" pitchFamily="2" charset="0"/>
              </a:rPr>
              <a:t>ell</a:t>
            </a:r>
            <a:r>
              <a:rPr lang="fr-FR" sz="3000" b="1" dirty="0">
                <a:solidFill>
                  <a:schemeClr val="bg2">
                    <a:lumMod val="75000"/>
                  </a:schemeClr>
                </a:solidFill>
                <a:latin typeface="Dosis SemiBold" pitchFamily="2" charset="0"/>
              </a:rPr>
              <a:t>e</a:t>
            </a:r>
            <a:r>
              <a:rPr lang="fr-FR" sz="3000" b="1" dirty="0">
                <a:solidFill>
                  <a:srgbClr val="565F88"/>
                </a:solidFill>
                <a:latin typeface="Dosis SemiBold" pitchFamily="2" charset="0"/>
              </a:rPr>
              <a:t>.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000" b="1" dirty="0">
                <a:solidFill>
                  <a:srgbClr val="565F88"/>
                </a:solidFill>
                <a:latin typeface="Dosis SemiBold" pitchFamily="2" charset="0"/>
              </a:rPr>
              <a:t>La maitr</a:t>
            </a:r>
            <a:r>
              <a:rPr lang="fr-FR" sz="3000" b="1" dirty="0">
                <a:solidFill>
                  <a:srgbClr val="00ACA4"/>
                </a:solidFill>
                <a:latin typeface="Dosis SemiBold" pitchFamily="2" charset="0"/>
              </a:rPr>
              <a:t>ess</a:t>
            </a:r>
            <a:r>
              <a:rPr lang="fr-FR" sz="3000" b="1" dirty="0">
                <a:solidFill>
                  <a:schemeClr val="bg2">
                    <a:lumMod val="75000"/>
                  </a:schemeClr>
                </a:solidFill>
                <a:latin typeface="Dosis SemiBold" pitchFamily="2" charset="0"/>
              </a:rPr>
              <a:t>e</a:t>
            </a:r>
            <a:r>
              <a:rPr lang="fr-FR" sz="3000" b="1" dirty="0">
                <a:solidFill>
                  <a:srgbClr val="565F88"/>
                </a:solidFill>
                <a:latin typeface="Dosis SemiBold" pitchFamily="2" charset="0"/>
              </a:rPr>
              <a:t> a une jolie casqu</a:t>
            </a:r>
            <a:r>
              <a:rPr lang="fr-FR" sz="3000" b="1" dirty="0">
                <a:solidFill>
                  <a:srgbClr val="00ACA4"/>
                </a:solidFill>
                <a:latin typeface="Dosis SemiBold" pitchFamily="2" charset="0"/>
              </a:rPr>
              <a:t>ett</a:t>
            </a:r>
            <a:r>
              <a:rPr lang="fr-FR" sz="3000" b="1" dirty="0">
                <a:solidFill>
                  <a:schemeClr val="bg2">
                    <a:lumMod val="75000"/>
                  </a:schemeClr>
                </a:solidFill>
                <a:latin typeface="Dosis SemiBold" pitchFamily="2" charset="0"/>
              </a:rPr>
              <a:t>e</a:t>
            </a:r>
            <a:r>
              <a:rPr lang="fr-FR" sz="3000" b="1" dirty="0">
                <a:solidFill>
                  <a:srgbClr val="565F88"/>
                </a:solidFill>
                <a:latin typeface="Dosis SemiBold" pitchFamily="2" charset="0"/>
              </a:rPr>
              <a:t>.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000" b="1" dirty="0">
                <a:solidFill>
                  <a:srgbClr val="565F88"/>
                </a:solidFill>
                <a:latin typeface="Dosis SemiBold" pitchFamily="2" charset="0"/>
              </a:rPr>
              <a:t>Sami achète une suc</a:t>
            </a:r>
            <a:r>
              <a:rPr kumimoji="0" lang="fr-FR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ett</a:t>
            </a:r>
            <a:r>
              <a:rPr kumimoji="0" lang="fr-FR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E7E6E6">
                    <a:lumMod val="75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e</a:t>
            </a:r>
            <a:r>
              <a:rPr lang="fr-FR" sz="3000" b="1" dirty="0">
                <a:solidFill>
                  <a:srgbClr val="565F88"/>
                </a:solidFill>
                <a:latin typeface="Dosis SemiBold" pitchFamily="2" charset="0"/>
              </a:rPr>
              <a:t>.</a:t>
            </a:r>
          </a:p>
        </p:txBody>
      </p:sp>
      <p:sp>
        <p:nvSpPr>
          <p:cNvPr id="4" name="Arc 3">
            <a:extLst>
              <a:ext uri="{FF2B5EF4-FFF2-40B4-BE49-F238E27FC236}">
                <a16:creationId xmlns:a16="http://schemas.microsoft.com/office/drawing/2014/main" id="{41A85439-F3D8-4DFC-81C7-09F6EA6E0A10}"/>
              </a:ext>
            </a:extLst>
          </p:cNvPr>
          <p:cNvSpPr/>
          <p:nvPr/>
        </p:nvSpPr>
        <p:spPr>
          <a:xfrm rot="7182353">
            <a:off x="1921312" y="2855452"/>
            <a:ext cx="359229" cy="272143"/>
          </a:xfrm>
          <a:prstGeom prst="arc">
            <a:avLst>
              <a:gd name="adj1" fmla="val 15521401"/>
              <a:gd name="adj2" fmla="val 2900086"/>
            </a:avLst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/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/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/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/>
            <p:cNvSpPr txBox="1"/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pic>
        <p:nvPicPr>
          <p:cNvPr id="13" name="Image 12"/>
          <p:cNvPicPr>
            <a:picLocks noChangeAspect="1"/>
          </p:cNvPicPr>
          <p:nvPr/>
        </p:nvPicPr>
        <p:blipFill>
          <a:blip r:embed="rId2"/>
          <a:srcRect l="-1" t="6341" r="53113" b="77157"/>
          <a:stretch>
            <a:fillRect/>
          </a:stretch>
        </p:blipFill>
        <p:spPr>
          <a:xfrm>
            <a:off x="544958" y="3303872"/>
            <a:ext cx="7731487" cy="1700635"/>
          </a:xfrm>
          <a:prstGeom prst="roundRect">
            <a:avLst/>
          </a:prstGeom>
        </p:spPr>
      </p:pic>
      <p:sp>
        <p:nvSpPr>
          <p:cNvPr id="14" name="Rectangle : coins arrondis 13"/>
          <p:cNvSpPr/>
          <p:nvPr/>
        </p:nvSpPr>
        <p:spPr>
          <a:xfrm>
            <a:off x="375385" y="3545087"/>
            <a:ext cx="1465153" cy="1556302"/>
          </a:xfrm>
          <a:prstGeom prst="roundRect">
            <a:avLst/>
          </a:prstGeom>
          <a:noFill/>
          <a:ln w="38100">
            <a:solidFill>
              <a:srgbClr val="00ACA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itre 1"/>
          <p:cNvSpPr>
            <a:spLocks noGrp="1"/>
          </p:cNvSpPr>
          <p:nvPr>
            <p:ph type="title"/>
          </p:nvPr>
        </p:nvSpPr>
        <p:spPr>
          <a:xfrm>
            <a:off x="467352" y="2130317"/>
            <a:ext cx="7886700" cy="720000"/>
          </a:xfrm>
        </p:spPr>
        <p:txBody>
          <a:bodyPr/>
          <a:lstStyle/>
          <a:p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Il convient de lancer </a:t>
            </a:r>
            <a:r>
              <a:rPr lang="en-US" sz="2800" dirty="0">
                <a:solidFill>
                  <a:srgbClr val="00ACA4"/>
                </a:solidFill>
              </a:rPr>
              <a:t>le mode diaporama 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pour la diffusion de la leçon en classe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Lecture de l’audio.  </a:t>
            </a:r>
          </a:p>
        </p:txBody>
      </p:sp>
      <p:pic>
        <p:nvPicPr>
          <p:cNvPr id="5" name="Espace réservé pour une image  11" descr="Une image contenant capture d’écran, Graphique, Bleu électrique, conception&#10;&#10;Le contenu généré par l’IA peut être incorrect.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94184" y="792000"/>
            <a:ext cx="720000" cy="720000"/>
          </a:xfrm>
          <a:prstGeom prst="rect">
            <a:avLst/>
          </a:prstGeom>
        </p:spPr>
      </p:pic>
      <p:pic>
        <p:nvPicPr>
          <p:cNvPr id="3" name="Image 2" descr="Une image contenant noir, obscurité&#10;&#10;Le contenu généré par l’IA peut être incorrect.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C27C8549-9A66-458F-8318-EDD51D3052B7}"/>
              </a:ext>
            </a:extLst>
          </p:cNvPr>
          <p:cNvSpPr txBox="1"/>
          <p:nvPr/>
        </p:nvSpPr>
        <p:spPr>
          <a:xfrm>
            <a:off x="859219" y="2451093"/>
            <a:ext cx="7672781" cy="20832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marR="0" lvl="0" indent="-5715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3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Les enfants jouent à la mar</a:t>
            </a:r>
            <a:r>
              <a:rPr kumimoji="0" lang="fr-FR" sz="3000" b="1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ell</a:t>
            </a:r>
            <a:r>
              <a:rPr kumimoji="0" lang="fr-FR" sz="3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75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e</a:t>
            </a:r>
            <a:r>
              <a:rPr kumimoji="0" lang="fr-FR" sz="3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.</a:t>
            </a:r>
          </a:p>
          <a:p>
            <a:pPr marL="571500" marR="0" lvl="0" indent="-5715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3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La maitr</a:t>
            </a:r>
            <a:r>
              <a:rPr kumimoji="0" lang="fr-FR" sz="3000" b="1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ess</a:t>
            </a:r>
            <a:r>
              <a:rPr kumimoji="0" lang="fr-FR" sz="3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75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e</a:t>
            </a:r>
            <a:r>
              <a:rPr kumimoji="0" lang="fr-FR" sz="3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 a une jolie casqu</a:t>
            </a:r>
            <a:r>
              <a:rPr kumimoji="0" lang="fr-FR" sz="3000" b="1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ett</a:t>
            </a:r>
            <a:r>
              <a:rPr kumimoji="0" lang="fr-FR" sz="3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75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e</a:t>
            </a:r>
            <a:r>
              <a:rPr kumimoji="0" lang="fr-FR" sz="3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.</a:t>
            </a:r>
          </a:p>
          <a:p>
            <a:pPr marL="571500" marR="0" lvl="0" indent="-5715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3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Sami achète une suc</a:t>
            </a:r>
            <a:r>
              <a:rPr kumimoji="0" lang="fr-FR" sz="3000" b="1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ett</a:t>
            </a:r>
            <a:r>
              <a:rPr kumimoji="0" lang="fr-FR" sz="3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75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e</a:t>
            </a:r>
            <a:r>
              <a:rPr kumimoji="0" lang="fr-FR" sz="3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.</a:t>
            </a:r>
          </a:p>
        </p:txBody>
      </p:sp>
      <p:sp>
        <p:nvSpPr>
          <p:cNvPr id="10" name="Arc 9">
            <a:extLst>
              <a:ext uri="{FF2B5EF4-FFF2-40B4-BE49-F238E27FC236}">
                <a16:creationId xmlns:a16="http://schemas.microsoft.com/office/drawing/2014/main" id="{9CD87502-574D-42E5-95AE-4A944AA578BE}"/>
              </a:ext>
            </a:extLst>
          </p:cNvPr>
          <p:cNvSpPr/>
          <p:nvPr/>
        </p:nvSpPr>
        <p:spPr>
          <a:xfrm rot="7182353">
            <a:off x="1921312" y="2855452"/>
            <a:ext cx="359229" cy="272143"/>
          </a:xfrm>
          <a:prstGeom prst="arc">
            <a:avLst>
              <a:gd name="adj1" fmla="val 15521401"/>
              <a:gd name="adj2" fmla="val 2900086"/>
            </a:avLst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" name="phrases N2 SEM4 S5">
            <a:hlinkClick r:id="" action="ppaction://media"/>
            <a:extLst>
              <a:ext uri="{FF2B5EF4-FFF2-40B4-BE49-F238E27FC236}">
                <a16:creationId xmlns:a16="http://schemas.microsoft.com/office/drawing/2014/main" id="{7A4F9163-452B-1A88-9AD9-35DEA8EBD4D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25730" y="913429"/>
            <a:ext cx="271463" cy="2714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7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37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1"/>
          <p:cNvSpPr txBox="1"/>
          <p:nvPr/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600" b="0" kern="1200">
                <a:solidFill>
                  <a:prstClr val="white">
                    <a:lumMod val="65000"/>
                  </a:prstClr>
                </a:solidFill>
                <a:latin typeface="Calibri" panose="020F0502020204030204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à haute voix ?</a:t>
            </a:r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5393" y="650122"/>
            <a:ext cx="1087654" cy="980062"/>
          </a:xfrm>
          <a:prstGeom prst="ellipse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21EFB7D1-500F-48F4-95D3-47BE767E631B}"/>
              </a:ext>
            </a:extLst>
          </p:cNvPr>
          <p:cNvSpPr txBox="1"/>
          <p:nvPr/>
        </p:nvSpPr>
        <p:spPr>
          <a:xfrm>
            <a:off x="859219" y="2451093"/>
            <a:ext cx="7672781" cy="20832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marR="0" lvl="0" indent="-5715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3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Les enfants jouent à la mar</a:t>
            </a:r>
            <a:r>
              <a:rPr kumimoji="0" lang="fr-FR" sz="3000" b="1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ell</a:t>
            </a:r>
            <a:r>
              <a:rPr kumimoji="0" lang="fr-FR" sz="3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75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e</a:t>
            </a:r>
            <a:r>
              <a:rPr kumimoji="0" lang="fr-FR" sz="3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.</a:t>
            </a:r>
          </a:p>
          <a:p>
            <a:pPr marL="571500" marR="0" lvl="0" indent="-5715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3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La maitr</a:t>
            </a:r>
            <a:r>
              <a:rPr kumimoji="0" lang="fr-FR" sz="3000" b="1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ess</a:t>
            </a:r>
            <a:r>
              <a:rPr kumimoji="0" lang="fr-FR" sz="3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75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e</a:t>
            </a:r>
            <a:r>
              <a:rPr kumimoji="0" lang="fr-FR" sz="3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 a une jolie casqu</a:t>
            </a:r>
            <a:r>
              <a:rPr kumimoji="0" lang="fr-FR" sz="3000" b="1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ett</a:t>
            </a:r>
            <a:r>
              <a:rPr kumimoji="0" lang="fr-FR" sz="3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75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e</a:t>
            </a:r>
            <a:r>
              <a:rPr kumimoji="0" lang="fr-FR" sz="3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.</a:t>
            </a:r>
          </a:p>
          <a:p>
            <a:pPr marL="571500" marR="0" lvl="0" indent="-5715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3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Sami achète une suc</a:t>
            </a:r>
            <a:r>
              <a:rPr kumimoji="0" lang="fr-FR" sz="3000" b="1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ett</a:t>
            </a:r>
            <a:r>
              <a:rPr kumimoji="0" lang="fr-FR" sz="3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75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e</a:t>
            </a:r>
            <a:r>
              <a:rPr kumimoji="0" lang="fr-FR" sz="3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.</a:t>
            </a:r>
          </a:p>
        </p:txBody>
      </p:sp>
      <p:sp>
        <p:nvSpPr>
          <p:cNvPr id="8" name="Arc 7">
            <a:extLst>
              <a:ext uri="{FF2B5EF4-FFF2-40B4-BE49-F238E27FC236}">
                <a16:creationId xmlns:a16="http://schemas.microsoft.com/office/drawing/2014/main" id="{F1DF556C-0EC8-46B1-A002-84D392B73BCF}"/>
              </a:ext>
            </a:extLst>
          </p:cNvPr>
          <p:cNvSpPr/>
          <p:nvPr/>
        </p:nvSpPr>
        <p:spPr>
          <a:xfrm rot="7182353">
            <a:off x="1921312" y="2855452"/>
            <a:ext cx="359229" cy="272143"/>
          </a:xfrm>
          <a:prstGeom prst="arc">
            <a:avLst>
              <a:gd name="adj1" fmla="val 15521401"/>
              <a:gd name="adj2" fmla="val 2900086"/>
            </a:avLst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On passe à une autre activité. Regardez cette image. Voici Rania et sa famille.</a:t>
            </a:r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EDBD624-EFCC-4670-A920-518BD61EE57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014" y="1839012"/>
            <a:ext cx="6249971" cy="416664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6A3AFDB5-6C1E-4FCC-98A1-C88CE1C114C2}"/>
              </a:ext>
            </a:extLst>
          </p:cNvPr>
          <p:cNvCxnSpPr/>
          <p:nvPr/>
        </p:nvCxnSpPr>
        <p:spPr>
          <a:xfrm flipH="1">
            <a:off x="6108570" y="2743200"/>
            <a:ext cx="405353" cy="41478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1691999" y="756000"/>
            <a:ext cx="7065501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Est-ce que Rania fait un pique-nique avec sa famille dans la forêt ? Qui veut répondre ? </a:t>
            </a:r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5393" y="650122"/>
            <a:ext cx="1087654" cy="980062"/>
          </a:xfrm>
          <a:prstGeom prst="ellipse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F6A3345-5596-4CF2-A57D-B20DF26C4C4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014" y="1839012"/>
            <a:ext cx="6249971" cy="416664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Est-ce que les trois enfants portent des casquettes ? Qui veut répondre ? </a:t>
            </a:r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5393" y="650122"/>
            <a:ext cx="1087654" cy="980062"/>
          </a:xfrm>
          <a:prstGeom prst="ellipse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F425E76-CD61-42F5-9DAD-8ED3C9FAAE4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014" y="1839012"/>
            <a:ext cx="6249971" cy="416664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460321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1EC5929C-2F36-4D2B-9990-43F497735D3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014" y="1839012"/>
            <a:ext cx="6249971" cy="416664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Est-ce que Rania a une sucette ? </a:t>
            </a:r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3"/>
          <a:srcRect r="1593" b="11327"/>
          <a:stretch>
            <a:fillRect/>
          </a:stretch>
        </p:blipFill>
        <p:spPr>
          <a:xfrm>
            <a:off x="215393" y="650122"/>
            <a:ext cx="1087654" cy="980062"/>
          </a:xfrm>
          <a:prstGeom prst="ellipse">
            <a:avLst/>
          </a:prstGeom>
        </p:spPr>
      </p:pic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69B05199-0F48-40B5-B1FF-97490AFF071A}"/>
              </a:ext>
            </a:extLst>
          </p:cNvPr>
          <p:cNvCxnSpPr/>
          <p:nvPr/>
        </p:nvCxnSpPr>
        <p:spPr>
          <a:xfrm flipH="1">
            <a:off x="6108570" y="2743200"/>
            <a:ext cx="405353" cy="41478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0232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Est-ce que les trois enfants jouent à la marelle ? Qui veut répondre ? </a:t>
            </a:r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5393" y="650122"/>
            <a:ext cx="1087654" cy="980062"/>
          </a:xfrm>
          <a:prstGeom prst="ellipse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DF611DE-40E1-4B16-8D65-11F4E12FD9F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014" y="1839012"/>
            <a:ext cx="6249971" cy="416664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575012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les ardoises.</a:t>
            </a:r>
          </a:p>
        </p:txBody>
      </p:sp>
      <p:pic>
        <p:nvPicPr>
          <p:cNvPr id="4" name="Espace réservé pour une image  3" descr="Une image contenant capture d’écran, Rectangle, carré&#10;&#10;Le contenu généré par l’IA peut être incorrect.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Lisez silencieusement les phrases. Personne ne lit les phrases à voix haute. </a:t>
            </a:r>
            <a:b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</a:b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les numéros des bonnes phrases sur l’ardoise : 1, 2,3 ou 4.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C3DF1004-A085-47A5-A9A7-F3532E188B34}"/>
              </a:ext>
            </a:extLst>
          </p:cNvPr>
          <p:cNvSpPr txBox="1"/>
          <p:nvPr/>
        </p:nvSpPr>
        <p:spPr>
          <a:xfrm>
            <a:off x="385513" y="2746561"/>
            <a:ext cx="5546924" cy="20601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200" dirty="0">
                <a:solidFill>
                  <a:schemeClr val="accent5">
                    <a:lumMod val="50000"/>
                  </a:schemeClr>
                </a:solidFill>
                <a:latin typeface="Dosis SemiBold" pitchFamily="2" charset="0"/>
              </a:rPr>
              <a:t>Rania a une sucette. 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200" dirty="0">
                <a:solidFill>
                  <a:schemeClr val="accent5">
                    <a:lumMod val="50000"/>
                  </a:schemeClr>
                </a:solidFill>
                <a:latin typeface="Dosis SemiBold" pitchFamily="2" charset="0"/>
              </a:rPr>
              <a:t>Rania fait un pique-nique avec sa famille. 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200" dirty="0">
                <a:solidFill>
                  <a:schemeClr val="accent5">
                    <a:lumMod val="50000"/>
                  </a:schemeClr>
                </a:solidFill>
                <a:latin typeface="Dosis SemiBold" pitchFamily="2" charset="0"/>
              </a:rPr>
              <a:t>Les trois enfants portent des casquettes. 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200" dirty="0">
                <a:solidFill>
                  <a:schemeClr val="accent5">
                    <a:lumMod val="50000"/>
                  </a:schemeClr>
                </a:solidFill>
                <a:latin typeface="Dosis SemiBold" pitchFamily="2" charset="0"/>
              </a:rPr>
              <a:t>Les trois enfants jouent à la marelle.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36C3930F-4101-422E-B3C9-5541EC49E12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7622" y="2746561"/>
            <a:ext cx="2744378" cy="21315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vos ardoises. </a:t>
            </a:r>
          </a:p>
        </p:txBody>
      </p:sp>
      <p:pic>
        <p:nvPicPr>
          <p:cNvPr id="4" name="Espace réservé pour une image  3" descr="Une image contenant capture d’écran, Rectangle, carré&#10;&#10;Le contenu généré par l’IA peut être incorrect.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/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5" name="Rectangle 4"/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Titre 53"/>
            <p:cNvSpPr txBox="1"/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11" name="Titre 1"/>
          <p:cNvSpPr>
            <a:spLocks noGrp="1"/>
          </p:cNvSpPr>
          <p:nvPr>
            <p:ph type="title"/>
          </p:nvPr>
        </p:nvSpPr>
        <p:spPr>
          <a:xfrm>
            <a:off x="647900" y="1390533"/>
            <a:ext cx="7886700" cy="720000"/>
          </a:xfrm>
        </p:spPr>
        <p:txBody>
          <a:bodyPr/>
          <a:lstStyle/>
          <a:p>
            <a:r>
              <a:rPr lang="en-US" sz="3200" dirty="0">
                <a:solidFill>
                  <a:srgbClr val="424D7B"/>
                </a:solidFill>
              </a:rPr>
              <a:t>Pictogrammes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400" y="2474382"/>
            <a:ext cx="7520578" cy="279951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1691999" y="756000"/>
            <a:ext cx="6932047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Les bonnes réponses sont les numéros 2 et 3. 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5CD8A16-B303-0107-7A40-FA0F9357F125}"/>
              </a:ext>
            </a:extLst>
          </p:cNvPr>
          <p:cNvSpPr txBox="1"/>
          <p:nvPr/>
        </p:nvSpPr>
        <p:spPr>
          <a:xfrm>
            <a:off x="385513" y="2746561"/>
            <a:ext cx="5546924" cy="20601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200" dirty="0">
                <a:solidFill>
                  <a:schemeClr val="accent5">
                    <a:lumMod val="50000"/>
                  </a:schemeClr>
                </a:solidFill>
                <a:latin typeface="Dosis SemiBold" pitchFamily="2" charset="0"/>
              </a:rPr>
              <a:t>Rania a une sucette. 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200" dirty="0">
                <a:solidFill>
                  <a:srgbClr val="C00000"/>
                </a:solidFill>
                <a:latin typeface="Dosis SemiBold" pitchFamily="2" charset="0"/>
              </a:rPr>
              <a:t>Rania fait un pique-nique avec sa famille. 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200" dirty="0">
                <a:solidFill>
                  <a:srgbClr val="C00000"/>
                </a:solidFill>
                <a:latin typeface="Dosis SemiBold" pitchFamily="2" charset="0"/>
              </a:rPr>
              <a:t>Les trois enfants portent des casquettes. 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200" dirty="0">
                <a:solidFill>
                  <a:schemeClr val="accent5">
                    <a:lumMod val="50000"/>
                  </a:schemeClr>
                </a:solidFill>
                <a:latin typeface="Dosis SemiBold" pitchFamily="2" charset="0"/>
              </a:rPr>
              <a:t>Les trois enfants jouent à la marelle.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475D185-0572-8C97-B272-3EF2BA95D4A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7622" y="2746561"/>
            <a:ext cx="2744378" cy="21315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re 3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vos livrets à la page 104. Avec votre voisin, lisez les phrases et cochez les bonnes réponses. Je vais circuler entre les rangs pour vous aider. </a:t>
            </a:r>
          </a:p>
        </p:txBody>
      </p:sp>
      <p:pic>
        <p:nvPicPr>
          <p:cNvPr id="14" name="Imag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577" y="535130"/>
            <a:ext cx="1152244" cy="107298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CA11F444-516E-441C-87CA-284915A5A20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3468" y="1781665"/>
            <a:ext cx="3069826" cy="4708689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4"/>
          <a:srcRect t="4959"/>
          <a:stretch>
            <a:fillRect/>
          </a:stretch>
        </p:blipFill>
        <p:spPr>
          <a:xfrm>
            <a:off x="5196025" y="2787027"/>
            <a:ext cx="3071468" cy="2355445"/>
          </a:xfrm>
          <a:prstGeom prst="rect">
            <a:avLst/>
          </a:prstGeom>
        </p:spPr>
      </p:pic>
      <p:sp>
        <p:nvSpPr>
          <p:cNvPr id="3" name="Rectangle : coins arrondis 2"/>
          <p:cNvSpPr/>
          <p:nvPr/>
        </p:nvSpPr>
        <p:spPr>
          <a:xfrm>
            <a:off x="1673363" y="4345757"/>
            <a:ext cx="3039931" cy="1504927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3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Corrigez.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EC59F44-6CFB-4156-A0F2-627000B39BB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51" t="54570" r="6778" b="13678"/>
          <a:stretch/>
        </p:blipFill>
        <p:spPr>
          <a:xfrm>
            <a:off x="480766" y="2043316"/>
            <a:ext cx="7956223" cy="4279554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577" y="535130"/>
            <a:ext cx="1152244" cy="1072989"/>
          </a:xfrm>
          <a:prstGeom prst="rect">
            <a:avLst/>
          </a:prstGeom>
        </p:spPr>
      </p:pic>
      <p:sp>
        <p:nvSpPr>
          <p:cNvPr id="13" name="Signe de multiplication 12">
            <a:extLst>
              <a:ext uri="{FF2B5EF4-FFF2-40B4-BE49-F238E27FC236}">
                <a16:creationId xmlns:a16="http://schemas.microsoft.com/office/drawing/2014/main" id="{7A716DF4-C616-488A-8D7A-3D07C5C1E22D}"/>
              </a:ext>
            </a:extLst>
          </p:cNvPr>
          <p:cNvSpPr/>
          <p:nvPr/>
        </p:nvSpPr>
        <p:spPr>
          <a:xfrm>
            <a:off x="814346" y="3755245"/>
            <a:ext cx="387276" cy="591671"/>
          </a:xfrm>
          <a:prstGeom prst="mathMultiply">
            <a:avLst>
              <a:gd name="adj1" fmla="val 14218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Signe de multiplication 7">
            <a:extLst>
              <a:ext uri="{FF2B5EF4-FFF2-40B4-BE49-F238E27FC236}">
                <a16:creationId xmlns:a16="http://schemas.microsoft.com/office/drawing/2014/main" id="{00189418-35B7-4291-8C88-C6F98AB12CD6}"/>
              </a:ext>
            </a:extLst>
          </p:cNvPr>
          <p:cNvSpPr/>
          <p:nvPr/>
        </p:nvSpPr>
        <p:spPr>
          <a:xfrm>
            <a:off x="837617" y="5613958"/>
            <a:ext cx="387276" cy="591671"/>
          </a:xfrm>
          <a:prstGeom prst="mathMultiply">
            <a:avLst>
              <a:gd name="adj1" fmla="val 14218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1056" y="5038460"/>
            <a:ext cx="6254069" cy="1446177"/>
          </a:xfrm>
          <a:prstGeom prst="rect">
            <a:avLst/>
          </a:prstGeom>
        </p:spPr>
      </p:pic>
      <p:sp>
        <p:nvSpPr>
          <p:cNvPr id="10" name="Espace réservé du texte 9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sz="1400" dirty="0"/>
              <a:t>Lire et comprendre des phrases.</a:t>
            </a:r>
          </a:p>
        </p:txBody>
      </p:sp>
      <p:pic>
        <p:nvPicPr>
          <p:cNvPr id="16" name="Espace réservé pour une image  15" descr="Une image contenant horloge, cercle, symbole, Police&#10;&#10;Le contenu généré par l’IA peut être incorrect."/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/>
      </p:pic>
      <p:sp>
        <p:nvSpPr>
          <p:cNvPr id="11" name="Espace réservé du texte 10"/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5277419" cy="756000"/>
          </a:xfrm>
        </p:spPr>
        <p:txBody>
          <a:bodyPr/>
          <a:lstStyle/>
          <a:p>
            <a:r>
              <a:rPr lang="fr-FR" sz="1400" dirty="0"/>
              <a:t>Prendre la parole en réutilisant les actes de parole enseignés.</a:t>
            </a:r>
          </a:p>
        </p:txBody>
      </p:sp>
      <p:pic>
        <p:nvPicPr>
          <p:cNvPr id="18" name="Espace réservé pour une image  17" descr="Une image contenant horloge, cercle, symbole, Police&#10;&#10;Le contenu généré par l’IA peut être incorrect.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4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pic>
        <p:nvPicPr>
          <p:cNvPr id="14" name="Espace réservé pour une image  13" descr="Une image contenant horloge, cercle, symbole, Police&#10;&#10;Le contenu généré par l’IA peut être incorrect.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sp>
        <p:nvSpPr>
          <p:cNvPr id="19" name="ZoneTexte 18"/>
          <p:cNvSpPr txBox="1"/>
          <p:nvPr/>
        </p:nvSpPr>
        <p:spPr>
          <a:xfrm>
            <a:off x="2302530" y="5136820"/>
            <a:ext cx="11464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424D7B"/>
                </a:solidFill>
                <a:latin typeface="Dosis ExtraBold" pitchFamily="2" charset="0"/>
              </a:rPr>
              <a:t>3. Écriture  </a:t>
            </a:r>
          </a:p>
        </p:txBody>
      </p:sp>
      <p:sp>
        <p:nvSpPr>
          <p:cNvPr id="20" name="Espace réservé du texte 5"/>
          <p:cNvSpPr txBox="1"/>
          <p:nvPr/>
        </p:nvSpPr>
        <p:spPr>
          <a:xfrm>
            <a:off x="2201410" y="5517367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Écriture de phrases.</a:t>
            </a:r>
          </a:p>
        </p:txBody>
      </p:sp>
      <p:sp>
        <p:nvSpPr>
          <p:cNvPr id="7" name="Titre 8"/>
          <p:cNvSpPr>
            <a:spLocks noGrp="1"/>
          </p:cNvSpPr>
          <p:nvPr>
            <p:ph type="title"/>
          </p:nvPr>
        </p:nvSpPr>
        <p:spPr>
          <a:xfrm>
            <a:off x="628650" y="1308847"/>
            <a:ext cx="7886700" cy="705267"/>
          </a:xfrm>
        </p:spPr>
        <p:txBody>
          <a:bodyPr/>
          <a:lstStyle/>
          <a:p>
            <a:r>
              <a:rPr lang="en-US" sz="3200" dirty="0"/>
              <a:t>Plan de la séance 5</a:t>
            </a:r>
          </a:p>
        </p:txBody>
      </p:sp>
      <p:grpSp>
        <p:nvGrpSpPr>
          <p:cNvPr id="8" name="Groupe 7"/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9" name="Rectangle 8"/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Titre 53"/>
            <p:cNvSpPr txBox="1"/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5" name="Espace réservé du texte 5"/>
          <p:cNvSpPr txBox="1"/>
          <p:nvPr/>
        </p:nvSpPr>
        <p:spPr>
          <a:xfrm>
            <a:off x="-2726185" y="1029372"/>
            <a:ext cx="5180627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sz="14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"/>
          <p:cNvSpPr>
            <a:spLocks noGrp="1"/>
          </p:cNvSpPr>
          <p:nvPr>
            <p:ph type="title"/>
          </p:nvPr>
        </p:nvSpPr>
        <p:spPr>
          <a:xfrm>
            <a:off x="1649506" y="756000"/>
            <a:ext cx="6882494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Lisez et observez cette phrase. Vous allez l’écrire après. Tenez-vous prêts.  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577" y="535130"/>
            <a:ext cx="1152244" cy="107298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E4F67AE4-B0C3-BCD3-EA36-A861651844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6166" y="2609017"/>
            <a:ext cx="7431668" cy="163996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/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/>
            </p:nvPicPr>
            <p:blipFill>
              <a:blip r:embed="rId3"/>
            </p:blipFill>
            <p:spPr>
              <a:xfrm>
                <a:off x="2912571" y="1083385"/>
                <a:ext cx="360" cy="360"/>
              </a:xfrm>
              <a:prstGeom prst="rect"/>
            </p:spPr>
          </p:pic>
        </mc:Fallback>
      </mc:AlternateContent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1676400" y="756000"/>
            <a:ext cx="68556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vos cahiers. 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4">
            <a:clrChange>
              <a:clrFrom>
                <a:srgbClr val="EAE8E4"/>
              </a:clrFrom>
              <a:clrTo>
                <a:srgbClr val="EAE8E4">
                  <a:alpha val="0"/>
                </a:srgbClr>
              </a:clrTo>
            </a:clrChange>
          </a:blip>
          <a:srcRect l="4527" t="16702" r="3992" b="15930"/>
          <a:stretch>
            <a:fillRect/>
          </a:stretch>
        </p:blipFill>
        <p:spPr>
          <a:xfrm>
            <a:off x="2440917" y="2435192"/>
            <a:ext cx="4397832" cy="3238624"/>
          </a:xfrm>
          <a:prstGeom prst="roundRect">
            <a:avLst>
              <a:gd name="adj" fmla="val 6988"/>
            </a:avLst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8577" y="535130"/>
            <a:ext cx="1152244" cy="107298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1" name="Encre 10"/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/>
            </p:nvPicPr>
            <p:blipFill>
              <a:blip r:embed="rId5"/>
            </p:blipFill>
            <p:spPr>
              <a:xfrm>
                <a:off x="2912571" y="1083385"/>
                <a:ext cx="360" cy="360"/>
              </a:xfrm>
              <a:prstGeom prst="rect"/>
            </p:spPr>
          </p:pic>
        </mc:Fallback>
      </mc:AlternateContent>
      <p:pic>
        <p:nvPicPr>
          <p:cNvPr id="24" name="Image 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89208" y="2286000"/>
            <a:ext cx="4565583" cy="3043722"/>
          </a:xfrm>
          <a:prstGeom prst="rect">
            <a:avLst/>
          </a:prstGeom>
        </p:spPr>
      </p:pic>
      <p:sp>
        <p:nvSpPr>
          <p:cNvPr id="27" name="Titre 1"/>
          <p:cNvSpPr>
            <a:spLocks noGrp="1"/>
          </p:cNvSpPr>
          <p:nvPr>
            <p:ph type="title"/>
          </p:nvPr>
        </p:nvSpPr>
        <p:spPr>
          <a:xfrm>
            <a:off x="1649506" y="756000"/>
            <a:ext cx="6882494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Dictée en cours.</a:t>
            </a:r>
          </a:p>
        </p:txBody>
      </p:sp>
      <p:pic>
        <p:nvPicPr>
          <p:cNvPr id="3" name="Espace réservé pour une image  32" descr="Une image contenant capture d’écran, Graphique, Bleu électrique, conception&#10;&#10;Le contenu généré par l’IA peut être incorrect."/>
          <p:cNvPicPr>
            <a:picLocks noGrp="1" noChangeAspect="1"/>
          </p:cNvPicPr>
          <p:nvPr>
            <p:ph type="pic" sz="quarter" idx="12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33370" y="702310"/>
            <a:ext cx="857816" cy="857816"/>
          </a:xfrm>
        </p:spPr>
      </p:pic>
      <p:pic>
        <p:nvPicPr>
          <p:cNvPr id="2" name="Dictée N2 SEM4 S5">
            <a:hlinkClick r:id="" action="ppaction://media"/>
            <a:extLst>
              <a:ext uri="{FF2B5EF4-FFF2-40B4-BE49-F238E27FC236}">
                <a16:creationId xmlns:a16="http://schemas.microsoft.com/office/drawing/2014/main" id="{DEBFF63C-4923-3B3A-59A0-AC62842B918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931915" y="947653"/>
            <a:ext cx="271463" cy="27146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7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9208" y="2286000"/>
            <a:ext cx="4565583" cy="3043722"/>
          </a:xfrm>
          <a:prstGeom prst="rect">
            <a:avLst/>
          </a:prstGeom>
        </p:spPr>
      </p:pic>
      <p:pic>
        <p:nvPicPr>
          <p:cNvPr id="3" name="Espace réservé pour une image  32" descr="Une image contenant capture d’écran, Graphique, Bleu électrique, conception&#10;&#10;Le contenu généré par l’IA peut être incorrect."/>
          <p:cNvPicPr>
            <a:picLocks noGrp="1" noChangeAspect="1"/>
          </p:cNvPicPr>
          <p:nvPr>
            <p:ph type="pic" sz="quarter" idx="12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33370" y="702310"/>
            <a:ext cx="857816" cy="857816"/>
          </a:xfrm>
        </p:spPr>
      </p:pic>
      <p:sp>
        <p:nvSpPr>
          <p:cNvPr id="5" name="Titre 4">
            <a:extLst>
              <a:ext uri="{FF2B5EF4-FFF2-40B4-BE49-F238E27FC236}">
                <a16:creationId xmlns:a16="http://schemas.microsoft.com/office/drawing/2014/main" id="{3F0CF13E-E6CB-46AB-A703-160B9ABC92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Deuxième dictée.</a:t>
            </a:r>
            <a:endParaRPr lang="fr-FR" dirty="0"/>
          </a:p>
        </p:txBody>
      </p:sp>
      <p:pic>
        <p:nvPicPr>
          <p:cNvPr id="2" name="Dictée N2 SEM4 S5">
            <a:hlinkClick r:id="" action="ppaction://media"/>
            <a:extLst>
              <a:ext uri="{FF2B5EF4-FFF2-40B4-BE49-F238E27FC236}">
                <a16:creationId xmlns:a16="http://schemas.microsoft.com/office/drawing/2014/main" id="{F68A45B0-9136-E269-360E-9CD05FDA9D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31915" y="947653"/>
            <a:ext cx="271463" cy="271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972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7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9208" y="2286000"/>
            <a:ext cx="4565583" cy="3043722"/>
          </a:xfrm>
          <a:prstGeom prst="rect">
            <a:avLst/>
          </a:prstGeom>
        </p:spPr>
      </p:pic>
      <p:sp>
        <p:nvSpPr>
          <p:cNvPr id="27" name="Titre 1"/>
          <p:cNvSpPr>
            <a:spLocks noGrp="1"/>
          </p:cNvSpPr>
          <p:nvPr>
            <p:ph type="title"/>
          </p:nvPr>
        </p:nvSpPr>
        <p:spPr>
          <a:xfrm>
            <a:off x="1676400" y="756000"/>
            <a:ext cx="6855600" cy="612000"/>
          </a:xfrm>
        </p:spPr>
        <p:txBody>
          <a:bodyPr>
            <a:normAutofit/>
          </a:bodyPr>
          <a:lstStyle/>
          <a:p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Troisième dictée.</a:t>
            </a:r>
          </a:p>
        </p:txBody>
      </p:sp>
      <p:pic>
        <p:nvPicPr>
          <p:cNvPr id="3" name="Espace réservé pour une image  32" descr="Une image contenant capture d’écran, Graphique, Bleu électrique, conception&#10;&#10;Le contenu généré par l’IA peut être incorrect."/>
          <p:cNvPicPr>
            <a:picLocks noGrp="1" noChangeAspect="1"/>
          </p:cNvPicPr>
          <p:nvPr>
            <p:ph type="pic" sz="quarter" idx="12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33370" y="702310"/>
            <a:ext cx="857816" cy="857816"/>
          </a:xfrm>
        </p:spPr>
      </p:pic>
      <p:pic>
        <p:nvPicPr>
          <p:cNvPr id="2" name="Dictée N2 SEM4 S5">
            <a:hlinkClick r:id="" action="ppaction://media"/>
            <a:extLst>
              <a:ext uri="{FF2B5EF4-FFF2-40B4-BE49-F238E27FC236}">
                <a16:creationId xmlns:a16="http://schemas.microsoft.com/office/drawing/2014/main" id="{B676B2CF-BBAF-F3FD-84EA-CA8B322D22D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31915" y="947653"/>
            <a:ext cx="271463" cy="271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431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7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577" y="535130"/>
            <a:ext cx="1152244" cy="1072989"/>
          </a:xfrm>
          <a:prstGeom prst="rect">
            <a:avLst/>
          </a:prstGeom>
        </p:spPr>
      </p:pic>
      <p:sp>
        <p:nvSpPr>
          <p:cNvPr id="8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SemiBold" pitchFamily="2" charset="0"/>
              </a:rPr>
              <a:t>Corrigez.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30F0870-E160-635D-C444-5D9A3C9EAA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6166" y="2609017"/>
            <a:ext cx="7431668" cy="163996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23D50F-7CCD-D5E8-7AEF-7A166F1DEC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F234B80-2CF9-AC4E-219D-0333FBFCE5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775" y="1326038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Contenu de la semaine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C9DFD4E1-4E0E-1962-4D6A-CAA194C79384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8768EAC-AAE5-5AAF-67A5-EE315A59F0D0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5C71E94-B8BD-4CD4-8E1B-35F71F26F07D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0" name="Titre 53">
              <a:extLst>
                <a:ext uri="{FF2B5EF4-FFF2-40B4-BE49-F238E27FC236}">
                  <a16:creationId xmlns:a16="http://schemas.microsoft.com/office/drawing/2014/main" id="{DF1F6A5D-DBB2-615B-46CB-C38EB8ED173D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à l’enseignant (e)</a:t>
              </a:r>
            </a:p>
          </p:txBody>
        </p:sp>
      </p:grp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563D3031-16B9-4A59-AB5B-A0BD1B965911}"/>
              </a:ext>
            </a:extLst>
          </p:cNvPr>
          <p:cNvGrpSpPr/>
          <p:nvPr/>
        </p:nvGrpSpPr>
        <p:grpSpPr>
          <a:xfrm>
            <a:off x="3642002" y="2645511"/>
            <a:ext cx="3361572" cy="3132000"/>
            <a:chOff x="-2517420" y="182880"/>
            <a:chExt cx="8869697" cy="6858000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A19F8212-4ED7-4FD7-ACD1-B747CF376FD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81209" y="182880"/>
              <a:ext cx="4471068" cy="6858000"/>
            </a:xfrm>
            <a:prstGeom prst="rect">
              <a:avLst/>
            </a:prstGeom>
          </p:spPr>
        </p:pic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28554A8D-96B8-4859-88A1-937DC96D2A7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517420" y="182880"/>
              <a:ext cx="4471068" cy="6858000"/>
            </a:xfrm>
            <a:prstGeom prst="rect">
              <a:avLst/>
            </a:prstGeom>
          </p:spPr>
        </p:pic>
      </p:grp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A5D51F3E-CD74-48A0-A237-852B1AFBC043}"/>
              </a:ext>
            </a:extLst>
          </p:cNvPr>
          <p:cNvGrpSpPr/>
          <p:nvPr/>
        </p:nvGrpSpPr>
        <p:grpSpPr>
          <a:xfrm>
            <a:off x="276144" y="2636912"/>
            <a:ext cx="3312000" cy="3132000"/>
            <a:chOff x="-2402431" y="-198782"/>
            <a:chExt cx="8784417" cy="6858000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E7BECE1B-F623-43AD-891A-A4B0413C681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10918" y="-198782"/>
              <a:ext cx="4471068" cy="6858000"/>
            </a:xfrm>
            <a:prstGeom prst="rect">
              <a:avLst/>
            </a:prstGeom>
          </p:spPr>
        </p:pic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643522A7-B835-415E-AD0C-19913714D53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402431" y="-198782"/>
              <a:ext cx="4471068" cy="6858000"/>
            </a:xfrm>
            <a:prstGeom prst="rect">
              <a:avLst/>
            </a:prstGeom>
          </p:spPr>
        </p:pic>
      </p:grpSp>
      <p:pic>
        <p:nvPicPr>
          <p:cNvPr id="18" name="Image 17">
            <a:extLst>
              <a:ext uri="{FF2B5EF4-FFF2-40B4-BE49-F238E27FC236}">
                <a16:creationId xmlns:a16="http://schemas.microsoft.com/office/drawing/2014/main" id="{E642928D-E94F-46F0-A945-0EF2E49E8A4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1233" y="2636912"/>
            <a:ext cx="1764000" cy="3123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560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"/>
          <p:cNvSpPr>
            <a:spLocks noGrp="1"/>
          </p:cNvSpPr>
          <p:nvPr>
            <p:ph type="title"/>
          </p:nvPr>
        </p:nvSpPr>
        <p:spPr>
          <a:xfrm>
            <a:off x="1676400" y="756000"/>
            <a:ext cx="68556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On passe à une autre activité. Ces mots sont en désordre. Écrivez sur vos cahiers une phrase correcte à partir de ces mots.</a:t>
            </a:r>
          </a:p>
        </p:txBody>
      </p:sp>
      <p:pic>
        <p:nvPicPr>
          <p:cNvPr id="19" name="Imag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577" y="535130"/>
            <a:ext cx="1152244" cy="1072989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75208962-180E-405E-AF04-B5FD6608F8D1}"/>
              </a:ext>
            </a:extLst>
          </p:cNvPr>
          <p:cNvGrpSpPr/>
          <p:nvPr/>
        </p:nvGrpSpPr>
        <p:grpSpPr>
          <a:xfrm>
            <a:off x="1101688" y="3172735"/>
            <a:ext cx="7212399" cy="677782"/>
            <a:chOff x="2904993" y="3090109"/>
            <a:chExt cx="7212399" cy="677782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0BD8451-6F49-4153-00D0-EC3C74CB7906}"/>
                </a:ext>
              </a:extLst>
            </p:cNvPr>
            <p:cNvSpPr/>
            <p:nvPr/>
          </p:nvSpPr>
          <p:spPr>
            <a:xfrm>
              <a:off x="2904993" y="3090109"/>
              <a:ext cx="1732168" cy="677782"/>
            </a:xfrm>
            <a:prstGeom prst="roundRect">
              <a:avLst/>
            </a:prstGeom>
            <a:solidFill>
              <a:schemeClr val="bg2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dirty="0">
                  <a:solidFill>
                    <a:schemeClr val="accent1">
                      <a:lumMod val="50000"/>
                    </a:schemeClr>
                  </a:solidFill>
                  <a:latin typeface="Dosis SemiBold" panose="020B0604020202020204" charset="0"/>
                  <a:cs typeface="Aharoni" panose="02010803020104030203" pitchFamily="2" charset="-79"/>
                </a:rPr>
                <a:t>elle aime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E7F7CF7C-5A00-49BA-2AD3-A4D13EB1D3EF}"/>
                </a:ext>
              </a:extLst>
            </p:cNvPr>
            <p:cNvSpPr/>
            <p:nvPr/>
          </p:nvSpPr>
          <p:spPr>
            <a:xfrm>
              <a:off x="4768467" y="3090109"/>
              <a:ext cx="2608809" cy="677782"/>
            </a:xfrm>
            <a:prstGeom prst="roundRect">
              <a:avLst/>
            </a:prstGeom>
            <a:solidFill>
              <a:schemeClr val="bg2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dirty="0">
                  <a:solidFill>
                    <a:schemeClr val="accent1">
                      <a:lumMod val="50000"/>
                    </a:schemeClr>
                  </a:solidFill>
                  <a:latin typeface="Dosis SemiBold" panose="020B0604020202020204" charset="0"/>
                  <a:cs typeface="Aharoni" panose="02010803020104030203" pitchFamily="2" charset="-79"/>
                </a:rPr>
                <a:t>avec ses parents  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D0B3F911-6355-4B96-8091-C00A335D8671}"/>
                </a:ext>
              </a:extLst>
            </p:cNvPr>
            <p:cNvSpPr/>
            <p:nvPr/>
          </p:nvSpPr>
          <p:spPr>
            <a:xfrm>
              <a:off x="7508583" y="3090109"/>
              <a:ext cx="2608809" cy="677782"/>
            </a:xfrm>
            <a:prstGeom prst="roundRect">
              <a:avLst/>
            </a:prstGeom>
            <a:solidFill>
              <a:schemeClr val="bg2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dirty="0">
                  <a:solidFill>
                    <a:schemeClr val="accent1">
                      <a:lumMod val="50000"/>
                    </a:schemeClr>
                  </a:solidFill>
                  <a:latin typeface="Dosis SemiBold" panose="020B0604020202020204" charset="0"/>
                  <a:cs typeface="Aharoni" panose="02010803020104030203" pitchFamily="2" charset="-79"/>
                </a:rPr>
                <a:t>faire une sortie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"/>
          <p:cNvSpPr>
            <a:spLocks noGrp="1"/>
          </p:cNvSpPr>
          <p:nvPr>
            <p:ph type="title"/>
          </p:nvPr>
        </p:nvSpPr>
        <p:spPr>
          <a:xfrm>
            <a:off x="1640541" y="756000"/>
            <a:ext cx="6891459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sa phrase ?</a:t>
            </a:r>
          </a:p>
        </p:txBody>
      </p:sp>
      <p:pic>
        <p:nvPicPr>
          <p:cNvPr id="18" name="Image 17"/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5393" y="650122"/>
            <a:ext cx="1087654" cy="980062"/>
          </a:xfrm>
          <a:prstGeom prst="ellipse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C66DCA3F-043E-CDFF-1A81-3A164681B64A}"/>
              </a:ext>
            </a:extLst>
          </p:cNvPr>
          <p:cNvGrpSpPr/>
          <p:nvPr/>
        </p:nvGrpSpPr>
        <p:grpSpPr>
          <a:xfrm>
            <a:off x="1101688" y="3172735"/>
            <a:ext cx="7212399" cy="677782"/>
            <a:chOff x="2904993" y="3090109"/>
            <a:chExt cx="7212399" cy="677782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48409598-8CEE-D0F2-8A2D-51779B6F7FB4}"/>
                </a:ext>
              </a:extLst>
            </p:cNvPr>
            <p:cNvSpPr/>
            <p:nvPr/>
          </p:nvSpPr>
          <p:spPr>
            <a:xfrm>
              <a:off x="2904993" y="3090109"/>
              <a:ext cx="1732168" cy="677782"/>
            </a:xfrm>
            <a:prstGeom prst="roundRect">
              <a:avLst/>
            </a:prstGeom>
            <a:solidFill>
              <a:schemeClr val="bg2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dirty="0">
                  <a:solidFill>
                    <a:schemeClr val="accent1">
                      <a:lumMod val="50000"/>
                    </a:schemeClr>
                  </a:solidFill>
                  <a:latin typeface="Dosis SemiBold" panose="020B0604020202020204" charset="0"/>
                  <a:cs typeface="Aharoni" panose="02010803020104030203" pitchFamily="2" charset="-79"/>
                </a:rPr>
                <a:t>elle aime</a:t>
              </a:r>
            </a:p>
          </p:txBody>
        </p: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39015904-D720-26B9-081F-8BF0FEB60BC3}"/>
                </a:ext>
              </a:extLst>
            </p:cNvPr>
            <p:cNvSpPr/>
            <p:nvPr/>
          </p:nvSpPr>
          <p:spPr>
            <a:xfrm>
              <a:off x="4768467" y="3090109"/>
              <a:ext cx="2608809" cy="677782"/>
            </a:xfrm>
            <a:prstGeom prst="roundRect">
              <a:avLst/>
            </a:prstGeom>
            <a:solidFill>
              <a:schemeClr val="bg2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dirty="0">
                  <a:solidFill>
                    <a:schemeClr val="accent1">
                      <a:lumMod val="50000"/>
                    </a:schemeClr>
                  </a:solidFill>
                  <a:latin typeface="Dosis SemiBold" panose="020B0604020202020204" charset="0"/>
                  <a:cs typeface="Aharoni" panose="02010803020104030203" pitchFamily="2" charset="-79"/>
                </a:rPr>
                <a:t>avec ses parents  </a:t>
              </a:r>
            </a:p>
          </p:txBody>
        </p:sp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04BCA2C-B87F-C3EE-B8D4-D859279F0BFF}"/>
                </a:ext>
              </a:extLst>
            </p:cNvPr>
            <p:cNvSpPr/>
            <p:nvPr/>
          </p:nvSpPr>
          <p:spPr>
            <a:xfrm>
              <a:off x="7508583" y="3090109"/>
              <a:ext cx="2608809" cy="677782"/>
            </a:xfrm>
            <a:prstGeom prst="roundRect">
              <a:avLst/>
            </a:prstGeom>
            <a:solidFill>
              <a:schemeClr val="bg2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dirty="0">
                  <a:solidFill>
                    <a:schemeClr val="accent1">
                      <a:lumMod val="50000"/>
                    </a:schemeClr>
                  </a:solidFill>
                  <a:latin typeface="Dosis SemiBold" panose="020B0604020202020204" charset="0"/>
                  <a:cs typeface="Aharoni" panose="02010803020104030203" pitchFamily="2" charset="-79"/>
                </a:rPr>
                <a:t>faire une sortie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577" y="535130"/>
            <a:ext cx="1152244" cy="1072989"/>
          </a:xfrm>
          <a:prstGeom prst="rect">
            <a:avLst/>
          </a:prstGeom>
        </p:spPr>
      </p:pic>
      <p:sp>
        <p:nvSpPr>
          <p:cNvPr id="8" name="Titre 1"/>
          <p:cNvSpPr>
            <a:spLocks noGrp="1"/>
          </p:cNvSpPr>
          <p:nvPr>
            <p:ph type="title"/>
          </p:nvPr>
        </p:nvSpPr>
        <p:spPr>
          <a:xfrm>
            <a:off x="1631576" y="756000"/>
            <a:ext cx="6900424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Corrigez. Je n’oublie pas la majuscule au début de la phrase, le point à la fin et les espaces entre les mots. 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3FFB3434-F23B-2104-7346-035EE6F3CB22}"/>
              </a:ext>
            </a:extLst>
          </p:cNvPr>
          <p:cNvGrpSpPr/>
          <p:nvPr/>
        </p:nvGrpSpPr>
        <p:grpSpPr>
          <a:xfrm>
            <a:off x="982896" y="2601174"/>
            <a:ext cx="7753480" cy="2162441"/>
            <a:chOff x="246227" y="2652898"/>
            <a:chExt cx="7753480" cy="2310699"/>
          </a:xfrm>
        </p:grpSpPr>
        <p:pic>
          <p:nvPicPr>
            <p:cNvPr id="5" name="Picture 2" descr="Une image contenant texte, ligne, reçu&#10;&#10;Description générée automatiquement">
              <a:extLst>
                <a:ext uri="{FF2B5EF4-FFF2-40B4-BE49-F238E27FC236}">
                  <a16:creationId xmlns:a16="http://schemas.microsoft.com/office/drawing/2014/main" id="{D786DFD6-CD7C-E89C-F780-4EC78665979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523" t="22418" r="18556" b="32446"/>
            <a:stretch>
              <a:fillRect/>
            </a:stretch>
          </p:blipFill>
          <p:spPr bwMode="auto">
            <a:xfrm>
              <a:off x="246228" y="2652898"/>
              <a:ext cx="7565628" cy="23106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C2EEFC8F-79D2-C36E-9005-10B456E22507}"/>
                </a:ext>
              </a:extLst>
            </p:cNvPr>
            <p:cNvSpPr txBox="1"/>
            <p:nvPr/>
          </p:nvSpPr>
          <p:spPr>
            <a:xfrm>
              <a:off x="246227" y="3086230"/>
              <a:ext cx="7753480" cy="91263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fr-FR" sz="3600" dirty="0">
                  <a:solidFill>
                    <a:srgbClr val="00ACA4"/>
                  </a:solidFill>
                  <a:latin typeface="KG Primary Penmanship Alt" panose="02000506000000020003" pitchFamily="2" charset="0"/>
                </a:rPr>
                <a:t>E</a:t>
              </a:r>
              <a:r>
                <a:rPr lang="fr-FR" sz="3600" dirty="0">
                  <a:solidFill>
                    <a:srgbClr val="565F88"/>
                  </a:solidFill>
                  <a:latin typeface="KG Primary Penmanship Alt" panose="02000506000000020003" pitchFamily="2" charset="0"/>
                </a:rPr>
                <a:t>lle aime faire une sortie avec ses parents</a:t>
              </a:r>
              <a:r>
                <a:rPr lang="fr-FR" sz="3600" dirty="0">
                  <a:solidFill>
                    <a:srgbClr val="00ACA4"/>
                  </a:solidFill>
                  <a:latin typeface="KG Primary Penmanship Alt" panose="02000506000000020003" pitchFamily="2" charset="0"/>
                </a:rPr>
                <a:t>.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vos livrets à la page 105. Vous aller faire l’activité 5. Je vais circuler entre les rangs pour vous aider. 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577" y="535130"/>
            <a:ext cx="1152244" cy="1072989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9275" y="2752717"/>
            <a:ext cx="2203904" cy="2203904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24DC09B1-D522-41F4-B5B9-9127754C0E7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5787" y="2093732"/>
            <a:ext cx="2986213" cy="4580438"/>
          </a:xfrm>
          <a:prstGeom prst="rect">
            <a:avLst/>
          </a:prstGeom>
        </p:spPr>
      </p:pic>
      <p:sp>
        <p:nvSpPr>
          <p:cNvPr id="7" name="Rectangle : coins arrondis 6"/>
          <p:cNvSpPr/>
          <p:nvPr/>
        </p:nvSpPr>
        <p:spPr>
          <a:xfrm>
            <a:off x="1585787" y="5118754"/>
            <a:ext cx="2925184" cy="1093509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5"/>
          <p:cNvSpPr txBox="1"/>
          <p:nvPr/>
        </p:nvSpPr>
        <p:spPr>
          <a:xfrm>
            <a:off x="1664400" y="777385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600" b="0" kern="1200">
                <a:solidFill>
                  <a:prstClr val="white">
                    <a:lumMod val="65000"/>
                  </a:prstClr>
                </a:solidFill>
                <a:latin typeface="Calibri" panose="020F0502020204030204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Corrigez.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577" y="535130"/>
            <a:ext cx="1152244" cy="107298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1BF61AB-CB83-3BB9-A74D-977B9E2C3B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511" y="1927273"/>
            <a:ext cx="7968163" cy="439559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247A7637-7CE9-484F-A2C2-B5D94273F5B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6358" y="1608119"/>
            <a:ext cx="3131284" cy="4802957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À la maison, </a:t>
            </a:r>
            <a:r>
              <a:rPr lang="fr-FR" b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lisez ces phrases 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et </a:t>
            </a:r>
            <a:r>
              <a:rPr lang="fr-FR" b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recopiez-les 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sur votre cahier. 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3922688" y="2819400"/>
            <a:ext cx="2109682" cy="936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0" name="Flèche : droite 9"/>
          <p:cNvSpPr/>
          <p:nvPr/>
        </p:nvSpPr>
        <p:spPr>
          <a:xfrm>
            <a:off x="3062152" y="3166705"/>
            <a:ext cx="673486" cy="146544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6AEB102-1DFC-CABD-AB46-735EFE2DC9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577" y="535130"/>
            <a:ext cx="1152244" cy="107298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La séance d’aujourd’hui est terminée. À bientôt.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7" name="Espace réservé pour une image  2" descr="Une image contenant habits, illustration, dessin humoristique&#10;&#10;Le contenu généré par l’IA peut être incorrect.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354"/>
          <a:stretch>
            <a:fillRect/>
          </a:stretch>
        </p:blipFill>
        <p:spPr>
          <a:xfrm>
            <a:off x="115503" y="651192"/>
            <a:ext cx="1289783" cy="936977"/>
          </a:xfrm>
          <a:prstGeom prst="ellipse">
            <a:avLst/>
          </a:prstGeom>
        </p:spPr>
      </p:pic>
      <p:pic>
        <p:nvPicPr>
          <p:cNvPr id="8" name="majd_wave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634789" y="2231030"/>
            <a:ext cx="1874421" cy="3332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393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7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re 30">
            <a:extLst>
              <a:ext uri="{FF2B5EF4-FFF2-40B4-BE49-F238E27FC236}">
                <a16:creationId xmlns:a16="http://schemas.microsoft.com/office/drawing/2014/main" id="{FA78663C-B4A4-66CC-78D4-9F85DA1CD3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sz="3200" dirty="0"/>
              <a:t>Organisation de la semaine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8C3FAB45-22E0-4671-AAEA-F6142E3E42A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B557FB24-B439-4483-B51E-646C9A62E61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/>
            </a:pPr>
            <a:endParaRPr lang="fr-FR" dirty="0">
              <a:solidFill>
                <a:prstClr val="black">
                  <a:lumMod val="50000"/>
                  <a:lumOff val="50000"/>
                </a:prstClr>
              </a:solidFill>
            </a:endParaRPr>
          </a:p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/>
            </a:pP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Oral – Dialogue</a:t>
            </a:r>
          </a:p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/>
            </a:pP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  <a:sym typeface="Wingdings" panose="05000000000000000000" pitchFamily="2" charset="2"/>
              </a:rPr>
              <a:t>Écriture – Point de langue</a:t>
            </a:r>
          </a:p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/>
            </a:pP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  <a:sym typeface="Wingdings" panose="05000000000000000000" pitchFamily="2" charset="2"/>
              </a:rPr>
              <a:t>Lecture – Lecture et compréhension des mots</a:t>
            </a:r>
          </a:p>
          <a:p>
            <a:endParaRPr lang="fr-FR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34675879-28DD-4557-BCE1-9BC8494DB07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16145BCC-03D2-4DBB-A0EC-1EB036BABD9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7" name="Espace réservé du texte 16">
            <a:extLst>
              <a:ext uri="{FF2B5EF4-FFF2-40B4-BE49-F238E27FC236}">
                <a16:creationId xmlns:a16="http://schemas.microsoft.com/office/drawing/2014/main" id="{A6905B03-C307-4CF9-8745-C55CC5F86CD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8" name="Espace réservé du texte 17">
            <a:extLst>
              <a:ext uri="{FF2B5EF4-FFF2-40B4-BE49-F238E27FC236}">
                <a16:creationId xmlns:a16="http://schemas.microsoft.com/office/drawing/2014/main" id="{B645F9B2-436A-44A1-95D9-0C1661974F9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3" name="Organigramme : Terminateur 32">
            <a:extLst>
              <a:ext uri="{FF2B5EF4-FFF2-40B4-BE49-F238E27FC236}">
                <a16:creationId xmlns:a16="http://schemas.microsoft.com/office/drawing/2014/main" id="{5DFFBDDB-3D4F-E819-8F7D-4E2047FD8EC4}"/>
              </a:ext>
            </a:extLst>
          </p:cNvPr>
          <p:cNvSpPr/>
          <p:nvPr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6</a:t>
            </a:r>
          </a:p>
        </p:txBody>
      </p:sp>
      <p:sp>
        <p:nvSpPr>
          <p:cNvPr id="34" name="Rectangle : coins arrondis 33">
            <a:extLst>
              <a:ext uri="{FF2B5EF4-FFF2-40B4-BE49-F238E27FC236}">
                <a16:creationId xmlns:a16="http://schemas.microsoft.com/office/drawing/2014/main" id="{27B67DEB-FA14-C68A-D306-A4EAF613FB6E}"/>
              </a:ext>
            </a:extLst>
          </p:cNvPr>
          <p:cNvSpPr/>
          <p:nvPr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Organigramme : Terminateur 34">
            <a:extLst>
              <a:ext uri="{FF2B5EF4-FFF2-40B4-BE49-F238E27FC236}">
                <a16:creationId xmlns:a16="http://schemas.microsoft.com/office/drawing/2014/main" id="{B2B40A44-646F-CFD1-8BD6-641115BE99B3}"/>
              </a:ext>
            </a:extLst>
          </p:cNvPr>
          <p:cNvSpPr/>
          <p:nvPr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3</a:t>
            </a:r>
          </a:p>
        </p:txBody>
      </p:sp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637F9C9C-A02D-128C-B58A-E9E349CF8C1B}"/>
              </a:ext>
            </a:extLst>
          </p:cNvPr>
          <p:cNvSpPr/>
          <p:nvPr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rgbClr val="9EE0F4"/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Organigramme : Terminateur 36">
            <a:extLst>
              <a:ext uri="{FF2B5EF4-FFF2-40B4-BE49-F238E27FC236}">
                <a16:creationId xmlns:a16="http://schemas.microsoft.com/office/drawing/2014/main" id="{39E02ABA-FCC4-BB47-BAC3-A50DD832EB82}"/>
              </a:ext>
            </a:extLst>
          </p:cNvPr>
          <p:cNvSpPr/>
          <p:nvPr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5</a:t>
            </a:r>
          </a:p>
        </p:txBody>
      </p:sp>
      <p:sp>
        <p:nvSpPr>
          <p:cNvPr id="38" name="Rectangle : coins arrondis 37">
            <a:extLst>
              <a:ext uri="{FF2B5EF4-FFF2-40B4-BE49-F238E27FC236}">
                <a16:creationId xmlns:a16="http://schemas.microsoft.com/office/drawing/2014/main" id="{89520A0F-6357-5518-6C05-8C7A31290014}"/>
              </a:ext>
            </a:extLst>
          </p:cNvPr>
          <p:cNvSpPr/>
          <p:nvPr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Organigramme : Terminateur 40">
            <a:extLst>
              <a:ext uri="{FF2B5EF4-FFF2-40B4-BE49-F238E27FC236}">
                <a16:creationId xmlns:a16="http://schemas.microsoft.com/office/drawing/2014/main" id="{5541FB79-EF30-CC5F-7725-95505B073E2A}"/>
              </a:ext>
            </a:extLst>
          </p:cNvPr>
          <p:cNvSpPr/>
          <p:nvPr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rgbClr val="9EE0F4"/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dirty="0">
                <a:solidFill>
                  <a:srgbClr val="424D7B"/>
                </a:solidFill>
                <a:latin typeface="Dosis ExtraBold" pitchFamily="2" charset="0"/>
              </a:rPr>
              <a:t>Séance</a:t>
            </a: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 5</a:t>
            </a:r>
          </a:p>
        </p:txBody>
      </p:sp>
      <p:sp>
        <p:nvSpPr>
          <p:cNvPr id="43" name="Espace réservé du texte 5">
            <a:extLst>
              <a:ext uri="{FF2B5EF4-FFF2-40B4-BE49-F238E27FC236}">
                <a16:creationId xmlns:a16="http://schemas.microsoft.com/office/drawing/2014/main" id="{C38A13D4-E9E5-6277-73ED-BAC95D25BA9D}"/>
              </a:ext>
            </a:extLst>
          </p:cNvPr>
          <p:cNvSpPr txBox="1">
            <a:spLocks/>
          </p:cNvSpPr>
          <p:nvPr/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Oral – Dialogue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Lecture - Lettre a - A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Écriture - Lettre a - A</a:t>
            </a:r>
          </a:p>
        </p:txBody>
      </p:sp>
      <p:sp>
        <p:nvSpPr>
          <p:cNvPr id="48" name="Rectangle : coins arrondis 47">
            <a:extLst>
              <a:ext uri="{FF2B5EF4-FFF2-40B4-BE49-F238E27FC236}">
                <a16:creationId xmlns:a16="http://schemas.microsoft.com/office/drawing/2014/main" id="{87D26E65-6890-E560-0F8D-1770B785B234}"/>
              </a:ext>
            </a:extLst>
          </p:cNvPr>
          <p:cNvSpPr/>
          <p:nvPr/>
        </p:nvSpPr>
        <p:spPr>
          <a:xfrm>
            <a:off x="648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Organigramme : Terminateur 48">
            <a:extLst>
              <a:ext uri="{FF2B5EF4-FFF2-40B4-BE49-F238E27FC236}">
                <a16:creationId xmlns:a16="http://schemas.microsoft.com/office/drawing/2014/main" id="{F8E03BE0-12F4-D3D1-EC97-CC64DF167170}"/>
              </a:ext>
            </a:extLst>
          </p:cNvPr>
          <p:cNvSpPr/>
          <p:nvPr/>
        </p:nvSpPr>
        <p:spPr>
          <a:xfrm>
            <a:off x="864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1</a:t>
            </a:r>
          </a:p>
        </p:txBody>
      </p:sp>
      <p:sp>
        <p:nvSpPr>
          <p:cNvPr id="2" name="Espace réservé du texte 60">
            <a:extLst>
              <a:ext uri="{FF2B5EF4-FFF2-40B4-BE49-F238E27FC236}">
                <a16:creationId xmlns:a16="http://schemas.microsoft.com/office/drawing/2014/main" id="{B1633320-881D-3046-CC25-D40DFB941180}"/>
              </a:ext>
            </a:extLst>
          </p:cNvPr>
          <p:cNvSpPr txBox="1">
            <a:spLocks/>
          </p:cNvSpPr>
          <p:nvPr/>
        </p:nvSpPr>
        <p:spPr>
          <a:xfrm>
            <a:off x="808649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Oral  - Acte de parole 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Lecture  -Syllabes et mots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Écriture - Syllabes et mots</a:t>
            </a:r>
          </a:p>
        </p:txBody>
      </p:sp>
      <p:sp>
        <p:nvSpPr>
          <p:cNvPr id="3" name="Espace réservé du texte 5">
            <a:extLst>
              <a:ext uri="{FF2B5EF4-FFF2-40B4-BE49-F238E27FC236}">
                <a16:creationId xmlns:a16="http://schemas.microsoft.com/office/drawing/2014/main" id="{106D8CA2-60E3-9232-FFC0-312BF804780F}"/>
              </a:ext>
            </a:extLst>
          </p:cNvPr>
          <p:cNvSpPr txBox="1">
            <a:spLocks/>
          </p:cNvSpPr>
          <p:nvPr/>
        </p:nvSpPr>
        <p:spPr>
          <a:xfrm>
            <a:off x="4951350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MA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Révision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MA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Lecture offerte</a:t>
            </a:r>
          </a:p>
        </p:txBody>
      </p:sp>
      <p:sp>
        <p:nvSpPr>
          <p:cNvPr id="4" name="Espace réservé du texte 5">
            <a:extLst>
              <a:ext uri="{FF2B5EF4-FFF2-40B4-BE49-F238E27FC236}">
                <a16:creationId xmlns:a16="http://schemas.microsoft.com/office/drawing/2014/main" id="{69B3428C-7F7F-4E71-B064-80FE895C10F7}"/>
              </a:ext>
            </a:extLst>
          </p:cNvPr>
          <p:cNvSpPr txBox="1">
            <a:spLocks/>
          </p:cNvSpPr>
          <p:nvPr/>
        </p:nvSpPr>
        <p:spPr>
          <a:xfrm>
            <a:off x="802706" y="24170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fontAlgn="auto"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Présentation du vocabulaire </a:t>
            </a:r>
          </a:p>
          <a:p>
            <a:pPr marR="0" lvl="0" fontAlgn="auto"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Exploitation du vocabulaire</a:t>
            </a:r>
          </a:p>
          <a:p>
            <a:pPr marR="0" lvl="0" fontAlgn="auto"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Travail sur livret</a:t>
            </a:r>
          </a:p>
        </p:txBody>
      </p:sp>
      <p:sp>
        <p:nvSpPr>
          <p:cNvPr id="7" name="Espace réservé du texte 5">
            <a:extLst>
              <a:ext uri="{FF2B5EF4-FFF2-40B4-BE49-F238E27FC236}">
                <a16:creationId xmlns:a16="http://schemas.microsoft.com/office/drawing/2014/main" id="{4B9D94D2-948F-A6A8-1CAC-6BC21867784E}"/>
              </a:ext>
            </a:extLst>
          </p:cNvPr>
          <p:cNvSpPr txBox="1">
            <a:spLocks/>
          </p:cNvSpPr>
          <p:nvPr/>
        </p:nvSpPr>
        <p:spPr>
          <a:xfrm>
            <a:off x="4867558" y="3886051"/>
            <a:ext cx="3587584" cy="792000"/>
          </a:xfrm>
          <a:prstGeom prst="roundRect">
            <a:avLst/>
          </a:prstGeom>
          <a:solidFill>
            <a:srgbClr val="EAF8FE"/>
          </a:solidFill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fontAlgn="auto">
              <a:spcAft>
                <a:spcPts val="0"/>
              </a:spcAft>
              <a:buClrTx/>
              <a:buSzTx/>
              <a:buFont typeface="Wingdings" panose="05000000000000000000" pitchFamily="2" charset="2"/>
              <a:buChar char=""/>
              <a:tabLst/>
              <a:defRPr/>
            </a:pPr>
            <a:r>
              <a:rPr lang="fr-FR" dirty="0">
                <a:solidFill>
                  <a:srgbClr val="002060"/>
                </a:solidFill>
              </a:rPr>
              <a:t>Oral –  Prise de parole</a:t>
            </a:r>
          </a:p>
          <a:p>
            <a:pPr marR="0" lvl="0" fontAlgn="auto">
              <a:spcAft>
                <a:spcPts val="0"/>
              </a:spcAft>
              <a:buClrTx/>
              <a:buSzTx/>
              <a:buFont typeface="Wingdings" panose="05000000000000000000" pitchFamily="2" charset="2"/>
              <a:buChar char=""/>
              <a:tabLst/>
              <a:defRPr/>
            </a:pPr>
            <a:r>
              <a:rPr lang="fr-FR" dirty="0">
                <a:solidFill>
                  <a:srgbClr val="002060"/>
                </a:solidFill>
              </a:rPr>
              <a:t>Lecture – Lecture et compréhension des phrases</a:t>
            </a:r>
          </a:p>
          <a:p>
            <a:pPr marR="0" lvl="0" fontAlgn="auto">
              <a:spcAft>
                <a:spcPts val="0"/>
              </a:spcAft>
              <a:buClrTx/>
              <a:buSzTx/>
              <a:buFont typeface="Wingdings" panose="05000000000000000000" pitchFamily="2" charset="2"/>
              <a:buChar char=""/>
              <a:tabLst/>
              <a:defRPr/>
            </a:pPr>
            <a:r>
              <a:rPr lang="fr-FR" dirty="0">
                <a:solidFill>
                  <a:srgbClr val="002060"/>
                </a:solidFill>
              </a:rPr>
              <a:t>Écriture – Phrases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2AB5BB8-47C5-09F3-5EEC-63040EDF211B}"/>
              </a:ext>
            </a:extLst>
          </p:cNvPr>
          <p:cNvSpPr/>
          <p:nvPr/>
        </p:nvSpPr>
        <p:spPr>
          <a:xfrm>
            <a:off x="3224463" y="365760"/>
            <a:ext cx="2483318" cy="5491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C0A5169-D56D-7E37-07C2-862CB4BAFE14}"/>
              </a:ext>
            </a:extLst>
          </p:cNvPr>
          <p:cNvSpPr/>
          <p:nvPr/>
        </p:nvSpPr>
        <p:spPr>
          <a:xfrm>
            <a:off x="3330341" y="0"/>
            <a:ext cx="2483318" cy="365760"/>
          </a:xfrm>
          <a:prstGeom prst="rect">
            <a:avLst/>
          </a:prstGeom>
          <a:solidFill>
            <a:srgbClr val="424D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re 53">
            <a:extLst>
              <a:ext uri="{FF2B5EF4-FFF2-40B4-BE49-F238E27FC236}">
                <a16:creationId xmlns:a16="http://schemas.microsoft.com/office/drawing/2014/main" id="{2C7C8A97-7DB3-8C15-7557-C26DE5029419}"/>
              </a:ext>
            </a:extLst>
          </p:cNvPr>
          <p:cNvSpPr txBox="1">
            <a:spLocks/>
          </p:cNvSpPr>
          <p:nvPr/>
        </p:nvSpPr>
        <p:spPr>
          <a:xfrm>
            <a:off x="3072140" y="472434"/>
            <a:ext cx="2660360" cy="612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474F71"/>
                </a:solidFill>
                <a:latin typeface="Dosis" pitchFamily="2" charset="0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1" i="1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j-ea"/>
                <a:cs typeface="+mj-cs"/>
              </a:rPr>
              <a:t>Réservé à l’enseignant  (e)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DB6F289E-F15B-BE40-5552-C4E81C5B3F0C}"/>
              </a:ext>
            </a:extLst>
          </p:cNvPr>
          <p:cNvSpPr/>
          <p:nvPr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424CC895-7E10-95C3-6F57-C29149EC7D01}"/>
              </a:ext>
            </a:extLst>
          </p:cNvPr>
          <p:cNvSpPr/>
          <p:nvPr/>
        </p:nvSpPr>
        <p:spPr>
          <a:xfrm>
            <a:off x="857457" y="3437892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3" name="Espace réservé du texte 5">
            <a:extLst>
              <a:ext uri="{FF2B5EF4-FFF2-40B4-BE49-F238E27FC236}">
                <a16:creationId xmlns:a16="http://schemas.microsoft.com/office/drawing/2014/main" id="{4358E425-9D4F-78BA-8B0D-1FD1E9281E46}"/>
              </a:ext>
            </a:extLst>
          </p:cNvPr>
          <p:cNvSpPr txBox="1">
            <a:spLocks/>
          </p:cNvSpPr>
          <p:nvPr/>
        </p:nvSpPr>
        <p:spPr>
          <a:xfrm>
            <a:off x="701458" y="3889180"/>
            <a:ext cx="3527191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buFont typeface="Wingdings" panose="05000000000000000000" pitchFamily="2" charset="2"/>
              <a:buChar char="m"/>
              <a:defRPr/>
            </a:pP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Oral – Acte de parole</a:t>
            </a:r>
          </a:p>
          <a:p>
            <a:pPr lvl="0">
              <a:buFont typeface="Wingdings" panose="05000000000000000000" pitchFamily="2" charset="2"/>
              <a:buChar char="m"/>
              <a:defRPr/>
            </a:pP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Lecture – Graphèmes : </a:t>
            </a:r>
            <a:r>
              <a:rPr lang="nl-NL" dirty="0">
                <a:solidFill>
                  <a:prstClr val="black">
                    <a:lumMod val="50000"/>
                    <a:lumOff val="50000"/>
                  </a:prstClr>
                </a:solidFill>
              </a:rPr>
              <a:t>elle - </a:t>
            </a:r>
            <a:r>
              <a:rPr lang="nl-NL" dirty="0" err="1">
                <a:solidFill>
                  <a:prstClr val="black">
                    <a:lumMod val="50000"/>
                    <a:lumOff val="50000"/>
                  </a:prstClr>
                </a:solidFill>
              </a:rPr>
              <a:t>erre</a:t>
            </a:r>
            <a:r>
              <a:rPr lang="nl-NL" dirty="0">
                <a:solidFill>
                  <a:prstClr val="black">
                    <a:lumMod val="50000"/>
                    <a:lumOff val="50000"/>
                  </a:prstClr>
                </a:solidFill>
              </a:rPr>
              <a:t> - </a:t>
            </a:r>
            <a:r>
              <a:rPr lang="nl-NL" dirty="0" err="1">
                <a:solidFill>
                  <a:prstClr val="black">
                    <a:lumMod val="50000"/>
                    <a:lumOff val="50000"/>
                  </a:prstClr>
                </a:solidFill>
              </a:rPr>
              <a:t>esse</a:t>
            </a:r>
            <a:r>
              <a:rPr lang="nl-NL" dirty="0">
                <a:solidFill>
                  <a:prstClr val="black">
                    <a:lumMod val="50000"/>
                    <a:lumOff val="50000"/>
                  </a:prstClr>
                </a:solidFill>
              </a:rPr>
              <a:t> - </a:t>
            </a:r>
            <a:r>
              <a:rPr lang="nl-NL" dirty="0" err="1">
                <a:solidFill>
                  <a:prstClr val="black">
                    <a:lumMod val="50000"/>
                    <a:lumOff val="50000"/>
                  </a:prstClr>
                </a:solidFill>
              </a:rPr>
              <a:t>ette</a:t>
            </a: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.</a:t>
            </a:r>
          </a:p>
          <a:p>
            <a:pPr lvl="0">
              <a:buFont typeface="Wingdings" panose="05000000000000000000" pitchFamily="2" charset="2"/>
              <a:buChar char="m"/>
              <a:defRPr/>
            </a:pP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Écriture – Graphèmes : </a:t>
            </a:r>
            <a:r>
              <a:rPr lang="nl-NL" dirty="0">
                <a:solidFill>
                  <a:prstClr val="black">
                    <a:lumMod val="50000"/>
                    <a:lumOff val="50000"/>
                  </a:prstClr>
                </a:solidFill>
              </a:rPr>
              <a:t>elle - </a:t>
            </a:r>
            <a:r>
              <a:rPr lang="nl-NL" dirty="0" err="1">
                <a:solidFill>
                  <a:prstClr val="black">
                    <a:lumMod val="50000"/>
                    <a:lumOff val="50000"/>
                  </a:prstClr>
                </a:solidFill>
              </a:rPr>
              <a:t>erre</a:t>
            </a:r>
            <a:r>
              <a:rPr lang="nl-NL" dirty="0">
                <a:solidFill>
                  <a:prstClr val="black">
                    <a:lumMod val="50000"/>
                    <a:lumOff val="50000"/>
                  </a:prstClr>
                </a:solidFill>
              </a:rPr>
              <a:t> - </a:t>
            </a:r>
            <a:r>
              <a:rPr lang="nl-NL" dirty="0" err="1">
                <a:solidFill>
                  <a:prstClr val="black">
                    <a:lumMod val="50000"/>
                    <a:lumOff val="50000"/>
                  </a:prstClr>
                </a:solidFill>
              </a:rPr>
              <a:t>esse</a:t>
            </a:r>
            <a:r>
              <a:rPr lang="nl-NL" dirty="0">
                <a:solidFill>
                  <a:prstClr val="black">
                    <a:lumMod val="50000"/>
                    <a:lumOff val="50000"/>
                  </a:prstClr>
                </a:solidFill>
              </a:rPr>
              <a:t> - </a:t>
            </a:r>
            <a:r>
              <a:rPr lang="nl-NL" dirty="0" err="1">
                <a:solidFill>
                  <a:prstClr val="black">
                    <a:lumMod val="50000"/>
                    <a:lumOff val="50000"/>
                  </a:prstClr>
                </a:solidFill>
              </a:rPr>
              <a:t>ette</a:t>
            </a: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93119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4965" y="1988687"/>
            <a:ext cx="6254069" cy="1446177"/>
          </a:xfrm>
          <a:prstGeom prst="rect">
            <a:avLst/>
          </a:prstGeom>
        </p:spPr>
      </p:pic>
      <p:sp>
        <p:nvSpPr>
          <p:cNvPr id="13" name="Espace réservé du texte 12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sz="1400" dirty="0"/>
              <a:t>Lire et comprendre des phrases.</a:t>
            </a:r>
          </a:p>
        </p:txBody>
      </p:sp>
      <p:sp>
        <p:nvSpPr>
          <p:cNvPr id="14" name="Espace réservé du texte 13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fr-FR" sz="1400" dirty="0"/>
              <a:t>Écrire des phrases.</a:t>
            </a:r>
            <a:endParaRPr lang="en-US" sz="1400" dirty="0"/>
          </a:p>
        </p:txBody>
      </p:sp>
      <p:pic>
        <p:nvPicPr>
          <p:cNvPr id="20" name="Espace réservé pour une image  19" descr="Une image contenant horloge, cercle, symbole, Police&#10;&#10;Le contenu généré par l’IA peut être incorrect."/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/>
      </p:pic>
      <p:pic>
        <p:nvPicPr>
          <p:cNvPr id="22" name="Espace réservé pour une image  21" descr="Une image contenant horloge, cercle, symbole, Police&#10;&#10;Le contenu généré par l’IA peut être incorrect.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4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sp>
        <p:nvSpPr>
          <p:cNvPr id="16" name="ZoneTexte 15"/>
          <p:cNvSpPr txBox="1"/>
          <p:nvPr/>
        </p:nvSpPr>
        <p:spPr>
          <a:xfrm>
            <a:off x="2320205" y="2144230"/>
            <a:ext cx="19049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424D7B"/>
                </a:solidFill>
                <a:latin typeface="Dosis ExtraBold" pitchFamily="2" charset="0"/>
              </a:rPr>
              <a:t>1.  Prise de parole </a:t>
            </a:r>
          </a:p>
        </p:txBody>
      </p:sp>
      <p:sp>
        <p:nvSpPr>
          <p:cNvPr id="17" name="Espace réservé du texte 5"/>
          <p:cNvSpPr txBox="1"/>
          <p:nvPr/>
        </p:nvSpPr>
        <p:spPr>
          <a:xfrm>
            <a:off x="2221200" y="2516862"/>
            <a:ext cx="5180627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Prendre la parole en réutilisant les actes de parole enseignés.</a:t>
            </a:r>
          </a:p>
        </p:txBody>
      </p:sp>
      <p:sp>
        <p:nvSpPr>
          <p:cNvPr id="7" name="Titre 8"/>
          <p:cNvSpPr>
            <a:spLocks noGrp="1"/>
          </p:cNvSpPr>
          <p:nvPr>
            <p:ph type="title"/>
          </p:nvPr>
        </p:nvSpPr>
        <p:spPr>
          <a:xfrm>
            <a:off x="628650" y="1308847"/>
            <a:ext cx="7886700" cy="705267"/>
          </a:xfrm>
        </p:spPr>
        <p:txBody>
          <a:bodyPr/>
          <a:lstStyle/>
          <a:p>
            <a:r>
              <a:rPr lang="en-US" sz="3200" dirty="0"/>
              <a:t>Plan de la séance 5</a:t>
            </a:r>
          </a:p>
        </p:txBody>
      </p:sp>
      <p:grpSp>
        <p:nvGrpSpPr>
          <p:cNvPr id="8" name="Groupe 7"/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9" name="Rectangle 8"/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Titre 53"/>
            <p:cNvSpPr txBox="1"/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pic>
        <p:nvPicPr>
          <p:cNvPr id="19" name="Espace réservé pour une image  13" descr="Une image contenant horloge, cercle, symbole, Police&#10;&#10;Le contenu généré par l’IA peut être incorrect.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8796" y="1940805"/>
            <a:ext cx="540000" cy="5400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69280-6E7E-3756-3618-2206D12FC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D7D45EB6-D897-D734-157B-CDA6F7FAB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Bonjour les enfants ! La leçon de français commence maintenant.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8" name="Nada-Wave">
            <a:hlinkClick r:id="" action="ppaction://media"/>
            <a:extLst>
              <a:ext uri="{FF2B5EF4-FFF2-40B4-BE49-F238E27FC236}">
                <a16:creationId xmlns:a16="http://schemas.microsoft.com/office/drawing/2014/main" id="{46B6250D-9536-295E-F7DB-CBFF746EE15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604823" y="2222899"/>
            <a:ext cx="2277239" cy="3636784"/>
          </a:xfrm>
          <a:prstGeom prst="rect">
            <a:avLst/>
          </a:prstGeom>
        </p:spPr>
      </p:pic>
      <p:pic>
        <p:nvPicPr>
          <p:cNvPr id="10" name="majd_wave">
            <a:hlinkClick r:id="" action="ppaction://media"/>
            <a:extLst>
              <a:ext uri="{FF2B5EF4-FFF2-40B4-BE49-F238E27FC236}">
                <a16:creationId xmlns:a16="http://schemas.microsoft.com/office/drawing/2014/main" id="{EAE3F6D3-15A3-8E7A-6CE9-CF30B5B4975D}"/>
              </a:ext>
            </a:extLst>
          </p:cNvPr>
          <p:cNvPicPr>
            <a:picLocks noGrp="1" noChangeAspect="1"/>
          </p:cNvPicPr>
          <p:nvPr>
            <p:ph type="media" sz="quarter" idx="13"/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rcRect b="1605"/>
          <a:stretch>
            <a:fillRect/>
          </a:stretch>
        </p:blipFill>
        <p:spPr>
          <a:xfrm>
            <a:off x="2492943" y="2215633"/>
            <a:ext cx="2079057" cy="3636784"/>
          </a:xfr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6AC812C0-4391-6BD4-D6AE-3BC31116F3F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55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22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FDC1D2-8C8B-9DC6-0B42-9A58B0C299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8">
            <a:extLst>
              <a:ext uri="{FF2B5EF4-FFF2-40B4-BE49-F238E27FC236}">
                <a16:creationId xmlns:a16="http://schemas.microsoft.com/office/drawing/2014/main" id="{F4BB8375-101F-4E97-1AB7-D8ADFA8B2E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pPr lvl="0"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fr-FR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Aujourd’hui, nous allons apprendre à nous présenter,  à parler de notre journée et de ce que nous faisons le dimanche. Écoutez bien.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5A70603A-90B1-245A-488B-144E9E9C23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ED2985C7-5C88-A236-E8E3-DED05B91D6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7301" y="2425565"/>
            <a:ext cx="2950143" cy="2950143"/>
          </a:xfrm>
          <a:prstGeom prst="roundRect">
            <a:avLst>
              <a:gd name="adj" fmla="val 10201"/>
            </a:avLst>
          </a:prstGeom>
        </p:spPr>
      </p:pic>
    </p:spTree>
    <p:extLst>
      <p:ext uri="{BB962C8B-B14F-4D97-AF65-F5344CB8AC3E}">
        <p14:creationId xmlns:p14="http://schemas.microsoft.com/office/powerpoint/2010/main" val="1552006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A950B2-7C4A-40AF-1C40-C20EF9DCA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Espace réservé pour une image  32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653CB3B7-B045-1907-12B9-E6AC293B2E8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33370" y="702310"/>
            <a:ext cx="857816" cy="857816"/>
          </a:xfrm>
        </p:spPr>
      </p:pic>
      <p:sp>
        <p:nvSpPr>
          <p:cNvPr id="5" name="Titre 8">
            <a:extLst>
              <a:ext uri="{FF2B5EF4-FFF2-40B4-BE49-F238E27FC236}">
                <a16:creationId xmlns:a16="http://schemas.microsoft.com/office/drawing/2014/main" id="{79CD3307-7E5A-5469-12FA-4179D2DCFE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i="1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Lecture de la vidéo.</a:t>
            </a:r>
            <a:endParaRPr lang="fr-FR" i="1" dirty="0">
              <a:solidFill>
                <a:prstClr val="black">
                  <a:lumMod val="65000"/>
                  <a:lumOff val="35000"/>
                </a:prstClr>
              </a:solidFill>
              <a:latin typeface="Dosis Medium" pitchFamily="2" charset="0"/>
            </a:endParaRPr>
          </a:p>
        </p:txBody>
      </p:sp>
      <p:pic>
        <p:nvPicPr>
          <p:cNvPr id="7" name="Image 6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F4588761-9A87-D056-933E-62D6830AD46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  <p:pic>
        <p:nvPicPr>
          <p:cNvPr id="3" name="302BE62F">
            <a:hlinkClick r:id="" action="ppaction://media"/>
            <a:extLst>
              <a:ext uri="{FF2B5EF4-FFF2-40B4-BE49-F238E27FC236}">
                <a16:creationId xmlns:a16="http://schemas.microsoft.com/office/drawing/2014/main" id="{713AE904-B786-4608-92EA-793470BD373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6787" y="1973890"/>
            <a:ext cx="7550425" cy="3772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543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00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98005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00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ral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Lectu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Ecritu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hèm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7.xml><?xml version="1.0" encoding="utf-8"?>
<a:theme xmlns:a="http://schemas.openxmlformats.org/drawingml/2006/main" name="1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1_Oral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BE1CA3E4EEE7E478F0E6E453AD473F7" ma:contentTypeVersion="15" ma:contentTypeDescription="Crée un document." ma:contentTypeScope="" ma:versionID="d3d7f878dd25d3a7375944b495f62262">
  <xsd:schema xmlns:xsd="http://www.w3.org/2001/XMLSchema" xmlns:xs="http://www.w3.org/2001/XMLSchema" xmlns:p="http://schemas.microsoft.com/office/2006/metadata/properties" xmlns:ns3="202b3bc9-e036-45c7-aea0-06aec8cd7a40" xmlns:ns4="f0534ec5-868f-4ce6-85c7-99f0612daa52" targetNamespace="http://schemas.microsoft.com/office/2006/metadata/properties" ma:root="true" ma:fieldsID="0eff3b9393a2e0859b6a760e231ea323" ns3:_="" ns4:_="">
    <xsd:import namespace="202b3bc9-e036-45c7-aea0-06aec8cd7a40"/>
    <xsd:import namespace="f0534ec5-868f-4ce6-85c7-99f0612daa5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bjectDetectorVersions" minOccurs="0"/>
                <xsd:element ref="ns3:MediaServiceSearchProperties" minOccurs="0"/>
                <xsd:element ref="ns3:MediaServiceDateTaken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2b3bc9-e036-45c7-aea0-06aec8cd7a4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8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534ec5-868f-4ce6-85c7-99f0612daa52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Partage du hachage d’indicateu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AC6983FD-F538-421B-AF05-5368533161A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35502B2-01C0-4934-80E3-22D9A5A61FB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02b3bc9-e036-45c7-aea0-06aec8cd7a40"/>
    <ds:schemaRef ds:uri="f0534ec5-868f-4ce6-85c7-99f0612daa5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D111DF6-31E7-420D-A7F2-AD0614C3A43E}">
  <ds:schemaRefs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202b3bc9-e036-45c7-aea0-06aec8cd7a40"/>
    <ds:schemaRef ds:uri="http://purl.org/dc/terms/"/>
    <ds:schemaRef ds:uri="http://schemas.openxmlformats.org/package/2006/metadata/core-properties"/>
    <ds:schemaRef ds:uri="f0534ec5-868f-4ce6-85c7-99f0612daa52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1847</TotalTime>
  <Words>1111</Words>
  <PresentationFormat>Affichage à l'écran (4:3)</PresentationFormat>
  <Paragraphs>152</Paragraphs>
  <Slides>46</Slides>
  <Notes>2</Notes>
  <HiddenSlides>0</HiddenSlides>
  <MMClips>8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8</vt:i4>
      </vt:variant>
      <vt:variant>
        <vt:lpstr>Titres des diapositives</vt:lpstr>
      </vt:variant>
      <vt:variant>
        <vt:i4>46</vt:i4>
      </vt:variant>
    </vt:vector>
  </HeadingPairs>
  <TitlesOfParts>
    <vt:vector size="64" baseType="lpstr">
      <vt:lpstr>Dosis</vt:lpstr>
      <vt:lpstr>Dosis SemiBold</vt:lpstr>
      <vt:lpstr>KG Primary Penmanship Alt</vt:lpstr>
      <vt:lpstr>Dosis ExtraBold</vt:lpstr>
      <vt:lpstr>Aptos Display</vt:lpstr>
      <vt:lpstr>Dosis Medium</vt:lpstr>
      <vt:lpstr>Aptos</vt:lpstr>
      <vt:lpstr>Wingdings</vt:lpstr>
      <vt:lpstr>Calibri</vt:lpstr>
      <vt:lpstr>Arial</vt:lpstr>
      <vt:lpstr>2_Conception personnalisée</vt:lpstr>
      <vt:lpstr>00_Env-Enseignant</vt:lpstr>
      <vt:lpstr>Oral</vt:lpstr>
      <vt:lpstr>Lecture</vt:lpstr>
      <vt:lpstr>Ecriture</vt:lpstr>
      <vt:lpstr>Thème Office</vt:lpstr>
      <vt:lpstr>1_Env-Enseignant</vt:lpstr>
      <vt:lpstr>1_Oral</vt:lpstr>
      <vt:lpstr>Présentation PowerPoint</vt:lpstr>
      <vt:lpstr>Il convient de lancer le mode diaporama pour la diffusion de la leçon en classe</vt:lpstr>
      <vt:lpstr>Pictogrammes</vt:lpstr>
      <vt:lpstr>Contenu de la semaine </vt:lpstr>
      <vt:lpstr>Organisation de la semaine</vt:lpstr>
      <vt:lpstr>Plan de la séance 5</vt:lpstr>
      <vt:lpstr>Bonjour les enfants ! La leçon de français commence maintenant.</vt:lpstr>
      <vt:lpstr>Aujourd’hui, nous allons apprendre à nous présenter,  à parler de notre journée et de ce que nous faisons le dimanche. Écoutez bien.</vt:lpstr>
      <vt:lpstr>Lecture de la vidéo.</vt:lpstr>
      <vt:lpstr>Maintenant, nous allons apprendre à nous présenter,  à parler de notre journée et de ce que nous faisons le dimanche. Nous allons le faire en trois étapes. Soyez attentifs.</vt:lpstr>
      <vt:lpstr>Étape 1. Je vais vous expliquer la situation. </vt:lpstr>
      <vt:lpstr>Étape 2. Chacun réfléchit silencieusement à ce qu’il va dire dans sa prise de parole.</vt:lpstr>
      <vt:lpstr>Étape 3. Maintenant, vous allez prendre la parole. Qui veut passer au tableau ? </vt:lpstr>
      <vt:lpstr>Maintenant, tout le monde participe. Chacun parle de sa journée et de ce qu’il fait le dimanche à son voisin.</vt:lpstr>
      <vt:lpstr>Plan de la séance 5</vt:lpstr>
      <vt:lpstr>Maintenant, on va faire de la lecture. </vt:lpstr>
      <vt:lpstr>C’est le mot : dans.  On va l’épeler ensemble : d-a-n-s. </vt:lpstr>
      <vt:lpstr>C’est le mot : en haut.  On va l’épeler ensemble : e-n-h-a-u-t.</vt:lpstr>
      <vt:lpstr>Lisez ces phrases en silence. Après, on va écouter un audio. </vt:lpstr>
      <vt:lpstr>Lecture de l’audio.  </vt:lpstr>
      <vt:lpstr>Présentation PowerPoint</vt:lpstr>
      <vt:lpstr>On passe à une autre activité. Regardez cette image. Voici Rania et sa famille.</vt:lpstr>
      <vt:lpstr>Est-ce que Rania fait un pique-nique avec sa famille dans la forêt ? Qui veut répondre ? </vt:lpstr>
      <vt:lpstr>Est-ce que les trois enfants portent des casquettes ? Qui veut répondre ? </vt:lpstr>
      <vt:lpstr>Est-ce que Rania a une sucette ? </vt:lpstr>
      <vt:lpstr>Est-ce que les trois enfants jouent à la marelle ? Qui veut répondre ? </vt:lpstr>
      <vt:lpstr>Prenez les ardoises.</vt:lpstr>
      <vt:lpstr>Lisez silencieusement les phrases. Personne ne lit les phrases à voix haute.  Écrivez les numéros des bonnes phrases sur l’ardoise : 1, 2,3 ou 4.</vt:lpstr>
      <vt:lpstr>Levez vos ardoises. </vt:lpstr>
      <vt:lpstr>Les bonnes réponses sont les numéros 2 et 3. </vt:lpstr>
      <vt:lpstr>Prenez vos livrets à la page 104. Avec votre voisin, lisez les phrases et cochez les bonnes réponses. Je vais circuler entre les rangs pour vous aider. </vt:lpstr>
      <vt:lpstr>Corrigez.</vt:lpstr>
      <vt:lpstr>Plan de la séance 5</vt:lpstr>
      <vt:lpstr>Lisez et observez cette phrase. Vous allez l’écrire après. Tenez-vous prêts.  </vt:lpstr>
      <vt:lpstr>Prenez vos cahiers. </vt:lpstr>
      <vt:lpstr>Dictée en cours.</vt:lpstr>
      <vt:lpstr>Deuxième dictée.</vt:lpstr>
      <vt:lpstr>Troisième dictée.</vt:lpstr>
      <vt:lpstr>Corrigez. </vt:lpstr>
      <vt:lpstr>On passe à une autre activité. Ces mots sont en désordre. Écrivez sur vos cahiers une phrase correcte à partir de ces mots.</vt:lpstr>
      <vt:lpstr>Qui veut lire sa phrase ?</vt:lpstr>
      <vt:lpstr>Corrigez. Je n’oublie pas la majuscule au début de la phrase, le point à la fin et les espaces entre les mots. </vt:lpstr>
      <vt:lpstr>Prenez vos livrets à la page 105. Vous aller faire l’activité 5. Je vais circuler entre les rangs pour vous aider. </vt:lpstr>
      <vt:lpstr>Présentation PowerPoint</vt:lpstr>
      <vt:lpstr>À la maison, lisez ces phrases et recopiez-les sur votre cahier. </vt:lpstr>
      <vt:lpstr>La séance d’aujourd’hui est terminée. À bientôt.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2025-08-13T10:11:00Z</cp:lastPrinted>
  <dcterms:created xsi:type="dcterms:W3CDTF">2025-08-01T12:31:00Z</dcterms:created>
  <dcterms:modified xsi:type="dcterms:W3CDTF">2026-04-15T08:40:38Z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3B21D82F96F244A88607757769314F0F_13</vt:lpwstr>
  </property>
  <property fmtid="{D5CDD505-2E9C-101B-9397-08002B2CF9AE}" pid="3" name="KSOProductBuildVer">
    <vt:lpwstr>1036-12.2.0.23131</vt:lpwstr>
  </property>
  <property fmtid="{D5CDD505-2E9C-101B-9397-08002B2CF9AE}" pid="4" name="ContentTypeId">
    <vt:lpwstr>0x0101003BE1CA3E4EEE7E478F0E6E453AD473F7</vt:lpwstr>
  </property>
</Properties>
</file>