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y="13716000" cx="24387025"/>
  <p:notesSz cx="13716000" cy="24387025"/>
  <p:embeddedFontLst>
    <p:embeddedFont>
      <p:font typeface="Antonio SemiBold"/>
      <p:regular r:id="rId13"/>
      <p:bold r:id="rId14"/>
    </p:embeddedFont>
    <p:embeddedFont>
      <p:font typeface="Sacramento"/>
      <p:regular r:id="rId15"/>
    </p:embeddedFont>
    <p:embeddedFont>
      <p:font typeface="Inter"/>
      <p:regular r:id="rId16"/>
      <p:bold r:id="rId17"/>
    </p:embeddedFont>
    <p:embeddedFont>
      <p:font typeface="Just Another Hand"/>
      <p:regular r:id="rId18"/>
    </p:embeddedFont>
    <p:embeddedFont>
      <p:font typeface="Antonio"/>
      <p:regular r:id="rId19"/>
      <p:bold r:id="rId20"/>
    </p:embeddedFont>
    <p:embeddedFont>
      <p:font typeface="Montserrat SemiBold"/>
      <p:regular r:id="rId21"/>
      <p:bold r:id="rId22"/>
      <p:italic r:id="rId23"/>
      <p:boldItalic r:id="rId24"/>
    </p:embeddedFont>
    <p:embeddedFont>
      <p:font typeface="Playfair Display"/>
      <p:bold r:id="rId25"/>
      <p:boldItalic r:id="rId26"/>
    </p:embeddedFont>
    <p:embeddedFont>
      <p:font typeface="Poppins"/>
      <p:regular r:id="rId27"/>
      <p:bold r:id="rId28"/>
      <p:italic r:id="rId29"/>
      <p:boldItalic r:id="rId30"/>
    </p:embeddedFont>
    <p:embeddedFont>
      <p:font typeface="Montserrat"/>
      <p:regular r:id="rId31"/>
      <p:bold r:id="rId32"/>
      <p:italic r:id="rId33"/>
      <p:boldItalic r:id="rId34"/>
    </p:embeddedFont>
    <p:embeddedFont>
      <p:font typeface="Bebas Neue"/>
      <p:regular r:id="rId35"/>
    </p:embeddedFont>
    <p:embeddedFont>
      <p:font typeface="Abel"/>
      <p:regular r:id="rId36"/>
    </p:embeddedFont>
    <p:embeddedFont>
      <p:font typeface="Poppins SemiBold"/>
      <p:regular r:id="rId37"/>
      <p:bold r:id="rId38"/>
      <p:italic r:id="rId39"/>
      <p:boldItalic r:id="rId40"/>
    </p:embeddedFont>
    <p:embeddedFont>
      <p:font typeface="Playfair Display SemiBold"/>
      <p:regular r:id="rId41"/>
      <p:bold r:id="rId42"/>
      <p:italic r:id="rId43"/>
      <p:boldItalic r:id="rId44"/>
    </p:embeddedFont>
    <p:embeddedFont>
      <p:font typeface="Playfair Display Black"/>
      <p:bold r:id="rId45"/>
      <p:boldItalic r:id="rId46"/>
    </p:embeddedFont>
    <p:embeddedFont>
      <p:font typeface="Rye"/>
      <p:regular r:id="rId4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48" roundtripDataSignature="AMtx7mi5kIXpafa+KaEG5fFmZg74cJcHj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oppinsSemiBold-boldItalic.fntdata"/><Relationship Id="rId20" Type="http://schemas.openxmlformats.org/officeDocument/2006/relationships/font" Target="fonts/Antonio-bold.fntdata"/><Relationship Id="rId42" Type="http://schemas.openxmlformats.org/officeDocument/2006/relationships/font" Target="fonts/PlayfairDisplaySemiBold-bold.fntdata"/><Relationship Id="rId41" Type="http://schemas.openxmlformats.org/officeDocument/2006/relationships/font" Target="fonts/PlayfairDisplaySemiBold-regular.fntdata"/><Relationship Id="rId22" Type="http://schemas.openxmlformats.org/officeDocument/2006/relationships/font" Target="fonts/MontserratSemiBold-bold.fntdata"/><Relationship Id="rId44" Type="http://schemas.openxmlformats.org/officeDocument/2006/relationships/font" Target="fonts/PlayfairDisplaySemiBold-boldItalic.fntdata"/><Relationship Id="rId21" Type="http://schemas.openxmlformats.org/officeDocument/2006/relationships/font" Target="fonts/MontserratSemiBold-regular.fntdata"/><Relationship Id="rId43" Type="http://schemas.openxmlformats.org/officeDocument/2006/relationships/font" Target="fonts/PlayfairDisplaySemiBold-italic.fntdata"/><Relationship Id="rId24" Type="http://schemas.openxmlformats.org/officeDocument/2006/relationships/font" Target="fonts/MontserratSemiBold-boldItalic.fntdata"/><Relationship Id="rId46" Type="http://schemas.openxmlformats.org/officeDocument/2006/relationships/font" Target="fonts/PlayfairDisplayBlack-boldItalic.fntdata"/><Relationship Id="rId23" Type="http://schemas.openxmlformats.org/officeDocument/2006/relationships/font" Target="fonts/MontserratSemiBold-italic.fntdata"/><Relationship Id="rId45" Type="http://schemas.openxmlformats.org/officeDocument/2006/relationships/font" Target="fonts/PlayfairDisplayBlack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PlayfairDisplay-boldItalic.fntdata"/><Relationship Id="rId48" Type="http://customschemas.google.com/relationships/presentationmetadata" Target="metadata"/><Relationship Id="rId25" Type="http://schemas.openxmlformats.org/officeDocument/2006/relationships/font" Target="fonts/PlayfairDisplay-bold.fntdata"/><Relationship Id="rId47" Type="http://schemas.openxmlformats.org/officeDocument/2006/relationships/font" Target="fonts/Rye-regular.fntdata"/><Relationship Id="rId28" Type="http://schemas.openxmlformats.org/officeDocument/2006/relationships/font" Target="fonts/Poppins-bold.fntdata"/><Relationship Id="rId27" Type="http://schemas.openxmlformats.org/officeDocument/2006/relationships/font" Target="fonts/Poppins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Poppins-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Montserrat-regular.fntdata"/><Relationship Id="rId30" Type="http://schemas.openxmlformats.org/officeDocument/2006/relationships/font" Target="fonts/Poppins-boldItalic.fntdata"/><Relationship Id="rId11" Type="http://schemas.openxmlformats.org/officeDocument/2006/relationships/slide" Target="slides/slide7.xml"/><Relationship Id="rId33" Type="http://schemas.openxmlformats.org/officeDocument/2006/relationships/font" Target="fonts/Montserrat-italic.fntdata"/><Relationship Id="rId10" Type="http://schemas.openxmlformats.org/officeDocument/2006/relationships/slide" Target="slides/slide6.xml"/><Relationship Id="rId32" Type="http://schemas.openxmlformats.org/officeDocument/2006/relationships/font" Target="fonts/Montserrat-bold.fntdata"/><Relationship Id="rId13" Type="http://schemas.openxmlformats.org/officeDocument/2006/relationships/font" Target="fonts/AntonioSemiBold-regular.fntdata"/><Relationship Id="rId35" Type="http://schemas.openxmlformats.org/officeDocument/2006/relationships/font" Target="fonts/BebasNeue-regular.fntdata"/><Relationship Id="rId12" Type="http://schemas.openxmlformats.org/officeDocument/2006/relationships/slide" Target="slides/slide8.xml"/><Relationship Id="rId34" Type="http://schemas.openxmlformats.org/officeDocument/2006/relationships/font" Target="fonts/Montserrat-boldItalic.fntdata"/><Relationship Id="rId15" Type="http://schemas.openxmlformats.org/officeDocument/2006/relationships/font" Target="fonts/Sacramento-regular.fntdata"/><Relationship Id="rId37" Type="http://schemas.openxmlformats.org/officeDocument/2006/relationships/font" Target="fonts/PoppinsSemiBold-regular.fntdata"/><Relationship Id="rId14" Type="http://schemas.openxmlformats.org/officeDocument/2006/relationships/font" Target="fonts/AntonioSemiBold-bold.fntdata"/><Relationship Id="rId36" Type="http://schemas.openxmlformats.org/officeDocument/2006/relationships/font" Target="fonts/Abel-regular.fntdata"/><Relationship Id="rId17" Type="http://schemas.openxmlformats.org/officeDocument/2006/relationships/font" Target="fonts/Inter-bold.fntdata"/><Relationship Id="rId39" Type="http://schemas.openxmlformats.org/officeDocument/2006/relationships/font" Target="fonts/PoppinsSemiBold-italic.fntdata"/><Relationship Id="rId16" Type="http://schemas.openxmlformats.org/officeDocument/2006/relationships/font" Target="fonts/Inter-regular.fntdata"/><Relationship Id="rId38" Type="http://schemas.openxmlformats.org/officeDocument/2006/relationships/font" Target="fonts/PoppinsSemiBold-bold.fntdata"/><Relationship Id="rId19" Type="http://schemas.openxmlformats.org/officeDocument/2006/relationships/font" Target="fonts/Antonio-regular.fntdata"/><Relationship Id="rId18" Type="http://schemas.openxmlformats.org/officeDocument/2006/relationships/font" Target="fonts/JustAnotherHand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" name="Google Shape;24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" name="Google Shape;11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" name="Google Shape;200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5" name="Google Shape;30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0" name="Google Shape;38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5" name="Google Shape;505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8" name="Google Shape;588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9" name="Google Shape;589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image" Target="../media/image20.png"/><Relationship Id="rId5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6.png"/><Relationship Id="rId4" Type="http://schemas.openxmlformats.org/officeDocument/2006/relationships/image" Target="../media/image10.png"/><Relationship Id="rId5" Type="http://schemas.openxmlformats.org/officeDocument/2006/relationships/image" Target="../media/image4.png"/><Relationship Id="rId6" Type="http://schemas.openxmlformats.org/officeDocument/2006/relationships/image" Target="../media/image51.png"/><Relationship Id="rId7" Type="http://schemas.openxmlformats.org/officeDocument/2006/relationships/image" Target="../media/image24.pn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8.png"/><Relationship Id="rId10" Type="http://schemas.openxmlformats.org/officeDocument/2006/relationships/image" Target="../media/image9.png"/><Relationship Id="rId13" Type="http://schemas.openxmlformats.org/officeDocument/2006/relationships/image" Target="../media/image13.png"/><Relationship Id="rId1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9.png"/><Relationship Id="rId4" Type="http://schemas.openxmlformats.org/officeDocument/2006/relationships/image" Target="../media/image1.png"/><Relationship Id="rId9" Type="http://schemas.openxmlformats.org/officeDocument/2006/relationships/image" Target="../media/image3.png"/><Relationship Id="rId5" Type="http://schemas.openxmlformats.org/officeDocument/2006/relationships/image" Target="../media/image7.png"/><Relationship Id="rId6" Type="http://schemas.openxmlformats.org/officeDocument/2006/relationships/image" Target="../media/image25.png"/><Relationship Id="rId7" Type="http://schemas.openxmlformats.org/officeDocument/2006/relationships/image" Target="../media/image6.png"/><Relationship Id="rId8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1.png"/><Relationship Id="rId4" Type="http://schemas.openxmlformats.org/officeDocument/2006/relationships/image" Target="../media/image18.png"/><Relationship Id="rId5" Type="http://schemas.openxmlformats.org/officeDocument/2006/relationships/image" Target="../media/image12.png"/><Relationship Id="rId6" Type="http://schemas.openxmlformats.org/officeDocument/2006/relationships/image" Target="../media/image1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2.png"/><Relationship Id="rId4" Type="http://schemas.openxmlformats.org/officeDocument/2006/relationships/image" Target="../media/image14.png"/><Relationship Id="rId5" Type="http://schemas.openxmlformats.org/officeDocument/2006/relationships/image" Target="../media/image10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image" Target="../media/image5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28.png"/><Relationship Id="rId5" Type="http://schemas.openxmlformats.org/officeDocument/2006/relationships/image" Target="../media/image42.png"/><Relationship Id="rId6" Type="http://schemas.openxmlformats.org/officeDocument/2006/relationships/image" Target="../media/image31.png"/><Relationship Id="rId7" Type="http://schemas.openxmlformats.org/officeDocument/2006/relationships/image" Target="../media/image40.png"/><Relationship Id="rId8" Type="http://schemas.openxmlformats.org/officeDocument/2006/relationships/image" Target="../media/image3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Relationship Id="rId4" Type="http://schemas.openxmlformats.org/officeDocument/2006/relationships/image" Target="../media/image4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Relationship Id="rId4" Type="http://schemas.openxmlformats.org/officeDocument/2006/relationships/hyperlink" Target="https://unsplash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3E6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"/>
          <p:cNvSpPr/>
          <p:nvPr/>
        </p:nvSpPr>
        <p:spPr>
          <a:xfrm>
            <a:off x="7557445" y="3111500"/>
            <a:ext cx="10288286" cy="50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72727"/>
              </a:buClr>
              <a:buSzPts val="24000"/>
              <a:buFont typeface="Playfair Display Black"/>
              <a:buNone/>
            </a:pPr>
            <a:r>
              <a:rPr b="0" i="0" lang="en-US" sz="24000" u="none" cap="none" strike="noStrike">
                <a:solidFill>
                  <a:srgbClr val="272727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MENU</a:t>
            </a:r>
            <a:endParaRPr b="0" i="0" sz="2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1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8" name="Google Shape;1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1"/>
          <p:cNvSpPr/>
          <p:nvPr/>
        </p:nvSpPr>
        <p:spPr>
          <a:xfrm>
            <a:off x="7421961" y="7505700"/>
            <a:ext cx="9543126" cy="27093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Poppins SemiBold"/>
              <a:buNone/>
            </a:pPr>
            <a:r>
              <a:rPr b="0" i="0" lang="en-US" sz="6400" u="none" cap="none" strike="noStrike">
                <a:solidFill>
                  <a:srgbClr val="000000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Free presentation template</a:t>
            </a:r>
            <a:endParaRPr b="0" i="0" sz="6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0" name="Google Shape;20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965" y="1143000"/>
            <a:ext cx="5004425" cy="11442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1" name="Google Shape;21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985448" y="3149600"/>
            <a:ext cx="4890111" cy="871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DCA32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7" name="Google Shape;2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676" y="457200"/>
            <a:ext cx="23167692" cy="128016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9" name="Google Shape;29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2"/>
          <p:cNvSpPr/>
          <p:nvPr/>
        </p:nvSpPr>
        <p:spPr>
          <a:xfrm>
            <a:off x="9551594" y="152400"/>
            <a:ext cx="6299987" cy="46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DCA32"/>
              </a:buClr>
              <a:buSzPts val="24000"/>
              <a:buFont typeface="Bebas Neue"/>
              <a:buNone/>
            </a:pPr>
            <a:r>
              <a:rPr b="0" i="0" lang="en-US" sz="24000" u="none" cap="none" strike="noStrike">
                <a:solidFill>
                  <a:srgbClr val="ADCA32"/>
                </a:solidFill>
                <a:latin typeface="Bebas Neue"/>
                <a:ea typeface="Bebas Neue"/>
                <a:cs typeface="Bebas Neue"/>
                <a:sym typeface="Bebas Neue"/>
              </a:rPr>
              <a:t>MENU</a:t>
            </a:r>
            <a:endParaRPr b="0" i="0" sz="2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1702013" y="5308600"/>
            <a:ext cx="5690311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1702013" y="5308600"/>
            <a:ext cx="4255032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1702013" y="5308600"/>
            <a:ext cx="4458257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4800"/>
              <a:buFont typeface="Bebas Neue"/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Dish name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1702013" y="6146800"/>
            <a:ext cx="4390515" cy="7450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The Extraordinary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6160270" y="5422900"/>
            <a:ext cx="1232054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6160270" y="5422900"/>
            <a:ext cx="1570763" cy="15578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7A7A7"/>
              </a:buClr>
              <a:buSzPts val="8000"/>
              <a:buFont typeface="Bebas Neue"/>
              <a:buNone/>
            </a:pPr>
            <a:r>
              <a:rPr b="0" i="0" lang="en-US" sz="8000" u="none" cap="none" strike="noStrike">
                <a:solidFill>
                  <a:srgbClr val="A7A7A7"/>
                </a:solidFill>
                <a:latin typeface="Bebas Neue"/>
                <a:ea typeface="Bebas Neue"/>
                <a:cs typeface="Bebas Neue"/>
                <a:sym typeface="Bebas Neue"/>
              </a:rPr>
              <a:t>$56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9348368" y="5308600"/>
            <a:ext cx="5690311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9348368" y="5308600"/>
            <a:ext cx="4255032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9348368" y="5308600"/>
            <a:ext cx="4458257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4800"/>
              <a:buFont typeface="Bebas Neue"/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Dish name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9348368" y="6146800"/>
            <a:ext cx="4390515" cy="7450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The Extraordinary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13806626" y="5422900"/>
            <a:ext cx="1232054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2"/>
          <p:cNvSpPr/>
          <p:nvPr/>
        </p:nvSpPr>
        <p:spPr>
          <a:xfrm>
            <a:off x="13806626" y="5422900"/>
            <a:ext cx="1570763" cy="15578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7A7A7"/>
              </a:buClr>
              <a:buSzPts val="8000"/>
              <a:buFont typeface="Bebas Neue"/>
              <a:buNone/>
            </a:pPr>
            <a:r>
              <a:rPr b="0" i="0" lang="en-US" sz="8000" u="none" cap="none" strike="noStrike">
                <a:solidFill>
                  <a:srgbClr val="A7A7A7"/>
                </a:solidFill>
                <a:latin typeface="Bebas Neue"/>
                <a:ea typeface="Bebas Neue"/>
                <a:cs typeface="Bebas Neue"/>
                <a:sym typeface="Bebas Neue"/>
              </a:rPr>
              <a:t>$56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16778797" y="5308600"/>
            <a:ext cx="5690311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16778797" y="5308600"/>
            <a:ext cx="4255032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2"/>
          <p:cNvSpPr/>
          <p:nvPr/>
        </p:nvSpPr>
        <p:spPr>
          <a:xfrm>
            <a:off x="16778797" y="5308600"/>
            <a:ext cx="4458257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4800"/>
              <a:buFont typeface="Bebas Neue"/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Dish name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2"/>
          <p:cNvSpPr/>
          <p:nvPr/>
        </p:nvSpPr>
        <p:spPr>
          <a:xfrm>
            <a:off x="16778797" y="6146800"/>
            <a:ext cx="4390515" cy="7450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The Extraordinary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2"/>
          <p:cNvSpPr/>
          <p:nvPr/>
        </p:nvSpPr>
        <p:spPr>
          <a:xfrm>
            <a:off x="21237054" y="5422900"/>
            <a:ext cx="1232054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2"/>
          <p:cNvSpPr/>
          <p:nvPr/>
        </p:nvSpPr>
        <p:spPr>
          <a:xfrm>
            <a:off x="21237054" y="5422900"/>
            <a:ext cx="1570763" cy="15578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7A7A7"/>
              </a:buClr>
              <a:buSzPts val="8000"/>
              <a:buFont typeface="Bebas Neue"/>
              <a:buNone/>
            </a:pPr>
            <a:r>
              <a:rPr b="0" i="0" lang="en-US" sz="8000" u="none" cap="none" strike="noStrike">
                <a:solidFill>
                  <a:srgbClr val="A7A7A7"/>
                </a:solidFill>
                <a:latin typeface="Bebas Neue"/>
                <a:ea typeface="Bebas Neue"/>
                <a:cs typeface="Bebas Neue"/>
                <a:sym typeface="Bebas Neue"/>
              </a:rPr>
              <a:t>$56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1702013" y="7289800"/>
            <a:ext cx="5690311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2"/>
          <p:cNvSpPr/>
          <p:nvPr/>
        </p:nvSpPr>
        <p:spPr>
          <a:xfrm>
            <a:off x="1702013" y="7289800"/>
            <a:ext cx="4255032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1702013" y="7289800"/>
            <a:ext cx="4458257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4800"/>
              <a:buFont typeface="Bebas Neue"/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Dish name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1702013" y="8128000"/>
            <a:ext cx="4390515" cy="7450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The Extraordinary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6160270" y="7404100"/>
            <a:ext cx="1232054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6160270" y="7404100"/>
            <a:ext cx="1570763" cy="15578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7A7A7"/>
              </a:buClr>
              <a:buSzPts val="8000"/>
              <a:buFont typeface="Bebas Neue"/>
              <a:buNone/>
            </a:pPr>
            <a:r>
              <a:rPr b="0" i="0" lang="en-US" sz="8000" u="none" cap="none" strike="noStrike">
                <a:solidFill>
                  <a:srgbClr val="A7A7A7"/>
                </a:solidFill>
                <a:latin typeface="Bebas Neue"/>
                <a:ea typeface="Bebas Neue"/>
                <a:cs typeface="Bebas Neue"/>
                <a:sym typeface="Bebas Neue"/>
              </a:rPr>
              <a:t>$56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9348368" y="7289800"/>
            <a:ext cx="5690311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2"/>
          <p:cNvSpPr/>
          <p:nvPr/>
        </p:nvSpPr>
        <p:spPr>
          <a:xfrm>
            <a:off x="9348368" y="7289800"/>
            <a:ext cx="4255032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2"/>
          <p:cNvSpPr/>
          <p:nvPr/>
        </p:nvSpPr>
        <p:spPr>
          <a:xfrm>
            <a:off x="9348368" y="7289800"/>
            <a:ext cx="4458257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4800"/>
              <a:buFont typeface="Bebas Neue"/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Dish name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2"/>
          <p:cNvSpPr/>
          <p:nvPr/>
        </p:nvSpPr>
        <p:spPr>
          <a:xfrm>
            <a:off x="9348368" y="8128000"/>
            <a:ext cx="4390515" cy="7450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The Extraordinary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2"/>
          <p:cNvSpPr/>
          <p:nvPr/>
        </p:nvSpPr>
        <p:spPr>
          <a:xfrm>
            <a:off x="13806626" y="7404100"/>
            <a:ext cx="1232054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2"/>
          <p:cNvSpPr/>
          <p:nvPr/>
        </p:nvSpPr>
        <p:spPr>
          <a:xfrm>
            <a:off x="13806626" y="7404100"/>
            <a:ext cx="1570763" cy="15578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7A7A7"/>
              </a:buClr>
              <a:buSzPts val="8000"/>
              <a:buFont typeface="Bebas Neue"/>
              <a:buNone/>
            </a:pPr>
            <a:r>
              <a:rPr b="0" i="0" lang="en-US" sz="8000" u="none" cap="none" strike="noStrike">
                <a:solidFill>
                  <a:srgbClr val="A7A7A7"/>
                </a:solidFill>
                <a:latin typeface="Bebas Neue"/>
                <a:ea typeface="Bebas Neue"/>
                <a:cs typeface="Bebas Neue"/>
                <a:sym typeface="Bebas Neue"/>
              </a:rPr>
              <a:t>$56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2"/>
          <p:cNvSpPr/>
          <p:nvPr/>
        </p:nvSpPr>
        <p:spPr>
          <a:xfrm>
            <a:off x="16778797" y="7289800"/>
            <a:ext cx="5690311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16778797" y="7289800"/>
            <a:ext cx="4255032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16778797" y="7289800"/>
            <a:ext cx="4458257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4800"/>
              <a:buFont typeface="Bebas Neue"/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Dish name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2"/>
          <p:cNvSpPr/>
          <p:nvPr/>
        </p:nvSpPr>
        <p:spPr>
          <a:xfrm>
            <a:off x="16778797" y="8128000"/>
            <a:ext cx="4390515" cy="7450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The Extraordinary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2"/>
          <p:cNvSpPr/>
          <p:nvPr/>
        </p:nvSpPr>
        <p:spPr>
          <a:xfrm>
            <a:off x="21237054" y="7404100"/>
            <a:ext cx="1232054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2"/>
          <p:cNvSpPr/>
          <p:nvPr/>
        </p:nvSpPr>
        <p:spPr>
          <a:xfrm>
            <a:off x="21237054" y="7404100"/>
            <a:ext cx="1570763" cy="15578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7A7A7"/>
              </a:buClr>
              <a:buSzPts val="8000"/>
              <a:buFont typeface="Bebas Neue"/>
              <a:buNone/>
            </a:pPr>
            <a:r>
              <a:rPr b="0" i="0" lang="en-US" sz="8000" u="none" cap="none" strike="noStrike">
                <a:solidFill>
                  <a:srgbClr val="A7A7A7"/>
                </a:solidFill>
                <a:latin typeface="Bebas Neue"/>
                <a:ea typeface="Bebas Neue"/>
                <a:cs typeface="Bebas Neue"/>
                <a:sym typeface="Bebas Neue"/>
              </a:rPr>
              <a:t>$56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2"/>
          <p:cNvSpPr/>
          <p:nvPr/>
        </p:nvSpPr>
        <p:spPr>
          <a:xfrm>
            <a:off x="1702013" y="9271000"/>
            <a:ext cx="5690311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2"/>
          <p:cNvSpPr/>
          <p:nvPr/>
        </p:nvSpPr>
        <p:spPr>
          <a:xfrm>
            <a:off x="1702013" y="9271000"/>
            <a:ext cx="4255032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2"/>
          <p:cNvSpPr/>
          <p:nvPr/>
        </p:nvSpPr>
        <p:spPr>
          <a:xfrm>
            <a:off x="1702013" y="9271000"/>
            <a:ext cx="4458257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4800"/>
              <a:buFont typeface="Bebas Neue"/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Dish name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2"/>
          <p:cNvSpPr/>
          <p:nvPr/>
        </p:nvSpPr>
        <p:spPr>
          <a:xfrm>
            <a:off x="1702013" y="10109200"/>
            <a:ext cx="4390515" cy="7450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The Extraordinary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2"/>
          <p:cNvSpPr/>
          <p:nvPr/>
        </p:nvSpPr>
        <p:spPr>
          <a:xfrm>
            <a:off x="6160270" y="9385300"/>
            <a:ext cx="1232054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2"/>
          <p:cNvSpPr/>
          <p:nvPr/>
        </p:nvSpPr>
        <p:spPr>
          <a:xfrm>
            <a:off x="6160270" y="9385300"/>
            <a:ext cx="1570763" cy="15578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7A7A7"/>
              </a:buClr>
              <a:buSzPts val="8000"/>
              <a:buFont typeface="Bebas Neue"/>
              <a:buNone/>
            </a:pPr>
            <a:r>
              <a:rPr b="0" i="0" lang="en-US" sz="8000" u="none" cap="none" strike="noStrike">
                <a:solidFill>
                  <a:srgbClr val="A7A7A7"/>
                </a:solidFill>
                <a:latin typeface="Bebas Neue"/>
                <a:ea typeface="Bebas Neue"/>
                <a:cs typeface="Bebas Neue"/>
                <a:sym typeface="Bebas Neue"/>
              </a:rPr>
              <a:t>$56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2"/>
          <p:cNvSpPr/>
          <p:nvPr/>
        </p:nvSpPr>
        <p:spPr>
          <a:xfrm>
            <a:off x="9348368" y="9271000"/>
            <a:ext cx="5690311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2"/>
          <p:cNvSpPr/>
          <p:nvPr/>
        </p:nvSpPr>
        <p:spPr>
          <a:xfrm>
            <a:off x="9348368" y="9271000"/>
            <a:ext cx="4255032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2"/>
          <p:cNvSpPr/>
          <p:nvPr/>
        </p:nvSpPr>
        <p:spPr>
          <a:xfrm>
            <a:off x="9348368" y="9271000"/>
            <a:ext cx="4458257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4800"/>
              <a:buFont typeface="Bebas Neue"/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Dish name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2"/>
          <p:cNvSpPr/>
          <p:nvPr/>
        </p:nvSpPr>
        <p:spPr>
          <a:xfrm>
            <a:off x="9348368" y="10109200"/>
            <a:ext cx="4390515" cy="7450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The Extraordinary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2"/>
          <p:cNvSpPr/>
          <p:nvPr/>
        </p:nvSpPr>
        <p:spPr>
          <a:xfrm>
            <a:off x="13806626" y="9385300"/>
            <a:ext cx="1232054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2"/>
          <p:cNvSpPr/>
          <p:nvPr/>
        </p:nvSpPr>
        <p:spPr>
          <a:xfrm>
            <a:off x="13806626" y="9385300"/>
            <a:ext cx="1570763" cy="15578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7A7A7"/>
              </a:buClr>
              <a:buSzPts val="8000"/>
              <a:buFont typeface="Bebas Neue"/>
              <a:buNone/>
            </a:pPr>
            <a:r>
              <a:rPr b="0" i="0" lang="en-US" sz="8000" u="none" cap="none" strike="noStrike">
                <a:solidFill>
                  <a:srgbClr val="A7A7A7"/>
                </a:solidFill>
                <a:latin typeface="Bebas Neue"/>
                <a:ea typeface="Bebas Neue"/>
                <a:cs typeface="Bebas Neue"/>
                <a:sym typeface="Bebas Neue"/>
              </a:rPr>
              <a:t>$56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2"/>
          <p:cNvSpPr/>
          <p:nvPr/>
        </p:nvSpPr>
        <p:spPr>
          <a:xfrm>
            <a:off x="16778797" y="9271000"/>
            <a:ext cx="5690311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16778797" y="9271000"/>
            <a:ext cx="4255032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2"/>
          <p:cNvSpPr/>
          <p:nvPr/>
        </p:nvSpPr>
        <p:spPr>
          <a:xfrm>
            <a:off x="16778797" y="9271000"/>
            <a:ext cx="4458257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4800"/>
              <a:buFont typeface="Bebas Neue"/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Dish name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2"/>
          <p:cNvSpPr/>
          <p:nvPr/>
        </p:nvSpPr>
        <p:spPr>
          <a:xfrm>
            <a:off x="16778797" y="10109200"/>
            <a:ext cx="4390515" cy="7450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The Extraordinary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2"/>
          <p:cNvSpPr/>
          <p:nvPr/>
        </p:nvSpPr>
        <p:spPr>
          <a:xfrm>
            <a:off x="21237054" y="9385300"/>
            <a:ext cx="1232054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2"/>
          <p:cNvSpPr/>
          <p:nvPr/>
        </p:nvSpPr>
        <p:spPr>
          <a:xfrm>
            <a:off x="21237054" y="9385300"/>
            <a:ext cx="1570763" cy="15578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7A7A7"/>
              </a:buClr>
              <a:buSzPts val="8000"/>
              <a:buFont typeface="Bebas Neue"/>
              <a:buNone/>
            </a:pPr>
            <a:r>
              <a:rPr b="0" i="0" lang="en-US" sz="8000" u="none" cap="none" strike="noStrike">
                <a:solidFill>
                  <a:srgbClr val="A7A7A7"/>
                </a:solidFill>
                <a:latin typeface="Bebas Neue"/>
                <a:ea typeface="Bebas Neue"/>
                <a:cs typeface="Bebas Neue"/>
                <a:sym typeface="Bebas Neue"/>
              </a:rPr>
              <a:t>$56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2"/>
          <p:cNvSpPr/>
          <p:nvPr/>
        </p:nvSpPr>
        <p:spPr>
          <a:xfrm>
            <a:off x="1702013" y="11252200"/>
            <a:ext cx="5690311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2"/>
          <p:cNvSpPr/>
          <p:nvPr/>
        </p:nvSpPr>
        <p:spPr>
          <a:xfrm>
            <a:off x="1702013" y="11252200"/>
            <a:ext cx="4255032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"/>
          <p:cNvSpPr/>
          <p:nvPr/>
        </p:nvSpPr>
        <p:spPr>
          <a:xfrm>
            <a:off x="1702013" y="11252200"/>
            <a:ext cx="4458257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4800"/>
              <a:buFont typeface="Bebas Neue"/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Dish name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2"/>
          <p:cNvSpPr/>
          <p:nvPr/>
        </p:nvSpPr>
        <p:spPr>
          <a:xfrm>
            <a:off x="1702013" y="12090400"/>
            <a:ext cx="4390515" cy="7450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The Extraordinary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2"/>
          <p:cNvSpPr/>
          <p:nvPr/>
        </p:nvSpPr>
        <p:spPr>
          <a:xfrm>
            <a:off x="6160270" y="11366500"/>
            <a:ext cx="1232054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"/>
          <p:cNvSpPr/>
          <p:nvPr/>
        </p:nvSpPr>
        <p:spPr>
          <a:xfrm>
            <a:off x="6160270" y="11366500"/>
            <a:ext cx="1570763" cy="15578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7A7A7"/>
              </a:buClr>
              <a:buSzPts val="8000"/>
              <a:buFont typeface="Bebas Neue"/>
              <a:buNone/>
            </a:pPr>
            <a:r>
              <a:rPr b="0" i="0" lang="en-US" sz="8000" u="none" cap="none" strike="noStrike">
                <a:solidFill>
                  <a:srgbClr val="A7A7A7"/>
                </a:solidFill>
                <a:latin typeface="Bebas Neue"/>
                <a:ea typeface="Bebas Neue"/>
                <a:cs typeface="Bebas Neue"/>
                <a:sym typeface="Bebas Neue"/>
              </a:rPr>
              <a:t>$56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2"/>
          <p:cNvSpPr/>
          <p:nvPr/>
        </p:nvSpPr>
        <p:spPr>
          <a:xfrm>
            <a:off x="9348368" y="11252200"/>
            <a:ext cx="5690311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2"/>
          <p:cNvSpPr/>
          <p:nvPr/>
        </p:nvSpPr>
        <p:spPr>
          <a:xfrm>
            <a:off x="9348368" y="11252200"/>
            <a:ext cx="4255032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2"/>
          <p:cNvSpPr/>
          <p:nvPr/>
        </p:nvSpPr>
        <p:spPr>
          <a:xfrm>
            <a:off x="9348368" y="11252200"/>
            <a:ext cx="4458257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4800"/>
              <a:buFont typeface="Bebas Neue"/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Dish name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2"/>
          <p:cNvSpPr/>
          <p:nvPr/>
        </p:nvSpPr>
        <p:spPr>
          <a:xfrm>
            <a:off x="9348368" y="12090400"/>
            <a:ext cx="4390515" cy="7450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The Extraordinary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2"/>
          <p:cNvSpPr/>
          <p:nvPr/>
        </p:nvSpPr>
        <p:spPr>
          <a:xfrm>
            <a:off x="13806626" y="11366500"/>
            <a:ext cx="1232054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2"/>
          <p:cNvSpPr/>
          <p:nvPr/>
        </p:nvSpPr>
        <p:spPr>
          <a:xfrm>
            <a:off x="13806626" y="11366500"/>
            <a:ext cx="1570763" cy="15578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7A7A7"/>
              </a:buClr>
              <a:buSzPts val="8000"/>
              <a:buFont typeface="Bebas Neue"/>
              <a:buNone/>
            </a:pPr>
            <a:r>
              <a:rPr b="0" i="0" lang="en-US" sz="8000" u="none" cap="none" strike="noStrike">
                <a:solidFill>
                  <a:srgbClr val="A7A7A7"/>
                </a:solidFill>
                <a:latin typeface="Bebas Neue"/>
                <a:ea typeface="Bebas Neue"/>
                <a:cs typeface="Bebas Neue"/>
                <a:sym typeface="Bebas Neue"/>
              </a:rPr>
              <a:t>$56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2"/>
          <p:cNvSpPr/>
          <p:nvPr/>
        </p:nvSpPr>
        <p:spPr>
          <a:xfrm>
            <a:off x="16778797" y="11252200"/>
            <a:ext cx="5690311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2"/>
          <p:cNvSpPr/>
          <p:nvPr/>
        </p:nvSpPr>
        <p:spPr>
          <a:xfrm>
            <a:off x="16778797" y="11252200"/>
            <a:ext cx="4255032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2"/>
          <p:cNvSpPr/>
          <p:nvPr/>
        </p:nvSpPr>
        <p:spPr>
          <a:xfrm>
            <a:off x="16778797" y="11252200"/>
            <a:ext cx="4458257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4800"/>
              <a:buFont typeface="Bebas Neue"/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Dish name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2"/>
          <p:cNvSpPr/>
          <p:nvPr/>
        </p:nvSpPr>
        <p:spPr>
          <a:xfrm>
            <a:off x="16778797" y="12090400"/>
            <a:ext cx="4390515" cy="7450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The Extraordinary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"/>
          <p:cNvSpPr/>
          <p:nvPr/>
        </p:nvSpPr>
        <p:spPr>
          <a:xfrm>
            <a:off x="21237054" y="11366500"/>
            <a:ext cx="1232054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2"/>
          <p:cNvSpPr/>
          <p:nvPr/>
        </p:nvSpPr>
        <p:spPr>
          <a:xfrm>
            <a:off x="21237054" y="11366500"/>
            <a:ext cx="1570763" cy="15578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7A7A7"/>
              </a:buClr>
              <a:buSzPts val="8000"/>
              <a:buFont typeface="Bebas Neue"/>
              <a:buNone/>
            </a:pPr>
            <a:r>
              <a:rPr b="0" i="0" lang="en-US" sz="8000" u="none" cap="none" strike="noStrike">
                <a:solidFill>
                  <a:srgbClr val="A7A7A7"/>
                </a:solidFill>
                <a:latin typeface="Bebas Neue"/>
                <a:ea typeface="Bebas Neue"/>
                <a:cs typeface="Bebas Neue"/>
                <a:sym typeface="Bebas Neue"/>
              </a:rPr>
              <a:t>$56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03" name="Google Shape;103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81248" y="3492500"/>
            <a:ext cx="4979022" cy="142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2"/>
          <p:cNvSpPr/>
          <p:nvPr/>
        </p:nvSpPr>
        <p:spPr>
          <a:xfrm>
            <a:off x="1702013" y="3594100"/>
            <a:ext cx="3996766" cy="15578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Bebas Neue"/>
              <a:buNone/>
            </a:pPr>
            <a:r>
              <a:rPr b="0" i="0" lang="en-US" sz="80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APPETIZERS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05" name="Google Shape;105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941918" y="3213100"/>
            <a:ext cx="4547168" cy="170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"/>
          <p:cNvSpPr/>
          <p:nvPr/>
        </p:nvSpPr>
        <p:spPr>
          <a:xfrm>
            <a:off x="9348368" y="3594100"/>
            <a:ext cx="4060274" cy="15578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Bebas Neue"/>
              <a:buNone/>
            </a:pPr>
            <a:r>
              <a:rPr b="0" i="0" lang="en-US" sz="80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SPECIALTIES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07" name="Google Shape;107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5864283" y="3073400"/>
            <a:ext cx="5563295" cy="1968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"/>
          <p:cNvSpPr/>
          <p:nvPr/>
        </p:nvSpPr>
        <p:spPr>
          <a:xfrm>
            <a:off x="16778797" y="3594100"/>
            <a:ext cx="3412493" cy="15578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Bebas Neue"/>
              <a:buNone/>
            </a:pPr>
            <a:r>
              <a:rPr b="0" i="0" lang="en-US" sz="80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DESSERTS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AEE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14" name="Google Shape;11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86248" y="12674600"/>
            <a:ext cx="3200800" cy="10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3"/>
          <p:cNvSpPr/>
          <p:nvPr/>
        </p:nvSpPr>
        <p:spPr>
          <a:xfrm>
            <a:off x="9716714" y="342900"/>
            <a:ext cx="5982448" cy="406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7AC34"/>
              </a:buClr>
              <a:buSzPts val="24000"/>
              <a:buFont typeface="Just Another Hand"/>
              <a:buNone/>
            </a:pPr>
            <a:r>
              <a:rPr b="0" i="0" lang="en-US" sz="24000" u="none" cap="none" strike="noStrike">
                <a:solidFill>
                  <a:srgbClr val="F7AC34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MENU</a:t>
            </a:r>
            <a:endParaRPr b="0" i="0" sz="2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3"/>
          <p:cNvSpPr/>
          <p:nvPr/>
        </p:nvSpPr>
        <p:spPr>
          <a:xfrm>
            <a:off x="1346368" y="4216400"/>
            <a:ext cx="4991724" cy="109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3"/>
          <p:cNvSpPr/>
          <p:nvPr/>
        </p:nvSpPr>
        <p:spPr>
          <a:xfrm>
            <a:off x="1346368" y="4216400"/>
            <a:ext cx="3645356" cy="109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3"/>
          <p:cNvSpPr/>
          <p:nvPr/>
        </p:nvSpPr>
        <p:spPr>
          <a:xfrm>
            <a:off x="1346368" y="4216400"/>
            <a:ext cx="3814710" cy="7916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7AC34"/>
              </a:buClr>
              <a:buSzPts val="4000"/>
              <a:buFont typeface="Montserrat SemiBold"/>
              <a:buNone/>
            </a:pPr>
            <a:r>
              <a:rPr b="0" i="0" lang="en-US" sz="4000" u="none" cap="none" strike="noStrike">
                <a:solidFill>
                  <a:srgbClr val="F7AC3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3"/>
          <p:cNvSpPr/>
          <p:nvPr/>
        </p:nvSpPr>
        <p:spPr>
          <a:xfrm>
            <a:off x="1346368" y="4940300"/>
            <a:ext cx="3746968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7D71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167D71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3"/>
          <p:cNvSpPr/>
          <p:nvPr/>
        </p:nvSpPr>
        <p:spPr>
          <a:xfrm>
            <a:off x="5194949" y="4387850"/>
            <a:ext cx="1143143" cy="7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3"/>
          <p:cNvSpPr/>
          <p:nvPr/>
        </p:nvSpPr>
        <p:spPr>
          <a:xfrm>
            <a:off x="5194949" y="4387850"/>
            <a:ext cx="1346368" cy="9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7AC34"/>
              </a:buClr>
              <a:buSzPts val="4800"/>
              <a:buFont typeface="Montserrat"/>
              <a:buNone/>
            </a:pPr>
            <a:r>
              <a:rPr b="1" i="0" lang="en-US" sz="4800" u="none" cap="none" strike="noStrike">
                <a:solidFill>
                  <a:srgbClr val="F7AC34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3"/>
          <p:cNvSpPr/>
          <p:nvPr/>
        </p:nvSpPr>
        <p:spPr>
          <a:xfrm>
            <a:off x="1346368" y="5765800"/>
            <a:ext cx="4991724" cy="109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3"/>
          <p:cNvSpPr/>
          <p:nvPr/>
        </p:nvSpPr>
        <p:spPr>
          <a:xfrm>
            <a:off x="1346368" y="5765800"/>
            <a:ext cx="3645356" cy="109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3"/>
          <p:cNvSpPr/>
          <p:nvPr/>
        </p:nvSpPr>
        <p:spPr>
          <a:xfrm>
            <a:off x="1346368" y="5765800"/>
            <a:ext cx="3814710" cy="7916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7AC34"/>
              </a:buClr>
              <a:buSzPts val="4000"/>
              <a:buFont typeface="Montserrat SemiBold"/>
              <a:buNone/>
            </a:pPr>
            <a:r>
              <a:rPr b="0" i="0" lang="en-US" sz="4000" u="none" cap="none" strike="noStrike">
                <a:solidFill>
                  <a:srgbClr val="F7AC3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3"/>
          <p:cNvSpPr/>
          <p:nvPr/>
        </p:nvSpPr>
        <p:spPr>
          <a:xfrm>
            <a:off x="1346368" y="6489700"/>
            <a:ext cx="3746968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7D71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167D71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3"/>
          <p:cNvSpPr/>
          <p:nvPr/>
        </p:nvSpPr>
        <p:spPr>
          <a:xfrm>
            <a:off x="5194949" y="5937250"/>
            <a:ext cx="1143143" cy="7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3"/>
          <p:cNvSpPr/>
          <p:nvPr/>
        </p:nvSpPr>
        <p:spPr>
          <a:xfrm>
            <a:off x="5194949" y="5937250"/>
            <a:ext cx="1346368" cy="9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7AC34"/>
              </a:buClr>
              <a:buSzPts val="4800"/>
              <a:buFont typeface="Montserrat"/>
              <a:buNone/>
            </a:pPr>
            <a:r>
              <a:rPr b="1" i="0" lang="en-US" sz="4800" u="none" cap="none" strike="noStrike">
                <a:solidFill>
                  <a:srgbClr val="F7AC34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3"/>
          <p:cNvSpPr/>
          <p:nvPr/>
        </p:nvSpPr>
        <p:spPr>
          <a:xfrm>
            <a:off x="1346368" y="7315200"/>
            <a:ext cx="4991724" cy="109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3"/>
          <p:cNvSpPr/>
          <p:nvPr/>
        </p:nvSpPr>
        <p:spPr>
          <a:xfrm>
            <a:off x="1346368" y="7315200"/>
            <a:ext cx="3645356" cy="109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3"/>
          <p:cNvSpPr/>
          <p:nvPr/>
        </p:nvSpPr>
        <p:spPr>
          <a:xfrm>
            <a:off x="1346368" y="7315200"/>
            <a:ext cx="3814710" cy="7916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7AC34"/>
              </a:buClr>
              <a:buSzPts val="4000"/>
              <a:buFont typeface="Montserrat SemiBold"/>
              <a:buNone/>
            </a:pPr>
            <a:r>
              <a:rPr b="0" i="0" lang="en-US" sz="4000" u="none" cap="none" strike="noStrike">
                <a:solidFill>
                  <a:srgbClr val="F7AC3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3"/>
          <p:cNvSpPr/>
          <p:nvPr/>
        </p:nvSpPr>
        <p:spPr>
          <a:xfrm>
            <a:off x="1346368" y="8039100"/>
            <a:ext cx="3746968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7D71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167D71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3"/>
          <p:cNvSpPr/>
          <p:nvPr/>
        </p:nvSpPr>
        <p:spPr>
          <a:xfrm>
            <a:off x="5194949" y="7486650"/>
            <a:ext cx="1143143" cy="7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3"/>
          <p:cNvSpPr/>
          <p:nvPr/>
        </p:nvSpPr>
        <p:spPr>
          <a:xfrm>
            <a:off x="5194949" y="7486650"/>
            <a:ext cx="1346368" cy="9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7AC34"/>
              </a:buClr>
              <a:buSzPts val="4800"/>
              <a:buFont typeface="Montserrat"/>
              <a:buNone/>
            </a:pPr>
            <a:r>
              <a:rPr b="1" i="0" lang="en-US" sz="4800" u="none" cap="none" strike="noStrike">
                <a:solidFill>
                  <a:srgbClr val="F7AC34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3"/>
          <p:cNvSpPr/>
          <p:nvPr/>
        </p:nvSpPr>
        <p:spPr>
          <a:xfrm>
            <a:off x="1346368" y="8864600"/>
            <a:ext cx="4991724" cy="109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3"/>
          <p:cNvSpPr/>
          <p:nvPr/>
        </p:nvSpPr>
        <p:spPr>
          <a:xfrm>
            <a:off x="1346368" y="8864600"/>
            <a:ext cx="3645356" cy="109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3"/>
          <p:cNvSpPr/>
          <p:nvPr/>
        </p:nvSpPr>
        <p:spPr>
          <a:xfrm>
            <a:off x="1346368" y="8864600"/>
            <a:ext cx="3814710" cy="7916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7AC34"/>
              </a:buClr>
              <a:buSzPts val="4000"/>
              <a:buFont typeface="Montserrat SemiBold"/>
              <a:buNone/>
            </a:pPr>
            <a:r>
              <a:rPr b="0" i="0" lang="en-US" sz="4000" u="none" cap="none" strike="noStrike">
                <a:solidFill>
                  <a:srgbClr val="F7AC3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3"/>
          <p:cNvSpPr/>
          <p:nvPr/>
        </p:nvSpPr>
        <p:spPr>
          <a:xfrm>
            <a:off x="1346368" y="9588500"/>
            <a:ext cx="3746968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7D71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167D71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3"/>
          <p:cNvSpPr/>
          <p:nvPr/>
        </p:nvSpPr>
        <p:spPr>
          <a:xfrm>
            <a:off x="5194949" y="9036050"/>
            <a:ext cx="1143143" cy="7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3"/>
          <p:cNvSpPr/>
          <p:nvPr/>
        </p:nvSpPr>
        <p:spPr>
          <a:xfrm>
            <a:off x="5194949" y="9036050"/>
            <a:ext cx="1346368" cy="9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7AC34"/>
              </a:buClr>
              <a:buSzPts val="4800"/>
              <a:buFont typeface="Montserrat"/>
              <a:buNone/>
            </a:pPr>
            <a:r>
              <a:rPr b="1" i="0" lang="en-US" sz="4800" u="none" cap="none" strike="noStrike">
                <a:solidFill>
                  <a:srgbClr val="F7AC34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3"/>
          <p:cNvSpPr/>
          <p:nvPr/>
        </p:nvSpPr>
        <p:spPr>
          <a:xfrm>
            <a:off x="1346368" y="10414000"/>
            <a:ext cx="4991724" cy="109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3"/>
          <p:cNvSpPr/>
          <p:nvPr/>
        </p:nvSpPr>
        <p:spPr>
          <a:xfrm>
            <a:off x="1346368" y="10414000"/>
            <a:ext cx="3645356" cy="109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3"/>
          <p:cNvSpPr/>
          <p:nvPr/>
        </p:nvSpPr>
        <p:spPr>
          <a:xfrm>
            <a:off x="1346368" y="10414000"/>
            <a:ext cx="3814710" cy="7916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7AC34"/>
              </a:buClr>
              <a:buSzPts val="4000"/>
              <a:buFont typeface="Montserrat SemiBold"/>
              <a:buNone/>
            </a:pPr>
            <a:r>
              <a:rPr b="0" i="0" lang="en-US" sz="4000" u="none" cap="none" strike="noStrike">
                <a:solidFill>
                  <a:srgbClr val="F7AC3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3"/>
          <p:cNvSpPr/>
          <p:nvPr/>
        </p:nvSpPr>
        <p:spPr>
          <a:xfrm>
            <a:off x="1346368" y="11137900"/>
            <a:ext cx="3746968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7D71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167D71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3"/>
          <p:cNvSpPr/>
          <p:nvPr/>
        </p:nvSpPr>
        <p:spPr>
          <a:xfrm>
            <a:off x="5194949" y="10585450"/>
            <a:ext cx="1143143" cy="7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3"/>
          <p:cNvSpPr/>
          <p:nvPr/>
        </p:nvSpPr>
        <p:spPr>
          <a:xfrm>
            <a:off x="5194949" y="10585450"/>
            <a:ext cx="1346368" cy="9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7AC34"/>
              </a:buClr>
              <a:buSzPts val="4800"/>
              <a:buFont typeface="Montserrat"/>
              <a:buNone/>
            </a:pPr>
            <a:r>
              <a:rPr b="1" i="0" lang="en-US" sz="4800" u="none" cap="none" strike="noStrike">
                <a:solidFill>
                  <a:srgbClr val="F7AC34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46" name="Google Shape;146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65421" y="12134850"/>
            <a:ext cx="5058435" cy="38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47" name="Google Shape;147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54332" y="3689350"/>
            <a:ext cx="520765" cy="38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48" name="Google Shape;148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88799" y="3689350"/>
            <a:ext cx="520765" cy="38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49" name="Google Shape;149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20865" y="3905250"/>
            <a:ext cx="38105" cy="7988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50" name="Google Shape;150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27103" y="3905250"/>
            <a:ext cx="38105" cy="7988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51" name="Google Shape;151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824178" y="3556000"/>
            <a:ext cx="9983448" cy="393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52" name="Google Shape;152;p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824178" y="8191500"/>
            <a:ext cx="15381622" cy="396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3"/>
          <p:cNvSpPr/>
          <p:nvPr/>
        </p:nvSpPr>
        <p:spPr>
          <a:xfrm rot="-1012235">
            <a:off x="19260157" y="7418266"/>
            <a:ext cx="3260383" cy="15723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7D71"/>
              </a:buClr>
              <a:buSzPts val="9600"/>
              <a:buFont typeface="Just Another Hand"/>
              <a:buNone/>
            </a:pPr>
            <a:r>
              <a:rPr b="0" i="0" lang="en-US" sz="9600" u="none" cap="none" strike="noStrike">
                <a:solidFill>
                  <a:srgbClr val="167D71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Smoothie</a:t>
            </a:r>
            <a:endParaRPr b="0" i="0" sz="9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54" name="Google Shape;154;p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8633229" y="3821568"/>
            <a:ext cx="3950194" cy="3949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55" name="Google Shape;155;p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7807626" y="5422900"/>
            <a:ext cx="3842357" cy="2206448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3"/>
          <p:cNvSpPr/>
          <p:nvPr/>
        </p:nvSpPr>
        <p:spPr>
          <a:xfrm rot="-1012162">
            <a:off x="19425273" y="4146589"/>
            <a:ext cx="2726691" cy="20491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EFAEE"/>
              </a:buClr>
              <a:buSzPts val="12800"/>
              <a:buFont typeface="Just Another Hand"/>
              <a:buNone/>
            </a:pPr>
            <a:r>
              <a:rPr b="0" i="0" lang="en-US" sz="12800" u="none" cap="none" strike="noStrike">
                <a:solidFill>
                  <a:srgbClr val="FEFAEE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Many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3"/>
          <p:cNvSpPr/>
          <p:nvPr/>
        </p:nvSpPr>
        <p:spPr>
          <a:xfrm>
            <a:off x="8776797" y="4051300"/>
            <a:ext cx="7747968" cy="109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3"/>
          <p:cNvSpPr/>
          <p:nvPr/>
        </p:nvSpPr>
        <p:spPr>
          <a:xfrm>
            <a:off x="8776797" y="4051300"/>
            <a:ext cx="6401600" cy="109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3"/>
          <p:cNvSpPr/>
          <p:nvPr/>
        </p:nvSpPr>
        <p:spPr>
          <a:xfrm>
            <a:off x="8776797" y="4051300"/>
            <a:ext cx="6570955" cy="7916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 SemiBold"/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3"/>
          <p:cNvSpPr/>
          <p:nvPr/>
        </p:nvSpPr>
        <p:spPr>
          <a:xfrm>
            <a:off x="8776797" y="4775200"/>
            <a:ext cx="6503213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7AC34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F7AC34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3"/>
          <p:cNvSpPr/>
          <p:nvPr/>
        </p:nvSpPr>
        <p:spPr>
          <a:xfrm>
            <a:off x="15381622" y="4222750"/>
            <a:ext cx="1143143" cy="7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3"/>
          <p:cNvSpPr/>
          <p:nvPr/>
        </p:nvSpPr>
        <p:spPr>
          <a:xfrm>
            <a:off x="15381622" y="4222750"/>
            <a:ext cx="1346368" cy="9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Montserrat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3"/>
          <p:cNvSpPr/>
          <p:nvPr/>
        </p:nvSpPr>
        <p:spPr>
          <a:xfrm>
            <a:off x="8573572" y="8864600"/>
            <a:ext cx="6211076" cy="109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3"/>
          <p:cNvSpPr/>
          <p:nvPr/>
        </p:nvSpPr>
        <p:spPr>
          <a:xfrm>
            <a:off x="8573572" y="8864600"/>
            <a:ext cx="4864708" cy="109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3"/>
          <p:cNvSpPr/>
          <p:nvPr/>
        </p:nvSpPr>
        <p:spPr>
          <a:xfrm>
            <a:off x="8573572" y="8864600"/>
            <a:ext cx="5034063" cy="7916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 SemiBold"/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3"/>
          <p:cNvSpPr/>
          <p:nvPr/>
        </p:nvSpPr>
        <p:spPr>
          <a:xfrm>
            <a:off x="8573572" y="9588500"/>
            <a:ext cx="4966321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7D71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167D71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3"/>
          <p:cNvSpPr/>
          <p:nvPr/>
        </p:nvSpPr>
        <p:spPr>
          <a:xfrm>
            <a:off x="13641505" y="9036050"/>
            <a:ext cx="1143143" cy="7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3"/>
          <p:cNvSpPr/>
          <p:nvPr/>
        </p:nvSpPr>
        <p:spPr>
          <a:xfrm>
            <a:off x="13641505" y="9036050"/>
            <a:ext cx="1346368" cy="9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Montserrat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3"/>
          <p:cNvSpPr/>
          <p:nvPr/>
        </p:nvSpPr>
        <p:spPr>
          <a:xfrm>
            <a:off x="16080210" y="8864600"/>
            <a:ext cx="6211076" cy="109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3"/>
          <p:cNvSpPr/>
          <p:nvPr/>
        </p:nvSpPr>
        <p:spPr>
          <a:xfrm>
            <a:off x="16080210" y="8864600"/>
            <a:ext cx="4864708" cy="109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3"/>
          <p:cNvSpPr/>
          <p:nvPr/>
        </p:nvSpPr>
        <p:spPr>
          <a:xfrm>
            <a:off x="16080210" y="8864600"/>
            <a:ext cx="5034063" cy="7916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 SemiBold"/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3"/>
          <p:cNvSpPr/>
          <p:nvPr/>
        </p:nvSpPr>
        <p:spPr>
          <a:xfrm>
            <a:off x="16080210" y="9588500"/>
            <a:ext cx="4966321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7D71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167D71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3"/>
          <p:cNvSpPr/>
          <p:nvPr/>
        </p:nvSpPr>
        <p:spPr>
          <a:xfrm>
            <a:off x="21148143" y="9036050"/>
            <a:ext cx="1143143" cy="7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3"/>
          <p:cNvSpPr/>
          <p:nvPr/>
        </p:nvSpPr>
        <p:spPr>
          <a:xfrm>
            <a:off x="21148143" y="9036050"/>
            <a:ext cx="1346368" cy="9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Montserrat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3"/>
          <p:cNvSpPr/>
          <p:nvPr/>
        </p:nvSpPr>
        <p:spPr>
          <a:xfrm>
            <a:off x="8776797" y="5600700"/>
            <a:ext cx="7747968" cy="109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3"/>
          <p:cNvSpPr/>
          <p:nvPr/>
        </p:nvSpPr>
        <p:spPr>
          <a:xfrm>
            <a:off x="8776797" y="5600700"/>
            <a:ext cx="6401600" cy="109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3"/>
          <p:cNvSpPr/>
          <p:nvPr/>
        </p:nvSpPr>
        <p:spPr>
          <a:xfrm>
            <a:off x="8776797" y="5600700"/>
            <a:ext cx="6570955" cy="7916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 SemiBold"/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3"/>
          <p:cNvSpPr/>
          <p:nvPr/>
        </p:nvSpPr>
        <p:spPr>
          <a:xfrm>
            <a:off x="8776797" y="6324600"/>
            <a:ext cx="6503213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7AC34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F7AC34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3"/>
          <p:cNvSpPr/>
          <p:nvPr/>
        </p:nvSpPr>
        <p:spPr>
          <a:xfrm>
            <a:off x="15381622" y="5772150"/>
            <a:ext cx="1143143" cy="7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3"/>
          <p:cNvSpPr/>
          <p:nvPr/>
        </p:nvSpPr>
        <p:spPr>
          <a:xfrm>
            <a:off x="15381622" y="5772150"/>
            <a:ext cx="1346368" cy="9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Montserrat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3"/>
          <p:cNvSpPr/>
          <p:nvPr/>
        </p:nvSpPr>
        <p:spPr>
          <a:xfrm>
            <a:off x="8573572" y="10414000"/>
            <a:ext cx="6211076" cy="109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3"/>
          <p:cNvSpPr/>
          <p:nvPr/>
        </p:nvSpPr>
        <p:spPr>
          <a:xfrm>
            <a:off x="8573572" y="10414000"/>
            <a:ext cx="4864708" cy="109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3"/>
          <p:cNvSpPr/>
          <p:nvPr/>
        </p:nvSpPr>
        <p:spPr>
          <a:xfrm>
            <a:off x="8573572" y="10414000"/>
            <a:ext cx="5034063" cy="7916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 SemiBold"/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3"/>
          <p:cNvSpPr/>
          <p:nvPr/>
        </p:nvSpPr>
        <p:spPr>
          <a:xfrm>
            <a:off x="8573572" y="11137900"/>
            <a:ext cx="4966321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7D71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167D71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3"/>
          <p:cNvSpPr/>
          <p:nvPr/>
        </p:nvSpPr>
        <p:spPr>
          <a:xfrm>
            <a:off x="13641505" y="10585450"/>
            <a:ext cx="1143143" cy="7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3"/>
          <p:cNvSpPr/>
          <p:nvPr/>
        </p:nvSpPr>
        <p:spPr>
          <a:xfrm>
            <a:off x="13641505" y="10585450"/>
            <a:ext cx="1346368" cy="9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Montserrat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3"/>
          <p:cNvSpPr/>
          <p:nvPr/>
        </p:nvSpPr>
        <p:spPr>
          <a:xfrm>
            <a:off x="16080210" y="10414000"/>
            <a:ext cx="6211076" cy="109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3"/>
          <p:cNvSpPr/>
          <p:nvPr/>
        </p:nvSpPr>
        <p:spPr>
          <a:xfrm>
            <a:off x="16080210" y="10414000"/>
            <a:ext cx="4864708" cy="109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3"/>
          <p:cNvSpPr/>
          <p:nvPr/>
        </p:nvSpPr>
        <p:spPr>
          <a:xfrm>
            <a:off x="16080210" y="10414000"/>
            <a:ext cx="5034063" cy="7916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 SemiBold"/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3"/>
          <p:cNvSpPr/>
          <p:nvPr/>
        </p:nvSpPr>
        <p:spPr>
          <a:xfrm>
            <a:off x="16080210" y="11137900"/>
            <a:ext cx="4966321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7D71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167D71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3"/>
          <p:cNvSpPr/>
          <p:nvPr/>
        </p:nvSpPr>
        <p:spPr>
          <a:xfrm>
            <a:off x="21148143" y="10585450"/>
            <a:ext cx="1143143" cy="7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3"/>
          <p:cNvSpPr/>
          <p:nvPr/>
        </p:nvSpPr>
        <p:spPr>
          <a:xfrm>
            <a:off x="21148143" y="10585450"/>
            <a:ext cx="1346368" cy="9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Montserrat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3"/>
          <p:cNvSpPr/>
          <p:nvPr/>
        </p:nvSpPr>
        <p:spPr>
          <a:xfrm rot="-1012235">
            <a:off x="7208884" y="2835399"/>
            <a:ext cx="3124591" cy="162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7AC34"/>
              </a:buClr>
              <a:buSzPts val="9600"/>
              <a:buFont typeface="Just Another Hand"/>
              <a:buNone/>
            </a:pPr>
            <a:r>
              <a:rPr b="0" i="0" lang="en-US" sz="9600" u="none" cap="none" strike="noStrike">
                <a:solidFill>
                  <a:srgbClr val="F7AC34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Ice cream</a:t>
            </a:r>
            <a:endParaRPr b="0" i="0" sz="9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3"/>
          <p:cNvSpPr/>
          <p:nvPr/>
        </p:nvSpPr>
        <p:spPr>
          <a:xfrm rot="-1012162">
            <a:off x="3194862" y="2864310"/>
            <a:ext cx="1727416" cy="162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7AC34"/>
              </a:buClr>
              <a:buSzPts val="9600"/>
              <a:buFont typeface="Just Another Hand"/>
              <a:buNone/>
            </a:pPr>
            <a:r>
              <a:rPr b="0" i="0" lang="en-US" sz="9600" u="none" cap="none" strike="noStrike">
                <a:solidFill>
                  <a:srgbClr val="F7AC34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Cake</a:t>
            </a:r>
            <a:endParaRPr b="0" i="0" sz="9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95" name="Google Shape;195;p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690311" y="11188703"/>
            <a:ext cx="2133867" cy="252729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96" name="Google Shape;196;p3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5178397" y="774700"/>
            <a:ext cx="2146568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97" name="Google Shape;197;p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6106155" y="486732"/>
            <a:ext cx="3014264" cy="19424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1E1E"/>
        </a:solid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03" name="Google Shape;203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9671" y="292100"/>
            <a:ext cx="22507460" cy="13137108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4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05" name="Google Shape;205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06" name="Google Shape;206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45143" y="965200"/>
            <a:ext cx="6109464" cy="28829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4"/>
          <p:cNvSpPr/>
          <p:nvPr/>
        </p:nvSpPr>
        <p:spPr>
          <a:xfrm>
            <a:off x="10859857" y="1905000"/>
            <a:ext cx="2951002" cy="12869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6400"/>
              <a:buFont typeface="Rye"/>
              <a:buNone/>
            </a:pPr>
            <a:r>
              <a:rPr b="0" i="0" lang="en-US" sz="6400" u="none" cap="none" strike="noStrike">
                <a:solidFill>
                  <a:srgbClr val="1E1E1E"/>
                </a:solidFill>
                <a:latin typeface="Rye"/>
                <a:ea typeface="Rye"/>
                <a:cs typeface="Rye"/>
                <a:sym typeface="Rye"/>
              </a:rPr>
              <a:t>MENU</a:t>
            </a:r>
            <a:endParaRPr b="0" i="0" sz="6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4"/>
          <p:cNvSpPr/>
          <p:nvPr/>
        </p:nvSpPr>
        <p:spPr>
          <a:xfrm>
            <a:off x="2629229" y="4051300"/>
            <a:ext cx="3137292" cy="96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9D41"/>
              </a:buClr>
              <a:buSzPts val="4800"/>
              <a:buFont typeface="Rye"/>
              <a:buNone/>
            </a:pPr>
            <a:r>
              <a:rPr b="0" i="0" lang="en-US" sz="4800" u="none" cap="none" strike="noStrike">
                <a:solidFill>
                  <a:srgbClr val="F19D41"/>
                </a:solidFill>
                <a:latin typeface="Rye"/>
                <a:ea typeface="Rye"/>
                <a:cs typeface="Rye"/>
                <a:sym typeface="Rye"/>
              </a:rPr>
              <a:t>Top Beer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4"/>
          <p:cNvSpPr/>
          <p:nvPr/>
        </p:nvSpPr>
        <p:spPr>
          <a:xfrm>
            <a:off x="9716714" y="4051300"/>
            <a:ext cx="3861283" cy="96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9D41"/>
              </a:buClr>
              <a:buSzPts val="4800"/>
              <a:buFont typeface="Rye"/>
              <a:buNone/>
            </a:pPr>
            <a:r>
              <a:rPr b="0" i="0" lang="en-US" sz="4800" u="none" cap="none" strike="noStrike">
                <a:solidFill>
                  <a:srgbClr val="F19D41"/>
                </a:solidFill>
                <a:latin typeface="Rye"/>
                <a:ea typeface="Rye"/>
                <a:cs typeface="Rye"/>
                <a:sym typeface="Rye"/>
              </a:rPr>
              <a:t>Our Special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4"/>
          <p:cNvSpPr/>
          <p:nvPr/>
        </p:nvSpPr>
        <p:spPr>
          <a:xfrm>
            <a:off x="16778797" y="4051300"/>
            <a:ext cx="4255032" cy="96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9D41"/>
              </a:buClr>
              <a:buSzPts val="4800"/>
              <a:buFont typeface="Rye"/>
              <a:buNone/>
            </a:pPr>
            <a:r>
              <a:rPr b="0" i="0" lang="en-US" sz="4800" u="none" cap="none" strike="noStrike">
                <a:solidFill>
                  <a:srgbClr val="F19D41"/>
                </a:solidFill>
                <a:latin typeface="Rye"/>
                <a:ea typeface="Rye"/>
                <a:cs typeface="Rye"/>
                <a:sym typeface="Rye"/>
              </a:rPr>
              <a:t>Bottled Beer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4"/>
          <p:cNvSpPr/>
          <p:nvPr/>
        </p:nvSpPr>
        <p:spPr>
          <a:xfrm>
            <a:off x="2629229" y="5308600"/>
            <a:ext cx="4991724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4"/>
          <p:cNvSpPr/>
          <p:nvPr/>
        </p:nvSpPr>
        <p:spPr>
          <a:xfrm>
            <a:off x="2629229" y="5308600"/>
            <a:ext cx="4026403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4"/>
          <p:cNvSpPr/>
          <p:nvPr/>
        </p:nvSpPr>
        <p:spPr>
          <a:xfrm>
            <a:off x="2629229" y="5308600"/>
            <a:ext cx="4161887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3200"/>
              <a:buFont typeface="Montserrat SemiBold"/>
              <a:buNone/>
            </a:pPr>
            <a:r>
              <a:rPr b="0" i="0" lang="en-US" sz="3200" u="none" cap="none" strike="noStrike">
                <a:solidFill>
                  <a:srgbClr val="F1D0B5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4"/>
          <p:cNvSpPr/>
          <p:nvPr/>
        </p:nvSpPr>
        <p:spPr>
          <a:xfrm>
            <a:off x="2629229" y="5905500"/>
            <a:ext cx="4128016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F1D0B5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4"/>
          <p:cNvSpPr/>
          <p:nvPr/>
        </p:nvSpPr>
        <p:spPr>
          <a:xfrm>
            <a:off x="6858857" y="5543550"/>
            <a:ext cx="762095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4"/>
          <p:cNvSpPr/>
          <p:nvPr/>
        </p:nvSpPr>
        <p:spPr>
          <a:xfrm>
            <a:off x="6858857" y="5543550"/>
            <a:ext cx="897579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3200"/>
              <a:buFont typeface="Montserrat"/>
              <a:buNone/>
            </a:pPr>
            <a:r>
              <a:rPr b="1" i="0" lang="en-US" sz="3200" u="none" cap="none" strike="noStrike">
                <a:solidFill>
                  <a:srgbClr val="F1D0B5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4"/>
          <p:cNvSpPr/>
          <p:nvPr/>
        </p:nvSpPr>
        <p:spPr>
          <a:xfrm>
            <a:off x="9716714" y="5308600"/>
            <a:ext cx="4991724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4"/>
          <p:cNvSpPr/>
          <p:nvPr/>
        </p:nvSpPr>
        <p:spPr>
          <a:xfrm>
            <a:off x="9716714" y="5308600"/>
            <a:ext cx="4026403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4"/>
          <p:cNvSpPr/>
          <p:nvPr/>
        </p:nvSpPr>
        <p:spPr>
          <a:xfrm>
            <a:off x="9716714" y="5308600"/>
            <a:ext cx="4161887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3200"/>
              <a:buFont typeface="Montserrat SemiBold"/>
              <a:buNone/>
            </a:pPr>
            <a:r>
              <a:rPr b="0" i="0" lang="en-US" sz="3200" u="none" cap="none" strike="noStrike">
                <a:solidFill>
                  <a:srgbClr val="F1D0B5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4"/>
          <p:cNvSpPr/>
          <p:nvPr/>
        </p:nvSpPr>
        <p:spPr>
          <a:xfrm>
            <a:off x="9716714" y="5905500"/>
            <a:ext cx="4128016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F1D0B5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4"/>
          <p:cNvSpPr/>
          <p:nvPr/>
        </p:nvSpPr>
        <p:spPr>
          <a:xfrm>
            <a:off x="13946343" y="5543550"/>
            <a:ext cx="762095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4"/>
          <p:cNvSpPr/>
          <p:nvPr/>
        </p:nvSpPr>
        <p:spPr>
          <a:xfrm>
            <a:off x="13946343" y="5543550"/>
            <a:ext cx="897579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3200"/>
              <a:buFont typeface="Montserrat"/>
              <a:buNone/>
            </a:pPr>
            <a:r>
              <a:rPr b="1" i="0" lang="en-US" sz="3200" u="none" cap="none" strike="noStrike">
                <a:solidFill>
                  <a:srgbClr val="F1D0B5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4"/>
          <p:cNvSpPr/>
          <p:nvPr/>
        </p:nvSpPr>
        <p:spPr>
          <a:xfrm>
            <a:off x="16778797" y="5308600"/>
            <a:ext cx="4991724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4"/>
          <p:cNvSpPr/>
          <p:nvPr/>
        </p:nvSpPr>
        <p:spPr>
          <a:xfrm>
            <a:off x="16778797" y="5308600"/>
            <a:ext cx="4026403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4"/>
          <p:cNvSpPr/>
          <p:nvPr/>
        </p:nvSpPr>
        <p:spPr>
          <a:xfrm>
            <a:off x="16778797" y="5308600"/>
            <a:ext cx="4161887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3200"/>
              <a:buFont typeface="Montserrat SemiBold"/>
              <a:buNone/>
            </a:pPr>
            <a:r>
              <a:rPr b="0" i="0" lang="en-US" sz="3200" u="none" cap="none" strike="noStrike">
                <a:solidFill>
                  <a:srgbClr val="F1D0B5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4"/>
          <p:cNvSpPr/>
          <p:nvPr/>
        </p:nvSpPr>
        <p:spPr>
          <a:xfrm>
            <a:off x="16778797" y="5905500"/>
            <a:ext cx="4128016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F1D0B5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4"/>
          <p:cNvSpPr/>
          <p:nvPr/>
        </p:nvSpPr>
        <p:spPr>
          <a:xfrm>
            <a:off x="21008426" y="5543550"/>
            <a:ext cx="762095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4"/>
          <p:cNvSpPr/>
          <p:nvPr/>
        </p:nvSpPr>
        <p:spPr>
          <a:xfrm>
            <a:off x="21008426" y="5543550"/>
            <a:ext cx="897579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3200"/>
              <a:buFont typeface="Montserrat"/>
              <a:buNone/>
            </a:pPr>
            <a:r>
              <a:rPr b="1" i="0" lang="en-US" sz="3200" u="none" cap="none" strike="noStrike">
                <a:solidFill>
                  <a:srgbClr val="F1D0B5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4"/>
          <p:cNvSpPr/>
          <p:nvPr/>
        </p:nvSpPr>
        <p:spPr>
          <a:xfrm>
            <a:off x="2629229" y="6743700"/>
            <a:ext cx="4991724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4"/>
          <p:cNvSpPr/>
          <p:nvPr/>
        </p:nvSpPr>
        <p:spPr>
          <a:xfrm>
            <a:off x="2629229" y="6743700"/>
            <a:ext cx="4026403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4"/>
          <p:cNvSpPr/>
          <p:nvPr/>
        </p:nvSpPr>
        <p:spPr>
          <a:xfrm>
            <a:off x="2629229" y="6743700"/>
            <a:ext cx="4161887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3200"/>
              <a:buFont typeface="Montserrat SemiBold"/>
              <a:buNone/>
            </a:pPr>
            <a:r>
              <a:rPr b="0" i="0" lang="en-US" sz="3200" u="none" cap="none" strike="noStrike">
                <a:solidFill>
                  <a:srgbClr val="F1D0B5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4"/>
          <p:cNvSpPr/>
          <p:nvPr/>
        </p:nvSpPr>
        <p:spPr>
          <a:xfrm>
            <a:off x="2629229" y="7340600"/>
            <a:ext cx="4128016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F1D0B5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4"/>
          <p:cNvSpPr/>
          <p:nvPr/>
        </p:nvSpPr>
        <p:spPr>
          <a:xfrm>
            <a:off x="6858857" y="6978650"/>
            <a:ext cx="762095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4"/>
          <p:cNvSpPr/>
          <p:nvPr/>
        </p:nvSpPr>
        <p:spPr>
          <a:xfrm>
            <a:off x="6858857" y="6978650"/>
            <a:ext cx="897579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3200"/>
              <a:buFont typeface="Montserrat"/>
              <a:buNone/>
            </a:pPr>
            <a:r>
              <a:rPr b="1" i="0" lang="en-US" sz="3200" u="none" cap="none" strike="noStrike">
                <a:solidFill>
                  <a:srgbClr val="F1D0B5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4"/>
          <p:cNvSpPr/>
          <p:nvPr/>
        </p:nvSpPr>
        <p:spPr>
          <a:xfrm>
            <a:off x="9716714" y="6743700"/>
            <a:ext cx="4991724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4"/>
          <p:cNvSpPr/>
          <p:nvPr/>
        </p:nvSpPr>
        <p:spPr>
          <a:xfrm>
            <a:off x="9716714" y="6743700"/>
            <a:ext cx="4026403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4"/>
          <p:cNvSpPr/>
          <p:nvPr/>
        </p:nvSpPr>
        <p:spPr>
          <a:xfrm>
            <a:off x="9716714" y="6743700"/>
            <a:ext cx="4161887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3200"/>
              <a:buFont typeface="Montserrat SemiBold"/>
              <a:buNone/>
            </a:pPr>
            <a:r>
              <a:rPr b="0" i="0" lang="en-US" sz="3200" u="none" cap="none" strike="noStrike">
                <a:solidFill>
                  <a:srgbClr val="F1D0B5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4"/>
          <p:cNvSpPr/>
          <p:nvPr/>
        </p:nvSpPr>
        <p:spPr>
          <a:xfrm>
            <a:off x="9716714" y="7340600"/>
            <a:ext cx="4128016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F1D0B5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4"/>
          <p:cNvSpPr/>
          <p:nvPr/>
        </p:nvSpPr>
        <p:spPr>
          <a:xfrm>
            <a:off x="13946343" y="6978650"/>
            <a:ext cx="762095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4"/>
          <p:cNvSpPr/>
          <p:nvPr/>
        </p:nvSpPr>
        <p:spPr>
          <a:xfrm>
            <a:off x="13946343" y="6978650"/>
            <a:ext cx="897579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3200"/>
              <a:buFont typeface="Montserrat"/>
              <a:buNone/>
            </a:pPr>
            <a:r>
              <a:rPr b="1" i="0" lang="en-US" sz="3200" u="none" cap="none" strike="noStrike">
                <a:solidFill>
                  <a:srgbClr val="F1D0B5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4"/>
          <p:cNvSpPr/>
          <p:nvPr/>
        </p:nvSpPr>
        <p:spPr>
          <a:xfrm>
            <a:off x="16778797" y="6743700"/>
            <a:ext cx="4991724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4"/>
          <p:cNvSpPr/>
          <p:nvPr/>
        </p:nvSpPr>
        <p:spPr>
          <a:xfrm>
            <a:off x="16778797" y="6743700"/>
            <a:ext cx="4026403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4"/>
          <p:cNvSpPr/>
          <p:nvPr/>
        </p:nvSpPr>
        <p:spPr>
          <a:xfrm>
            <a:off x="16778797" y="6743700"/>
            <a:ext cx="4161887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3200"/>
              <a:buFont typeface="Montserrat SemiBold"/>
              <a:buNone/>
            </a:pPr>
            <a:r>
              <a:rPr b="0" i="0" lang="en-US" sz="3200" u="none" cap="none" strike="noStrike">
                <a:solidFill>
                  <a:srgbClr val="F1D0B5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4"/>
          <p:cNvSpPr/>
          <p:nvPr/>
        </p:nvSpPr>
        <p:spPr>
          <a:xfrm>
            <a:off x="16778797" y="7340600"/>
            <a:ext cx="4128016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F1D0B5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4"/>
          <p:cNvSpPr/>
          <p:nvPr/>
        </p:nvSpPr>
        <p:spPr>
          <a:xfrm>
            <a:off x="21008426" y="6978650"/>
            <a:ext cx="762095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4"/>
          <p:cNvSpPr/>
          <p:nvPr/>
        </p:nvSpPr>
        <p:spPr>
          <a:xfrm>
            <a:off x="21008426" y="6978650"/>
            <a:ext cx="897579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3200"/>
              <a:buFont typeface="Montserrat"/>
              <a:buNone/>
            </a:pPr>
            <a:r>
              <a:rPr b="1" i="0" lang="en-US" sz="3200" u="none" cap="none" strike="noStrike">
                <a:solidFill>
                  <a:srgbClr val="F1D0B5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4"/>
          <p:cNvSpPr/>
          <p:nvPr/>
        </p:nvSpPr>
        <p:spPr>
          <a:xfrm>
            <a:off x="2629229" y="8178800"/>
            <a:ext cx="4991724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4"/>
          <p:cNvSpPr/>
          <p:nvPr/>
        </p:nvSpPr>
        <p:spPr>
          <a:xfrm>
            <a:off x="2629229" y="8178800"/>
            <a:ext cx="4026403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4"/>
          <p:cNvSpPr/>
          <p:nvPr/>
        </p:nvSpPr>
        <p:spPr>
          <a:xfrm>
            <a:off x="2629229" y="8178800"/>
            <a:ext cx="4161887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3200"/>
              <a:buFont typeface="Montserrat SemiBold"/>
              <a:buNone/>
            </a:pPr>
            <a:r>
              <a:rPr b="0" i="0" lang="en-US" sz="3200" u="none" cap="none" strike="noStrike">
                <a:solidFill>
                  <a:srgbClr val="F1D0B5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4"/>
          <p:cNvSpPr/>
          <p:nvPr/>
        </p:nvSpPr>
        <p:spPr>
          <a:xfrm>
            <a:off x="2629229" y="8775700"/>
            <a:ext cx="4128016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F1D0B5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4"/>
          <p:cNvSpPr/>
          <p:nvPr/>
        </p:nvSpPr>
        <p:spPr>
          <a:xfrm>
            <a:off x="6858857" y="8413750"/>
            <a:ext cx="762095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4"/>
          <p:cNvSpPr/>
          <p:nvPr/>
        </p:nvSpPr>
        <p:spPr>
          <a:xfrm>
            <a:off x="6858857" y="8413750"/>
            <a:ext cx="897579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3200"/>
              <a:buFont typeface="Montserrat"/>
              <a:buNone/>
            </a:pPr>
            <a:r>
              <a:rPr b="1" i="0" lang="en-US" sz="3200" u="none" cap="none" strike="noStrike">
                <a:solidFill>
                  <a:srgbClr val="F1D0B5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4"/>
          <p:cNvSpPr/>
          <p:nvPr/>
        </p:nvSpPr>
        <p:spPr>
          <a:xfrm>
            <a:off x="9716714" y="8178800"/>
            <a:ext cx="4991724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4"/>
          <p:cNvSpPr/>
          <p:nvPr/>
        </p:nvSpPr>
        <p:spPr>
          <a:xfrm>
            <a:off x="9716714" y="8178800"/>
            <a:ext cx="4026403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4"/>
          <p:cNvSpPr/>
          <p:nvPr/>
        </p:nvSpPr>
        <p:spPr>
          <a:xfrm>
            <a:off x="9716714" y="8178800"/>
            <a:ext cx="4161887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3200"/>
              <a:buFont typeface="Montserrat SemiBold"/>
              <a:buNone/>
            </a:pPr>
            <a:r>
              <a:rPr b="0" i="0" lang="en-US" sz="3200" u="none" cap="none" strike="noStrike">
                <a:solidFill>
                  <a:srgbClr val="F1D0B5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4"/>
          <p:cNvSpPr/>
          <p:nvPr/>
        </p:nvSpPr>
        <p:spPr>
          <a:xfrm>
            <a:off x="9716714" y="8775700"/>
            <a:ext cx="4128016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F1D0B5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4"/>
          <p:cNvSpPr/>
          <p:nvPr/>
        </p:nvSpPr>
        <p:spPr>
          <a:xfrm>
            <a:off x="13946343" y="8413750"/>
            <a:ext cx="762095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4"/>
          <p:cNvSpPr/>
          <p:nvPr/>
        </p:nvSpPr>
        <p:spPr>
          <a:xfrm>
            <a:off x="13946343" y="8413750"/>
            <a:ext cx="897579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3200"/>
              <a:buFont typeface="Montserrat"/>
              <a:buNone/>
            </a:pPr>
            <a:r>
              <a:rPr b="1" i="0" lang="en-US" sz="3200" u="none" cap="none" strike="noStrike">
                <a:solidFill>
                  <a:srgbClr val="F1D0B5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4"/>
          <p:cNvSpPr/>
          <p:nvPr/>
        </p:nvSpPr>
        <p:spPr>
          <a:xfrm>
            <a:off x="16778797" y="8178800"/>
            <a:ext cx="4991724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4"/>
          <p:cNvSpPr/>
          <p:nvPr/>
        </p:nvSpPr>
        <p:spPr>
          <a:xfrm>
            <a:off x="16778797" y="8178800"/>
            <a:ext cx="4026403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4"/>
          <p:cNvSpPr/>
          <p:nvPr/>
        </p:nvSpPr>
        <p:spPr>
          <a:xfrm>
            <a:off x="16778797" y="8178800"/>
            <a:ext cx="4161887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3200"/>
              <a:buFont typeface="Montserrat SemiBold"/>
              <a:buNone/>
            </a:pPr>
            <a:r>
              <a:rPr b="0" i="0" lang="en-US" sz="3200" u="none" cap="none" strike="noStrike">
                <a:solidFill>
                  <a:srgbClr val="F1D0B5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4"/>
          <p:cNvSpPr/>
          <p:nvPr/>
        </p:nvSpPr>
        <p:spPr>
          <a:xfrm>
            <a:off x="16778797" y="8775700"/>
            <a:ext cx="4128016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F1D0B5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4"/>
          <p:cNvSpPr/>
          <p:nvPr/>
        </p:nvSpPr>
        <p:spPr>
          <a:xfrm>
            <a:off x="21008426" y="8413750"/>
            <a:ext cx="762095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4"/>
          <p:cNvSpPr/>
          <p:nvPr/>
        </p:nvSpPr>
        <p:spPr>
          <a:xfrm>
            <a:off x="21008426" y="8413750"/>
            <a:ext cx="897579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3200"/>
              <a:buFont typeface="Montserrat"/>
              <a:buNone/>
            </a:pPr>
            <a:r>
              <a:rPr b="1" i="0" lang="en-US" sz="3200" u="none" cap="none" strike="noStrike">
                <a:solidFill>
                  <a:srgbClr val="F1D0B5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4"/>
          <p:cNvSpPr/>
          <p:nvPr/>
        </p:nvSpPr>
        <p:spPr>
          <a:xfrm>
            <a:off x="2629229" y="9613900"/>
            <a:ext cx="4991724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4"/>
          <p:cNvSpPr/>
          <p:nvPr/>
        </p:nvSpPr>
        <p:spPr>
          <a:xfrm>
            <a:off x="2629229" y="9613900"/>
            <a:ext cx="4026403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4"/>
          <p:cNvSpPr/>
          <p:nvPr/>
        </p:nvSpPr>
        <p:spPr>
          <a:xfrm>
            <a:off x="2629229" y="9613900"/>
            <a:ext cx="4161887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3200"/>
              <a:buFont typeface="Montserrat SemiBold"/>
              <a:buNone/>
            </a:pPr>
            <a:r>
              <a:rPr b="0" i="0" lang="en-US" sz="3200" u="none" cap="none" strike="noStrike">
                <a:solidFill>
                  <a:srgbClr val="F1D0B5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4"/>
          <p:cNvSpPr/>
          <p:nvPr/>
        </p:nvSpPr>
        <p:spPr>
          <a:xfrm>
            <a:off x="2629229" y="10210800"/>
            <a:ext cx="4128016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F1D0B5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4"/>
          <p:cNvSpPr/>
          <p:nvPr/>
        </p:nvSpPr>
        <p:spPr>
          <a:xfrm>
            <a:off x="6858857" y="9848850"/>
            <a:ext cx="762095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4"/>
          <p:cNvSpPr/>
          <p:nvPr/>
        </p:nvSpPr>
        <p:spPr>
          <a:xfrm>
            <a:off x="6858857" y="9848850"/>
            <a:ext cx="897579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3200"/>
              <a:buFont typeface="Montserrat"/>
              <a:buNone/>
            </a:pPr>
            <a:r>
              <a:rPr b="1" i="0" lang="en-US" sz="3200" u="none" cap="none" strike="noStrike">
                <a:solidFill>
                  <a:srgbClr val="F1D0B5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4"/>
          <p:cNvSpPr/>
          <p:nvPr/>
        </p:nvSpPr>
        <p:spPr>
          <a:xfrm>
            <a:off x="9716714" y="9613900"/>
            <a:ext cx="4991724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4"/>
          <p:cNvSpPr/>
          <p:nvPr/>
        </p:nvSpPr>
        <p:spPr>
          <a:xfrm>
            <a:off x="9716714" y="9613900"/>
            <a:ext cx="4026403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4"/>
          <p:cNvSpPr/>
          <p:nvPr/>
        </p:nvSpPr>
        <p:spPr>
          <a:xfrm>
            <a:off x="9716714" y="9613900"/>
            <a:ext cx="4161887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3200"/>
              <a:buFont typeface="Montserrat SemiBold"/>
              <a:buNone/>
            </a:pPr>
            <a:r>
              <a:rPr b="0" i="0" lang="en-US" sz="3200" u="none" cap="none" strike="noStrike">
                <a:solidFill>
                  <a:srgbClr val="F1D0B5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4"/>
          <p:cNvSpPr/>
          <p:nvPr/>
        </p:nvSpPr>
        <p:spPr>
          <a:xfrm>
            <a:off x="9716714" y="10210800"/>
            <a:ext cx="4128016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F1D0B5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4"/>
          <p:cNvSpPr/>
          <p:nvPr/>
        </p:nvSpPr>
        <p:spPr>
          <a:xfrm>
            <a:off x="13946343" y="9848850"/>
            <a:ext cx="762095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4"/>
          <p:cNvSpPr/>
          <p:nvPr/>
        </p:nvSpPr>
        <p:spPr>
          <a:xfrm>
            <a:off x="13946343" y="9848850"/>
            <a:ext cx="897579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3200"/>
              <a:buFont typeface="Montserrat"/>
              <a:buNone/>
            </a:pPr>
            <a:r>
              <a:rPr b="1" i="0" lang="en-US" sz="3200" u="none" cap="none" strike="noStrike">
                <a:solidFill>
                  <a:srgbClr val="F1D0B5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4"/>
          <p:cNvSpPr/>
          <p:nvPr/>
        </p:nvSpPr>
        <p:spPr>
          <a:xfrm>
            <a:off x="16778797" y="9613900"/>
            <a:ext cx="4991724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4"/>
          <p:cNvSpPr/>
          <p:nvPr/>
        </p:nvSpPr>
        <p:spPr>
          <a:xfrm>
            <a:off x="16778797" y="9613900"/>
            <a:ext cx="4026403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4"/>
          <p:cNvSpPr/>
          <p:nvPr/>
        </p:nvSpPr>
        <p:spPr>
          <a:xfrm>
            <a:off x="16778797" y="9613900"/>
            <a:ext cx="4161887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3200"/>
              <a:buFont typeface="Montserrat SemiBold"/>
              <a:buNone/>
            </a:pPr>
            <a:r>
              <a:rPr b="0" i="0" lang="en-US" sz="3200" u="none" cap="none" strike="noStrike">
                <a:solidFill>
                  <a:srgbClr val="F1D0B5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4"/>
          <p:cNvSpPr/>
          <p:nvPr/>
        </p:nvSpPr>
        <p:spPr>
          <a:xfrm>
            <a:off x="16778797" y="10210800"/>
            <a:ext cx="4128016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F1D0B5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4"/>
          <p:cNvSpPr/>
          <p:nvPr/>
        </p:nvSpPr>
        <p:spPr>
          <a:xfrm>
            <a:off x="21008426" y="9848850"/>
            <a:ext cx="762095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4"/>
          <p:cNvSpPr/>
          <p:nvPr/>
        </p:nvSpPr>
        <p:spPr>
          <a:xfrm>
            <a:off x="21008426" y="9848850"/>
            <a:ext cx="897579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3200"/>
              <a:buFont typeface="Montserrat"/>
              <a:buNone/>
            </a:pPr>
            <a:r>
              <a:rPr b="1" i="0" lang="en-US" sz="3200" u="none" cap="none" strike="noStrike">
                <a:solidFill>
                  <a:srgbClr val="F1D0B5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4"/>
          <p:cNvSpPr/>
          <p:nvPr/>
        </p:nvSpPr>
        <p:spPr>
          <a:xfrm>
            <a:off x="2629229" y="11049000"/>
            <a:ext cx="4991724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4"/>
          <p:cNvSpPr/>
          <p:nvPr/>
        </p:nvSpPr>
        <p:spPr>
          <a:xfrm>
            <a:off x="2629229" y="11049000"/>
            <a:ext cx="4026403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4"/>
          <p:cNvSpPr/>
          <p:nvPr/>
        </p:nvSpPr>
        <p:spPr>
          <a:xfrm>
            <a:off x="2629229" y="11049000"/>
            <a:ext cx="4161887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3200"/>
              <a:buFont typeface="Montserrat SemiBold"/>
              <a:buNone/>
            </a:pPr>
            <a:r>
              <a:rPr b="0" i="0" lang="en-US" sz="3200" u="none" cap="none" strike="noStrike">
                <a:solidFill>
                  <a:srgbClr val="F1D0B5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4"/>
          <p:cNvSpPr/>
          <p:nvPr/>
        </p:nvSpPr>
        <p:spPr>
          <a:xfrm>
            <a:off x="2629229" y="11645900"/>
            <a:ext cx="4128016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F1D0B5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4"/>
          <p:cNvSpPr/>
          <p:nvPr/>
        </p:nvSpPr>
        <p:spPr>
          <a:xfrm>
            <a:off x="6858857" y="11283950"/>
            <a:ext cx="762095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4"/>
          <p:cNvSpPr/>
          <p:nvPr/>
        </p:nvSpPr>
        <p:spPr>
          <a:xfrm>
            <a:off x="6858857" y="11283950"/>
            <a:ext cx="897579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3200"/>
              <a:buFont typeface="Montserrat"/>
              <a:buNone/>
            </a:pPr>
            <a:r>
              <a:rPr b="1" i="0" lang="en-US" sz="3200" u="none" cap="none" strike="noStrike">
                <a:solidFill>
                  <a:srgbClr val="F1D0B5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4"/>
          <p:cNvSpPr/>
          <p:nvPr/>
        </p:nvSpPr>
        <p:spPr>
          <a:xfrm>
            <a:off x="9716714" y="11049000"/>
            <a:ext cx="4991724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4"/>
          <p:cNvSpPr/>
          <p:nvPr/>
        </p:nvSpPr>
        <p:spPr>
          <a:xfrm>
            <a:off x="9716714" y="11049000"/>
            <a:ext cx="4026403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4"/>
          <p:cNvSpPr/>
          <p:nvPr/>
        </p:nvSpPr>
        <p:spPr>
          <a:xfrm>
            <a:off x="9716714" y="11049000"/>
            <a:ext cx="4161887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3200"/>
              <a:buFont typeface="Montserrat SemiBold"/>
              <a:buNone/>
            </a:pPr>
            <a:r>
              <a:rPr b="0" i="0" lang="en-US" sz="3200" u="none" cap="none" strike="noStrike">
                <a:solidFill>
                  <a:srgbClr val="F1D0B5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4"/>
          <p:cNvSpPr/>
          <p:nvPr/>
        </p:nvSpPr>
        <p:spPr>
          <a:xfrm>
            <a:off x="9716714" y="11645900"/>
            <a:ext cx="4128016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F1D0B5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4"/>
          <p:cNvSpPr/>
          <p:nvPr/>
        </p:nvSpPr>
        <p:spPr>
          <a:xfrm>
            <a:off x="13946343" y="11283950"/>
            <a:ext cx="762095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4"/>
          <p:cNvSpPr/>
          <p:nvPr/>
        </p:nvSpPr>
        <p:spPr>
          <a:xfrm>
            <a:off x="13946343" y="11283950"/>
            <a:ext cx="897579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3200"/>
              <a:buFont typeface="Montserrat"/>
              <a:buNone/>
            </a:pPr>
            <a:r>
              <a:rPr b="1" i="0" lang="en-US" sz="3200" u="none" cap="none" strike="noStrike">
                <a:solidFill>
                  <a:srgbClr val="F1D0B5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4"/>
          <p:cNvSpPr/>
          <p:nvPr/>
        </p:nvSpPr>
        <p:spPr>
          <a:xfrm>
            <a:off x="16778797" y="11049000"/>
            <a:ext cx="4991724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4"/>
          <p:cNvSpPr/>
          <p:nvPr/>
        </p:nvSpPr>
        <p:spPr>
          <a:xfrm>
            <a:off x="16778797" y="11049000"/>
            <a:ext cx="4026403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4"/>
          <p:cNvSpPr/>
          <p:nvPr/>
        </p:nvSpPr>
        <p:spPr>
          <a:xfrm>
            <a:off x="16778797" y="11049000"/>
            <a:ext cx="4161887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3200"/>
              <a:buFont typeface="Montserrat SemiBold"/>
              <a:buNone/>
            </a:pPr>
            <a:r>
              <a:rPr b="0" i="0" lang="en-US" sz="3200" u="none" cap="none" strike="noStrike">
                <a:solidFill>
                  <a:srgbClr val="F1D0B5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4"/>
          <p:cNvSpPr/>
          <p:nvPr/>
        </p:nvSpPr>
        <p:spPr>
          <a:xfrm>
            <a:off x="16778797" y="11645900"/>
            <a:ext cx="4128016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F1D0B5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4"/>
          <p:cNvSpPr/>
          <p:nvPr/>
        </p:nvSpPr>
        <p:spPr>
          <a:xfrm>
            <a:off x="21008426" y="11283950"/>
            <a:ext cx="762095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4"/>
          <p:cNvSpPr/>
          <p:nvPr/>
        </p:nvSpPr>
        <p:spPr>
          <a:xfrm>
            <a:off x="21008426" y="11283950"/>
            <a:ext cx="897579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D0B5"/>
              </a:buClr>
              <a:buSzPts val="3200"/>
              <a:buFont typeface="Montserrat"/>
              <a:buNone/>
            </a:pPr>
            <a:r>
              <a:rPr b="1" i="0" lang="en-US" sz="3200" u="none" cap="none" strike="noStrike">
                <a:solidFill>
                  <a:srgbClr val="F1D0B5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01" name="Google Shape;301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605326" y="4051300"/>
            <a:ext cx="12702" cy="7886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02" name="Google Shape;302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857932" y="4051300"/>
            <a:ext cx="12702" cy="788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3E6"/>
        </a:solidFill>
      </p:bgPr>
    </p:bg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08" name="Google Shape;308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38092" y="0"/>
            <a:ext cx="6515914" cy="6337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09" name="Google Shape;309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622953" y="11353800"/>
            <a:ext cx="8764095" cy="233680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5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11" name="Google Shape;311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5"/>
          <p:cNvSpPr/>
          <p:nvPr/>
        </p:nvSpPr>
        <p:spPr>
          <a:xfrm>
            <a:off x="9589699" y="4648200"/>
            <a:ext cx="4991724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5"/>
          <p:cNvSpPr/>
          <p:nvPr/>
        </p:nvSpPr>
        <p:spPr>
          <a:xfrm>
            <a:off x="9589699" y="4648200"/>
            <a:ext cx="4026403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5"/>
          <p:cNvSpPr/>
          <p:nvPr/>
        </p:nvSpPr>
        <p:spPr>
          <a:xfrm>
            <a:off x="9589699" y="4648200"/>
            <a:ext cx="4161887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Montserrat SemiBold"/>
              <a:buNone/>
            </a:pPr>
            <a:r>
              <a:rPr b="0" i="0" lang="en-US" sz="3200" u="none" cap="none" strike="noStrike">
                <a:solidFill>
                  <a:srgbClr val="776C6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5"/>
          <p:cNvSpPr/>
          <p:nvPr/>
        </p:nvSpPr>
        <p:spPr>
          <a:xfrm>
            <a:off x="9589699" y="5245100"/>
            <a:ext cx="4128016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776C69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5"/>
          <p:cNvSpPr/>
          <p:nvPr/>
        </p:nvSpPr>
        <p:spPr>
          <a:xfrm>
            <a:off x="13819327" y="4883150"/>
            <a:ext cx="762095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5"/>
          <p:cNvSpPr/>
          <p:nvPr/>
        </p:nvSpPr>
        <p:spPr>
          <a:xfrm>
            <a:off x="13819327" y="4883150"/>
            <a:ext cx="897579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Montserrat"/>
              <a:buNone/>
            </a:pPr>
            <a:r>
              <a:rPr b="1" i="0" lang="en-US" sz="3200" u="none" cap="none" strike="noStrike">
                <a:solidFill>
                  <a:srgbClr val="776C69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5"/>
          <p:cNvSpPr/>
          <p:nvPr/>
        </p:nvSpPr>
        <p:spPr>
          <a:xfrm>
            <a:off x="9589699" y="6083300"/>
            <a:ext cx="4991724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5"/>
          <p:cNvSpPr/>
          <p:nvPr/>
        </p:nvSpPr>
        <p:spPr>
          <a:xfrm>
            <a:off x="9589699" y="6083300"/>
            <a:ext cx="4026403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5"/>
          <p:cNvSpPr/>
          <p:nvPr/>
        </p:nvSpPr>
        <p:spPr>
          <a:xfrm>
            <a:off x="9589699" y="6083300"/>
            <a:ext cx="4161887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Montserrat SemiBold"/>
              <a:buNone/>
            </a:pPr>
            <a:r>
              <a:rPr b="0" i="0" lang="en-US" sz="3200" u="none" cap="none" strike="noStrike">
                <a:solidFill>
                  <a:srgbClr val="776C6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5"/>
          <p:cNvSpPr/>
          <p:nvPr/>
        </p:nvSpPr>
        <p:spPr>
          <a:xfrm>
            <a:off x="9589699" y="6680200"/>
            <a:ext cx="4128016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776C69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5"/>
          <p:cNvSpPr/>
          <p:nvPr/>
        </p:nvSpPr>
        <p:spPr>
          <a:xfrm>
            <a:off x="13819327" y="6318250"/>
            <a:ext cx="762095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5"/>
          <p:cNvSpPr/>
          <p:nvPr/>
        </p:nvSpPr>
        <p:spPr>
          <a:xfrm>
            <a:off x="13819327" y="6318250"/>
            <a:ext cx="897579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Montserrat"/>
              <a:buNone/>
            </a:pPr>
            <a:r>
              <a:rPr b="1" i="0" lang="en-US" sz="3200" u="none" cap="none" strike="noStrike">
                <a:solidFill>
                  <a:srgbClr val="776C69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5"/>
          <p:cNvSpPr/>
          <p:nvPr/>
        </p:nvSpPr>
        <p:spPr>
          <a:xfrm>
            <a:off x="9589699" y="7518400"/>
            <a:ext cx="4991724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5"/>
          <p:cNvSpPr/>
          <p:nvPr/>
        </p:nvSpPr>
        <p:spPr>
          <a:xfrm>
            <a:off x="9589699" y="7518400"/>
            <a:ext cx="4026403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5"/>
          <p:cNvSpPr/>
          <p:nvPr/>
        </p:nvSpPr>
        <p:spPr>
          <a:xfrm>
            <a:off x="9589699" y="7518400"/>
            <a:ext cx="4161887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Montserrat SemiBold"/>
              <a:buNone/>
            </a:pPr>
            <a:r>
              <a:rPr b="0" i="0" lang="en-US" sz="3200" u="none" cap="none" strike="noStrike">
                <a:solidFill>
                  <a:srgbClr val="776C6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5"/>
          <p:cNvSpPr/>
          <p:nvPr/>
        </p:nvSpPr>
        <p:spPr>
          <a:xfrm>
            <a:off x="9589699" y="8115300"/>
            <a:ext cx="4128016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776C69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5"/>
          <p:cNvSpPr/>
          <p:nvPr/>
        </p:nvSpPr>
        <p:spPr>
          <a:xfrm>
            <a:off x="13819327" y="7753350"/>
            <a:ext cx="762095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5"/>
          <p:cNvSpPr/>
          <p:nvPr/>
        </p:nvSpPr>
        <p:spPr>
          <a:xfrm>
            <a:off x="13819327" y="7753350"/>
            <a:ext cx="897579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Montserrat"/>
              <a:buNone/>
            </a:pPr>
            <a:r>
              <a:rPr b="1" i="0" lang="en-US" sz="3200" u="none" cap="none" strike="noStrike">
                <a:solidFill>
                  <a:srgbClr val="776C69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5"/>
          <p:cNvSpPr/>
          <p:nvPr/>
        </p:nvSpPr>
        <p:spPr>
          <a:xfrm>
            <a:off x="9589699" y="8953500"/>
            <a:ext cx="4991724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5"/>
          <p:cNvSpPr/>
          <p:nvPr/>
        </p:nvSpPr>
        <p:spPr>
          <a:xfrm>
            <a:off x="9589699" y="8953500"/>
            <a:ext cx="4026403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5"/>
          <p:cNvSpPr/>
          <p:nvPr/>
        </p:nvSpPr>
        <p:spPr>
          <a:xfrm>
            <a:off x="9589699" y="8953500"/>
            <a:ext cx="4161887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Montserrat SemiBold"/>
              <a:buNone/>
            </a:pPr>
            <a:r>
              <a:rPr b="0" i="0" lang="en-US" sz="3200" u="none" cap="none" strike="noStrike">
                <a:solidFill>
                  <a:srgbClr val="776C6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5"/>
          <p:cNvSpPr/>
          <p:nvPr/>
        </p:nvSpPr>
        <p:spPr>
          <a:xfrm>
            <a:off x="9589699" y="9550400"/>
            <a:ext cx="4128016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776C69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5"/>
          <p:cNvSpPr/>
          <p:nvPr/>
        </p:nvSpPr>
        <p:spPr>
          <a:xfrm>
            <a:off x="13819327" y="9188450"/>
            <a:ext cx="762095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5"/>
          <p:cNvSpPr/>
          <p:nvPr/>
        </p:nvSpPr>
        <p:spPr>
          <a:xfrm>
            <a:off x="13819327" y="9188450"/>
            <a:ext cx="897579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Montserrat"/>
              <a:buNone/>
            </a:pPr>
            <a:r>
              <a:rPr b="1" i="0" lang="en-US" sz="3200" u="none" cap="none" strike="noStrike">
                <a:solidFill>
                  <a:srgbClr val="776C69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5"/>
          <p:cNvSpPr/>
          <p:nvPr/>
        </p:nvSpPr>
        <p:spPr>
          <a:xfrm>
            <a:off x="9589699" y="10388600"/>
            <a:ext cx="4991724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5"/>
          <p:cNvSpPr/>
          <p:nvPr/>
        </p:nvSpPr>
        <p:spPr>
          <a:xfrm>
            <a:off x="9589699" y="10388600"/>
            <a:ext cx="4026403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5"/>
          <p:cNvSpPr/>
          <p:nvPr/>
        </p:nvSpPr>
        <p:spPr>
          <a:xfrm>
            <a:off x="9589699" y="10388600"/>
            <a:ext cx="4161887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Montserrat SemiBold"/>
              <a:buNone/>
            </a:pPr>
            <a:r>
              <a:rPr b="0" i="0" lang="en-US" sz="3200" u="none" cap="none" strike="noStrike">
                <a:solidFill>
                  <a:srgbClr val="776C6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5"/>
          <p:cNvSpPr/>
          <p:nvPr/>
        </p:nvSpPr>
        <p:spPr>
          <a:xfrm>
            <a:off x="9589699" y="10985500"/>
            <a:ext cx="4128016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776C69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5"/>
          <p:cNvSpPr/>
          <p:nvPr/>
        </p:nvSpPr>
        <p:spPr>
          <a:xfrm>
            <a:off x="13819327" y="10623550"/>
            <a:ext cx="762095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5"/>
          <p:cNvSpPr/>
          <p:nvPr/>
        </p:nvSpPr>
        <p:spPr>
          <a:xfrm>
            <a:off x="13819327" y="10623550"/>
            <a:ext cx="897579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Montserrat"/>
              <a:buNone/>
            </a:pPr>
            <a:r>
              <a:rPr b="1" i="0" lang="en-US" sz="3200" u="none" cap="none" strike="noStrike">
                <a:solidFill>
                  <a:srgbClr val="776C69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5"/>
          <p:cNvSpPr/>
          <p:nvPr/>
        </p:nvSpPr>
        <p:spPr>
          <a:xfrm>
            <a:off x="17960045" y="4648200"/>
            <a:ext cx="4991724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5"/>
          <p:cNvSpPr/>
          <p:nvPr/>
        </p:nvSpPr>
        <p:spPr>
          <a:xfrm>
            <a:off x="17960045" y="4648200"/>
            <a:ext cx="4026403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5"/>
          <p:cNvSpPr/>
          <p:nvPr/>
        </p:nvSpPr>
        <p:spPr>
          <a:xfrm>
            <a:off x="17960045" y="4648200"/>
            <a:ext cx="4161887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Montserrat SemiBold"/>
              <a:buNone/>
            </a:pPr>
            <a:r>
              <a:rPr b="0" i="0" lang="en-US" sz="3200" u="none" cap="none" strike="noStrike">
                <a:solidFill>
                  <a:srgbClr val="776C6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5"/>
          <p:cNvSpPr/>
          <p:nvPr/>
        </p:nvSpPr>
        <p:spPr>
          <a:xfrm>
            <a:off x="17960045" y="5245100"/>
            <a:ext cx="4128016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776C69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5"/>
          <p:cNvSpPr/>
          <p:nvPr/>
        </p:nvSpPr>
        <p:spPr>
          <a:xfrm>
            <a:off x="22189673" y="4883150"/>
            <a:ext cx="762095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5"/>
          <p:cNvSpPr/>
          <p:nvPr/>
        </p:nvSpPr>
        <p:spPr>
          <a:xfrm>
            <a:off x="22189673" y="4883150"/>
            <a:ext cx="897579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Montserrat"/>
              <a:buNone/>
            </a:pPr>
            <a:r>
              <a:rPr b="1" i="0" lang="en-US" sz="3200" u="none" cap="none" strike="noStrike">
                <a:solidFill>
                  <a:srgbClr val="776C69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5"/>
          <p:cNvSpPr/>
          <p:nvPr/>
        </p:nvSpPr>
        <p:spPr>
          <a:xfrm>
            <a:off x="17960045" y="6083300"/>
            <a:ext cx="4991724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5"/>
          <p:cNvSpPr/>
          <p:nvPr/>
        </p:nvSpPr>
        <p:spPr>
          <a:xfrm>
            <a:off x="17960045" y="6083300"/>
            <a:ext cx="4026403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5"/>
          <p:cNvSpPr/>
          <p:nvPr/>
        </p:nvSpPr>
        <p:spPr>
          <a:xfrm>
            <a:off x="17960045" y="6083300"/>
            <a:ext cx="4161887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Montserrat SemiBold"/>
              <a:buNone/>
            </a:pPr>
            <a:r>
              <a:rPr b="0" i="0" lang="en-US" sz="3200" u="none" cap="none" strike="noStrike">
                <a:solidFill>
                  <a:srgbClr val="776C6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5"/>
          <p:cNvSpPr/>
          <p:nvPr/>
        </p:nvSpPr>
        <p:spPr>
          <a:xfrm>
            <a:off x="17960045" y="6680200"/>
            <a:ext cx="4128016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776C69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5"/>
          <p:cNvSpPr/>
          <p:nvPr/>
        </p:nvSpPr>
        <p:spPr>
          <a:xfrm>
            <a:off x="22189673" y="6318250"/>
            <a:ext cx="762095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5"/>
          <p:cNvSpPr/>
          <p:nvPr/>
        </p:nvSpPr>
        <p:spPr>
          <a:xfrm>
            <a:off x="22189673" y="6318250"/>
            <a:ext cx="897579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Montserrat"/>
              <a:buNone/>
            </a:pPr>
            <a:r>
              <a:rPr b="1" i="0" lang="en-US" sz="3200" u="none" cap="none" strike="noStrike">
                <a:solidFill>
                  <a:srgbClr val="776C69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5"/>
          <p:cNvSpPr/>
          <p:nvPr/>
        </p:nvSpPr>
        <p:spPr>
          <a:xfrm>
            <a:off x="17960045" y="7518400"/>
            <a:ext cx="4991724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5"/>
          <p:cNvSpPr/>
          <p:nvPr/>
        </p:nvSpPr>
        <p:spPr>
          <a:xfrm>
            <a:off x="17960045" y="7518400"/>
            <a:ext cx="4026403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5"/>
          <p:cNvSpPr/>
          <p:nvPr/>
        </p:nvSpPr>
        <p:spPr>
          <a:xfrm>
            <a:off x="17960045" y="7518400"/>
            <a:ext cx="4161887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Montserrat SemiBold"/>
              <a:buNone/>
            </a:pPr>
            <a:r>
              <a:rPr b="0" i="0" lang="en-US" sz="3200" u="none" cap="none" strike="noStrike">
                <a:solidFill>
                  <a:srgbClr val="776C6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5"/>
          <p:cNvSpPr/>
          <p:nvPr/>
        </p:nvSpPr>
        <p:spPr>
          <a:xfrm>
            <a:off x="17960045" y="8115300"/>
            <a:ext cx="4128016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776C69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5"/>
          <p:cNvSpPr/>
          <p:nvPr/>
        </p:nvSpPr>
        <p:spPr>
          <a:xfrm>
            <a:off x="22189673" y="7753350"/>
            <a:ext cx="762095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5"/>
          <p:cNvSpPr/>
          <p:nvPr/>
        </p:nvSpPr>
        <p:spPr>
          <a:xfrm>
            <a:off x="22189673" y="7753350"/>
            <a:ext cx="897579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Montserrat"/>
              <a:buNone/>
            </a:pPr>
            <a:r>
              <a:rPr b="1" i="0" lang="en-US" sz="3200" u="none" cap="none" strike="noStrike">
                <a:solidFill>
                  <a:srgbClr val="776C69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5"/>
          <p:cNvSpPr/>
          <p:nvPr/>
        </p:nvSpPr>
        <p:spPr>
          <a:xfrm>
            <a:off x="17960045" y="8953500"/>
            <a:ext cx="4991724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5"/>
          <p:cNvSpPr/>
          <p:nvPr/>
        </p:nvSpPr>
        <p:spPr>
          <a:xfrm>
            <a:off x="17960045" y="8953500"/>
            <a:ext cx="4026403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5"/>
          <p:cNvSpPr/>
          <p:nvPr/>
        </p:nvSpPr>
        <p:spPr>
          <a:xfrm>
            <a:off x="17960045" y="8953500"/>
            <a:ext cx="4161887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Montserrat SemiBold"/>
              <a:buNone/>
            </a:pPr>
            <a:r>
              <a:rPr b="0" i="0" lang="en-US" sz="3200" u="none" cap="none" strike="noStrike">
                <a:solidFill>
                  <a:srgbClr val="776C6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5"/>
          <p:cNvSpPr/>
          <p:nvPr/>
        </p:nvSpPr>
        <p:spPr>
          <a:xfrm>
            <a:off x="17960045" y="9550400"/>
            <a:ext cx="4128016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776C69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5"/>
          <p:cNvSpPr/>
          <p:nvPr/>
        </p:nvSpPr>
        <p:spPr>
          <a:xfrm>
            <a:off x="22189673" y="9188450"/>
            <a:ext cx="762095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5"/>
          <p:cNvSpPr/>
          <p:nvPr/>
        </p:nvSpPr>
        <p:spPr>
          <a:xfrm>
            <a:off x="22189673" y="9188450"/>
            <a:ext cx="897579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Montserrat"/>
              <a:buNone/>
            </a:pPr>
            <a:r>
              <a:rPr b="1" i="0" lang="en-US" sz="3200" u="none" cap="none" strike="noStrike">
                <a:solidFill>
                  <a:srgbClr val="776C69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5"/>
          <p:cNvSpPr/>
          <p:nvPr/>
        </p:nvSpPr>
        <p:spPr>
          <a:xfrm>
            <a:off x="17960045" y="10388600"/>
            <a:ext cx="4991724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5"/>
          <p:cNvSpPr/>
          <p:nvPr/>
        </p:nvSpPr>
        <p:spPr>
          <a:xfrm>
            <a:off x="17960045" y="10388600"/>
            <a:ext cx="4026403" cy="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5"/>
          <p:cNvSpPr/>
          <p:nvPr/>
        </p:nvSpPr>
        <p:spPr>
          <a:xfrm>
            <a:off x="17960045" y="10388600"/>
            <a:ext cx="4161887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Montserrat SemiBold"/>
              <a:buNone/>
            </a:pPr>
            <a:r>
              <a:rPr b="0" i="0" lang="en-US" sz="3200" u="none" cap="none" strike="noStrike">
                <a:solidFill>
                  <a:srgbClr val="776C6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5"/>
          <p:cNvSpPr/>
          <p:nvPr/>
        </p:nvSpPr>
        <p:spPr>
          <a:xfrm>
            <a:off x="17960045" y="10985500"/>
            <a:ext cx="4128016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776C69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5"/>
          <p:cNvSpPr/>
          <p:nvPr/>
        </p:nvSpPr>
        <p:spPr>
          <a:xfrm>
            <a:off x="22189673" y="10623550"/>
            <a:ext cx="762095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5"/>
          <p:cNvSpPr/>
          <p:nvPr/>
        </p:nvSpPr>
        <p:spPr>
          <a:xfrm>
            <a:off x="22189673" y="10623550"/>
            <a:ext cx="897579" cy="63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Montserrat"/>
              <a:buNone/>
            </a:pPr>
            <a:r>
              <a:rPr b="1" i="0" lang="en-US" sz="3200" u="none" cap="none" strike="noStrike">
                <a:solidFill>
                  <a:srgbClr val="776C69"/>
                </a:solidFill>
                <a:latin typeface="Montserrat"/>
                <a:ea typeface="Montserrat"/>
                <a:cs typeface="Montserrat"/>
                <a:sym typeface="Montserrat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72" name="Google Shape;372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6118315" y="4889500"/>
            <a:ext cx="304838" cy="6235700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5"/>
          <p:cNvSpPr/>
          <p:nvPr/>
        </p:nvSpPr>
        <p:spPr>
          <a:xfrm>
            <a:off x="9589699" y="1422400"/>
            <a:ext cx="4547168" cy="21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9600"/>
              <a:buFont typeface="Sacramento"/>
              <a:buNone/>
            </a:pPr>
            <a:r>
              <a:rPr b="0" i="0" lang="en-US" sz="9600" u="none" cap="none" strike="noStrike">
                <a:solidFill>
                  <a:srgbClr val="776C69"/>
                </a:solidFill>
                <a:latin typeface="Sacramento"/>
                <a:ea typeface="Sacramento"/>
                <a:cs typeface="Sacramento"/>
                <a:sym typeface="Sacramento"/>
              </a:rPr>
              <a:t>Appetizer</a:t>
            </a:r>
            <a:endParaRPr b="0" i="0" sz="9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5"/>
          <p:cNvSpPr/>
          <p:nvPr/>
        </p:nvSpPr>
        <p:spPr>
          <a:xfrm>
            <a:off x="17960045" y="1422400"/>
            <a:ext cx="3327816" cy="21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9600"/>
              <a:buFont typeface="Sacramento"/>
              <a:buNone/>
            </a:pPr>
            <a:r>
              <a:rPr b="0" i="0" lang="en-US" sz="9600" u="none" cap="none" strike="noStrike">
                <a:solidFill>
                  <a:srgbClr val="776C69"/>
                </a:solidFill>
                <a:latin typeface="Sacramento"/>
                <a:ea typeface="Sacramento"/>
                <a:cs typeface="Sacramento"/>
                <a:sym typeface="Sacramento"/>
              </a:rPr>
              <a:t>Dishes</a:t>
            </a:r>
            <a:endParaRPr b="0" i="0" sz="9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75" name="Google Shape;375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9977861" y="0"/>
            <a:ext cx="4409187" cy="2584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76" name="Google Shape;376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0" y="0"/>
            <a:ext cx="8725991" cy="13690600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5"/>
          <p:cNvSpPr/>
          <p:nvPr/>
        </p:nvSpPr>
        <p:spPr>
          <a:xfrm>
            <a:off x="736692" y="4622800"/>
            <a:ext cx="8281435" cy="54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0"/>
              <a:buFont typeface="Sacramento"/>
              <a:buNone/>
            </a:pPr>
            <a:r>
              <a:rPr b="0" i="0" lang="en-US" sz="24000" u="none" cap="none" strike="noStrike">
                <a:solidFill>
                  <a:srgbClr val="FFFFFF"/>
                </a:solidFill>
                <a:latin typeface="Sacramento"/>
                <a:ea typeface="Sacramento"/>
                <a:cs typeface="Sacramento"/>
                <a:sym typeface="Sacramento"/>
              </a:rPr>
              <a:t>Menu</a:t>
            </a:r>
            <a:endParaRPr b="0" i="0" sz="2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4DFCE"/>
        </a:solidFill>
      </p:bgPr>
    </p:bg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6"/>
          <p:cNvSpPr/>
          <p:nvPr/>
        </p:nvSpPr>
        <p:spPr>
          <a:xfrm>
            <a:off x="533467" y="647700"/>
            <a:ext cx="22900962" cy="2819400"/>
          </a:xfrm>
          <a:prstGeom prst="roundRect">
            <a:avLst>
              <a:gd fmla="val 19784" name="adj"/>
            </a:avLst>
          </a:prstGeom>
          <a:noFill/>
          <a:ln cap="flat" cmpd="sng" w="38100">
            <a:solidFill>
              <a:srgbClr val="C13D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6"/>
          <p:cNvSpPr/>
          <p:nvPr/>
        </p:nvSpPr>
        <p:spPr>
          <a:xfrm>
            <a:off x="533467" y="13106400"/>
            <a:ext cx="22900962" cy="9677400"/>
          </a:xfrm>
          <a:prstGeom prst="roundRect">
            <a:avLst>
              <a:gd fmla="val 5764" name="adj"/>
            </a:avLst>
          </a:prstGeom>
          <a:noFill/>
          <a:ln cap="flat" cmpd="sng" w="38100">
            <a:solidFill>
              <a:srgbClr val="C13D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6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86" name="Google Shape;386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6"/>
          <p:cNvSpPr/>
          <p:nvPr/>
        </p:nvSpPr>
        <p:spPr>
          <a:xfrm>
            <a:off x="3022978" y="1384300"/>
            <a:ext cx="1486086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63728"/>
              </a:buClr>
              <a:buSzPts val="3600"/>
              <a:buFont typeface="Poppins"/>
              <a:buNone/>
            </a:pPr>
            <a:r>
              <a:rPr b="0" i="0" lang="en-US" sz="3600" u="none" cap="none" strike="noStrike">
                <a:solidFill>
                  <a:srgbClr val="363728"/>
                </a:solidFill>
                <a:latin typeface="Poppins"/>
                <a:ea typeface="Poppins"/>
                <a:cs typeface="Poppins"/>
                <a:sym typeface="Poppins"/>
              </a:rPr>
              <a:t>FRESH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6"/>
          <p:cNvSpPr/>
          <p:nvPr/>
        </p:nvSpPr>
        <p:spPr>
          <a:xfrm>
            <a:off x="1943343" y="1968500"/>
            <a:ext cx="2565721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63728"/>
              </a:buClr>
              <a:buSzPts val="3600"/>
              <a:buFont typeface="Poppins"/>
              <a:buNone/>
            </a:pPr>
            <a:r>
              <a:rPr b="0" i="0" lang="en-US" sz="3600" u="none" cap="none" strike="noStrike">
                <a:solidFill>
                  <a:srgbClr val="363728"/>
                </a:solidFill>
                <a:latin typeface="Poppins"/>
                <a:ea typeface="Poppins"/>
                <a:cs typeface="Poppins"/>
                <a:sym typeface="Poppins"/>
              </a:rPr>
              <a:t>PRODUCTS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6"/>
          <p:cNvSpPr/>
          <p:nvPr/>
        </p:nvSpPr>
        <p:spPr>
          <a:xfrm>
            <a:off x="19649356" y="1333500"/>
            <a:ext cx="1422578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63728"/>
              </a:buClr>
              <a:buSzPts val="3600"/>
              <a:buFont typeface="Poppins"/>
              <a:buNone/>
            </a:pPr>
            <a:r>
              <a:rPr b="0" i="0" lang="en-US" sz="3600" u="none" cap="none" strike="noStrike">
                <a:solidFill>
                  <a:srgbClr val="363728"/>
                </a:solidFill>
                <a:latin typeface="Poppins"/>
                <a:ea typeface="Poppins"/>
                <a:cs typeface="Poppins"/>
                <a:sym typeface="Poppins"/>
              </a:rPr>
              <a:t>FROM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6"/>
          <p:cNvSpPr/>
          <p:nvPr/>
        </p:nvSpPr>
        <p:spPr>
          <a:xfrm>
            <a:off x="19649356" y="1917700"/>
            <a:ext cx="2819752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63728"/>
              </a:buClr>
              <a:buSzPts val="3600"/>
              <a:buFont typeface="Poppins"/>
              <a:buNone/>
            </a:pPr>
            <a:r>
              <a:rPr b="0" i="0" lang="en-US" sz="3600" u="none" cap="none" strike="noStrike">
                <a:solidFill>
                  <a:srgbClr val="363728"/>
                </a:solidFill>
                <a:latin typeface="Poppins"/>
                <a:ea typeface="Poppins"/>
                <a:cs typeface="Poppins"/>
                <a:sym typeface="Poppins"/>
              </a:rPr>
              <a:t>12PM - 10PM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6"/>
          <p:cNvSpPr/>
          <p:nvPr/>
        </p:nvSpPr>
        <p:spPr>
          <a:xfrm>
            <a:off x="9831029" y="685800"/>
            <a:ext cx="5292328" cy="29802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B24"/>
              </a:buClr>
              <a:buSzPts val="12800"/>
              <a:buFont typeface="Poppins"/>
              <a:buNone/>
            </a:pPr>
            <a:r>
              <a:rPr b="1" i="0" lang="en-US" sz="12800" u="none" cap="none" strike="noStrike">
                <a:solidFill>
                  <a:srgbClr val="1A1B24"/>
                </a:solidFill>
                <a:latin typeface="Poppins"/>
                <a:ea typeface="Poppins"/>
                <a:cs typeface="Poppins"/>
                <a:sym typeface="Poppins"/>
              </a:rPr>
              <a:t>MENU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6"/>
          <p:cNvSpPr/>
          <p:nvPr/>
        </p:nvSpPr>
        <p:spPr>
          <a:xfrm>
            <a:off x="9881835" y="635000"/>
            <a:ext cx="5292328" cy="29802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6AA5"/>
              </a:buClr>
              <a:buSzPts val="12800"/>
              <a:buFont typeface="Poppins"/>
              <a:buNone/>
            </a:pPr>
            <a:r>
              <a:rPr b="1" i="0" lang="en-US" sz="12800" u="none" cap="none" strike="noStrike">
                <a:solidFill>
                  <a:srgbClr val="646AA5"/>
                </a:solidFill>
                <a:latin typeface="Poppins"/>
                <a:ea typeface="Poppins"/>
                <a:cs typeface="Poppins"/>
                <a:sym typeface="Poppins"/>
              </a:rPr>
              <a:t>MENU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6"/>
          <p:cNvSpPr/>
          <p:nvPr/>
        </p:nvSpPr>
        <p:spPr>
          <a:xfrm>
            <a:off x="8535467" y="2781300"/>
            <a:ext cx="7481235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63728"/>
              </a:buClr>
              <a:buSzPts val="3600"/>
              <a:buFont typeface="Poppins"/>
              <a:buNone/>
            </a:pPr>
            <a:r>
              <a:rPr b="0" i="0" lang="en-US" sz="3600" u="none" cap="none" strike="noStrike">
                <a:solidFill>
                  <a:srgbClr val="363728"/>
                </a:solidFill>
                <a:latin typeface="Poppins"/>
                <a:ea typeface="Poppins"/>
                <a:cs typeface="Poppins"/>
                <a:sym typeface="Poppins"/>
              </a:rPr>
              <a:t>123 Rustic Street, +11 234 567 890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94" name="Google Shape;394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52206" y="635000"/>
            <a:ext cx="38105" cy="2794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95" name="Google Shape;395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341092" y="635000"/>
            <a:ext cx="38105" cy="2794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96" name="Google Shape;396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95949" y="4140200"/>
            <a:ext cx="38105" cy="8331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97" name="Google Shape;397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515489" y="4140200"/>
            <a:ext cx="38105" cy="8331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98" name="Google Shape;398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35279" y="5149850"/>
            <a:ext cx="7049381" cy="38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99" name="Google Shape;399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754819" y="5149850"/>
            <a:ext cx="7049381" cy="38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00" name="Google Shape;400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8214076" y="5149850"/>
            <a:ext cx="4750394" cy="38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01" name="Google Shape;401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35279" y="4159250"/>
            <a:ext cx="7049381" cy="38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02" name="Google Shape;402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754819" y="4159250"/>
            <a:ext cx="7049381" cy="38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03" name="Google Shape;403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8214076" y="4159250"/>
            <a:ext cx="4750394" cy="38100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p6"/>
          <p:cNvSpPr/>
          <p:nvPr/>
        </p:nvSpPr>
        <p:spPr>
          <a:xfrm>
            <a:off x="3988298" y="4330700"/>
            <a:ext cx="2112697" cy="8297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13D43"/>
              </a:buClr>
              <a:buSzPts val="4000"/>
              <a:buFont typeface="Antonio"/>
              <a:buNone/>
            </a:pPr>
            <a:r>
              <a:rPr b="0" i="0" lang="en-US" sz="4000" u="none" cap="none" strike="noStrike">
                <a:solidFill>
                  <a:srgbClr val="C13D43"/>
                </a:solidFill>
                <a:latin typeface="Antonio"/>
                <a:ea typeface="Antonio"/>
                <a:cs typeface="Antonio"/>
                <a:sym typeface="Antonio"/>
              </a:rPr>
              <a:t>APPETIZERS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6"/>
          <p:cNvSpPr/>
          <p:nvPr/>
        </p:nvSpPr>
        <p:spPr>
          <a:xfrm>
            <a:off x="12676184" y="4330700"/>
            <a:ext cx="1376005" cy="8297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13D43"/>
              </a:buClr>
              <a:buSzPts val="4000"/>
              <a:buFont typeface="Antonio"/>
              <a:buNone/>
            </a:pPr>
            <a:r>
              <a:rPr b="0" i="0" lang="en-US" sz="4000" u="none" cap="none" strike="noStrike">
                <a:solidFill>
                  <a:srgbClr val="C13D43"/>
                </a:solidFill>
                <a:latin typeface="Antonio"/>
                <a:ea typeface="Antonio"/>
                <a:cs typeface="Antonio"/>
                <a:sym typeface="Antonio"/>
              </a:rPr>
              <a:t>DISHES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6"/>
          <p:cNvSpPr/>
          <p:nvPr/>
        </p:nvSpPr>
        <p:spPr>
          <a:xfrm>
            <a:off x="19789073" y="4330700"/>
            <a:ext cx="1452215" cy="8297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13D43"/>
              </a:buClr>
              <a:buSzPts val="4000"/>
              <a:buFont typeface="Antonio"/>
              <a:buNone/>
            </a:pPr>
            <a:r>
              <a:rPr b="0" i="0" lang="en-US" sz="4000" u="none" cap="none" strike="noStrike">
                <a:solidFill>
                  <a:srgbClr val="C13D43"/>
                </a:solidFill>
                <a:latin typeface="Antonio"/>
                <a:ea typeface="Antonio"/>
                <a:cs typeface="Antonio"/>
                <a:sym typeface="Antonio"/>
              </a:rPr>
              <a:t>DRINKS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407" name="Google Shape;407;p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299987" y="4654550"/>
            <a:ext cx="190524" cy="38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08" name="Google Shape;408;p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4771946" y="4654550"/>
            <a:ext cx="190524" cy="38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09" name="Google Shape;409;p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1821327" y="4654550"/>
            <a:ext cx="190524" cy="38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10" name="Google Shape;410;p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327816" y="4654550"/>
            <a:ext cx="190524" cy="38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11" name="Google Shape;411;p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799775" y="4654550"/>
            <a:ext cx="190524" cy="38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12" name="Google Shape;412;p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8849156" y="4654550"/>
            <a:ext cx="190524" cy="38100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6"/>
          <p:cNvSpPr/>
          <p:nvPr/>
        </p:nvSpPr>
        <p:spPr>
          <a:xfrm>
            <a:off x="1511489" y="5613400"/>
            <a:ext cx="7049381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6"/>
          <p:cNvSpPr/>
          <p:nvPr/>
        </p:nvSpPr>
        <p:spPr>
          <a:xfrm>
            <a:off x="1511489" y="5613400"/>
            <a:ext cx="6287286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p6"/>
          <p:cNvSpPr/>
          <p:nvPr/>
        </p:nvSpPr>
        <p:spPr>
          <a:xfrm>
            <a:off x="1511489" y="5613400"/>
            <a:ext cx="6422769" cy="656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Antonio SemiBold"/>
              <a:buNone/>
            </a:pPr>
            <a:r>
              <a:rPr b="0" i="0" lang="en-US" sz="3200" u="none" cap="none" strike="noStrike">
                <a:solidFill>
                  <a:srgbClr val="776C69"/>
                </a:solidFill>
                <a:latin typeface="Antonio SemiBold"/>
                <a:ea typeface="Antonio SemiBold"/>
                <a:cs typeface="Antonio SemiBold"/>
                <a:sym typeface="Antonio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6"/>
          <p:cNvSpPr/>
          <p:nvPr/>
        </p:nvSpPr>
        <p:spPr>
          <a:xfrm>
            <a:off x="1511489" y="6235700"/>
            <a:ext cx="6388899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2400"/>
              <a:buFont typeface="Abel"/>
              <a:buNone/>
            </a:pPr>
            <a:r>
              <a:rPr b="0" i="0" lang="en-US" sz="2400" u="none" cap="none" strike="noStrike">
                <a:solidFill>
                  <a:srgbClr val="776C69"/>
                </a:solidFill>
                <a:latin typeface="Abel"/>
                <a:ea typeface="Abel"/>
                <a:cs typeface="Abel"/>
                <a:sym typeface="Abel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6"/>
          <p:cNvSpPr/>
          <p:nvPr/>
        </p:nvSpPr>
        <p:spPr>
          <a:xfrm>
            <a:off x="8002000" y="5861050"/>
            <a:ext cx="558870" cy="5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" name="Google Shape;418;p6"/>
          <p:cNvSpPr/>
          <p:nvPr/>
        </p:nvSpPr>
        <p:spPr>
          <a:xfrm>
            <a:off x="8002000" y="5861050"/>
            <a:ext cx="694353" cy="656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Antonio"/>
              <a:buNone/>
            </a:pPr>
            <a:r>
              <a:rPr b="1" i="0" lang="en-US" sz="3200" u="none" cap="none" strike="noStrike">
                <a:solidFill>
                  <a:srgbClr val="776C69"/>
                </a:solidFill>
                <a:latin typeface="Antonio"/>
                <a:ea typeface="Antonio"/>
                <a:cs typeface="Antonio"/>
                <a:sym typeface="Antonio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6"/>
          <p:cNvSpPr/>
          <p:nvPr/>
        </p:nvSpPr>
        <p:spPr>
          <a:xfrm>
            <a:off x="9831029" y="5613400"/>
            <a:ext cx="7049381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6"/>
          <p:cNvSpPr/>
          <p:nvPr/>
        </p:nvSpPr>
        <p:spPr>
          <a:xfrm>
            <a:off x="9831029" y="5613400"/>
            <a:ext cx="6287286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6"/>
          <p:cNvSpPr/>
          <p:nvPr/>
        </p:nvSpPr>
        <p:spPr>
          <a:xfrm>
            <a:off x="9831029" y="5613400"/>
            <a:ext cx="6422769" cy="656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Antonio SemiBold"/>
              <a:buNone/>
            </a:pPr>
            <a:r>
              <a:rPr b="0" i="0" lang="en-US" sz="3200" u="none" cap="none" strike="noStrike">
                <a:solidFill>
                  <a:srgbClr val="776C69"/>
                </a:solidFill>
                <a:latin typeface="Antonio SemiBold"/>
                <a:ea typeface="Antonio SemiBold"/>
                <a:cs typeface="Antonio SemiBold"/>
                <a:sym typeface="Antonio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6"/>
          <p:cNvSpPr/>
          <p:nvPr/>
        </p:nvSpPr>
        <p:spPr>
          <a:xfrm>
            <a:off x="9831029" y="6235700"/>
            <a:ext cx="6388899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2400"/>
              <a:buFont typeface="Abel"/>
              <a:buNone/>
            </a:pPr>
            <a:r>
              <a:rPr b="0" i="0" lang="en-US" sz="2400" u="none" cap="none" strike="noStrike">
                <a:solidFill>
                  <a:srgbClr val="776C69"/>
                </a:solidFill>
                <a:latin typeface="Abel"/>
                <a:ea typeface="Abel"/>
                <a:cs typeface="Abel"/>
                <a:sym typeface="Abel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6"/>
          <p:cNvSpPr/>
          <p:nvPr/>
        </p:nvSpPr>
        <p:spPr>
          <a:xfrm>
            <a:off x="16321540" y="5861050"/>
            <a:ext cx="558870" cy="5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p6"/>
          <p:cNvSpPr/>
          <p:nvPr/>
        </p:nvSpPr>
        <p:spPr>
          <a:xfrm>
            <a:off x="16321540" y="5861050"/>
            <a:ext cx="694353" cy="656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Antonio"/>
              <a:buNone/>
            </a:pPr>
            <a:r>
              <a:rPr b="1" i="0" lang="en-US" sz="3200" u="none" cap="none" strike="noStrike">
                <a:solidFill>
                  <a:srgbClr val="776C69"/>
                </a:solidFill>
                <a:latin typeface="Antonio"/>
                <a:ea typeface="Antonio"/>
                <a:cs typeface="Antonio"/>
                <a:sym typeface="Antonio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6"/>
          <p:cNvSpPr/>
          <p:nvPr/>
        </p:nvSpPr>
        <p:spPr>
          <a:xfrm>
            <a:off x="18290286" y="5613400"/>
            <a:ext cx="4674184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6"/>
          <p:cNvSpPr/>
          <p:nvPr/>
        </p:nvSpPr>
        <p:spPr>
          <a:xfrm>
            <a:off x="18290286" y="5613400"/>
            <a:ext cx="3912089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" name="Google Shape;427;p6"/>
          <p:cNvSpPr/>
          <p:nvPr/>
        </p:nvSpPr>
        <p:spPr>
          <a:xfrm>
            <a:off x="18290286" y="5613400"/>
            <a:ext cx="4047573" cy="656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Antonio SemiBold"/>
              <a:buNone/>
            </a:pPr>
            <a:r>
              <a:rPr b="0" i="0" lang="en-US" sz="3200" u="none" cap="none" strike="noStrike">
                <a:solidFill>
                  <a:srgbClr val="776C69"/>
                </a:solidFill>
                <a:latin typeface="Antonio SemiBold"/>
                <a:ea typeface="Antonio SemiBold"/>
                <a:cs typeface="Antonio SemiBold"/>
                <a:sym typeface="Antonio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6"/>
          <p:cNvSpPr/>
          <p:nvPr/>
        </p:nvSpPr>
        <p:spPr>
          <a:xfrm>
            <a:off x="18290286" y="6235700"/>
            <a:ext cx="4013702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2400"/>
              <a:buFont typeface="Abel"/>
              <a:buNone/>
            </a:pPr>
            <a:r>
              <a:rPr b="0" i="0" lang="en-US" sz="2400" u="none" cap="none" strike="noStrike">
                <a:solidFill>
                  <a:srgbClr val="776C69"/>
                </a:solidFill>
                <a:latin typeface="Abel"/>
                <a:ea typeface="Abel"/>
                <a:cs typeface="Abel"/>
                <a:sym typeface="Abel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p6"/>
          <p:cNvSpPr/>
          <p:nvPr/>
        </p:nvSpPr>
        <p:spPr>
          <a:xfrm>
            <a:off x="22405600" y="5861050"/>
            <a:ext cx="558870" cy="5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p6"/>
          <p:cNvSpPr/>
          <p:nvPr/>
        </p:nvSpPr>
        <p:spPr>
          <a:xfrm>
            <a:off x="22405600" y="5861050"/>
            <a:ext cx="694353" cy="656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Antonio"/>
              <a:buNone/>
            </a:pPr>
            <a:r>
              <a:rPr b="1" i="0" lang="en-US" sz="3200" u="none" cap="none" strike="noStrike">
                <a:solidFill>
                  <a:srgbClr val="776C69"/>
                </a:solidFill>
                <a:latin typeface="Antonio"/>
                <a:ea typeface="Antonio"/>
                <a:cs typeface="Antonio"/>
                <a:sym typeface="Antonio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6"/>
          <p:cNvSpPr/>
          <p:nvPr/>
        </p:nvSpPr>
        <p:spPr>
          <a:xfrm>
            <a:off x="1511489" y="7073900"/>
            <a:ext cx="7049381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p6"/>
          <p:cNvSpPr/>
          <p:nvPr/>
        </p:nvSpPr>
        <p:spPr>
          <a:xfrm>
            <a:off x="1511489" y="7073900"/>
            <a:ext cx="6287286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6"/>
          <p:cNvSpPr/>
          <p:nvPr/>
        </p:nvSpPr>
        <p:spPr>
          <a:xfrm>
            <a:off x="1511489" y="7073900"/>
            <a:ext cx="6422769" cy="656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Antonio SemiBold"/>
              <a:buNone/>
            </a:pPr>
            <a:r>
              <a:rPr b="0" i="0" lang="en-US" sz="3200" u="none" cap="none" strike="noStrike">
                <a:solidFill>
                  <a:srgbClr val="776C69"/>
                </a:solidFill>
                <a:latin typeface="Antonio SemiBold"/>
                <a:ea typeface="Antonio SemiBold"/>
                <a:cs typeface="Antonio SemiBold"/>
                <a:sym typeface="Antonio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6"/>
          <p:cNvSpPr/>
          <p:nvPr/>
        </p:nvSpPr>
        <p:spPr>
          <a:xfrm>
            <a:off x="1511489" y="7696200"/>
            <a:ext cx="6388899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2400"/>
              <a:buFont typeface="Abel"/>
              <a:buNone/>
            </a:pPr>
            <a:r>
              <a:rPr b="0" i="0" lang="en-US" sz="2400" u="none" cap="none" strike="noStrike">
                <a:solidFill>
                  <a:srgbClr val="776C69"/>
                </a:solidFill>
                <a:latin typeface="Abel"/>
                <a:ea typeface="Abel"/>
                <a:cs typeface="Abel"/>
                <a:sym typeface="Abel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6"/>
          <p:cNvSpPr/>
          <p:nvPr/>
        </p:nvSpPr>
        <p:spPr>
          <a:xfrm>
            <a:off x="8002000" y="7321550"/>
            <a:ext cx="558870" cy="5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6"/>
          <p:cNvSpPr/>
          <p:nvPr/>
        </p:nvSpPr>
        <p:spPr>
          <a:xfrm>
            <a:off x="8002000" y="7321550"/>
            <a:ext cx="694353" cy="656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Antonio"/>
              <a:buNone/>
            </a:pPr>
            <a:r>
              <a:rPr b="1" i="0" lang="en-US" sz="3200" u="none" cap="none" strike="noStrike">
                <a:solidFill>
                  <a:srgbClr val="776C69"/>
                </a:solidFill>
                <a:latin typeface="Antonio"/>
                <a:ea typeface="Antonio"/>
                <a:cs typeface="Antonio"/>
                <a:sym typeface="Antonio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6"/>
          <p:cNvSpPr/>
          <p:nvPr/>
        </p:nvSpPr>
        <p:spPr>
          <a:xfrm>
            <a:off x="9831029" y="7073900"/>
            <a:ext cx="7049381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6"/>
          <p:cNvSpPr/>
          <p:nvPr/>
        </p:nvSpPr>
        <p:spPr>
          <a:xfrm>
            <a:off x="9831029" y="7073900"/>
            <a:ext cx="6287286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" name="Google Shape;439;p6"/>
          <p:cNvSpPr/>
          <p:nvPr/>
        </p:nvSpPr>
        <p:spPr>
          <a:xfrm>
            <a:off x="9831029" y="7073900"/>
            <a:ext cx="6422769" cy="656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Antonio SemiBold"/>
              <a:buNone/>
            </a:pPr>
            <a:r>
              <a:rPr b="0" i="0" lang="en-US" sz="3200" u="none" cap="none" strike="noStrike">
                <a:solidFill>
                  <a:srgbClr val="776C69"/>
                </a:solidFill>
                <a:latin typeface="Antonio SemiBold"/>
                <a:ea typeface="Antonio SemiBold"/>
                <a:cs typeface="Antonio SemiBold"/>
                <a:sym typeface="Antonio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6"/>
          <p:cNvSpPr/>
          <p:nvPr/>
        </p:nvSpPr>
        <p:spPr>
          <a:xfrm>
            <a:off x="9831029" y="7696200"/>
            <a:ext cx="6388899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2400"/>
              <a:buFont typeface="Abel"/>
              <a:buNone/>
            </a:pPr>
            <a:r>
              <a:rPr b="0" i="0" lang="en-US" sz="2400" u="none" cap="none" strike="noStrike">
                <a:solidFill>
                  <a:srgbClr val="776C69"/>
                </a:solidFill>
                <a:latin typeface="Abel"/>
                <a:ea typeface="Abel"/>
                <a:cs typeface="Abel"/>
                <a:sym typeface="Abel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6"/>
          <p:cNvSpPr/>
          <p:nvPr/>
        </p:nvSpPr>
        <p:spPr>
          <a:xfrm>
            <a:off x="16321540" y="7321550"/>
            <a:ext cx="558870" cy="5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p6"/>
          <p:cNvSpPr/>
          <p:nvPr/>
        </p:nvSpPr>
        <p:spPr>
          <a:xfrm>
            <a:off x="16321540" y="7321550"/>
            <a:ext cx="694353" cy="656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Antonio"/>
              <a:buNone/>
            </a:pPr>
            <a:r>
              <a:rPr b="1" i="0" lang="en-US" sz="3200" u="none" cap="none" strike="noStrike">
                <a:solidFill>
                  <a:srgbClr val="776C69"/>
                </a:solidFill>
                <a:latin typeface="Antonio"/>
                <a:ea typeface="Antonio"/>
                <a:cs typeface="Antonio"/>
                <a:sym typeface="Antonio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6"/>
          <p:cNvSpPr/>
          <p:nvPr/>
        </p:nvSpPr>
        <p:spPr>
          <a:xfrm>
            <a:off x="18290286" y="7073900"/>
            <a:ext cx="4674184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p6"/>
          <p:cNvSpPr/>
          <p:nvPr/>
        </p:nvSpPr>
        <p:spPr>
          <a:xfrm>
            <a:off x="18290286" y="7073900"/>
            <a:ext cx="3912089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p6"/>
          <p:cNvSpPr/>
          <p:nvPr/>
        </p:nvSpPr>
        <p:spPr>
          <a:xfrm>
            <a:off x="18290286" y="7073900"/>
            <a:ext cx="4047573" cy="656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Antonio SemiBold"/>
              <a:buNone/>
            </a:pPr>
            <a:r>
              <a:rPr b="0" i="0" lang="en-US" sz="3200" u="none" cap="none" strike="noStrike">
                <a:solidFill>
                  <a:srgbClr val="776C69"/>
                </a:solidFill>
                <a:latin typeface="Antonio SemiBold"/>
                <a:ea typeface="Antonio SemiBold"/>
                <a:cs typeface="Antonio SemiBold"/>
                <a:sym typeface="Antonio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6"/>
          <p:cNvSpPr/>
          <p:nvPr/>
        </p:nvSpPr>
        <p:spPr>
          <a:xfrm>
            <a:off x="18290286" y="7696200"/>
            <a:ext cx="4013702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2400"/>
              <a:buFont typeface="Abel"/>
              <a:buNone/>
            </a:pPr>
            <a:r>
              <a:rPr b="0" i="0" lang="en-US" sz="2400" u="none" cap="none" strike="noStrike">
                <a:solidFill>
                  <a:srgbClr val="776C69"/>
                </a:solidFill>
                <a:latin typeface="Abel"/>
                <a:ea typeface="Abel"/>
                <a:cs typeface="Abel"/>
                <a:sym typeface="Abel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6"/>
          <p:cNvSpPr/>
          <p:nvPr/>
        </p:nvSpPr>
        <p:spPr>
          <a:xfrm>
            <a:off x="22405600" y="7321550"/>
            <a:ext cx="558870" cy="5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6"/>
          <p:cNvSpPr/>
          <p:nvPr/>
        </p:nvSpPr>
        <p:spPr>
          <a:xfrm>
            <a:off x="22405600" y="7321550"/>
            <a:ext cx="694353" cy="656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Antonio"/>
              <a:buNone/>
            </a:pPr>
            <a:r>
              <a:rPr b="1" i="0" lang="en-US" sz="3200" u="none" cap="none" strike="noStrike">
                <a:solidFill>
                  <a:srgbClr val="776C69"/>
                </a:solidFill>
                <a:latin typeface="Antonio"/>
                <a:ea typeface="Antonio"/>
                <a:cs typeface="Antonio"/>
                <a:sym typeface="Antonio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6"/>
          <p:cNvSpPr/>
          <p:nvPr/>
        </p:nvSpPr>
        <p:spPr>
          <a:xfrm>
            <a:off x="1511489" y="8534400"/>
            <a:ext cx="7049381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6"/>
          <p:cNvSpPr/>
          <p:nvPr/>
        </p:nvSpPr>
        <p:spPr>
          <a:xfrm>
            <a:off x="1511489" y="8534400"/>
            <a:ext cx="6287286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6"/>
          <p:cNvSpPr/>
          <p:nvPr/>
        </p:nvSpPr>
        <p:spPr>
          <a:xfrm>
            <a:off x="1511489" y="8534400"/>
            <a:ext cx="6422769" cy="656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Antonio SemiBold"/>
              <a:buNone/>
            </a:pPr>
            <a:r>
              <a:rPr b="0" i="0" lang="en-US" sz="3200" u="none" cap="none" strike="noStrike">
                <a:solidFill>
                  <a:srgbClr val="776C69"/>
                </a:solidFill>
                <a:latin typeface="Antonio SemiBold"/>
                <a:ea typeface="Antonio SemiBold"/>
                <a:cs typeface="Antonio SemiBold"/>
                <a:sym typeface="Antonio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6"/>
          <p:cNvSpPr/>
          <p:nvPr/>
        </p:nvSpPr>
        <p:spPr>
          <a:xfrm>
            <a:off x="1511489" y="9156700"/>
            <a:ext cx="6388899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2400"/>
              <a:buFont typeface="Abel"/>
              <a:buNone/>
            </a:pPr>
            <a:r>
              <a:rPr b="0" i="0" lang="en-US" sz="2400" u="none" cap="none" strike="noStrike">
                <a:solidFill>
                  <a:srgbClr val="776C69"/>
                </a:solidFill>
                <a:latin typeface="Abel"/>
                <a:ea typeface="Abel"/>
                <a:cs typeface="Abel"/>
                <a:sym typeface="Abel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6"/>
          <p:cNvSpPr/>
          <p:nvPr/>
        </p:nvSpPr>
        <p:spPr>
          <a:xfrm>
            <a:off x="8002000" y="8782050"/>
            <a:ext cx="558870" cy="5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" name="Google Shape;454;p6"/>
          <p:cNvSpPr/>
          <p:nvPr/>
        </p:nvSpPr>
        <p:spPr>
          <a:xfrm>
            <a:off x="8002000" y="8782050"/>
            <a:ext cx="694353" cy="656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Antonio"/>
              <a:buNone/>
            </a:pPr>
            <a:r>
              <a:rPr b="1" i="0" lang="en-US" sz="3200" u="none" cap="none" strike="noStrike">
                <a:solidFill>
                  <a:srgbClr val="776C69"/>
                </a:solidFill>
                <a:latin typeface="Antonio"/>
                <a:ea typeface="Antonio"/>
                <a:cs typeface="Antonio"/>
                <a:sym typeface="Antonio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6"/>
          <p:cNvSpPr/>
          <p:nvPr/>
        </p:nvSpPr>
        <p:spPr>
          <a:xfrm>
            <a:off x="9831029" y="8534400"/>
            <a:ext cx="7049381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p6"/>
          <p:cNvSpPr/>
          <p:nvPr/>
        </p:nvSpPr>
        <p:spPr>
          <a:xfrm>
            <a:off x="9831029" y="8534400"/>
            <a:ext cx="6287286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p6"/>
          <p:cNvSpPr/>
          <p:nvPr/>
        </p:nvSpPr>
        <p:spPr>
          <a:xfrm>
            <a:off x="9831029" y="8534400"/>
            <a:ext cx="6422769" cy="656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Antonio SemiBold"/>
              <a:buNone/>
            </a:pPr>
            <a:r>
              <a:rPr b="0" i="0" lang="en-US" sz="3200" u="none" cap="none" strike="noStrike">
                <a:solidFill>
                  <a:srgbClr val="776C69"/>
                </a:solidFill>
                <a:latin typeface="Antonio SemiBold"/>
                <a:ea typeface="Antonio SemiBold"/>
                <a:cs typeface="Antonio SemiBold"/>
                <a:sym typeface="Antonio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6"/>
          <p:cNvSpPr/>
          <p:nvPr/>
        </p:nvSpPr>
        <p:spPr>
          <a:xfrm>
            <a:off x="9831029" y="9156700"/>
            <a:ext cx="6388899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2400"/>
              <a:buFont typeface="Abel"/>
              <a:buNone/>
            </a:pPr>
            <a:r>
              <a:rPr b="0" i="0" lang="en-US" sz="2400" u="none" cap="none" strike="noStrike">
                <a:solidFill>
                  <a:srgbClr val="776C69"/>
                </a:solidFill>
                <a:latin typeface="Abel"/>
                <a:ea typeface="Abel"/>
                <a:cs typeface="Abel"/>
                <a:sym typeface="Abel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6"/>
          <p:cNvSpPr/>
          <p:nvPr/>
        </p:nvSpPr>
        <p:spPr>
          <a:xfrm>
            <a:off x="16321540" y="8782050"/>
            <a:ext cx="558870" cy="5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0" name="Google Shape;460;p6"/>
          <p:cNvSpPr/>
          <p:nvPr/>
        </p:nvSpPr>
        <p:spPr>
          <a:xfrm>
            <a:off x="16321540" y="8782050"/>
            <a:ext cx="694353" cy="656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Antonio"/>
              <a:buNone/>
            </a:pPr>
            <a:r>
              <a:rPr b="1" i="0" lang="en-US" sz="3200" u="none" cap="none" strike="noStrike">
                <a:solidFill>
                  <a:srgbClr val="776C69"/>
                </a:solidFill>
                <a:latin typeface="Antonio"/>
                <a:ea typeface="Antonio"/>
                <a:cs typeface="Antonio"/>
                <a:sym typeface="Antonio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6"/>
          <p:cNvSpPr/>
          <p:nvPr/>
        </p:nvSpPr>
        <p:spPr>
          <a:xfrm>
            <a:off x="18290286" y="8534400"/>
            <a:ext cx="4674184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" name="Google Shape;462;p6"/>
          <p:cNvSpPr/>
          <p:nvPr/>
        </p:nvSpPr>
        <p:spPr>
          <a:xfrm>
            <a:off x="18290286" y="8534400"/>
            <a:ext cx="3912089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6"/>
          <p:cNvSpPr/>
          <p:nvPr/>
        </p:nvSpPr>
        <p:spPr>
          <a:xfrm>
            <a:off x="18290286" y="8534400"/>
            <a:ext cx="4047573" cy="656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Antonio SemiBold"/>
              <a:buNone/>
            </a:pPr>
            <a:r>
              <a:rPr b="0" i="0" lang="en-US" sz="3200" u="none" cap="none" strike="noStrike">
                <a:solidFill>
                  <a:srgbClr val="776C69"/>
                </a:solidFill>
                <a:latin typeface="Antonio SemiBold"/>
                <a:ea typeface="Antonio SemiBold"/>
                <a:cs typeface="Antonio SemiBold"/>
                <a:sym typeface="Antonio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6"/>
          <p:cNvSpPr/>
          <p:nvPr/>
        </p:nvSpPr>
        <p:spPr>
          <a:xfrm>
            <a:off x="18290286" y="9156700"/>
            <a:ext cx="4013702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2400"/>
              <a:buFont typeface="Abel"/>
              <a:buNone/>
            </a:pPr>
            <a:r>
              <a:rPr b="0" i="0" lang="en-US" sz="2400" u="none" cap="none" strike="noStrike">
                <a:solidFill>
                  <a:srgbClr val="776C69"/>
                </a:solidFill>
                <a:latin typeface="Abel"/>
                <a:ea typeface="Abel"/>
                <a:cs typeface="Abel"/>
                <a:sym typeface="Abel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6"/>
          <p:cNvSpPr/>
          <p:nvPr/>
        </p:nvSpPr>
        <p:spPr>
          <a:xfrm>
            <a:off x="22405600" y="8782050"/>
            <a:ext cx="558870" cy="5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6"/>
          <p:cNvSpPr/>
          <p:nvPr/>
        </p:nvSpPr>
        <p:spPr>
          <a:xfrm>
            <a:off x="22405600" y="8782050"/>
            <a:ext cx="694353" cy="656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Antonio"/>
              <a:buNone/>
            </a:pPr>
            <a:r>
              <a:rPr b="1" i="0" lang="en-US" sz="3200" u="none" cap="none" strike="noStrike">
                <a:solidFill>
                  <a:srgbClr val="776C69"/>
                </a:solidFill>
                <a:latin typeface="Antonio"/>
                <a:ea typeface="Antonio"/>
                <a:cs typeface="Antonio"/>
                <a:sym typeface="Antonio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6"/>
          <p:cNvSpPr/>
          <p:nvPr/>
        </p:nvSpPr>
        <p:spPr>
          <a:xfrm>
            <a:off x="1511489" y="9994900"/>
            <a:ext cx="7049381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8" name="Google Shape;468;p6"/>
          <p:cNvSpPr/>
          <p:nvPr/>
        </p:nvSpPr>
        <p:spPr>
          <a:xfrm>
            <a:off x="1511489" y="9994900"/>
            <a:ext cx="6287286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p6"/>
          <p:cNvSpPr/>
          <p:nvPr/>
        </p:nvSpPr>
        <p:spPr>
          <a:xfrm>
            <a:off x="1511489" y="9994900"/>
            <a:ext cx="6422769" cy="656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Antonio SemiBold"/>
              <a:buNone/>
            </a:pPr>
            <a:r>
              <a:rPr b="0" i="0" lang="en-US" sz="3200" u="none" cap="none" strike="noStrike">
                <a:solidFill>
                  <a:srgbClr val="776C69"/>
                </a:solidFill>
                <a:latin typeface="Antonio SemiBold"/>
                <a:ea typeface="Antonio SemiBold"/>
                <a:cs typeface="Antonio SemiBold"/>
                <a:sym typeface="Antonio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6"/>
          <p:cNvSpPr/>
          <p:nvPr/>
        </p:nvSpPr>
        <p:spPr>
          <a:xfrm>
            <a:off x="1511489" y="10617200"/>
            <a:ext cx="6388899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2400"/>
              <a:buFont typeface="Abel"/>
              <a:buNone/>
            </a:pPr>
            <a:r>
              <a:rPr b="0" i="0" lang="en-US" sz="2400" u="none" cap="none" strike="noStrike">
                <a:solidFill>
                  <a:srgbClr val="776C69"/>
                </a:solidFill>
                <a:latin typeface="Abel"/>
                <a:ea typeface="Abel"/>
                <a:cs typeface="Abel"/>
                <a:sym typeface="Abel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6"/>
          <p:cNvSpPr/>
          <p:nvPr/>
        </p:nvSpPr>
        <p:spPr>
          <a:xfrm>
            <a:off x="8002000" y="10242550"/>
            <a:ext cx="558870" cy="5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2" name="Google Shape;472;p6"/>
          <p:cNvSpPr/>
          <p:nvPr/>
        </p:nvSpPr>
        <p:spPr>
          <a:xfrm>
            <a:off x="8002000" y="10242550"/>
            <a:ext cx="694353" cy="656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Antonio"/>
              <a:buNone/>
            </a:pPr>
            <a:r>
              <a:rPr b="1" i="0" lang="en-US" sz="3200" u="none" cap="none" strike="noStrike">
                <a:solidFill>
                  <a:srgbClr val="776C69"/>
                </a:solidFill>
                <a:latin typeface="Antonio"/>
                <a:ea typeface="Antonio"/>
                <a:cs typeface="Antonio"/>
                <a:sym typeface="Antonio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6"/>
          <p:cNvSpPr/>
          <p:nvPr/>
        </p:nvSpPr>
        <p:spPr>
          <a:xfrm>
            <a:off x="9831029" y="9994900"/>
            <a:ext cx="7049381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4" name="Google Shape;474;p6"/>
          <p:cNvSpPr/>
          <p:nvPr/>
        </p:nvSpPr>
        <p:spPr>
          <a:xfrm>
            <a:off x="9831029" y="9994900"/>
            <a:ext cx="6287286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5" name="Google Shape;475;p6"/>
          <p:cNvSpPr/>
          <p:nvPr/>
        </p:nvSpPr>
        <p:spPr>
          <a:xfrm>
            <a:off x="9831029" y="9994900"/>
            <a:ext cx="6422769" cy="656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Antonio SemiBold"/>
              <a:buNone/>
            </a:pPr>
            <a:r>
              <a:rPr b="0" i="0" lang="en-US" sz="3200" u="none" cap="none" strike="noStrike">
                <a:solidFill>
                  <a:srgbClr val="776C69"/>
                </a:solidFill>
                <a:latin typeface="Antonio SemiBold"/>
                <a:ea typeface="Antonio SemiBold"/>
                <a:cs typeface="Antonio SemiBold"/>
                <a:sym typeface="Antonio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6"/>
          <p:cNvSpPr/>
          <p:nvPr/>
        </p:nvSpPr>
        <p:spPr>
          <a:xfrm>
            <a:off x="9831029" y="10617200"/>
            <a:ext cx="6388899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2400"/>
              <a:buFont typeface="Abel"/>
              <a:buNone/>
            </a:pPr>
            <a:r>
              <a:rPr b="0" i="0" lang="en-US" sz="2400" u="none" cap="none" strike="noStrike">
                <a:solidFill>
                  <a:srgbClr val="776C69"/>
                </a:solidFill>
                <a:latin typeface="Abel"/>
                <a:ea typeface="Abel"/>
                <a:cs typeface="Abel"/>
                <a:sym typeface="Abel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6"/>
          <p:cNvSpPr/>
          <p:nvPr/>
        </p:nvSpPr>
        <p:spPr>
          <a:xfrm>
            <a:off x="16321540" y="10242550"/>
            <a:ext cx="558870" cy="5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" name="Google Shape;478;p6"/>
          <p:cNvSpPr/>
          <p:nvPr/>
        </p:nvSpPr>
        <p:spPr>
          <a:xfrm>
            <a:off x="16321540" y="10242550"/>
            <a:ext cx="694353" cy="656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Antonio"/>
              <a:buNone/>
            </a:pPr>
            <a:r>
              <a:rPr b="1" i="0" lang="en-US" sz="3200" u="none" cap="none" strike="noStrike">
                <a:solidFill>
                  <a:srgbClr val="776C69"/>
                </a:solidFill>
                <a:latin typeface="Antonio"/>
                <a:ea typeface="Antonio"/>
                <a:cs typeface="Antonio"/>
                <a:sym typeface="Antonio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6"/>
          <p:cNvSpPr/>
          <p:nvPr/>
        </p:nvSpPr>
        <p:spPr>
          <a:xfrm>
            <a:off x="18290286" y="9994900"/>
            <a:ext cx="4674184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" name="Google Shape;480;p6"/>
          <p:cNvSpPr/>
          <p:nvPr/>
        </p:nvSpPr>
        <p:spPr>
          <a:xfrm>
            <a:off x="18290286" y="9994900"/>
            <a:ext cx="3912089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1" name="Google Shape;481;p6"/>
          <p:cNvSpPr/>
          <p:nvPr/>
        </p:nvSpPr>
        <p:spPr>
          <a:xfrm>
            <a:off x="18290286" y="9994900"/>
            <a:ext cx="4047573" cy="656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Antonio SemiBold"/>
              <a:buNone/>
            </a:pPr>
            <a:r>
              <a:rPr b="0" i="0" lang="en-US" sz="3200" u="none" cap="none" strike="noStrike">
                <a:solidFill>
                  <a:srgbClr val="776C69"/>
                </a:solidFill>
                <a:latin typeface="Antonio SemiBold"/>
                <a:ea typeface="Antonio SemiBold"/>
                <a:cs typeface="Antonio SemiBold"/>
                <a:sym typeface="Antonio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6"/>
          <p:cNvSpPr/>
          <p:nvPr/>
        </p:nvSpPr>
        <p:spPr>
          <a:xfrm>
            <a:off x="18290286" y="10617200"/>
            <a:ext cx="4013702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2400"/>
              <a:buFont typeface="Abel"/>
              <a:buNone/>
            </a:pPr>
            <a:r>
              <a:rPr b="0" i="0" lang="en-US" sz="2400" u="none" cap="none" strike="noStrike">
                <a:solidFill>
                  <a:srgbClr val="776C69"/>
                </a:solidFill>
                <a:latin typeface="Abel"/>
                <a:ea typeface="Abel"/>
                <a:cs typeface="Abel"/>
                <a:sym typeface="Abel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6"/>
          <p:cNvSpPr/>
          <p:nvPr/>
        </p:nvSpPr>
        <p:spPr>
          <a:xfrm>
            <a:off x="22405600" y="10242550"/>
            <a:ext cx="558870" cy="5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" name="Google Shape;484;p6"/>
          <p:cNvSpPr/>
          <p:nvPr/>
        </p:nvSpPr>
        <p:spPr>
          <a:xfrm>
            <a:off x="22405600" y="10242550"/>
            <a:ext cx="694353" cy="656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Antonio"/>
              <a:buNone/>
            </a:pPr>
            <a:r>
              <a:rPr b="1" i="0" lang="en-US" sz="3200" u="none" cap="none" strike="noStrike">
                <a:solidFill>
                  <a:srgbClr val="776C69"/>
                </a:solidFill>
                <a:latin typeface="Antonio"/>
                <a:ea typeface="Antonio"/>
                <a:cs typeface="Antonio"/>
                <a:sym typeface="Antonio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6"/>
          <p:cNvSpPr/>
          <p:nvPr/>
        </p:nvSpPr>
        <p:spPr>
          <a:xfrm>
            <a:off x="1511489" y="11455400"/>
            <a:ext cx="7049381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p6"/>
          <p:cNvSpPr/>
          <p:nvPr/>
        </p:nvSpPr>
        <p:spPr>
          <a:xfrm>
            <a:off x="1511489" y="11455400"/>
            <a:ext cx="6287286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6"/>
          <p:cNvSpPr/>
          <p:nvPr/>
        </p:nvSpPr>
        <p:spPr>
          <a:xfrm>
            <a:off x="1511489" y="11455400"/>
            <a:ext cx="6422769" cy="656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Antonio SemiBold"/>
              <a:buNone/>
            </a:pPr>
            <a:r>
              <a:rPr b="0" i="0" lang="en-US" sz="3200" u="none" cap="none" strike="noStrike">
                <a:solidFill>
                  <a:srgbClr val="776C69"/>
                </a:solidFill>
                <a:latin typeface="Antonio SemiBold"/>
                <a:ea typeface="Antonio SemiBold"/>
                <a:cs typeface="Antonio SemiBold"/>
                <a:sym typeface="Antonio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6"/>
          <p:cNvSpPr/>
          <p:nvPr/>
        </p:nvSpPr>
        <p:spPr>
          <a:xfrm>
            <a:off x="1511489" y="12077700"/>
            <a:ext cx="6388899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2400"/>
              <a:buFont typeface="Abel"/>
              <a:buNone/>
            </a:pPr>
            <a:r>
              <a:rPr b="0" i="0" lang="en-US" sz="2400" u="none" cap="none" strike="noStrike">
                <a:solidFill>
                  <a:srgbClr val="776C69"/>
                </a:solidFill>
                <a:latin typeface="Abel"/>
                <a:ea typeface="Abel"/>
                <a:cs typeface="Abel"/>
                <a:sym typeface="Abel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6"/>
          <p:cNvSpPr/>
          <p:nvPr/>
        </p:nvSpPr>
        <p:spPr>
          <a:xfrm>
            <a:off x="8002000" y="11703050"/>
            <a:ext cx="558870" cy="5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p6"/>
          <p:cNvSpPr/>
          <p:nvPr/>
        </p:nvSpPr>
        <p:spPr>
          <a:xfrm>
            <a:off x="8002000" y="11703050"/>
            <a:ext cx="694353" cy="656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Antonio"/>
              <a:buNone/>
            </a:pPr>
            <a:r>
              <a:rPr b="1" i="0" lang="en-US" sz="3200" u="none" cap="none" strike="noStrike">
                <a:solidFill>
                  <a:srgbClr val="776C69"/>
                </a:solidFill>
                <a:latin typeface="Antonio"/>
                <a:ea typeface="Antonio"/>
                <a:cs typeface="Antonio"/>
                <a:sym typeface="Antonio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6"/>
          <p:cNvSpPr/>
          <p:nvPr/>
        </p:nvSpPr>
        <p:spPr>
          <a:xfrm>
            <a:off x="9831029" y="11455400"/>
            <a:ext cx="7049381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p6"/>
          <p:cNvSpPr/>
          <p:nvPr/>
        </p:nvSpPr>
        <p:spPr>
          <a:xfrm>
            <a:off x="9831029" y="11455400"/>
            <a:ext cx="6287286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" name="Google Shape;493;p6"/>
          <p:cNvSpPr/>
          <p:nvPr/>
        </p:nvSpPr>
        <p:spPr>
          <a:xfrm>
            <a:off x="9831029" y="11455400"/>
            <a:ext cx="6422769" cy="656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Antonio SemiBold"/>
              <a:buNone/>
            </a:pPr>
            <a:r>
              <a:rPr b="0" i="0" lang="en-US" sz="3200" u="none" cap="none" strike="noStrike">
                <a:solidFill>
                  <a:srgbClr val="776C69"/>
                </a:solidFill>
                <a:latin typeface="Antonio SemiBold"/>
                <a:ea typeface="Antonio SemiBold"/>
                <a:cs typeface="Antonio SemiBold"/>
                <a:sym typeface="Antonio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6"/>
          <p:cNvSpPr/>
          <p:nvPr/>
        </p:nvSpPr>
        <p:spPr>
          <a:xfrm>
            <a:off x="9831029" y="12077700"/>
            <a:ext cx="6388899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2400"/>
              <a:buFont typeface="Abel"/>
              <a:buNone/>
            </a:pPr>
            <a:r>
              <a:rPr b="0" i="0" lang="en-US" sz="2400" u="none" cap="none" strike="noStrike">
                <a:solidFill>
                  <a:srgbClr val="776C69"/>
                </a:solidFill>
                <a:latin typeface="Abel"/>
                <a:ea typeface="Abel"/>
                <a:cs typeface="Abel"/>
                <a:sym typeface="Abel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6"/>
          <p:cNvSpPr/>
          <p:nvPr/>
        </p:nvSpPr>
        <p:spPr>
          <a:xfrm>
            <a:off x="16321540" y="11703050"/>
            <a:ext cx="558870" cy="5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p6"/>
          <p:cNvSpPr/>
          <p:nvPr/>
        </p:nvSpPr>
        <p:spPr>
          <a:xfrm>
            <a:off x="16321540" y="11703050"/>
            <a:ext cx="694353" cy="656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Antonio"/>
              <a:buNone/>
            </a:pPr>
            <a:r>
              <a:rPr b="1" i="0" lang="en-US" sz="3200" u="none" cap="none" strike="noStrike">
                <a:solidFill>
                  <a:srgbClr val="776C69"/>
                </a:solidFill>
                <a:latin typeface="Antonio"/>
                <a:ea typeface="Antonio"/>
                <a:cs typeface="Antonio"/>
                <a:sym typeface="Antonio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6"/>
          <p:cNvSpPr/>
          <p:nvPr/>
        </p:nvSpPr>
        <p:spPr>
          <a:xfrm>
            <a:off x="18290286" y="11455400"/>
            <a:ext cx="4674184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8" name="Google Shape;498;p6"/>
          <p:cNvSpPr/>
          <p:nvPr/>
        </p:nvSpPr>
        <p:spPr>
          <a:xfrm>
            <a:off x="18290286" y="11455400"/>
            <a:ext cx="3912089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9" name="Google Shape;499;p6"/>
          <p:cNvSpPr/>
          <p:nvPr/>
        </p:nvSpPr>
        <p:spPr>
          <a:xfrm>
            <a:off x="18290286" y="11455400"/>
            <a:ext cx="4047573" cy="656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Antonio SemiBold"/>
              <a:buNone/>
            </a:pPr>
            <a:r>
              <a:rPr b="0" i="0" lang="en-US" sz="3200" u="none" cap="none" strike="noStrike">
                <a:solidFill>
                  <a:srgbClr val="776C69"/>
                </a:solidFill>
                <a:latin typeface="Antonio SemiBold"/>
                <a:ea typeface="Antonio SemiBold"/>
                <a:cs typeface="Antonio SemiBold"/>
                <a:sym typeface="Antonio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6"/>
          <p:cNvSpPr/>
          <p:nvPr/>
        </p:nvSpPr>
        <p:spPr>
          <a:xfrm>
            <a:off x="18290286" y="12077700"/>
            <a:ext cx="4013702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2400"/>
              <a:buFont typeface="Abel"/>
              <a:buNone/>
            </a:pPr>
            <a:r>
              <a:rPr b="0" i="0" lang="en-US" sz="2400" u="none" cap="none" strike="noStrike">
                <a:solidFill>
                  <a:srgbClr val="776C69"/>
                </a:solidFill>
                <a:latin typeface="Abel"/>
                <a:ea typeface="Abel"/>
                <a:cs typeface="Abel"/>
                <a:sym typeface="Abel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6"/>
          <p:cNvSpPr/>
          <p:nvPr/>
        </p:nvSpPr>
        <p:spPr>
          <a:xfrm>
            <a:off x="22405600" y="11703050"/>
            <a:ext cx="558870" cy="5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" name="Google Shape;502;p6"/>
          <p:cNvSpPr/>
          <p:nvPr/>
        </p:nvSpPr>
        <p:spPr>
          <a:xfrm>
            <a:off x="22405600" y="11703050"/>
            <a:ext cx="694353" cy="656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6C69"/>
              </a:buClr>
              <a:buSzPts val="3200"/>
              <a:buFont typeface="Antonio"/>
              <a:buNone/>
            </a:pPr>
            <a:r>
              <a:rPr b="1" i="0" lang="en-US" sz="3200" u="none" cap="none" strike="noStrike">
                <a:solidFill>
                  <a:srgbClr val="776C69"/>
                </a:solidFill>
                <a:latin typeface="Antonio"/>
                <a:ea typeface="Antonio"/>
                <a:cs typeface="Antonio"/>
                <a:sym typeface="Antonio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E6E6"/>
        </a:solidFill>
      </p:bgPr>
    </p:bg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7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09" name="Google Shape;509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510" name="Google Shape;510;p7"/>
          <p:cNvSpPr/>
          <p:nvPr/>
        </p:nvSpPr>
        <p:spPr>
          <a:xfrm>
            <a:off x="9716714" y="292100"/>
            <a:ext cx="5495554" cy="2713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00"/>
              <a:buFont typeface="Playfair Display Black"/>
              <a:buNone/>
            </a:pPr>
            <a:r>
              <a:rPr b="0" i="0" lang="en-US" sz="12800" u="none" cap="none" strike="noStrike">
                <a:solidFill>
                  <a:srgbClr val="00000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MENU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7"/>
          <p:cNvSpPr/>
          <p:nvPr/>
        </p:nvSpPr>
        <p:spPr>
          <a:xfrm>
            <a:off x="2311689" y="4533900"/>
            <a:ext cx="7049381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2" name="Google Shape;512;p7"/>
          <p:cNvSpPr/>
          <p:nvPr/>
        </p:nvSpPr>
        <p:spPr>
          <a:xfrm>
            <a:off x="2311689" y="4533900"/>
            <a:ext cx="6198375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" name="Google Shape;513;p7"/>
          <p:cNvSpPr/>
          <p:nvPr/>
        </p:nvSpPr>
        <p:spPr>
          <a:xfrm>
            <a:off x="2311689" y="4533900"/>
            <a:ext cx="6333858" cy="681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layfair Display SemiBold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7"/>
          <p:cNvSpPr/>
          <p:nvPr/>
        </p:nvSpPr>
        <p:spPr>
          <a:xfrm>
            <a:off x="2311689" y="5181600"/>
            <a:ext cx="6299987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7"/>
          <p:cNvSpPr/>
          <p:nvPr/>
        </p:nvSpPr>
        <p:spPr>
          <a:xfrm>
            <a:off x="8713289" y="4768850"/>
            <a:ext cx="647781" cy="5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6" name="Google Shape;516;p7"/>
          <p:cNvSpPr/>
          <p:nvPr/>
        </p:nvSpPr>
        <p:spPr>
          <a:xfrm>
            <a:off x="8713289" y="4768850"/>
            <a:ext cx="783265" cy="681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layfair Display"/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7"/>
          <p:cNvSpPr/>
          <p:nvPr/>
        </p:nvSpPr>
        <p:spPr>
          <a:xfrm>
            <a:off x="15038680" y="4533900"/>
            <a:ext cx="7049381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p7"/>
          <p:cNvSpPr/>
          <p:nvPr/>
        </p:nvSpPr>
        <p:spPr>
          <a:xfrm>
            <a:off x="15038680" y="4533900"/>
            <a:ext cx="6198375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p7"/>
          <p:cNvSpPr/>
          <p:nvPr/>
        </p:nvSpPr>
        <p:spPr>
          <a:xfrm>
            <a:off x="15038680" y="4533900"/>
            <a:ext cx="6333858" cy="681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layfair Display SemiBold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7"/>
          <p:cNvSpPr/>
          <p:nvPr/>
        </p:nvSpPr>
        <p:spPr>
          <a:xfrm>
            <a:off x="15038680" y="5181600"/>
            <a:ext cx="6299987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7"/>
          <p:cNvSpPr/>
          <p:nvPr/>
        </p:nvSpPr>
        <p:spPr>
          <a:xfrm>
            <a:off x="21440280" y="4768850"/>
            <a:ext cx="647781" cy="5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2" name="Google Shape;522;p7"/>
          <p:cNvSpPr/>
          <p:nvPr/>
        </p:nvSpPr>
        <p:spPr>
          <a:xfrm>
            <a:off x="21440280" y="4768850"/>
            <a:ext cx="783265" cy="681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layfair Display"/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7"/>
          <p:cNvSpPr/>
          <p:nvPr/>
        </p:nvSpPr>
        <p:spPr>
          <a:xfrm>
            <a:off x="2311689" y="5956300"/>
            <a:ext cx="7049381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" name="Google Shape;524;p7"/>
          <p:cNvSpPr/>
          <p:nvPr/>
        </p:nvSpPr>
        <p:spPr>
          <a:xfrm>
            <a:off x="2311689" y="5956300"/>
            <a:ext cx="6198375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" name="Google Shape;525;p7"/>
          <p:cNvSpPr/>
          <p:nvPr/>
        </p:nvSpPr>
        <p:spPr>
          <a:xfrm>
            <a:off x="2311689" y="5956300"/>
            <a:ext cx="6333858" cy="681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layfair Display SemiBold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7"/>
          <p:cNvSpPr/>
          <p:nvPr/>
        </p:nvSpPr>
        <p:spPr>
          <a:xfrm>
            <a:off x="2311689" y="6604000"/>
            <a:ext cx="6299987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7"/>
          <p:cNvSpPr/>
          <p:nvPr/>
        </p:nvSpPr>
        <p:spPr>
          <a:xfrm>
            <a:off x="8713289" y="6191250"/>
            <a:ext cx="647781" cy="5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" name="Google Shape;528;p7"/>
          <p:cNvSpPr/>
          <p:nvPr/>
        </p:nvSpPr>
        <p:spPr>
          <a:xfrm>
            <a:off x="8713289" y="6191250"/>
            <a:ext cx="783265" cy="681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layfair Display"/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7"/>
          <p:cNvSpPr/>
          <p:nvPr/>
        </p:nvSpPr>
        <p:spPr>
          <a:xfrm>
            <a:off x="15038680" y="5956300"/>
            <a:ext cx="7049381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p7"/>
          <p:cNvSpPr/>
          <p:nvPr/>
        </p:nvSpPr>
        <p:spPr>
          <a:xfrm>
            <a:off x="15038680" y="5956300"/>
            <a:ext cx="6198375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" name="Google Shape;531;p7"/>
          <p:cNvSpPr/>
          <p:nvPr/>
        </p:nvSpPr>
        <p:spPr>
          <a:xfrm>
            <a:off x="15038680" y="5956300"/>
            <a:ext cx="6333858" cy="681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layfair Display SemiBold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7"/>
          <p:cNvSpPr/>
          <p:nvPr/>
        </p:nvSpPr>
        <p:spPr>
          <a:xfrm>
            <a:off x="15038680" y="6604000"/>
            <a:ext cx="6299987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7"/>
          <p:cNvSpPr/>
          <p:nvPr/>
        </p:nvSpPr>
        <p:spPr>
          <a:xfrm>
            <a:off x="21440280" y="6191250"/>
            <a:ext cx="647781" cy="5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" name="Google Shape;534;p7"/>
          <p:cNvSpPr/>
          <p:nvPr/>
        </p:nvSpPr>
        <p:spPr>
          <a:xfrm>
            <a:off x="21440280" y="6191250"/>
            <a:ext cx="783265" cy="681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layfair Display"/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7"/>
          <p:cNvSpPr/>
          <p:nvPr/>
        </p:nvSpPr>
        <p:spPr>
          <a:xfrm>
            <a:off x="2311689" y="7378700"/>
            <a:ext cx="7049381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p7"/>
          <p:cNvSpPr/>
          <p:nvPr/>
        </p:nvSpPr>
        <p:spPr>
          <a:xfrm>
            <a:off x="2311689" y="7378700"/>
            <a:ext cx="6198375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7" name="Google Shape;537;p7"/>
          <p:cNvSpPr/>
          <p:nvPr/>
        </p:nvSpPr>
        <p:spPr>
          <a:xfrm>
            <a:off x="2311689" y="7378700"/>
            <a:ext cx="6333858" cy="681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layfair Display SemiBold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7"/>
          <p:cNvSpPr/>
          <p:nvPr/>
        </p:nvSpPr>
        <p:spPr>
          <a:xfrm>
            <a:off x="2311689" y="8026400"/>
            <a:ext cx="6299987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7"/>
          <p:cNvSpPr/>
          <p:nvPr/>
        </p:nvSpPr>
        <p:spPr>
          <a:xfrm>
            <a:off x="8713289" y="7613650"/>
            <a:ext cx="647781" cy="5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0" name="Google Shape;540;p7"/>
          <p:cNvSpPr/>
          <p:nvPr/>
        </p:nvSpPr>
        <p:spPr>
          <a:xfrm>
            <a:off x="8713289" y="7613650"/>
            <a:ext cx="783265" cy="681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layfair Display"/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7"/>
          <p:cNvSpPr/>
          <p:nvPr/>
        </p:nvSpPr>
        <p:spPr>
          <a:xfrm>
            <a:off x="15038680" y="7378700"/>
            <a:ext cx="7049381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2" name="Google Shape;542;p7"/>
          <p:cNvSpPr/>
          <p:nvPr/>
        </p:nvSpPr>
        <p:spPr>
          <a:xfrm>
            <a:off x="15038680" y="7378700"/>
            <a:ext cx="6198375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3" name="Google Shape;543;p7"/>
          <p:cNvSpPr/>
          <p:nvPr/>
        </p:nvSpPr>
        <p:spPr>
          <a:xfrm>
            <a:off x="15038680" y="7378700"/>
            <a:ext cx="6333858" cy="681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layfair Display SemiBold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7"/>
          <p:cNvSpPr/>
          <p:nvPr/>
        </p:nvSpPr>
        <p:spPr>
          <a:xfrm>
            <a:off x="15038680" y="8026400"/>
            <a:ext cx="6299987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7"/>
          <p:cNvSpPr/>
          <p:nvPr/>
        </p:nvSpPr>
        <p:spPr>
          <a:xfrm>
            <a:off x="21440280" y="7613650"/>
            <a:ext cx="647781" cy="5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6" name="Google Shape;546;p7"/>
          <p:cNvSpPr/>
          <p:nvPr/>
        </p:nvSpPr>
        <p:spPr>
          <a:xfrm>
            <a:off x="21440280" y="7613650"/>
            <a:ext cx="783265" cy="681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layfair Display"/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7"/>
          <p:cNvSpPr/>
          <p:nvPr/>
        </p:nvSpPr>
        <p:spPr>
          <a:xfrm>
            <a:off x="2311689" y="8801100"/>
            <a:ext cx="7049381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8" name="Google Shape;548;p7"/>
          <p:cNvSpPr/>
          <p:nvPr/>
        </p:nvSpPr>
        <p:spPr>
          <a:xfrm>
            <a:off x="2311689" y="8801100"/>
            <a:ext cx="6198375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" name="Google Shape;549;p7"/>
          <p:cNvSpPr/>
          <p:nvPr/>
        </p:nvSpPr>
        <p:spPr>
          <a:xfrm>
            <a:off x="2311689" y="8801100"/>
            <a:ext cx="6333858" cy="681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layfair Display SemiBold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7"/>
          <p:cNvSpPr/>
          <p:nvPr/>
        </p:nvSpPr>
        <p:spPr>
          <a:xfrm>
            <a:off x="2311689" y="9448800"/>
            <a:ext cx="6299987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7"/>
          <p:cNvSpPr/>
          <p:nvPr/>
        </p:nvSpPr>
        <p:spPr>
          <a:xfrm>
            <a:off x="8713289" y="9036050"/>
            <a:ext cx="647781" cy="5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" name="Google Shape;552;p7"/>
          <p:cNvSpPr/>
          <p:nvPr/>
        </p:nvSpPr>
        <p:spPr>
          <a:xfrm>
            <a:off x="8713289" y="9036050"/>
            <a:ext cx="783265" cy="681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layfair Display"/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7"/>
          <p:cNvSpPr/>
          <p:nvPr/>
        </p:nvSpPr>
        <p:spPr>
          <a:xfrm>
            <a:off x="15038680" y="8801100"/>
            <a:ext cx="7049381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" name="Google Shape;554;p7"/>
          <p:cNvSpPr/>
          <p:nvPr/>
        </p:nvSpPr>
        <p:spPr>
          <a:xfrm>
            <a:off x="15038680" y="8801100"/>
            <a:ext cx="6198375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5" name="Google Shape;555;p7"/>
          <p:cNvSpPr/>
          <p:nvPr/>
        </p:nvSpPr>
        <p:spPr>
          <a:xfrm>
            <a:off x="15038680" y="8801100"/>
            <a:ext cx="6333858" cy="681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layfair Display SemiBold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7"/>
          <p:cNvSpPr/>
          <p:nvPr/>
        </p:nvSpPr>
        <p:spPr>
          <a:xfrm>
            <a:off x="15038680" y="9448800"/>
            <a:ext cx="6299987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7"/>
          <p:cNvSpPr/>
          <p:nvPr/>
        </p:nvSpPr>
        <p:spPr>
          <a:xfrm>
            <a:off x="21440280" y="9036050"/>
            <a:ext cx="647781" cy="5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8" name="Google Shape;558;p7"/>
          <p:cNvSpPr/>
          <p:nvPr/>
        </p:nvSpPr>
        <p:spPr>
          <a:xfrm>
            <a:off x="21440280" y="9036050"/>
            <a:ext cx="783265" cy="681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layfair Display"/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7"/>
          <p:cNvSpPr/>
          <p:nvPr/>
        </p:nvSpPr>
        <p:spPr>
          <a:xfrm>
            <a:off x="2311689" y="10223500"/>
            <a:ext cx="7049381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0" name="Google Shape;560;p7"/>
          <p:cNvSpPr/>
          <p:nvPr/>
        </p:nvSpPr>
        <p:spPr>
          <a:xfrm>
            <a:off x="2311689" y="10223500"/>
            <a:ext cx="6198375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1" name="Google Shape;561;p7"/>
          <p:cNvSpPr/>
          <p:nvPr/>
        </p:nvSpPr>
        <p:spPr>
          <a:xfrm>
            <a:off x="2311689" y="10223500"/>
            <a:ext cx="6333858" cy="681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layfair Display SemiBold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7"/>
          <p:cNvSpPr/>
          <p:nvPr/>
        </p:nvSpPr>
        <p:spPr>
          <a:xfrm>
            <a:off x="2311689" y="10871200"/>
            <a:ext cx="6299987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7"/>
          <p:cNvSpPr/>
          <p:nvPr/>
        </p:nvSpPr>
        <p:spPr>
          <a:xfrm>
            <a:off x="8713289" y="10458450"/>
            <a:ext cx="647781" cy="5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" name="Google Shape;564;p7"/>
          <p:cNvSpPr/>
          <p:nvPr/>
        </p:nvSpPr>
        <p:spPr>
          <a:xfrm>
            <a:off x="8713289" y="10458450"/>
            <a:ext cx="783265" cy="681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layfair Display"/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7"/>
          <p:cNvSpPr/>
          <p:nvPr/>
        </p:nvSpPr>
        <p:spPr>
          <a:xfrm>
            <a:off x="15038680" y="10223500"/>
            <a:ext cx="7049381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6" name="Google Shape;566;p7"/>
          <p:cNvSpPr/>
          <p:nvPr/>
        </p:nvSpPr>
        <p:spPr>
          <a:xfrm>
            <a:off x="15038680" y="10223500"/>
            <a:ext cx="6198375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7" name="Google Shape;567;p7"/>
          <p:cNvSpPr/>
          <p:nvPr/>
        </p:nvSpPr>
        <p:spPr>
          <a:xfrm>
            <a:off x="15038680" y="10223500"/>
            <a:ext cx="6333858" cy="681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layfair Display SemiBold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7"/>
          <p:cNvSpPr/>
          <p:nvPr/>
        </p:nvSpPr>
        <p:spPr>
          <a:xfrm>
            <a:off x="15038680" y="10871200"/>
            <a:ext cx="6299987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7"/>
          <p:cNvSpPr/>
          <p:nvPr/>
        </p:nvSpPr>
        <p:spPr>
          <a:xfrm>
            <a:off x="21440280" y="10458450"/>
            <a:ext cx="647781" cy="5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0" name="Google Shape;570;p7"/>
          <p:cNvSpPr/>
          <p:nvPr/>
        </p:nvSpPr>
        <p:spPr>
          <a:xfrm>
            <a:off x="21440280" y="10458450"/>
            <a:ext cx="783265" cy="681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layfair Display"/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7"/>
          <p:cNvSpPr/>
          <p:nvPr/>
        </p:nvSpPr>
        <p:spPr>
          <a:xfrm>
            <a:off x="2311689" y="11645900"/>
            <a:ext cx="7049381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" name="Google Shape;572;p7"/>
          <p:cNvSpPr/>
          <p:nvPr/>
        </p:nvSpPr>
        <p:spPr>
          <a:xfrm>
            <a:off x="2311689" y="11645900"/>
            <a:ext cx="6198375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3" name="Google Shape;573;p7"/>
          <p:cNvSpPr/>
          <p:nvPr/>
        </p:nvSpPr>
        <p:spPr>
          <a:xfrm>
            <a:off x="2311689" y="11645900"/>
            <a:ext cx="6333858" cy="681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layfair Display SemiBold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7"/>
          <p:cNvSpPr/>
          <p:nvPr/>
        </p:nvSpPr>
        <p:spPr>
          <a:xfrm>
            <a:off x="2311689" y="12293600"/>
            <a:ext cx="6299987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7"/>
          <p:cNvSpPr/>
          <p:nvPr/>
        </p:nvSpPr>
        <p:spPr>
          <a:xfrm>
            <a:off x="8713289" y="11880850"/>
            <a:ext cx="647781" cy="5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6" name="Google Shape;576;p7"/>
          <p:cNvSpPr/>
          <p:nvPr/>
        </p:nvSpPr>
        <p:spPr>
          <a:xfrm>
            <a:off x="8713289" y="11880850"/>
            <a:ext cx="783265" cy="681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layfair Display"/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7"/>
          <p:cNvSpPr/>
          <p:nvPr/>
        </p:nvSpPr>
        <p:spPr>
          <a:xfrm>
            <a:off x="15038680" y="11645900"/>
            <a:ext cx="7049381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7"/>
          <p:cNvSpPr/>
          <p:nvPr/>
        </p:nvSpPr>
        <p:spPr>
          <a:xfrm>
            <a:off x="15038680" y="11645900"/>
            <a:ext cx="6198375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9" name="Google Shape;579;p7"/>
          <p:cNvSpPr/>
          <p:nvPr/>
        </p:nvSpPr>
        <p:spPr>
          <a:xfrm>
            <a:off x="15038680" y="11645900"/>
            <a:ext cx="6333858" cy="681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layfair Display SemiBold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DISH NAME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7"/>
          <p:cNvSpPr/>
          <p:nvPr/>
        </p:nvSpPr>
        <p:spPr>
          <a:xfrm>
            <a:off x="15038680" y="12293600"/>
            <a:ext cx="6299987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The Extraordinary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7"/>
          <p:cNvSpPr/>
          <p:nvPr/>
        </p:nvSpPr>
        <p:spPr>
          <a:xfrm>
            <a:off x="21440280" y="11880850"/>
            <a:ext cx="647781" cy="5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2" name="Google Shape;582;p7"/>
          <p:cNvSpPr/>
          <p:nvPr/>
        </p:nvSpPr>
        <p:spPr>
          <a:xfrm>
            <a:off x="21440280" y="11880850"/>
            <a:ext cx="783265" cy="681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layfair Display"/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$56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583" name="Google Shape;583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99375" y="3302000"/>
            <a:ext cx="3988298" cy="10414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4" name="Google Shape;584;p7"/>
          <p:cNvSpPr/>
          <p:nvPr/>
        </p:nvSpPr>
        <p:spPr>
          <a:xfrm>
            <a:off x="2311689" y="3124200"/>
            <a:ext cx="5237288" cy="13504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Playfair Display"/>
              <a:buNone/>
            </a:pPr>
            <a:r>
              <a:rPr b="1" i="0" lang="en-US" sz="64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APPETIZERS</a:t>
            </a:r>
            <a:endParaRPr b="0" i="0" sz="6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7"/>
          <p:cNvSpPr/>
          <p:nvPr/>
        </p:nvSpPr>
        <p:spPr>
          <a:xfrm>
            <a:off x="15038680" y="3124200"/>
            <a:ext cx="3319348" cy="13504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Playfair Display"/>
              <a:buNone/>
            </a:pPr>
            <a:r>
              <a:rPr b="1" i="0" lang="en-US" sz="64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DISHES</a:t>
            </a:r>
            <a:endParaRPr b="0" i="0" sz="6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8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92" name="Google Shape;592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593" name="Google Shape;593;p8"/>
          <p:cNvSpPr/>
          <p:nvPr/>
        </p:nvSpPr>
        <p:spPr>
          <a:xfrm>
            <a:off x="9157845" y="6794500"/>
            <a:ext cx="12333241" cy="5791200"/>
          </a:xfrm>
          <a:prstGeom prst="roundRect">
            <a:avLst>
              <a:gd fmla="val 2194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4" name="Google Shape;594;p8"/>
          <p:cNvSpPr/>
          <p:nvPr/>
        </p:nvSpPr>
        <p:spPr>
          <a:xfrm>
            <a:off x="9970746" y="7607300"/>
            <a:ext cx="10842922" cy="43010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We offer free and high-quality slides templates for your presentations. We appreciate you choosing us and hope our templates have been helpful. 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400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As a new website, we rely on your support to grow, so please help us by sharing our site with your friends and colleagues. 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8"/>
          <p:cNvSpPr/>
          <p:nvPr/>
        </p:nvSpPr>
        <p:spPr>
          <a:xfrm>
            <a:off x="1816327" y="2578100"/>
            <a:ext cx="6511681" cy="27770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72727"/>
              </a:buClr>
              <a:buSzPts val="8000"/>
              <a:buFont typeface="Bebas Neue"/>
              <a:buNone/>
            </a:pPr>
            <a:r>
              <a:rPr b="0" i="0" lang="en-US" sz="8000" u="none" cap="none" strike="noStrike">
                <a:solidFill>
                  <a:srgbClr val="272727"/>
                </a:solidFill>
                <a:latin typeface="Bebas Neue"/>
                <a:ea typeface="Bebas Neue"/>
                <a:cs typeface="Bebas Neue"/>
                <a:sym typeface="Bebas Neue"/>
              </a:rPr>
              <a:t>Thank you for choosing EaTemp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8"/>
          <p:cNvSpPr/>
          <p:nvPr/>
        </p:nvSpPr>
        <p:spPr>
          <a:xfrm rot="-5400000">
            <a:off x="22199488" y="8338548"/>
            <a:ext cx="3645356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Inter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Credit | Image: </a:t>
            </a:r>
            <a:r>
              <a:rPr b="0" i="0" lang="en-US" sz="2400" u="sng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Unsplash</a:t>
            </a:r>
            <a:r>
              <a:rPr b="0" i="0" lang="en-US" sz="2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2023-08-05T07:02:47Z</dcterms:created>
  <dc:creator>PptxGenJS</dc:creator>
</cp:coreProperties>
</file>