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3716000" cx="24387025"/>
  <p:notesSz cx="13716000" cy="24387025"/>
  <p:embeddedFontLst>
    <p:embeddedFont>
      <p:font typeface="Antonio SemiBold"/>
      <p:regular r:id="rId13"/>
      <p:bold r:id="rId14"/>
    </p:embeddedFont>
    <p:embeddedFont>
      <p:font typeface="Sacramento"/>
      <p:regular r:id="rId15"/>
    </p:embeddedFont>
    <p:embeddedFont>
      <p:font typeface="Inter"/>
      <p:regular r:id="rId16"/>
      <p:bold r:id="rId17"/>
    </p:embeddedFont>
    <p:embeddedFont>
      <p:font typeface="Just Another Hand"/>
      <p:regular r:id="rId18"/>
    </p:embeddedFont>
    <p:embeddedFont>
      <p:font typeface="Antonio"/>
      <p:regular r:id="rId19"/>
      <p:bold r:id="rId20"/>
    </p:embeddedFont>
    <p:embeddedFont>
      <p:font typeface="Montserrat SemiBold"/>
      <p:regular r:id="rId21"/>
      <p:bold r:id="rId22"/>
      <p:italic r:id="rId23"/>
      <p:boldItalic r:id="rId24"/>
    </p:embeddedFont>
    <p:embeddedFont>
      <p:font typeface="Playfair Display"/>
      <p:bold r:id="rId25"/>
      <p:boldItalic r:id="rId26"/>
    </p:embeddedFont>
    <p:embeddedFont>
      <p:font typeface="Poppins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Bebas Neue"/>
      <p:regular r:id="rId35"/>
    </p:embeddedFont>
    <p:embeddedFont>
      <p:font typeface="Abel"/>
      <p:regular r:id="rId36"/>
    </p:embeddedFont>
    <p:embeddedFont>
      <p:font typeface="Poppins SemiBold"/>
      <p:regular r:id="rId37"/>
      <p:bold r:id="rId38"/>
      <p:italic r:id="rId39"/>
      <p:boldItalic r:id="rId40"/>
    </p:embeddedFont>
    <p:embeddedFont>
      <p:font typeface="Playfair Display SemiBold"/>
      <p:regular r:id="rId41"/>
      <p:bold r:id="rId42"/>
      <p:italic r:id="rId43"/>
      <p:boldItalic r:id="rId44"/>
    </p:embeddedFont>
    <p:embeddedFont>
      <p:font typeface="Playfair Display Black"/>
      <p:bold r:id="rId45"/>
      <p:boldItalic r:id="rId46"/>
    </p:embeddedFont>
    <p:embeddedFont>
      <p:font typeface="Rye"/>
      <p:regular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8" roundtripDataSignature="AMtx7mi5kIXpafa+KaEG5fFmZg74cJcH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SemiBold-boldItalic.fntdata"/><Relationship Id="rId20" Type="http://schemas.openxmlformats.org/officeDocument/2006/relationships/font" Target="fonts/Antonio-bold.fntdata"/><Relationship Id="rId42" Type="http://schemas.openxmlformats.org/officeDocument/2006/relationships/font" Target="fonts/PlayfairDisplaySemiBold-bold.fntdata"/><Relationship Id="rId41" Type="http://schemas.openxmlformats.org/officeDocument/2006/relationships/font" Target="fonts/PlayfairDisplaySemiBold-regular.fntdata"/><Relationship Id="rId22" Type="http://schemas.openxmlformats.org/officeDocument/2006/relationships/font" Target="fonts/MontserratSemiBold-bold.fntdata"/><Relationship Id="rId44" Type="http://schemas.openxmlformats.org/officeDocument/2006/relationships/font" Target="fonts/PlayfairDisplaySemiBold-boldItalic.fntdata"/><Relationship Id="rId21" Type="http://schemas.openxmlformats.org/officeDocument/2006/relationships/font" Target="fonts/MontserratSemiBold-regular.fntdata"/><Relationship Id="rId43" Type="http://schemas.openxmlformats.org/officeDocument/2006/relationships/font" Target="fonts/PlayfairDisplaySemiBold-italic.fntdata"/><Relationship Id="rId24" Type="http://schemas.openxmlformats.org/officeDocument/2006/relationships/font" Target="fonts/MontserratSemiBold-boldItalic.fntdata"/><Relationship Id="rId46" Type="http://schemas.openxmlformats.org/officeDocument/2006/relationships/font" Target="fonts/PlayfairDisplayBlack-boldItalic.fntdata"/><Relationship Id="rId23" Type="http://schemas.openxmlformats.org/officeDocument/2006/relationships/font" Target="fonts/MontserratSemiBold-italic.fntdata"/><Relationship Id="rId45" Type="http://schemas.openxmlformats.org/officeDocument/2006/relationships/font" Target="fonts/PlayfairDisplayBlack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layfairDisplay-boldItalic.fntdata"/><Relationship Id="rId48" Type="http://customschemas.google.com/relationships/presentationmetadata" Target="metadata"/><Relationship Id="rId25" Type="http://schemas.openxmlformats.org/officeDocument/2006/relationships/font" Target="fonts/PlayfairDisplay-bold.fntdata"/><Relationship Id="rId47" Type="http://schemas.openxmlformats.org/officeDocument/2006/relationships/font" Target="fonts/Rye-regular.fntdata"/><Relationship Id="rId28" Type="http://schemas.openxmlformats.org/officeDocument/2006/relationships/font" Target="fonts/Poppins-bold.fntdata"/><Relationship Id="rId27" Type="http://schemas.openxmlformats.org/officeDocument/2006/relationships/font" Target="fonts/Poppi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oppi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regular.fntdata"/><Relationship Id="rId30" Type="http://schemas.openxmlformats.org/officeDocument/2006/relationships/font" Target="fonts/Poppins-boldItalic.fntdata"/><Relationship Id="rId11" Type="http://schemas.openxmlformats.org/officeDocument/2006/relationships/slide" Target="slides/slide7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-bold.fntdata"/><Relationship Id="rId13" Type="http://schemas.openxmlformats.org/officeDocument/2006/relationships/font" Target="fonts/AntonioSemiBold-regular.fntdata"/><Relationship Id="rId35" Type="http://schemas.openxmlformats.org/officeDocument/2006/relationships/font" Target="fonts/BebasNeue-regular.fntdata"/><Relationship Id="rId12" Type="http://schemas.openxmlformats.org/officeDocument/2006/relationships/slide" Target="slides/slide8.xml"/><Relationship Id="rId34" Type="http://schemas.openxmlformats.org/officeDocument/2006/relationships/font" Target="fonts/Montserrat-boldItalic.fntdata"/><Relationship Id="rId15" Type="http://schemas.openxmlformats.org/officeDocument/2006/relationships/font" Target="fonts/Sacramento-regular.fntdata"/><Relationship Id="rId37" Type="http://schemas.openxmlformats.org/officeDocument/2006/relationships/font" Target="fonts/PoppinsSemiBold-regular.fntdata"/><Relationship Id="rId14" Type="http://schemas.openxmlformats.org/officeDocument/2006/relationships/font" Target="fonts/AntonioSemiBold-bold.fntdata"/><Relationship Id="rId36" Type="http://schemas.openxmlformats.org/officeDocument/2006/relationships/font" Target="fonts/Abel-regular.fntdata"/><Relationship Id="rId17" Type="http://schemas.openxmlformats.org/officeDocument/2006/relationships/font" Target="fonts/Inter-bold.fntdata"/><Relationship Id="rId39" Type="http://schemas.openxmlformats.org/officeDocument/2006/relationships/font" Target="fonts/PoppinsSemiBold-italic.fntdata"/><Relationship Id="rId16" Type="http://schemas.openxmlformats.org/officeDocument/2006/relationships/font" Target="fonts/Inter-regular.fntdata"/><Relationship Id="rId38" Type="http://schemas.openxmlformats.org/officeDocument/2006/relationships/font" Target="fonts/PoppinsSemiBold-bold.fntdata"/><Relationship Id="rId19" Type="http://schemas.openxmlformats.org/officeDocument/2006/relationships/font" Target="fonts/Antonio-regular.fntdata"/><Relationship Id="rId18" Type="http://schemas.openxmlformats.org/officeDocument/2006/relationships/font" Target="fonts/JustAnotherHan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8" name="Google Shape;58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51.png"/><Relationship Id="rId7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9.png"/><Relationship Id="rId13" Type="http://schemas.openxmlformats.org/officeDocument/2006/relationships/image" Target="../media/image13.png"/><Relationship Id="rId1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25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Relationship Id="rId6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5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5" Type="http://schemas.openxmlformats.org/officeDocument/2006/relationships/image" Target="../media/image42.png"/><Relationship Id="rId6" Type="http://schemas.openxmlformats.org/officeDocument/2006/relationships/image" Target="../media/image31.png"/><Relationship Id="rId7" Type="http://schemas.openxmlformats.org/officeDocument/2006/relationships/image" Target="../media/image40.png"/><Relationship Id="rId8" Type="http://schemas.openxmlformats.org/officeDocument/2006/relationships/image" Target="../media/image3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4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hyperlink" Target="https://unsplash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3E6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"/>
          <p:cNvSpPr/>
          <p:nvPr/>
        </p:nvSpPr>
        <p:spPr>
          <a:xfrm>
            <a:off x="7557445" y="3111500"/>
            <a:ext cx="10288286" cy="5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24000"/>
              <a:buFont typeface="Playfair Display Black"/>
              <a:buNone/>
            </a:pPr>
            <a:r>
              <a:rPr b="0" i="0" lang="en-US" sz="24000" u="none" cap="none" strike="noStrike">
                <a:solidFill>
                  <a:srgbClr val="272727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MENU</a:t>
            </a:r>
            <a:endParaRPr b="0" i="0" sz="2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8" name="Google Shape;1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"/>
          <p:cNvSpPr/>
          <p:nvPr/>
        </p:nvSpPr>
        <p:spPr>
          <a:xfrm>
            <a:off x="7421961" y="7505700"/>
            <a:ext cx="9543126" cy="2709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Poppins SemiBold"/>
              <a:buNone/>
            </a:pPr>
            <a:r>
              <a:rPr b="0" i="0" lang="en-US" sz="6400" u="none" cap="none" strike="noStrik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Free presentation template</a:t>
            </a:r>
            <a:endParaRPr b="0" i="0" sz="6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0" name="Google Shape;2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965" y="1143000"/>
            <a:ext cx="5004425" cy="1144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" name="Google Shape;2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85448" y="3149600"/>
            <a:ext cx="4890111" cy="87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DCA32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7" name="Google Shape;2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76" y="457200"/>
            <a:ext cx="23167692" cy="128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9" name="Google Shape;2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"/>
          <p:cNvSpPr/>
          <p:nvPr/>
        </p:nvSpPr>
        <p:spPr>
          <a:xfrm>
            <a:off x="9551594" y="152400"/>
            <a:ext cx="6299987" cy="46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DCA32"/>
              </a:buClr>
              <a:buSzPts val="24000"/>
              <a:buFont typeface="Bebas Neue"/>
              <a:buNone/>
            </a:pPr>
            <a:r>
              <a:rPr b="0" i="0" lang="en-US" sz="24000" u="none" cap="none" strike="noStrike">
                <a:solidFill>
                  <a:srgbClr val="ADCA32"/>
                </a:solidFill>
                <a:latin typeface="Bebas Neue"/>
                <a:ea typeface="Bebas Neue"/>
                <a:cs typeface="Bebas Neue"/>
                <a:sym typeface="Bebas Neue"/>
              </a:rPr>
              <a:t>MENU</a:t>
            </a:r>
            <a:endParaRPr b="0" i="0" sz="2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1702013" y="5308600"/>
            <a:ext cx="5690311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1702013" y="5308600"/>
            <a:ext cx="4255032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1702013" y="5308600"/>
            <a:ext cx="445825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Bebas Neue"/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Dish name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702013" y="6146800"/>
            <a:ext cx="4390515" cy="745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The Extraordinary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6160270" y="5422900"/>
            <a:ext cx="1232054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6160270" y="5422900"/>
            <a:ext cx="1570763" cy="15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8000"/>
              <a:buFont typeface="Bebas Neue"/>
              <a:buNone/>
            </a:pPr>
            <a:r>
              <a:rPr b="0" i="0" lang="en-US" sz="8000" u="none" cap="none" strike="noStrike">
                <a:solidFill>
                  <a:srgbClr val="A7A7A7"/>
                </a:solidFill>
                <a:latin typeface="Bebas Neue"/>
                <a:ea typeface="Bebas Neue"/>
                <a:cs typeface="Bebas Neue"/>
                <a:sym typeface="Bebas Neue"/>
              </a:rPr>
              <a:t>$56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9348368" y="5308600"/>
            <a:ext cx="5690311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9348368" y="5308600"/>
            <a:ext cx="4255032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9348368" y="5308600"/>
            <a:ext cx="445825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Bebas Neue"/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Dish name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9348368" y="6146800"/>
            <a:ext cx="4390515" cy="745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The Extraordinary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13806626" y="5422900"/>
            <a:ext cx="1232054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13806626" y="5422900"/>
            <a:ext cx="1570763" cy="15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8000"/>
              <a:buFont typeface="Bebas Neue"/>
              <a:buNone/>
            </a:pPr>
            <a:r>
              <a:rPr b="0" i="0" lang="en-US" sz="8000" u="none" cap="none" strike="noStrike">
                <a:solidFill>
                  <a:srgbClr val="A7A7A7"/>
                </a:solidFill>
                <a:latin typeface="Bebas Neue"/>
                <a:ea typeface="Bebas Neue"/>
                <a:cs typeface="Bebas Neue"/>
                <a:sym typeface="Bebas Neue"/>
              </a:rPr>
              <a:t>$56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16778797" y="5308600"/>
            <a:ext cx="5690311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16778797" y="5308600"/>
            <a:ext cx="4255032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16778797" y="5308600"/>
            <a:ext cx="445825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Bebas Neue"/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Dish name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16778797" y="6146800"/>
            <a:ext cx="4390515" cy="745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The Extraordinary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21237054" y="5422900"/>
            <a:ext cx="1232054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21237054" y="5422900"/>
            <a:ext cx="1570763" cy="15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8000"/>
              <a:buFont typeface="Bebas Neue"/>
              <a:buNone/>
            </a:pPr>
            <a:r>
              <a:rPr b="0" i="0" lang="en-US" sz="8000" u="none" cap="none" strike="noStrike">
                <a:solidFill>
                  <a:srgbClr val="A7A7A7"/>
                </a:solidFill>
                <a:latin typeface="Bebas Neue"/>
                <a:ea typeface="Bebas Neue"/>
                <a:cs typeface="Bebas Neue"/>
                <a:sym typeface="Bebas Neue"/>
              </a:rPr>
              <a:t>$56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1702013" y="7289800"/>
            <a:ext cx="5690311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1702013" y="7289800"/>
            <a:ext cx="4255032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1702013" y="7289800"/>
            <a:ext cx="445825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Bebas Neue"/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Dish name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1702013" y="8128000"/>
            <a:ext cx="4390515" cy="745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The Extraordinary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6160270" y="7404100"/>
            <a:ext cx="1232054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160270" y="7404100"/>
            <a:ext cx="1570763" cy="15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8000"/>
              <a:buFont typeface="Bebas Neue"/>
              <a:buNone/>
            </a:pPr>
            <a:r>
              <a:rPr b="0" i="0" lang="en-US" sz="8000" u="none" cap="none" strike="noStrike">
                <a:solidFill>
                  <a:srgbClr val="A7A7A7"/>
                </a:solidFill>
                <a:latin typeface="Bebas Neue"/>
                <a:ea typeface="Bebas Neue"/>
                <a:cs typeface="Bebas Neue"/>
                <a:sym typeface="Bebas Neue"/>
              </a:rPr>
              <a:t>$56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9348368" y="7289800"/>
            <a:ext cx="5690311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9348368" y="7289800"/>
            <a:ext cx="4255032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9348368" y="7289800"/>
            <a:ext cx="445825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Bebas Neue"/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Dish name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9348368" y="8128000"/>
            <a:ext cx="4390515" cy="745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The Extraordinary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13806626" y="7404100"/>
            <a:ext cx="1232054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13806626" y="7404100"/>
            <a:ext cx="1570763" cy="15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8000"/>
              <a:buFont typeface="Bebas Neue"/>
              <a:buNone/>
            </a:pPr>
            <a:r>
              <a:rPr b="0" i="0" lang="en-US" sz="8000" u="none" cap="none" strike="noStrike">
                <a:solidFill>
                  <a:srgbClr val="A7A7A7"/>
                </a:solidFill>
                <a:latin typeface="Bebas Neue"/>
                <a:ea typeface="Bebas Neue"/>
                <a:cs typeface="Bebas Neue"/>
                <a:sym typeface="Bebas Neue"/>
              </a:rPr>
              <a:t>$56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16778797" y="7289800"/>
            <a:ext cx="5690311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16778797" y="7289800"/>
            <a:ext cx="4255032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16778797" y="7289800"/>
            <a:ext cx="445825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Bebas Neue"/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Dish name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16778797" y="8128000"/>
            <a:ext cx="4390515" cy="745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The Extraordinary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21237054" y="7404100"/>
            <a:ext cx="1232054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21237054" y="7404100"/>
            <a:ext cx="1570763" cy="15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8000"/>
              <a:buFont typeface="Bebas Neue"/>
              <a:buNone/>
            </a:pPr>
            <a:r>
              <a:rPr b="0" i="0" lang="en-US" sz="8000" u="none" cap="none" strike="noStrike">
                <a:solidFill>
                  <a:srgbClr val="A7A7A7"/>
                </a:solidFill>
                <a:latin typeface="Bebas Neue"/>
                <a:ea typeface="Bebas Neue"/>
                <a:cs typeface="Bebas Neue"/>
                <a:sym typeface="Bebas Neue"/>
              </a:rPr>
              <a:t>$56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1702013" y="9271000"/>
            <a:ext cx="5690311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1702013" y="9271000"/>
            <a:ext cx="4255032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1702013" y="9271000"/>
            <a:ext cx="445825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Bebas Neue"/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Dish name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1702013" y="10109200"/>
            <a:ext cx="4390515" cy="745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The Extraordinary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6160270" y="9385300"/>
            <a:ext cx="1232054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6160270" y="9385300"/>
            <a:ext cx="1570763" cy="15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8000"/>
              <a:buFont typeface="Bebas Neue"/>
              <a:buNone/>
            </a:pPr>
            <a:r>
              <a:rPr b="0" i="0" lang="en-US" sz="8000" u="none" cap="none" strike="noStrike">
                <a:solidFill>
                  <a:srgbClr val="A7A7A7"/>
                </a:solidFill>
                <a:latin typeface="Bebas Neue"/>
                <a:ea typeface="Bebas Neue"/>
                <a:cs typeface="Bebas Neue"/>
                <a:sym typeface="Bebas Neue"/>
              </a:rPr>
              <a:t>$56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9348368" y="9271000"/>
            <a:ext cx="5690311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9348368" y="9271000"/>
            <a:ext cx="4255032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9348368" y="9271000"/>
            <a:ext cx="445825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Bebas Neue"/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Dish name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9348368" y="10109200"/>
            <a:ext cx="4390515" cy="745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The Extraordinary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3806626" y="9385300"/>
            <a:ext cx="1232054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13806626" y="9385300"/>
            <a:ext cx="1570763" cy="15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8000"/>
              <a:buFont typeface="Bebas Neue"/>
              <a:buNone/>
            </a:pPr>
            <a:r>
              <a:rPr b="0" i="0" lang="en-US" sz="8000" u="none" cap="none" strike="noStrike">
                <a:solidFill>
                  <a:srgbClr val="A7A7A7"/>
                </a:solidFill>
                <a:latin typeface="Bebas Neue"/>
                <a:ea typeface="Bebas Neue"/>
                <a:cs typeface="Bebas Neue"/>
                <a:sym typeface="Bebas Neue"/>
              </a:rPr>
              <a:t>$56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16778797" y="9271000"/>
            <a:ext cx="5690311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16778797" y="9271000"/>
            <a:ext cx="4255032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6778797" y="9271000"/>
            <a:ext cx="445825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Bebas Neue"/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Dish name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16778797" y="10109200"/>
            <a:ext cx="4390515" cy="745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The Extraordinary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21237054" y="9385300"/>
            <a:ext cx="1232054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21237054" y="9385300"/>
            <a:ext cx="1570763" cy="15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8000"/>
              <a:buFont typeface="Bebas Neue"/>
              <a:buNone/>
            </a:pPr>
            <a:r>
              <a:rPr b="0" i="0" lang="en-US" sz="8000" u="none" cap="none" strike="noStrike">
                <a:solidFill>
                  <a:srgbClr val="A7A7A7"/>
                </a:solidFill>
                <a:latin typeface="Bebas Neue"/>
                <a:ea typeface="Bebas Neue"/>
                <a:cs typeface="Bebas Neue"/>
                <a:sym typeface="Bebas Neue"/>
              </a:rPr>
              <a:t>$56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1702013" y="11252200"/>
            <a:ext cx="5690311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1702013" y="11252200"/>
            <a:ext cx="4255032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702013" y="11252200"/>
            <a:ext cx="445825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Bebas Neue"/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Dish name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1702013" y="12090400"/>
            <a:ext cx="4390515" cy="745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The Extraordinary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6160270" y="11366500"/>
            <a:ext cx="1232054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6160270" y="11366500"/>
            <a:ext cx="1570763" cy="15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8000"/>
              <a:buFont typeface="Bebas Neue"/>
              <a:buNone/>
            </a:pPr>
            <a:r>
              <a:rPr b="0" i="0" lang="en-US" sz="8000" u="none" cap="none" strike="noStrike">
                <a:solidFill>
                  <a:srgbClr val="A7A7A7"/>
                </a:solidFill>
                <a:latin typeface="Bebas Neue"/>
                <a:ea typeface="Bebas Neue"/>
                <a:cs typeface="Bebas Neue"/>
                <a:sym typeface="Bebas Neue"/>
              </a:rPr>
              <a:t>$56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9348368" y="11252200"/>
            <a:ext cx="5690311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9348368" y="11252200"/>
            <a:ext cx="4255032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9348368" y="11252200"/>
            <a:ext cx="445825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Bebas Neue"/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Dish name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9348368" y="12090400"/>
            <a:ext cx="4390515" cy="745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The Extraordinary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3806626" y="11366500"/>
            <a:ext cx="1232054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3806626" y="11366500"/>
            <a:ext cx="1570763" cy="15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8000"/>
              <a:buFont typeface="Bebas Neue"/>
              <a:buNone/>
            </a:pPr>
            <a:r>
              <a:rPr b="0" i="0" lang="en-US" sz="8000" u="none" cap="none" strike="noStrike">
                <a:solidFill>
                  <a:srgbClr val="A7A7A7"/>
                </a:solidFill>
                <a:latin typeface="Bebas Neue"/>
                <a:ea typeface="Bebas Neue"/>
                <a:cs typeface="Bebas Neue"/>
                <a:sym typeface="Bebas Neue"/>
              </a:rPr>
              <a:t>$56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16778797" y="11252200"/>
            <a:ext cx="5690311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6778797" y="11252200"/>
            <a:ext cx="4255032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6778797" y="11252200"/>
            <a:ext cx="4458257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Bebas Neue"/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Dish name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6778797" y="12090400"/>
            <a:ext cx="4390515" cy="745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The Extraordinary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21237054" y="11366500"/>
            <a:ext cx="1232054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21237054" y="11366500"/>
            <a:ext cx="1570763" cy="15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8000"/>
              <a:buFont typeface="Bebas Neue"/>
              <a:buNone/>
            </a:pPr>
            <a:r>
              <a:rPr b="0" i="0" lang="en-US" sz="8000" u="none" cap="none" strike="noStrike">
                <a:solidFill>
                  <a:srgbClr val="A7A7A7"/>
                </a:solidFill>
                <a:latin typeface="Bebas Neue"/>
                <a:ea typeface="Bebas Neue"/>
                <a:cs typeface="Bebas Neue"/>
                <a:sym typeface="Bebas Neue"/>
              </a:rPr>
              <a:t>$56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03" name="Google Shape;10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1248" y="3492500"/>
            <a:ext cx="4979022" cy="142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/>
          <p:nvPr/>
        </p:nvSpPr>
        <p:spPr>
          <a:xfrm>
            <a:off x="1702013" y="3594100"/>
            <a:ext cx="3996766" cy="15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Bebas Neue"/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APPETIZERS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05" name="Google Shape;10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41918" y="3213100"/>
            <a:ext cx="4547168" cy="170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/>
          <p:nvPr/>
        </p:nvSpPr>
        <p:spPr>
          <a:xfrm>
            <a:off x="9348368" y="3594100"/>
            <a:ext cx="4060274" cy="15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Bebas Neue"/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SPECIALTIES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07" name="Google Shape;107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864283" y="3073400"/>
            <a:ext cx="5563295" cy="196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16778797" y="3594100"/>
            <a:ext cx="3412493" cy="15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Bebas Neue"/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DESSERTS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AEE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4" name="Google Shape;1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86248" y="12674600"/>
            <a:ext cx="3200800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9716714" y="342900"/>
            <a:ext cx="5982448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7AC34"/>
              </a:buClr>
              <a:buSzPts val="24000"/>
              <a:buFont typeface="Just Another Hand"/>
              <a:buNone/>
            </a:pPr>
            <a:r>
              <a:rPr b="0" i="0" lang="en-US" sz="24000" u="none" cap="none" strike="noStrike">
                <a:solidFill>
                  <a:srgbClr val="F7AC3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MENU</a:t>
            </a:r>
            <a:endParaRPr b="0" i="0" sz="2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346368" y="4216400"/>
            <a:ext cx="4991724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"/>
          <p:cNvSpPr/>
          <p:nvPr/>
        </p:nvSpPr>
        <p:spPr>
          <a:xfrm>
            <a:off x="1346368" y="4216400"/>
            <a:ext cx="3645356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1346368" y="4216400"/>
            <a:ext cx="3814710" cy="791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7AC34"/>
              </a:buClr>
              <a:buSzPts val="4000"/>
              <a:buFont typeface="Montserrat SemiBold"/>
              <a:buNone/>
            </a:pPr>
            <a:r>
              <a:rPr b="0" i="0" lang="en-US" sz="4000" u="none" cap="none" strike="noStrike">
                <a:solidFill>
                  <a:srgbClr val="F7AC3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1346368" y="4940300"/>
            <a:ext cx="3746968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7D71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167D71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5194949" y="4387850"/>
            <a:ext cx="1143143" cy="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5194949" y="4387850"/>
            <a:ext cx="1346368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7AC34"/>
              </a:buClr>
              <a:buSzPts val="4800"/>
              <a:buFont typeface="Montserrat"/>
              <a:buNone/>
            </a:pPr>
            <a:r>
              <a:rPr b="1" i="0" lang="en-US" sz="4800" u="none" cap="none" strike="noStrike">
                <a:solidFill>
                  <a:srgbClr val="F7AC34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1346368" y="5765800"/>
            <a:ext cx="4991724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1346368" y="5765800"/>
            <a:ext cx="3645356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1346368" y="5765800"/>
            <a:ext cx="3814710" cy="791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7AC34"/>
              </a:buClr>
              <a:buSzPts val="4000"/>
              <a:buFont typeface="Montserrat SemiBold"/>
              <a:buNone/>
            </a:pPr>
            <a:r>
              <a:rPr b="0" i="0" lang="en-US" sz="4000" u="none" cap="none" strike="noStrike">
                <a:solidFill>
                  <a:srgbClr val="F7AC3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1346368" y="6489700"/>
            <a:ext cx="3746968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7D71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167D71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5194949" y="5937250"/>
            <a:ext cx="1143143" cy="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5194949" y="5937250"/>
            <a:ext cx="1346368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7AC34"/>
              </a:buClr>
              <a:buSzPts val="4800"/>
              <a:buFont typeface="Montserrat"/>
              <a:buNone/>
            </a:pPr>
            <a:r>
              <a:rPr b="1" i="0" lang="en-US" sz="4800" u="none" cap="none" strike="noStrike">
                <a:solidFill>
                  <a:srgbClr val="F7AC34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1346368" y="7315200"/>
            <a:ext cx="4991724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1346368" y="7315200"/>
            <a:ext cx="3645356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1346368" y="7315200"/>
            <a:ext cx="3814710" cy="791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7AC34"/>
              </a:buClr>
              <a:buSzPts val="4000"/>
              <a:buFont typeface="Montserrat SemiBold"/>
              <a:buNone/>
            </a:pPr>
            <a:r>
              <a:rPr b="0" i="0" lang="en-US" sz="4000" u="none" cap="none" strike="noStrike">
                <a:solidFill>
                  <a:srgbClr val="F7AC3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1346368" y="8039100"/>
            <a:ext cx="3746968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7D71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167D71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5194949" y="7486650"/>
            <a:ext cx="1143143" cy="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5194949" y="7486650"/>
            <a:ext cx="1346368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7AC34"/>
              </a:buClr>
              <a:buSzPts val="4800"/>
              <a:buFont typeface="Montserrat"/>
              <a:buNone/>
            </a:pPr>
            <a:r>
              <a:rPr b="1" i="0" lang="en-US" sz="4800" u="none" cap="none" strike="noStrike">
                <a:solidFill>
                  <a:srgbClr val="F7AC34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1346368" y="8864600"/>
            <a:ext cx="4991724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"/>
          <p:cNvSpPr/>
          <p:nvPr/>
        </p:nvSpPr>
        <p:spPr>
          <a:xfrm>
            <a:off x="1346368" y="8864600"/>
            <a:ext cx="3645356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"/>
          <p:cNvSpPr/>
          <p:nvPr/>
        </p:nvSpPr>
        <p:spPr>
          <a:xfrm>
            <a:off x="1346368" y="8864600"/>
            <a:ext cx="3814710" cy="791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7AC34"/>
              </a:buClr>
              <a:buSzPts val="4000"/>
              <a:buFont typeface="Montserrat SemiBold"/>
              <a:buNone/>
            </a:pPr>
            <a:r>
              <a:rPr b="0" i="0" lang="en-US" sz="4000" u="none" cap="none" strike="noStrike">
                <a:solidFill>
                  <a:srgbClr val="F7AC3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1346368" y="9588500"/>
            <a:ext cx="3746968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7D71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167D71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5194949" y="9036050"/>
            <a:ext cx="1143143" cy="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"/>
          <p:cNvSpPr/>
          <p:nvPr/>
        </p:nvSpPr>
        <p:spPr>
          <a:xfrm>
            <a:off x="5194949" y="9036050"/>
            <a:ext cx="1346368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7AC34"/>
              </a:buClr>
              <a:buSzPts val="4800"/>
              <a:buFont typeface="Montserrat"/>
              <a:buNone/>
            </a:pPr>
            <a:r>
              <a:rPr b="1" i="0" lang="en-US" sz="4800" u="none" cap="none" strike="noStrike">
                <a:solidFill>
                  <a:srgbClr val="F7AC34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1346368" y="10414000"/>
            <a:ext cx="4991724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"/>
          <p:cNvSpPr/>
          <p:nvPr/>
        </p:nvSpPr>
        <p:spPr>
          <a:xfrm>
            <a:off x="1346368" y="10414000"/>
            <a:ext cx="3645356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3"/>
          <p:cNvSpPr/>
          <p:nvPr/>
        </p:nvSpPr>
        <p:spPr>
          <a:xfrm>
            <a:off x="1346368" y="10414000"/>
            <a:ext cx="3814710" cy="791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7AC34"/>
              </a:buClr>
              <a:buSzPts val="4000"/>
              <a:buFont typeface="Montserrat SemiBold"/>
              <a:buNone/>
            </a:pPr>
            <a:r>
              <a:rPr b="0" i="0" lang="en-US" sz="4000" u="none" cap="none" strike="noStrike">
                <a:solidFill>
                  <a:srgbClr val="F7AC3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1346368" y="11137900"/>
            <a:ext cx="3746968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7D71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167D71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5194949" y="10585450"/>
            <a:ext cx="1143143" cy="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5194949" y="10585450"/>
            <a:ext cx="1346368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7AC34"/>
              </a:buClr>
              <a:buSzPts val="4800"/>
              <a:buFont typeface="Montserrat"/>
              <a:buNone/>
            </a:pPr>
            <a:r>
              <a:rPr b="1" i="0" lang="en-US" sz="4800" u="none" cap="none" strike="noStrike">
                <a:solidFill>
                  <a:srgbClr val="F7AC34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46" name="Google Shape;14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5421" y="12134850"/>
            <a:ext cx="5058435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7" name="Google Shape;14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54332" y="3689350"/>
            <a:ext cx="520765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8" name="Google Shape;14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88799" y="3689350"/>
            <a:ext cx="520765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9" name="Google Shape;14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0865" y="3905250"/>
            <a:ext cx="38105" cy="798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0" name="Google Shape;15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27103" y="3905250"/>
            <a:ext cx="38105" cy="798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1" name="Google Shape;151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24178" y="3556000"/>
            <a:ext cx="9983448" cy="393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2" name="Google Shape;152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4178" y="8191500"/>
            <a:ext cx="15381622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"/>
          <p:cNvSpPr/>
          <p:nvPr/>
        </p:nvSpPr>
        <p:spPr>
          <a:xfrm rot="-1012235">
            <a:off x="19260157" y="7418266"/>
            <a:ext cx="3260383" cy="1572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7D71"/>
              </a:buClr>
              <a:buSzPts val="9600"/>
              <a:buFont typeface="Just Another Hand"/>
              <a:buNone/>
            </a:pPr>
            <a:r>
              <a:rPr b="0" i="0" lang="en-US" sz="9600" u="none" cap="none" strike="noStrike">
                <a:solidFill>
                  <a:srgbClr val="167D7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Smoothie</a:t>
            </a:r>
            <a:endParaRPr b="0" i="0" sz="9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54" name="Google Shape;154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8633229" y="3821568"/>
            <a:ext cx="3950194" cy="394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5" name="Google Shape;155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807626" y="5422900"/>
            <a:ext cx="3842357" cy="220644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"/>
          <p:cNvSpPr/>
          <p:nvPr/>
        </p:nvSpPr>
        <p:spPr>
          <a:xfrm rot="-1012162">
            <a:off x="19425273" y="4146589"/>
            <a:ext cx="2726691" cy="20491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EFAEE"/>
              </a:buClr>
              <a:buSzPts val="12800"/>
              <a:buFont typeface="Just Another Hand"/>
              <a:buNone/>
            </a:pPr>
            <a:r>
              <a:rPr b="0" i="0" lang="en-US" sz="12800" u="none" cap="none" strike="noStrike">
                <a:solidFill>
                  <a:srgbClr val="FEFAEE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Many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8776797" y="4051300"/>
            <a:ext cx="7747968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"/>
          <p:cNvSpPr/>
          <p:nvPr/>
        </p:nvSpPr>
        <p:spPr>
          <a:xfrm>
            <a:off x="8776797" y="4051300"/>
            <a:ext cx="6401600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8776797" y="4051300"/>
            <a:ext cx="6570955" cy="791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 SemiBold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8776797" y="4775200"/>
            <a:ext cx="6503213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7AC34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F7AC34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15381622" y="4222750"/>
            <a:ext cx="1143143" cy="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15381622" y="4222750"/>
            <a:ext cx="1346368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8573572" y="8864600"/>
            <a:ext cx="6211076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8573572" y="8864600"/>
            <a:ext cx="4864708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8573572" y="8864600"/>
            <a:ext cx="5034063" cy="791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 SemiBold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8573572" y="9588500"/>
            <a:ext cx="4966321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7D71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167D71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13641505" y="9036050"/>
            <a:ext cx="1143143" cy="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13641505" y="9036050"/>
            <a:ext cx="1346368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16080210" y="8864600"/>
            <a:ext cx="6211076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16080210" y="8864600"/>
            <a:ext cx="4864708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16080210" y="8864600"/>
            <a:ext cx="5034063" cy="791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 SemiBold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16080210" y="9588500"/>
            <a:ext cx="4966321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7D71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167D71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21148143" y="9036050"/>
            <a:ext cx="1143143" cy="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21148143" y="9036050"/>
            <a:ext cx="1346368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8776797" y="5600700"/>
            <a:ext cx="7747968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8776797" y="5600700"/>
            <a:ext cx="6401600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8776797" y="5600700"/>
            <a:ext cx="6570955" cy="791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 SemiBold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8776797" y="6324600"/>
            <a:ext cx="6503213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7AC34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F7AC34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15381622" y="5772150"/>
            <a:ext cx="1143143" cy="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15381622" y="5772150"/>
            <a:ext cx="1346368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8573572" y="10414000"/>
            <a:ext cx="6211076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8573572" y="10414000"/>
            <a:ext cx="4864708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8573572" y="10414000"/>
            <a:ext cx="5034063" cy="791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 SemiBold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8573572" y="11137900"/>
            <a:ext cx="4966321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7D71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167D71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13641505" y="10585450"/>
            <a:ext cx="1143143" cy="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13641505" y="10585450"/>
            <a:ext cx="1346368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16080210" y="10414000"/>
            <a:ext cx="6211076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6080210" y="10414000"/>
            <a:ext cx="4864708" cy="10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16080210" y="10414000"/>
            <a:ext cx="5034063" cy="791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 SemiBold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16080210" y="11137900"/>
            <a:ext cx="4966321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7D71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167D71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21148143" y="10585450"/>
            <a:ext cx="1143143" cy="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21148143" y="10585450"/>
            <a:ext cx="1346368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"/>
          <p:cNvSpPr/>
          <p:nvPr/>
        </p:nvSpPr>
        <p:spPr>
          <a:xfrm rot="-1012235">
            <a:off x="7208884" y="2835399"/>
            <a:ext cx="3124591" cy="16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7AC34"/>
              </a:buClr>
              <a:buSzPts val="9600"/>
              <a:buFont typeface="Just Another Hand"/>
              <a:buNone/>
            </a:pPr>
            <a:r>
              <a:rPr b="0" i="0" lang="en-US" sz="9600" u="none" cap="none" strike="noStrike">
                <a:solidFill>
                  <a:srgbClr val="F7AC3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Ice cream</a:t>
            </a:r>
            <a:endParaRPr b="0" i="0" sz="9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"/>
          <p:cNvSpPr/>
          <p:nvPr/>
        </p:nvSpPr>
        <p:spPr>
          <a:xfrm rot="-1012162">
            <a:off x="3194862" y="2864310"/>
            <a:ext cx="1727416" cy="16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7AC34"/>
              </a:buClr>
              <a:buSzPts val="9600"/>
              <a:buFont typeface="Just Another Hand"/>
              <a:buNone/>
            </a:pPr>
            <a:r>
              <a:rPr b="0" i="0" lang="en-US" sz="9600" u="none" cap="none" strike="noStrike">
                <a:solidFill>
                  <a:srgbClr val="F7AC3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Cake</a:t>
            </a:r>
            <a:endParaRPr b="0" i="0" sz="9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95" name="Google Shape;195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90311" y="11188703"/>
            <a:ext cx="2133867" cy="25272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96" name="Google Shape;196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5178397" y="774700"/>
            <a:ext cx="214656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97" name="Google Shape;197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106155" y="486732"/>
            <a:ext cx="3014264" cy="1942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1E1E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03" name="Google Shape;20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671" y="292100"/>
            <a:ext cx="22507460" cy="1313710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05" name="Google Shape;20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6" name="Google Shape;20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5143" y="965200"/>
            <a:ext cx="6109464" cy="28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"/>
          <p:cNvSpPr/>
          <p:nvPr/>
        </p:nvSpPr>
        <p:spPr>
          <a:xfrm>
            <a:off x="10859857" y="1905000"/>
            <a:ext cx="2951002" cy="12869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6400"/>
              <a:buFont typeface="Rye"/>
              <a:buNone/>
            </a:pPr>
            <a:r>
              <a:rPr b="0" i="0" lang="en-US" sz="6400" u="none" cap="none" strike="noStrike">
                <a:solidFill>
                  <a:srgbClr val="1E1E1E"/>
                </a:solidFill>
                <a:latin typeface="Rye"/>
                <a:ea typeface="Rye"/>
                <a:cs typeface="Rye"/>
                <a:sym typeface="Rye"/>
              </a:rPr>
              <a:t>MENU</a:t>
            </a:r>
            <a:endParaRPr b="0" i="0" sz="6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4"/>
          <p:cNvSpPr/>
          <p:nvPr/>
        </p:nvSpPr>
        <p:spPr>
          <a:xfrm>
            <a:off x="2629229" y="4051300"/>
            <a:ext cx="3137292" cy="9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9D41"/>
              </a:buClr>
              <a:buSzPts val="4800"/>
              <a:buFont typeface="Rye"/>
              <a:buNone/>
            </a:pPr>
            <a:r>
              <a:rPr b="0" i="0" lang="en-US" sz="4800" u="none" cap="none" strike="noStrike">
                <a:solidFill>
                  <a:srgbClr val="F19D41"/>
                </a:solidFill>
                <a:latin typeface="Rye"/>
                <a:ea typeface="Rye"/>
                <a:cs typeface="Rye"/>
                <a:sym typeface="Rye"/>
              </a:rPr>
              <a:t>Top Beer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/>
          <p:nvPr/>
        </p:nvSpPr>
        <p:spPr>
          <a:xfrm>
            <a:off x="9716714" y="4051300"/>
            <a:ext cx="3861283" cy="9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9D41"/>
              </a:buClr>
              <a:buSzPts val="4800"/>
              <a:buFont typeface="Rye"/>
              <a:buNone/>
            </a:pPr>
            <a:r>
              <a:rPr b="0" i="0" lang="en-US" sz="4800" u="none" cap="none" strike="noStrike">
                <a:solidFill>
                  <a:srgbClr val="F19D41"/>
                </a:solidFill>
                <a:latin typeface="Rye"/>
                <a:ea typeface="Rye"/>
                <a:cs typeface="Rye"/>
                <a:sym typeface="Rye"/>
              </a:rPr>
              <a:t>Our Special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"/>
          <p:cNvSpPr/>
          <p:nvPr/>
        </p:nvSpPr>
        <p:spPr>
          <a:xfrm>
            <a:off x="16778797" y="4051300"/>
            <a:ext cx="4255032" cy="9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9D41"/>
              </a:buClr>
              <a:buSzPts val="4800"/>
              <a:buFont typeface="Rye"/>
              <a:buNone/>
            </a:pPr>
            <a:r>
              <a:rPr b="0" i="0" lang="en-US" sz="4800" u="none" cap="none" strike="noStrike">
                <a:solidFill>
                  <a:srgbClr val="F19D41"/>
                </a:solidFill>
                <a:latin typeface="Rye"/>
                <a:ea typeface="Rye"/>
                <a:cs typeface="Rye"/>
                <a:sym typeface="Rye"/>
              </a:rPr>
              <a:t>Bottled Beer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"/>
          <p:cNvSpPr/>
          <p:nvPr/>
        </p:nvSpPr>
        <p:spPr>
          <a:xfrm>
            <a:off x="2629229" y="5308600"/>
            <a:ext cx="4991724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4"/>
          <p:cNvSpPr/>
          <p:nvPr/>
        </p:nvSpPr>
        <p:spPr>
          <a:xfrm>
            <a:off x="2629229" y="5308600"/>
            <a:ext cx="4026403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4"/>
          <p:cNvSpPr/>
          <p:nvPr/>
        </p:nvSpPr>
        <p:spPr>
          <a:xfrm>
            <a:off x="2629229" y="5308600"/>
            <a:ext cx="4161887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3200"/>
              <a:buFont typeface="Montserrat SemiBold"/>
              <a:buNone/>
            </a:pPr>
            <a:r>
              <a:rPr b="0" i="0" lang="en-US" sz="3200" u="none" cap="none" strike="noStrike">
                <a:solidFill>
                  <a:srgbClr val="F1D0B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>
            <a:off x="2629229" y="5905500"/>
            <a:ext cx="4128016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F1D0B5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>
            <a:off x="6858857" y="5543550"/>
            <a:ext cx="7620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4"/>
          <p:cNvSpPr/>
          <p:nvPr/>
        </p:nvSpPr>
        <p:spPr>
          <a:xfrm>
            <a:off x="6858857" y="5543550"/>
            <a:ext cx="897579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3200"/>
              <a:buFont typeface="Montserrat"/>
              <a:buNone/>
            </a:pPr>
            <a:r>
              <a:rPr b="1" i="0" lang="en-US" sz="3200" u="none" cap="none" strike="noStrike">
                <a:solidFill>
                  <a:srgbClr val="F1D0B5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>
            <a:off x="9716714" y="5308600"/>
            <a:ext cx="4991724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4"/>
          <p:cNvSpPr/>
          <p:nvPr/>
        </p:nvSpPr>
        <p:spPr>
          <a:xfrm>
            <a:off x="9716714" y="5308600"/>
            <a:ext cx="4026403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4"/>
          <p:cNvSpPr/>
          <p:nvPr/>
        </p:nvSpPr>
        <p:spPr>
          <a:xfrm>
            <a:off x="9716714" y="5308600"/>
            <a:ext cx="4161887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3200"/>
              <a:buFont typeface="Montserrat SemiBold"/>
              <a:buNone/>
            </a:pPr>
            <a:r>
              <a:rPr b="0" i="0" lang="en-US" sz="3200" u="none" cap="none" strike="noStrike">
                <a:solidFill>
                  <a:srgbClr val="F1D0B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>
            <a:off x="9716714" y="5905500"/>
            <a:ext cx="4128016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F1D0B5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/>
          <p:nvPr/>
        </p:nvSpPr>
        <p:spPr>
          <a:xfrm>
            <a:off x="13946343" y="5543550"/>
            <a:ext cx="7620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4"/>
          <p:cNvSpPr/>
          <p:nvPr/>
        </p:nvSpPr>
        <p:spPr>
          <a:xfrm>
            <a:off x="13946343" y="5543550"/>
            <a:ext cx="897579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3200"/>
              <a:buFont typeface="Montserrat"/>
              <a:buNone/>
            </a:pPr>
            <a:r>
              <a:rPr b="1" i="0" lang="en-US" sz="3200" u="none" cap="none" strike="noStrike">
                <a:solidFill>
                  <a:srgbClr val="F1D0B5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/>
          <p:nvPr/>
        </p:nvSpPr>
        <p:spPr>
          <a:xfrm>
            <a:off x="16778797" y="5308600"/>
            <a:ext cx="4991724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4"/>
          <p:cNvSpPr/>
          <p:nvPr/>
        </p:nvSpPr>
        <p:spPr>
          <a:xfrm>
            <a:off x="16778797" y="5308600"/>
            <a:ext cx="4026403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4"/>
          <p:cNvSpPr/>
          <p:nvPr/>
        </p:nvSpPr>
        <p:spPr>
          <a:xfrm>
            <a:off x="16778797" y="5308600"/>
            <a:ext cx="4161887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3200"/>
              <a:buFont typeface="Montserrat SemiBold"/>
              <a:buNone/>
            </a:pPr>
            <a:r>
              <a:rPr b="0" i="0" lang="en-US" sz="3200" u="none" cap="none" strike="noStrike">
                <a:solidFill>
                  <a:srgbClr val="F1D0B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"/>
          <p:cNvSpPr/>
          <p:nvPr/>
        </p:nvSpPr>
        <p:spPr>
          <a:xfrm>
            <a:off x="16778797" y="5905500"/>
            <a:ext cx="4128016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F1D0B5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>
            <a:off x="21008426" y="5543550"/>
            <a:ext cx="7620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4"/>
          <p:cNvSpPr/>
          <p:nvPr/>
        </p:nvSpPr>
        <p:spPr>
          <a:xfrm>
            <a:off x="21008426" y="5543550"/>
            <a:ext cx="897579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3200"/>
              <a:buFont typeface="Montserrat"/>
              <a:buNone/>
            </a:pPr>
            <a:r>
              <a:rPr b="1" i="0" lang="en-US" sz="3200" u="none" cap="none" strike="noStrike">
                <a:solidFill>
                  <a:srgbClr val="F1D0B5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>
            <a:off x="2629229" y="6743700"/>
            <a:ext cx="4991724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4"/>
          <p:cNvSpPr/>
          <p:nvPr/>
        </p:nvSpPr>
        <p:spPr>
          <a:xfrm>
            <a:off x="2629229" y="6743700"/>
            <a:ext cx="4026403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4"/>
          <p:cNvSpPr/>
          <p:nvPr/>
        </p:nvSpPr>
        <p:spPr>
          <a:xfrm>
            <a:off x="2629229" y="6743700"/>
            <a:ext cx="4161887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3200"/>
              <a:buFont typeface="Montserrat SemiBold"/>
              <a:buNone/>
            </a:pPr>
            <a:r>
              <a:rPr b="0" i="0" lang="en-US" sz="3200" u="none" cap="none" strike="noStrike">
                <a:solidFill>
                  <a:srgbClr val="F1D0B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>
            <a:off x="2629229" y="7340600"/>
            <a:ext cx="4128016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F1D0B5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/>
          <p:nvPr/>
        </p:nvSpPr>
        <p:spPr>
          <a:xfrm>
            <a:off x="6858857" y="6978650"/>
            <a:ext cx="7620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4"/>
          <p:cNvSpPr/>
          <p:nvPr/>
        </p:nvSpPr>
        <p:spPr>
          <a:xfrm>
            <a:off x="6858857" y="6978650"/>
            <a:ext cx="897579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3200"/>
              <a:buFont typeface="Montserrat"/>
              <a:buNone/>
            </a:pPr>
            <a:r>
              <a:rPr b="1" i="0" lang="en-US" sz="3200" u="none" cap="none" strike="noStrike">
                <a:solidFill>
                  <a:srgbClr val="F1D0B5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9716714" y="6743700"/>
            <a:ext cx="4991724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9716714" y="6743700"/>
            <a:ext cx="4026403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"/>
          <p:cNvSpPr/>
          <p:nvPr/>
        </p:nvSpPr>
        <p:spPr>
          <a:xfrm>
            <a:off x="9716714" y="6743700"/>
            <a:ext cx="4161887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3200"/>
              <a:buFont typeface="Montserrat SemiBold"/>
              <a:buNone/>
            </a:pPr>
            <a:r>
              <a:rPr b="0" i="0" lang="en-US" sz="3200" u="none" cap="none" strike="noStrike">
                <a:solidFill>
                  <a:srgbClr val="F1D0B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"/>
          <p:cNvSpPr/>
          <p:nvPr/>
        </p:nvSpPr>
        <p:spPr>
          <a:xfrm>
            <a:off x="9716714" y="7340600"/>
            <a:ext cx="4128016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F1D0B5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"/>
          <p:cNvSpPr/>
          <p:nvPr/>
        </p:nvSpPr>
        <p:spPr>
          <a:xfrm>
            <a:off x="13946343" y="6978650"/>
            <a:ext cx="7620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4"/>
          <p:cNvSpPr/>
          <p:nvPr/>
        </p:nvSpPr>
        <p:spPr>
          <a:xfrm>
            <a:off x="13946343" y="6978650"/>
            <a:ext cx="897579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3200"/>
              <a:buFont typeface="Montserrat"/>
              <a:buNone/>
            </a:pPr>
            <a:r>
              <a:rPr b="1" i="0" lang="en-US" sz="3200" u="none" cap="none" strike="noStrike">
                <a:solidFill>
                  <a:srgbClr val="F1D0B5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"/>
          <p:cNvSpPr/>
          <p:nvPr/>
        </p:nvSpPr>
        <p:spPr>
          <a:xfrm>
            <a:off x="16778797" y="6743700"/>
            <a:ext cx="4991724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4"/>
          <p:cNvSpPr/>
          <p:nvPr/>
        </p:nvSpPr>
        <p:spPr>
          <a:xfrm>
            <a:off x="16778797" y="6743700"/>
            <a:ext cx="4026403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"/>
          <p:cNvSpPr/>
          <p:nvPr/>
        </p:nvSpPr>
        <p:spPr>
          <a:xfrm>
            <a:off x="16778797" y="6743700"/>
            <a:ext cx="4161887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3200"/>
              <a:buFont typeface="Montserrat SemiBold"/>
              <a:buNone/>
            </a:pPr>
            <a:r>
              <a:rPr b="0" i="0" lang="en-US" sz="3200" u="none" cap="none" strike="noStrike">
                <a:solidFill>
                  <a:srgbClr val="F1D0B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4"/>
          <p:cNvSpPr/>
          <p:nvPr/>
        </p:nvSpPr>
        <p:spPr>
          <a:xfrm>
            <a:off x="16778797" y="7340600"/>
            <a:ext cx="4128016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F1D0B5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4"/>
          <p:cNvSpPr/>
          <p:nvPr/>
        </p:nvSpPr>
        <p:spPr>
          <a:xfrm>
            <a:off x="21008426" y="6978650"/>
            <a:ext cx="7620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4"/>
          <p:cNvSpPr/>
          <p:nvPr/>
        </p:nvSpPr>
        <p:spPr>
          <a:xfrm>
            <a:off x="21008426" y="6978650"/>
            <a:ext cx="897579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3200"/>
              <a:buFont typeface="Montserrat"/>
              <a:buNone/>
            </a:pPr>
            <a:r>
              <a:rPr b="1" i="0" lang="en-US" sz="3200" u="none" cap="none" strike="noStrike">
                <a:solidFill>
                  <a:srgbClr val="F1D0B5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4"/>
          <p:cNvSpPr/>
          <p:nvPr/>
        </p:nvSpPr>
        <p:spPr>
          <a:xfrm>
            <a:off x="2629229" y="8178800"/>
            <a:ext cx="4991724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2629229" y="8178800"/>
            <a:ext cx="4026403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4"/>
          <p:cNvSpPr/>
          <p:nvPr/>
        </p:nvSpPr>
        <p:spPr>
          <a:xfrm>
            <a:off x="2629229" y="8178800"/>
            <a:ext cx="4161887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3200"/>
              <a:buFont typeface="Montserrat SemiBold"/>
              <a:buNone/>
            </a:pPr>
            <a:r>
              <a:rPr b="0" i="0" lang="en-US" sz="3200" u="none" cap="none" strike="noStrike">
                <a:solidFill>
                  <a:srgbClr val="F1D0B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2629229" y="8775700"/>
            <a:ext cx="4128016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F1D0B5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6858857" y="8413750"/>
            <a:ext cx="7620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"/>
          <p:cNvSpPr/>
          <p:nvPr/>
        </p:nvSpPr>
        <p:spPr>
          <a:xfrm>
            <a:off x="6858857" y="8413750"/>
            <a:ext cx="897579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3200"/>
              <a:buFont typeface="Montserrat"/>
              <a:buNone/>
            </a:pPr>
            <a:r>
              <a:rPr b="1" i="0" lang="en-US" sz="3200" u="none" cap="none" strike="noStrike">
                <a:solidFill>
                  <a:srgbClr val="F1D0B5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9716714" y="8178800"/>
            <a:ext cx="4991724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"/>
          <p:cNvSpPr/>
          <p:nvPr/>
        </p:nvSpPr>
        <p:spPr>
          <a:xfrm>
            <a:off x="9716714" y="8178800"/>
            <a:ext cx="4026403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4"/>
          <p:cNvSpPr/>
          <p:nvPr/>
        </p:nvSpPr>
        <p:spPr>
          <a:xfrm>
            <a:off x="9716714" y="8178800"/>
            <a:ext cx="4161887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3200"/>
              <a:buFont typeface="Montserrat SemiBold"/>
              <a:buNone/>
            </a:pPr>
            <a:r>
              <a:rPr b="0" i="0" lang="en-US" sz="3200" u="none" cap="none" strike="noStrike">
                <a:solidFill>
                  <a:srgbClr val="F1D0B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9716714" y="8775700"/>
            <a:ext cx="4128016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F1D0B5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13946343" y="8413750"/>
            <a:ext cx="7620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13946343" y="8413750"/>
            <a:ext cx="897579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3200"/>
              <a:buFont typeface="Montserrat"/>
              <a:buNone/>
            </a:pPr>
            <a:r>
              <a:rPr b="1" i="0" lang="en-US" sz="3200" u="none" cap="none" strike="noStrike">
                <a:solidFill>
                  <a:srgbClr val="F1D0B5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16778797" y="8178800"/>
            <a:ext cx="4991724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16778797" y="8178800"/>
            <a:ext cx="4026403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16778797" y="8178800"/>
            <a:ext cx="4161887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3200"/>
              <a:buFont typeface="Montserrat SemiBold"/>
              <a:buNone/>
            </a:pPr>
            <a:r>
              <a:rPr b="0" i="0" lang="en-US" sz="3200" u="none" cap="none" strike="noStrike">
                <a:solidFill>
                  <a:srgbClr val="F1D0B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16778797" y="8775700"/>
            <a:ext cx="4128016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F1D0B5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21008426" y="8413750"/>
            <a:ext cx="7620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21008426" y="8413750"/>
            <a:ext cx="897579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3200"/>
              <a:buFont typeface="Montserrat"/>
              <a:buNone/>
            </a:pPr>
            <a:r>
              <a:rPr b="1" i="0" lang="en-US" sz="3200" u="none" cap="none" strike="noStrike">
                <a:solidFill>
                  <a:srgbClr val="F1D0B5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2629229" y="9613900"/>
            <a:ext cx="4991724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2629229" y="9613900"/>
            <a:ext cx="4026403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629229" y="9613900"/>
            <a:ext cx="4161887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3200"/>
              <a:buFont typeface="Montserrat SemiBold"/>
              <a:buNone/>
            </a:pPr>
            <a:r>
              <a:rPr b="0" i="0" lang="en-US" sz="3200" u="none" cap="none" strike="noStrike">
                <a:solidFill>
                  <a:srgbClr val="F1D0B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2629229" y="10210800"/>
            <a:ext cx="4128016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F1D0B5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6858857" y="9848850"/>
            <a:ext cx="7620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6858857" y="9848850"/>
            <a:ext cx="897579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3200"/>
              <a:buFont typeface="Montserrat"/>
              <a:buNone/>
            </a:pPr>
            <a:r>
              <a:rPr b="1" i="0" lang="en-US" sz="3200" u="none" cap="none" strike="noStrike">
                <a:solidFill>
                  <a:srgbClr val="F1D0B5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9716714" y="9613900"/>
            <a:ext cx="4991724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9716714" y="9613900"/>
            <a:ext cx="4026403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9716714" y="9613900"/>
            <a:ext cx="4161887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3200"/>
              <a:buFont typeface="Montserrat SemiBold"/>
              <a:buNone/>
            </a:pPr>
            <a:r>
              <a:rPr b="0" i="0" lang="en-US" sz="3200" u="none" cap="none" strike="noStrike">
                <a:solidFill>
                  <a:srgbClr val="F1D0B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9716714" y="10210800"/>
            <a:ext cx="4128016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F1D0B5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13946343" y="9848850"/>
            <a:ext cx="7620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13946343" y="9848850"/>
            <a:ext cx="897579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3200"/>
              <a:buFont typeface="Montserrat"/>
              <a:buNone/>
            </a:pPr>
            <a:r>
              <a:rPr b="1" i="0" lang="en-US" sz="3200" u="none" cap="none" strike="noStrike">
                <a:solidFill>
                  <a:srgbClr val="F1D0B5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6778797" y="9613900"/>
            <a:ext cx="4991724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16778797" y="9613900"/>
            <a:ext cx="4026403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16778797" y="9613900"/>
            <a:ext cx="4161887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3200"/>
              <a:buFont typeface="Montserrat SemiBold"/>
              <a:buNone/>
            </a:pPr>
            <a:r>
              <a:rPr b="0" i="0" lang="en-US" sz="3200" u="none" cap="none" strike="noStrike">
                <a:solidFill>
                  <a:srgbClr val="F1D0B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16778797" y="10210800"/>
            <a:ext cx="4128016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F1D0B5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21008426" y="9848850"/>
            <a:ext cx="7620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1008426" y="9848850"/>
            <a:ext cx="897579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3200"/>
              <a:buFont typeface="Montserrat"/>
              <a:buNone/>
            </a:pPr>
            <a:r>
              <a:rPr b="1" i="0" lang="en-US" sz="3200" u="none" cap="none" strike="noStrike">
                <a:solidFill>
                  <a:srgbClr val="F1D0B5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2629229" y="11049000"/>
            <a:ext cx="4991724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2629229" y="11049000"/>
            <a:ext cx="4026403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629229" y="11049000"/>
            <a:ext cx="4161887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3200"/>
              <a:buFont typeface="Montserrat SemiBold"/>
              <a:buNone/>
            </a:pPr>
            <a:r>
              <a:rPr b="0" i="0" lang="en-US" sz="3200" u="none" cap="none" strike="noStrike">
                <a:solidFill>
                  <a:srgbClr val="F1D0B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2629229" y="11645900"/>
            <a:ext cx="4128016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F1D0B5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6858857" y="11283950"/>
            <a:ext cx="7620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6858857" y="11283950"/>
            <a:ext cx="897579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3200"/>
              <a:buFont typeface="Montserrat"/>
              <a:buNone/>
            </a:pPr>
            <a:r>
              <a:rPr b="1" i="0" lang="en-US" sz="3200" u="none" cap="none" strike="noStrike">
                <a:solidFill>
                  <a:srgbClr val="F1D0B5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9716714" y="11049000"/>
            <a:ext cx="4991724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9716714" y="11049000"/>
            <a:ext cx="4026403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9716714" y="11049000"/>
            <a:ext cx="4161887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3200"/>
              <a:buFont typeface="Montserrat SemiBold"/>
              <a:buNone/>
            </a:pPr>
            <a:r>
              <a:rPr b="0" i="0" lang="en-US" sz="3200" u="none" cap="none" strike="noStrike">
                <a:solidFill>
                  <a:srgbClr val="F1D0B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4"/>
          <p:cNvSpPr/>
          <p:nvPr/>
        </p:nvSpPr>
        <p:spPr>
          <a:xfrm>
            <a:off x="9716714" y="11645900"/>
            <a:ext cx="4128016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F1D0B5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4"/>
          <p:cNvSpPr/>
          <p:nvPr/>
        </p:nvSpPr>
        <p:spPr>
          <a:xfrm>
            <a:off x="13946343" y="11283950"/>
            <a:ext cx="7620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13946343" y="11283950"/>
            <a:ext cx="897579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3200"/>
              <a:buFont typeface="Montserrat"/>
              <a:buNone/>
            </a:pPr>
            <a:r>
              <a:rPr b="1" i="0" lang="en-US" sz="3200" u="none" cap="none" strike="noStrike">
                <a:solidFill>
                  <a:srgbClr val="F1D0B5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4"/>
          <p:cNvSpPr/>
          <p:nvPr/>
        </p:nvSpPr>
        <p:spPr>
          <a:xfrm>
            <a:off x="16778797" y="11049000"/>
            <a:ext cx="4991724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16778797" y="11049000"/>
            <a:ext cx="4026403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16778797" y="11049000"/>
            <a:ext cx="4161887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3200"/>
              <a:buFont typeface="Montserrat SemiBold"/>
              <a:buNone/>
            </a:pPr>
            <a:r>
              <a:rPr b="0" i="0" lang="en-US" sz="3200" u="none" cap="none" strike="noStrike">
                <a:solidFill>
                  <a:srgbClr val="F1D0B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16778797" y="11645900"/>
            <a:ext cx="4128016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F1D0B5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21008426" y="11283950"/>
            <a:ext cx="7620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1008426" y="11283950"/>
            <a:ext cx="897579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D0B5"/>
              </a:buClr>
              <a:buSzPts val="3200"/>
              <a:buFont typeface="Montserrat"/>
              <a:buNone/>
            </a:pPr>
            <a:r>
              <a:rPr b="1" i="0" lang="en-US" sz="3200" u="none" cap="none" strike="noStrike">
                <a:solidFill>
                  <a:srgbClr val="F1D0B5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01" name="Google Shape;30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05326" y="4051300"/>
            <a:ext cx="12702" cy="788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2" name="Google Shape;30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857932" y="4051300"/>
            <a:ext cx="12702" cy="78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3E6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08" name="Google Shape;30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8092" y="0"/>
            <a:ext cx="6515914" cy="6337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9" name="Google Shape;30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22953" y="11353800"/>
            <a:ext cx="8764095" cy="233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11" name="Google Shape;31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5"/>
          <p:cNvSpPr/>
          <p:nvPr/>
        </p:nvSpPr>
        <p:spPr>
          <a:xfrm>
            <a:off x="9589699" y="4648200"/>
            <a:ext cx="4991724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5"/>
          <p:cNvSpPr/>
          <p:nvPr/>
        </p:nvSpPr>
        <p:spPr>
          <a:xfrm>
            <a:off x="9589699" y="4648200"/>
            <a:ext cx="4026403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5"/>
          <p:cNvSpPr/>
          <p:nvPr/>
        </p:nvSpPr>
        <p:spPr>
          <a:xfrm>
            <a:off x="9589699" y="4648200"/>
            <a:ext cx="4161887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Montserrat SemiBold"/>
              <a:buNone/>
            </a:pPr>
            <a:r>
              <a:rPr b="0" i="0" lang="en-US" sz="3200" u="none" cap="none" strike="noStrike">
                <a:solidFill>
                  <a:srgbClr val="776C6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5"/>
          <p:cNvSpPr/>
          <p:nvPr/>
        </p:nvSpPr>
        <p:spPr>
          <a:xfrm>
            <a:off x="9589699" y="5245100"/>
            <a:ext cx="4128016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776C69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5"/>
          <p:cNvSpPr/>
          <p:nvPr/>
        </p:nvSpPr>
        <p:spPr>
          <a:xfrm>
            <a:off x="13819327" y="4883150"/>
            <a:ext cx="7620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5"/>
          <p:cNvSpPr/>
          <p:nvPr/>
        </p:nvSpPr>
        <p:spPr>
          <a:xfrm>
            <a:off x="13819327" y="4883150"/>
            <a:ext cx="897579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Montserrat"/>
              <a:buNone/>
            </a:pPr>
            <a:r>
              <a:rPr b="1" i="0" lang="en-US" sz="3200" u="none" cap="none" strike="noStrike">
                <a:solidFill>
                  <a:srgbClr val="776C69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5"/>
          <p:cNvSpPr/>
          <p:nvPr/>
        </p:nvSpPr>
        <p:spPr>
          <a:xfrm>
            <a:off x="9589699" y="6083300"/>
            <a:ext cx="4991724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5"/>
          <p:cNvSpPr/>
          <p:nvPr/>
        </p:nvSpPr>
        <p:spPr>
          <a:xfrm>
            <a:off x="9589699" y="6083300"/>
            <a:ext cx="4026403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5"/>
          <p:cNvSpPr/>
          <p:nvPr/>
        </p:nvSpPr>
        <p:spPr>
          <a:xfrm>
            <a:off x="9589699" y="6083300"/>
            <a:ext cx="4161887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Montserrat SemiBold"/>
              <a:buNone/>
            </a:pPr>
            <a:r>
              <a:rPr b="0" i="0" lang="en-US" sz="3200" u="none" cap="none" strike="noStrike">
                <a:solidFill>
                  <a:srgbClr val="776C6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"/>
          <p:cNvSpPr/>
          <p:nvPr/>
        </p:nvSpPr>
        <p:spPr>
          <a:xfrm>
            <a:off x="9589699" y="6680200"/>
            <a:ext cx="4128016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776C69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5"/>
          <p:cNvSpPr/>
          <p:nvPr/>
        </p:nvSpPr>
        <p:spPr>
          <a:xfrm>
            <a:off x="13819327" y="6318250"/>
            <a:ext cx="7620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5"/>
          <p:cNvSpPr/>
          <p:nvPr/>
        </p:nvSpPr>
        <p:spPr>
          <a:xfrm>
            <a:off x="13819327" y="6318250"/>
            <a:ext cx="897579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Montserrat"/>
              <a:buNone/>
            </a:pPr>
            <a:r>
              <a:rPr b="1" i="0" lang="en-US" sz="3200" u="none" cap="none" strike="noStrike">
                <a:solidFill>
                  <a:srgbClr val="776C69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5"/>
          <p:cNvSpPr/>
          <p:nvPr/>
        </p:nvSpPr>
        <p:spPr>
          <a:xfrm>
            <a:off x="9589699" y="7518400"/>
            <a:ext cx="4991724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5"/>
          <p:cNvSpPr/>
          <p:nvPr/>
        </p:nvSpPr>
        <p:spPr>
          <a:xfrm>
            <a:off x="9589699" y="7518400"/>
            <a:ext cx="4026403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5"/>
          <p:cNvSpPr/>
          <p:nvPr/>
        </p:nvSpPr>
        <p:spPr>
          <a:xfrm>
            <a:off x="9589699" y="7518400"/>
            <a:ext cx="4161887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Montserrat SemiBold"/>
              <a:buNone/>
            </a:pPr>
            <a:r>
              <a:rPr b="0" i="0" lang="en-US" sz="3200" u="none" cap="none" strike="noStrike">
                <a:solidFill>
                  <a:srgbClr val="776C6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5"/>
          <p:cNvSpPr/>
          <p:nvPr/>
        </p:nvSpPr>
        <p:spPr>
          <a:xfrm>
            <a:off x="9589699" y="8115300"/>
            <a:ext cx="4128016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776C69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5"/>
          <p:cNvSpPr/>
          <p:nvPr/>
        </p:nvSpPr>
        <p:spPr>
          <a:xfrm>
            <a:off x="13819327" y="7753350"/>
            <a:ext cx="7620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5"/>
          <p:cNvSpPr/>
          <p:nvPr/>
        </p:nvSpPr>
        <p:spPr>
          <a:xfrm>
            <a:off x="13819327" y="7753350"/>
            <a:ext cx="897579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Montserrat"/>
              <a:buNone/>
            </a:pPr>
            <a:r>
              <a:rPr b="1" i="0" lang="en-US" sz="3200" u="none" cap="none" strike="noStrike">
                <a:solidFill>
                  <a:srgbClr val="776C69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5"/>
          <p:cNvSpPr/>
          <p:nvPr/>
        </p:nvSpPr>
        <p:spPr>
          <a:xfrm>
            <a:off x="9589699" y="8953500"/>
            <a:ext cx="4991724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5"/>
          <p:cNvSpPr/>
          <p:nvPr/>
        </p:nvSpPr>
        <p:spPr>
          <a:xfrm>
            <a:off x="9589699" y="8953500"/>
            <a:ext cx="4026403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5"/>
          <p:cNvSpPr/>
          <p:nvPr/>
        </p:nvSpPr>
        <p:spPr>
          <a:xfrm>
            <a:off x="9589699" y="8953500"/>
            <a:ext cx="4161887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Montserrat SemiBold"/>
              <a:buNone/>
            </a:pPr>
            <a:r>
              <a:rPr b="0" i="0" lang="en-US" sz="3200" u="none" cap="none" strike="noStrike">
                <a:solidFill>
                  <a:srgbClr val="776C6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5"/>
          <p:cNvSpPr/>
          <p:nvPr/>
        </p:nvSpPr>
        <p:spPr>
          <a:xfrm>
            <a:off x="9589699" y="9550400"/>
            <a:ext cx="4128016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776C69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5"/>
          <p:cNvSpPr/>
          <p:nvPr/>
        </p:nvSpPr>
        <p:spPr>
          <a:xfrm>
            <a:off x="13819327" y="9188450"/>
            <a:ext cx="7620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5"/>
          <p:cNvSpPr/>
          <p:nvPr/>
        </p:nvSpPr>
        <p:spPr>
          <a:xfrm>
            <a:off x="13819327" y="9188450"/>
            <a:ext cx="897579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Montserrat"/>
              <a:buNone/>
            </a:pPr>
            <a:r>
              <a:rPr b="1" i="0" lang="en-US" sz="3200" u="none" cap="none" strike="noStrike">
                <a:solidFill>
                  <a:srgbClr val="776C69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5"/>
          <p:cNvSpPr/>
          <p:nvPr/>
        </p:nvSpPr>
        <p:spPr>
          <a:xfrm>
            <a:off x="9589699" y="10388600"/>
            <a:ext cx="4991724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5"/>
          <p:cNvSpPr/>
          <p:nvPr/>
        </p:nvSpPr>
        <p:spPr>
          <a:xfrm>
            <a:off x="9589699" y="10388600"/>
            <a:ext cx="4026403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5"/>
          <p:cNvSpPr/>
          <p:nvPr/>
        </p:nvSpPr>
        <p:spPr>
          <a:xfrm>
            <a:off x="9589699" y="10388600"/>
            <a:ext cx="4161887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Montserrat SemiBold"/>
              <a:buNone/>
            </a:pPr>
            <a:r>
              <a:rPr b="0" i="0" lang="en-US" sz="3200" u="none" cap="none" strike="noStrike">
                <a:solidFill>
                  <a:srgbClr val="776C6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5"/>
          <p:cNvSpPr/>
          <p:nvPr/>
        </p:nvSpPr>
        <p:spPr>
          <a:xfrm>
            <a:off x="9589699" y="10985500"/>
            <a:ext cx="4128016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776C69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5"/>
          <p:cNvSpPr/>
          <p:nvPr/>
        </p:nvSpPr>
        <p:spPr>
          <a:xfrm>
            <a:off x="13819327" y="10623550"/>
            <a:ext cx="7620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5"/>
          <p:cNvSpPr/>
          <p:nvPr/>
        </p:nvSpPr>
        <p:spPr>
          <a:xfrm>
            <a:off x="13819327" y="10623550"/>
            <a:ext cx="897579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Montserrat"/>
              <a:buNone/>
            </a:pPr>
            <a:r>
              <a:rPr b="1" i="0" lang="en-US" sz="3200" u="none" cap="none" strike="noStrike">
                <a:solidFill>
                  <a:srgbClr val="776C69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5"/>
          <p:cNvSpPr/>
          <p:nvPr/>
        </p:nvSpPr>
        <p:spPr>
          <a:xfrm>
            <a:off x="17960045" y="4648200"/>
            <a:ext cx="4991724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5"/>
          <p:cNvSpPr/>
          <p:nvPr/>
        </p:nvSpPr>
        <p:spPr>
          <a:xfrm>
            <a:off x="17960045" y="4648200"/>
            <a:ext cx="4026403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5"/>
          <p:cNvSpPr/>
          <p:nvPr/>
        </p:nvSpPr>
        <p:spPr>
          <a:xfrm>
            <a:off x="17960045" y="4648200"/>
            <a:ext cx="4161887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Montserrat SemiBold"/>
              <a:buNone/>
            </a:pPr>
            <a:r>
              <a:rPr b="0" i="0" lang="en-US" sz="3200" u="none" cap="none" strike="noStrike">
                <a:solidFill>
                  <a:srgbClr val="776C6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5"/>
          <p:cNvSpPr/>
          <p:nvPr/>
        </p:nvSpPr>
        <p:spPr>
          <a:xfrm>
            <a:off x="17960045" y="5245100"/>
            <a:ext cx="4128016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776C69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5"/>
          <p:cNvSpPr/>
          <p:nvPr/>
        </p:nvSpPr>
        <p:spPr>
          <a:xfrm>
            <a:off x="22189673" y="4883150"/>
            <a:ext cx="7620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5"/>
          <p:cNvSpPr/>
          <p:nvPr/>
        </p:nvSpPr>
        <p:spPr>
          <a:xfrm>
            <a:off x="22189673" y="4883150"/>
            <a:ext cx="897579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Montserrat"/>
              <a:buNone/>
            </a:pPr>
            <a:r>
              <a:rPr b="1" i="0" lang="en-US" sz="3200" u="none" cap="none" strike="noStrike">
                <a:solidFill>
                  <a:srgbClr val="776C69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5"/>
          <p:cNvSpPr/>
          <p:nvPr/>
        </p:nvSpPr>
        <p:spPr>
          <a:xfrm>
            <a:off x="17960045" y="6083300"/>
            <a:ext cx="4991724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5"/>
          <p:cNvSpPr/>
          <p:nvPr/>
        </p:nvSpPr>
        <p:spPr>
          <a:xfrm>
            <a:off x="17960045" y="6083300"/>
            <a:ext cx="4026403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5"/>
          <p:cNvSpPr/>
          <p:nvPr/>
        </p:nvSpPr>
        <p:spPr>
          <a:xfrm>
            <a:off x="17960045" y="6083300"/>
            <a:ext cx="4161887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Montserrat SemiBold"/>
              <a:buNone/>
            </a:pPr>
            <a:r>
              <a:rPr b="0" i="0" lang="en-US" sz="3200" u="none" cap="none" strike="noStrike">
                <a:solidFill>
                  <a:srgbClr val="776C6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5"/>
          <p:cNvSpPr/>
          <p:nvPr/>
        </p:nvSpPr>
        <p:spPr>
          <a:xfrm>
            <a:off x="17960045" y="6680200"/>
            <a:ext cx="4128016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776C69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5"/>
          <p:cNvSpPr/>
          <p:nvPr/>
        </p:nvSpPr>
        <p:spPr>
          <a:xfrm>
            <a:off x="22189673" y="6318250"/>
            <a:ext cx="7620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5"/>
          <p:cNvSpPr/>
          <p:nvPr/>
        </p:nvSpPr>
        <p:spPr>
          <a:xfrm>
            <a:off x="22189673" y="6318250"/>
            <a:ext cx="897579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Montserrat"/>
              <a:buNone/>
            </a:pPr>
            <a:r>
              <a:rPr b="1" i="0" lang="en-US" sz="3200" u="none" cap="none" strike="noStrike">
                <a:solidFill>
                  <a:srgbClr val="776C69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5"/>
          <p:cNvSpPr/>
          <p:nvPr/>
        </p:nvSpPr>
        <p:spPr>
          <a:xfrm>
            <a:off x="17960045" y="7518400"/>
            <a:ext cx="4991724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17960045" y="7518400"/>
            <a:ext cx="4026403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17960045" y="7518400"/>
            <a:ext cx="4161887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Montserrat SemiBold"/>
              <a:buNone/>
            </a:pPr>
            <a:r>
              <a:rPr b="0" i="0" lang="en-US" sz="3200" u="none" cap="none" strike="noStrike">
                <a:solidFill>
                  <a:srgbClr val="776C6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17960045" y="8115300"/>
            <a:ext cx="4128016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776C69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22189673" y="7753350"/>
            <a:ext cx="7620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22189673" y="7753350"/>
            <a:ext cx="897579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Montserrat"/>
              <a:buNone/>
            </a:pPr>
            <a:r>
              <a:rPr b="1" i="0" lang="en-US" sz="3200" u="none" cap="none" strike="noStrike">
                <a:solidFill>
                  <a:srgbClr val="776C69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17960045" y="8953500"/>
            <a:ext cx="4991724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17960045" y="8953500"/>
            <a:ext cx="4026403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17960045" y="8953500"/>
            <a:ext cx="4161887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Montserrat SemiBold"/>
              <a:buNone/>
            </a:pPr>
            <a:r>
              <a:rPr b="0" i="0" lang="en-US" sz="3200" u="none" cap="none" strike="noStrike">
                <a:solidFill>
                  <a:srgbClr val="776C6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17960045" y="9550400"/>
            <a:ext cx="4128016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776C69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22189673" y="9188450"/>
            <a:ext cx="7620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2189673" y="9188450"/>
            <a:ext cx="897579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Montserrat"/>
              <a:buNone/>
            </a:pPr>
            <a:r>
              <a:rPr b="1" i="0" lang="en-US" sz="3200" u="none" cap="none" strike="noStrike">
                <a:solidFill>
                  <a:srgbClr val="776C69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17960045" y="10388600"/>
            <a:ext cx="4991724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17960045" y="10388600"/>
            <a:ext cx="4026403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17960045" y="10388600"/>
            <a:ext cx="4161887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Montserrat SemiBold"/>
              <a:buNone/>
            </a:pPr>
            <a:r>
              <a:rPr b="0" i="0" lang="en-US" sz="3200" u="none" cap="none" strike="noStrike">
                <a:solidFill>
                  <a:srgbClr val="776C6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17960045" y="10985500"/>
            <a:ext cx="4128016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776C69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2189673" y="10623550"/>
            <a:ext cx="7620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22189673" y="10623550"/>
            <a:ext cx="897579" cy="630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Montserrat"/>
              <a:buNone/>
            </a:pPr>
            <a:r>
              <a:rPr b="1" i="0" lang="en-US" sz="3200" u="none" cap="none" strike="noStrike">
                <a:solidFill>
                  <a:srgbClr val="776C69"/>
                </a:solidFill>
                <a:latin typeface="Montserrat"/>
                <a:ea typeface="Montserrat"/>
                <a:cs typeface="Montserrat"/>
                <a:sym typeface="Montserrat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72" name="Google Shape;37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118315" y="4889500"/>
            <a:ext cx="304838" cy="62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5"/>
          <p:cNvSpPr/>
          <p:nvPr/>
        </p:nvSpPr>
        <p:spPr>
          <a:xfrm>
            <a:off x="9589699" y="1422400"/>
            <a:ext cx="4547168" cy="21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9600"/>
              <a:buFont typeface="Sacramento"/>
              <a:buNone/>
            </a:pPr>
            <a:r>
              <a:rPr b="0" i="0" lang="en-US" sz="9600" u="none" cap="none" strike="noStrike">
                <a:solidFill>
                  <a:srgbClr val="776C69"/>
                </a:solidFill>
                <a:latin typeface="Sacramento"/>
                <a:ea typeface="Sacramento"/>
                <a:cs typeface="Sacramento"/>
                <a:sym typeface="Sacramento"/>
              </a:rPr>
              <a:t>Appetizer</a:t>
            </a:r>
            <a:endParaRPr b="0" i="0" sz="9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17960045" y="1422400"/>
            <a:ext cx="3327816" cy="21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9600"/>
              <a:buFont typeface="Sacramento"/>
              <a:buNone/>
            </a:pPr>
            <a:r>
              <a:rPr b="0" i="0" lang="en-US" sz="9600" u="none" cap="none" strike="noStrike">
                <a:solidFill>
                  <a:srgbClr val="776C69"/>
                </a:solidFill>
                <a:latin typeface="Sacramento"/>
                <a:ea typeface="Sacramento"/>
                <a:cs typeface="Sacramento"/>
                <a:sym typeface="Sacramento"/>
              </a:rPr>
              <a:t>Dishes</a:t>
            </a:r>
            <a:endParaRPr b="0" i="0" sz="9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75" name="Google Shape;37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977861" y="0"/>
            <a:ext cx="4409187" cy="2584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76" name="Google Shape;376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0"/>
            <a:ext cx="8725991" cy="136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"/>
          <p:cNvSpPr/>
          <p:nvPr/>
        </p:nvSpPr>
        <p:spPr>
          <a:xfrm>
            <a:off x="736692" y="4622800"/>
            <a:ext cx="8281435" cy="54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0"/>
              <a:buFont typeface="Sacramento"/>
              <a:buNone/>
            </a:pPr>
            <a:r>
              <a:rPr b="0" i="0" lang="en-US" sz="24000" u="none" cap="none" strike="noStrike">
                <a:solidFill>
                  <a:srgbClr val="FFFFFF"/>
                </a:solidFill>
                <a:latin typeface="Sacramento"/>
                <a:ea typeface="Sacramento"/>
                <a:cs typeface="Sacramento"/>
                <a:sym typeface="Sacramento"/>
              </a:rPr>
              <a:t>Menu</a:t>
            </a:r>
            <a:endParaRPr b="0" i="0" sz="2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DFCE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"/>
          <p:cNvSpPr/>
          <p:nvPr/>
        </p:nvSpPr>
        <p:spPr>
          <a:xfrm>
            <a:off x="533467" y="647700"/>
            <a:ext cx="22900962" cy="2819400"/>
          </a:xfrm>
          <a:prstGeom prst="roundRect">
            <a:avLst>
              <a:gd fmla="val 19784" name="adj"/>
            </a:avLst>
          </a:prstGeom>
          <a:noFill/>
          <a:ln cap="flat" cmpd="sng" w="38100">
            <a:solidFill>
              <a:srgbClr val="C13D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6"/>
          <p:cNvSpPr/>
          <p:nvPr/>
        </p:nvSpPr>
        <p:spPr>
          <a:xfrm>
            <a:off x="533467" y="13106400"/>
            <a:ext cx="22900962" cy="9677400"/>
          </a:xfrm>
          <a:prstGeom prst="roundRect">
            <a:avLst>
              <a:gd fmla="val 5764" name="adj"/>
            </a:avLst>
          </a:prstGeom>
          <a:noFill/>
          <a:ln cap="flat" cmpd="sng" w="38100">
            <a:solidFill>
              <a:srgbClr val="C13D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6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86" name="Google Shape;38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6"/>
          <p:cNvSpPr/>
          <p:nvPr/>
        </p:nvSpPr>
        <p:spPr>
          <a:xfrm>
            <a:off x="3022978" y="1384300"/>
            <a:ext cx="1486086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63728"/>
              </a:buClr>
              <a:buSzPts val="3600"/>
              <a:buFont typeface="Poppins"/>
              <a:buNone/>
            </a:pPr>
            <a:r>
              <a:rPr b="0" i="0" lang="en-US" sz="3600" u="none" cap="none" strike="noStrike">
                <a:solidFill>
                  <a:srgbClr val="363728"/>
                </a:solidFill>
                <a:latin typeface="Poppins"/>
                <a:ea typeface="Poppins"/>
                <a:cs typeface="Poppins"/>
                <a:sym typeface="Poppins"/>
              </a:rPr>
              <a:t>FRESH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6"/>
          <p:cNvSpPr/>
          <p:nvPr/>
        </p:nvSpPr>
        <p:spPr>
          <a:xfrm>
            <a:off x="1943343" y="1968500"/>
            <a:ext cx="2565721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63728"/>
              </a:buClr>
              <a:buSzPts val="3600"/>
              <a:buFont typeface="Poppins"/>
              <a:buNone/>
            </a:pPr>
            <a:r>
              <a:rPr b="0" i="0" lang="en-US" sz="3600" u="none" cap="none" strike="noStrike">
                <a:solidFill>
                  <a:srgbClr val="363728"/>
                </a:solidFill>
                <a:latin typeface="Poppins"/>
                <a:ea typeface="Poppins"/>
                <a:cs typeface="Poppins"/>
                <a:sym typeface="Poppins"/>
              </a:rPr>
              <a:t>PRODUCTS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6"/>
          <p:cNvSpPr/>
          <p:nvPr/>
        </p:nvSpPr>
        <p:spPr>
          <a:xfrm>
            <a:off x="19649356" y="1333500"/>
            <a:ext cx="1422578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63728"/>
              </a:buClr>
              <a:buSzPts val="3600"/>
              <a:buFont typeface="Poppins"/>
              <a:buNone/>
            </a:pPr>
            <a:r>
              <a:rPr b="0" i="0" lang="en-US" sz="3600" u="none" cap="none" strike="noStrike">
                <a:solidFill>
                  <a:srgbClr val="363728"/>
                </a:solidFill>
                <a:latin typeface="Poppins"/>
                <a:ea typeface="Poppins"/>
                <a:cs typeface="Poppins"/>
                <a:sym typeface="Poppins"/>
              </a:rPr>
              <a:t>FROM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6"/>
          <p:cNvSpPr/>
          <p:nvPr/>
        </p:nvSpPr>
        <p:spPr>
          <a:xfrm>
            <a:off x="19649356" y="1917700"/>
            <a:ext cx="2819752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63728"/>
              </a:buClr>
              <a:buSzPts val="3600"/>
              <a:buFont typeface="Poppins"/>
              <a:buNone/>
            </a:pPr>
            <a:r>
              <a:rPr b="0" i="0" lang="en-US" sz="3600" u="none" cap="none" strike="noStrike">
                <a:solidFill>
                  <a:srgbClr val="363728"/>
                </a:solidFill>
                <a:latin typeface="Poppins"/>
                <a:ea typeface="Poppins"/>
                <a:cs typeface="Poppins"/>
                <a:sym typeface="Poppins"/>
              </a:rPr>
              <a:t>12PM - 10PM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6"/>
          <p:cNvSpPr/>
          <p:nvPr/>
        </p:nvSpPr>
        <p:spPr>
          <a:xfrm>
            <a:off x="9831029" y="685800"/>
            <a:ext cx="5292328" cy="2980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B24"/>
              </a:buClr>
              <a:buSzPts val="12800"/>
              <a:buFont typeface="Poppins"/>
              <a:buNone/>
            </a:pPr>
            <a:r>
              <a:rPr b="1" i="0" lang="en-US" sz="12800" u="none" cap="none" strike="noStrike">
                <a:solidFill>
                  <a:srgbClr val="1A1B24"/>
                </a:solidFill>
                <a:latin typeface="Poppins"/>
                <a:ea typeface="Poppins"/>
                <a:cs typeface="Poppins"/>
                <a:sym typeface="Poppins"/>
              </a:rPr>
              <a:t>MENU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6"/>
          <p:cNvSpPr/>
          <p:nvPr/>
        </p:nvSpPr>
        <p:spPr>
          <a:xfrm>
            <a:off x="9881835" y="635000"/>
            <a:ext cx="5292328" cy="2980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6AA5"/>
              </a:buClr>
              <a:buSzPts val="12800"/>
              <a:buFont typeface="Poppins"/>
              <a:buNone/>
            </a:pPr>
            <a:r>
              <a:rPr b="1" i="0" lang="en-US" sz="12800" u="none" cap="none" strike="noStrike">
                <a:solidFill>
                  <a:srgbClr val="646AA5"/>
                </a:solidFill>
                <a:latin typeface="Poppins"/>
                <a:ea typeface="Poppins"/>
                <a:cs typeface="Poppins"/>
                <a:sym typeface="Poppins"/>
              </a:rPr>
              <a:t>MENU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6"/>
          <p:cNvSpPr/>
          <p:nvPr/>
        </p:nvSpPr>
        <p:spPr>
          <a:xfrm>
            <a:off x="8535467" y="2781300"/>
            <a:ext cx="7481235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63728"/>
              </a:buClr>
              <a:buSzPts val="3600"/>
              <a:buFont typeface="Poppins"/>
              <a:buNone/>
            </a:pPr>
            <a:r>
              <a:rPr b="0" i="0" lang="en-US" sz="3600" u="none" cap="none" strike="noStrike">
                <a:solidFill>
                  <a:srgbClr val="363728"/>
                </a:solidFill>
                <a:latin typeface="Poppins"/>
                <a:ea typeface="Poppins"/>
                <a:cs typeface="Poppins"/>
                <a:sym typeface="Poppins"/>
              </a:rPr>
              <a:t>123 Rustic Street, +11 234 567 890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94" name="Google Shape;39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2206" y="635000"/>
            <a:ext cx="38105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5" name="Google Shape;39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41092" y="635000"/>
            <a:ext cx="38105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6" name="Google Shape;39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95949" y="4140200"/>
            <a:ext cx="38105" cy="833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7" name="Google Shape;39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515489" y="4140200"/>
            <a:ext cx="38105" cy="833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8" name="Google Shape;39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35279" y="5149850"/>
            <a:ext cx="7049381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9" name="Google Shape;39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54819" y="5149850"/>
            <a:ext cx="7049381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00" name="Google Shape;400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214076" y="5149850"/>
            <a:ext cx="4750394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01" name="Google Shape;40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35279" y="4159250"/>
            <a:ext cx="7049381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02" name="Google Shape;40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54819" y="4159250"/>
            <a:ext cx="7049381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03" name="Google Shape;403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214076" y="4159250"/>
            <a:ext cx="4750394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6"/>
          <p:cNvSpPr/>
          <p:nvPr/>
        </p:nvSpPr>
        <p:spPr>
          <a:xfrm>
            <a:off x="3988298" y="4330700"/>
            <a:ext cx="2112697" cy="829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3D43"/>
              </a:buClr>
              <a:buSzPts val="4000"/>
              <a:buFont typeface="Antonio"/>
              <a:buNone/>
            </a:pPr>
            <a:r>
              <a:rPr b="0" i="0" lang="en-US" sz="4000" u="none" cap="none" strike="noStrike">
                <a:solidFill>
                  <a:srgbClr val="C13D43"/>
                </a:solidFill>
                <a:latin typeface="Antonio"/>
                <a:ea typeface="Antonio"/>
                <a:cs typeface="Antonio"/>
                <a:sym typeface="Antonio"/>
              </a:rPr>
              <a:t>APPETIZERS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6"/>
          <p:cNvSpPr/>
          <p:nvPr/>
        </p:nvSpPr>
        <p:spPr>
          <a:xfrm>
            <a:off x="12676184" y="4330700"/>
            <a:ext cx="1376005" cy="829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3D43"/>
              </a:buClr>
              <a:buSzPts val="4000"/>
              <a:buFont typeface="Antonio"/>
              <a:buNone/>
            </a:pPr>
            <a:r>
              <a:rPr b="0" i="0" lang="en-US" sz="4000" u="none" cap="none" strike="noStrike">
                <a:solidFill>
                  <a:srgbClr val="C13D43"/>
                </a:solidFill>
                <a:latin typeface="Antonio"/>
                <a:ea typeface="Antonio"/>
                <a:cs typeface="Antonio"/>
                <a:sym typeface="Antonio"/>
              </a:rPr>
              <a:t>DISHES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6"/>
          <p:cNvSpPr/>
          <p:nvPr/>
        </p:nvSpPr>
        <p:spPr>
          <a:xfrm>
            <a:off x="19789073" y="4330700"/>
            <a:ext cx="1452215" cy="829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3D43"/>
              </a:buClr>
              <a:buSzPts val="4000"/>
              <a:buFont typeface="Antonio"/>
              <a:buNone/>
            </a:pPr>
            <a:r>
              <a:rPr b="0" i="0" lang="en-US" sz="4000" u="none" cap="none" strike="noStrike">
                <a:solidFill>
                  <a:srgbClr val="C13D43"/>
                </a:solidFill>
                <a:latin typeface="Antonio"/>
                <a:ea typeface="Antonio"/>
                <a:cs typeface="Antonio"/>
                <a:sym typeface="Antonio"/>
              </a:rPr>
              <a:t>DRINKS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07" name="Google Shape;407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99987" y="4654550"/>
            <a:ext cx="190524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08" name="Google Shape;408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771946" y="4654550"/>
            <a:ext cx="190524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09" name="Google Shape;40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821327" y="4654550"/>
            <a:ext cx="190524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10" name="Google Shape;410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27816" y="4654550"/>
            <a:ext cx="190524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11" name="Google Shape;411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799775" y="4654550"/>
            <a:ext cx="190524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12" name="Google Shape;412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849156" y="4654550"/>
            <a:ext cx="190524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6"/>
          <p:cNvSpPr/>
          <p:nvPr/>
        </p:nvSpPr>
        <p:spPr>
          <a:xfrm>
            <a:off x="1511489" y="5613400"/>
            <a:ext cx="704938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6"/>
          <p:cNvSpPr/>
          <p:nvPr/>
        </p:nvSpPr>
        <p:spPr>
          <a:xfrm>
            <a:off x="1511489" y="5613400"/>
            <a:ext cx="6287286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6"/>
          <p:cNvSpPr/>
          <p:nvPr/>
        </p:nvSpPr>
        <p:spPr>
          <a:xfrm>
            <a:off x="1511489" y="5613400"/>
            <a:ext cx="6422769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Antonio SemiBold"/>
              <a:buNone/>
            </a:pPr>
            <a:r>
              <a:rPr b="0" i="0" lang="en-US" sz="3200" u="none" cap="none" strike="noStrike">
                <a:solidFill>
                  <a:srgbClr val="776C69"/>
                </a:solidFill>
                <a:latin typeface="Antonio SemiBold"/>
                <a:ea typeface="Antonio SemiBold"/>
                <a:cs typeface="Antonio SemiBold"/>
                <a:sym typeface="Antonio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6"/>
          <p:cNvSpPr/>
          <p:nvPr/>
        </p:nvSpPr>
        <p:spPr>
          <a:xfrm>
            <a:off x="1511489" y="6235700"/>
            <a:ext cx="63888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2400"/>
              <a:buFont typeface="Abel"/>
              <a:buNone/>
            </a:pPr>
            <a:r>
              <a:rPr b="0" i="0" lang="en-US" sz="2400" u="none" cap="none" strike="noStrike">
                <a:solidFill>
                  <a:srgbClr val="776C69"/>
                </a:solidFill>
                <a:latin typeface="Abel"/>
                <a:ea typeface="Abel"/>
                <a:cs typeface="Abel"/>
                <a:sym typeface="Abel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6"/>
          <p:cNvSpPr/>
          <p:nvPr/>
        </p:nvSpPr>
        <p:spPr>
          <a:xfrm>
            <a:off x="8002000" y="5861050"/>
            <a:ext cx="55887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6"/>
          <p:cNvSpPr/>
          <p:nvPr/>
        </p:nvSpPr>
        <p:spPr>
          <a:xfrm>
            <a:off x="8002000" y="5861050"/>
            <a:ext cx="694353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Antonio"/>
              <a:buNone/>
            </a:pPr>
            <a:r>
              <a:rPr b="1" i="0" lang="en-US" sz="3200" u="none" cap="none" strike="noStrike">
                <a:solidFill>
                  <a:srgbClr val="776C69"/>
                </a:solidFill>
                <a:latin typeface="Antonio"/>
                <a:ea typeface="Antonio"/>
                <a:cs typeface="Antonio"/>
                <a:sym typeface="Antonio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6"/>
          <p:cNvSpPr/>
          <p:nvPr/>
        </p:nvSpPr>
        <p:spPr>
          <a:xfrm>
            <a:off x="9831029" y="5613400"/>
            <a:ext cx="704938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6"/>
          <p:cNvSpPr/>
          <p:nvPr/>
        </p:nvSpPr>
        <p:spPr>
          <a:xfrm>
            <a:off x="9831029" y="5613400"/>
            <a:ext cx="6287286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6"/>
          <p:cNvSpPr/>
          <p:nvPr/>
        </p:nvSpPr>
        <p:spPr>
          <a:xfrm>
            <a:off x="9831029" y="5613400"/>
            <a:ext cx="6422769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Antonio SemiBold"/>
              <a:buNone/>
            </a:pPr>
            <a:r>
              <a:rPr b="0" i="0" lang="en-US" sz="3200" u="none" cap="none" strike="noStrike">
                <a:solidFill>
                  <a:srgbClr val="776C69"/>
                </a:solidFill>
                <a:latin typeface="Antonio SemiBold"/>
                <a:ea typeface="Antonio SemiBold"/>
                <a:cs typeface="Antonio SemiBold"/>
                <a:sym typeface="Antonio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6"/>
          <p:cNvSpPr/>
          <p:nvPr/>
        </p:nvSpPr>
        <p:spPr>
          <a:xfrm>
            <a:off x="9831029" y="6235700"/>
            <a:ext cx="63888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2400"/>
              <a:buFont typeface="Abel"/>
              <a:buNone/>
            </a:pPr>
            <a:r>
              <a:rPr b="0" i="0" lang="en-US" sz="2400" u="none" cap="none" strike="noStrike">
                <a:solidFill>
                  <a:srgbClr val="776C69"/>
                </a:solidFill>
                <a:latin typeface="Abel"/>
                <a:ea typeface="Abel"/>
                <a:cs typeface="Abel"/>
                <a:sym typeface="Abel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6"/>
          <p:cNvSpPr/>
          <p:nvPr/>
        </p:nvSpPr>
        <p:spPr>
          <a:xfrm>
            <a:off x="16321540" y="5861050"/>
            <a:ext cx="55887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6"/>
          <p:cNvSpPr/>
          <p:nvPr/>
        </p:nvSpPr>
        <p:spPr>
          <a:xfrm>
            <a:off x="16321540" y="5861050"/>
            <a:ext cx="694353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Antonio"/>
              <a:buNone/>
            </a:pPr>
            <a:r>
              <a:rPr b="1" i="0" lang="en-US" sz="3200" u="none" cap="none" strike="noStrike">
                <a:solidFill>
                  <a:srgbClr val="776C69"/>
                </a:solidFill>
                <a:latin typeface="Antonio"/>
                <a:ea typeface="Antonio"/>
                <a:cs typeface="Antonio"/>
                <a:sym typeface="Antonio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6"/>
          <p:cNvSpPr/>
          <p:nvPr/>
        </p:nvSpPr>
        <p:spPr>
          <a:xfrm>
            <a:off x="18290286" y="5613400"/>
            <a:ext cx="467418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6"/>
          <p:cNvSpPr/>
          <p:nvPr/>
        </p:nvSpPr>
        <p:spPr>
          <a:xfrm>
            <a:off x="18290286" y="5613400"/>
            <a:ext cx="3912089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6"/>
          <p:cNvSpPr/>
          <p:nvPr/>
        </p:nvSpPr>
        <p:spPr>
          <a:xfrm>
            <a:off x="18290286" y="5613400"/>
            <a:ext cx="4047573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Antonio SemiBold"/>
              <a:buNone/>
            </a:pPr>
            <a:r>
              <a:rPr b="0" i="0" lang="en-US" sz="3200" u="none" cap="none" strike="noStrike">
                <a:solidFill>
                  <a:srgbClr val="776C69"/>
                </a:solidFill>
                <a:latin typeface="Antonio SemiBold"/>
                <a:ea typeface="Antonio SemiBold"/>
                <a:cs typeface="Antonio SemiBold"/>
                <a:sym typeface="Antonio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6"/>
          <p:cNvSpPr/>
          <p:nvPr/>
        </p:nvSpPr>
        <p:spPr>
          <a:xfrm>
            <a:off x="18290286" y="6235700"/>
            <a:ext cx="4013702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2400"/>
              <a:buFont typeface="Abel"/>
              <a:buNone/>
            </a:pPr>
            <a:r>
              <a:rPr b="0" i="0" lang="en-US" sz="2400" u="none" cap="none" strike="noStrike">
                <a:solidFill>
                  <a:srgbClr val="776C69"/>
                </a:solidFill>
                <a:latin typeface="Abel"/>
                <a:ea typeface="Abel"/>
                <a:cs typeface="Abel"/>
                <a:sym typeface="Abel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6"/>
          <p:cNvSpPr/>
          <p:nvPr/>
        </p:nvSpPr>
        <p:spPr>
          <a:xfrm>
            <a:off x="22405600" y="5861050"/>
            <a:ext cx="55887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6"/>
          <p:cNvSpPr/>
          <p:nvPr/>
        </p:nvSpPr>
        <p:spPr>
          <a:xfrm>
            <a:off x="22405600" y="5861050"/>
            <a:ext cx="694353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Antonio"/>
              <a:buNone/>
            </a:pPr>
            <a:r>
              <a:rPr b="1" i="0" lang="en-US" sz="3200" u="none" cap="none" strike="noStrike">
                <a:solidFill>
                  <a:srgbClr val="776C69"/>
                </a:solidFill>
                <a:latin typeface="Antonio"/>
                <a:ea typeface="Antonio"/>
                <a:cs typeface="Antonio"/>
                <a:sym typeface="Antonio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6"/>
          <p:cNvSpPr/>
          <p:nvPr/>
        </p:nvSpPr>
        <p:spPr>
          <a:xfrm>
            <a:off x="1511489" y="7073900"/>
            <a:ext cx="704938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1511489" y="7073900"/>
            <a:ext cx="6287286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1511489" y="7073900"/>
            <a:ext cx="6422769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Antonio SemiBold"/>
              <a:buNone/>
            </a:pPr>
            <a:r>
              <a:rPr b="0" i="0" lang="en-US" sz="3200" u="none" cap="none" strike="noStrike">
                <a:solidFill>
                  <a:srgbClr val="776C69"/>
                </a:solidFill>
                <a:latin typeface="Antonio SemiBold"/>
                <a:ea typeface="Antonio SemiBold"/>
                <a:cs typeface="Antonio SemiBold"/>
                <a:sym typeface="Antonio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6"/>
          <p:cNvSpPr/>
          <p:nvPr/>
        </p:nvSpPr>
        <p:spPr>
          <a:xfrm>
            <a:off x="1511489" y="7696200"/>
            <a:ext cx="63888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2400"/>
              <a:buFont typeface="Abel"/>
              <a:buNone/>
            </a:pPr>
            <a:r>
              <a:rPr b="0" i="0" lang="en-US" sz="2400" u="none" cap="none" strike="noStrike">
                <a:solidFill>
                  <a:srgbClr val="776C69"/>
                </a:solidFill>
                <a:latin typeface="Abel"/>
                <a:ea typeface="Abel"/>
                <a:cs typeface="Abel"/>
                <a:sym typeface="Abel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6"/>
          <p:cNvSpPr/>
          <p:nvPr/>
        </p:nvSpPr>
        <p:spPr>
          <a:xfrm>
            <a:off x="8002000" y="7321550"/>
            <a:ext cx="55887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8002000" y="7321550"/>
            <a:ext cx="694353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Antonio"/>
              <a:buNone/>
            </a:pPr>
            <a:r>
              <a:rPr b="1" i="0" lang="en-US" sz="3200" u="none" cap="none" strike="noStrike">
                <a:solidFill>
                  <a:srgbClr val="776C69"/>
                </a:solidFill>
                <a:latin typeface="Antonio"/>
                <a:ea typeface="Antonio"/>
                <a:cs typeface="Antonio"/>
                <a:sym typeface="Antonio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6"/>
          <p:cNvSpPr/>
          <p:nvPr/>
        </p:nvSpPr>
        <p:spPr>
          <a:xfrm>
            <a:off x="9831029" y="7073900"/>
            <a:ext cx="704938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6"/>
          <p:cNvSpPr/>
          <p:nvPr/>
        </p:nvSpPr>
        <p:spPr>
          <a:xfrm>
            <a:off x="9831029" y="7073900"/>
            <a:ext cx="6287286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9831029" y="7073900"/>
            <a:ext cx="6422769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Antonio SemiBold"/>
              <a:buNone/>
            </a:pPr>
            <a:r>
              <a:rPr b="0" i="0" lang="en-US" sz="3200" u="none" cap="none" strike="noStrike">
                <a:solidFill>
                  <a:srgbClr val="776C69"/>
                </a:solidFill>
                <a:latin typeface="Antonio SemiBold"/>
                <a:ea typeface="Antonio SemiBold"/>
                <a:cs typeface="Antonio SemiBold"/>
                <a:sym typeface="Antonio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6"/>
          <p:cNvSpPr/>
          <p:nvPr/>
        </p:nvSpPr>
        <p:spPr>
          <a:xfrm>
            <a:off x="9831029" y="7696200"/>
            <a:ext cx="63888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2400"/>
              <a:buFont typeface="Abel"/>
              <a:buNone/>
            </a:pPr>
            <a:r>
              <a:rPr b="0" i="0" lang="en-US" sz="2400" u="none" cap="none" strike="noStrike">
                <a:solidFill>
                  <a:srgbClr val="776C69"/>
                </a:solidFill>
                <a:latin typeface="Abel"/>
                <a:ea typeface="Abel"/>
                <a:cs typeface="Abel"/>
                <a:sym typeface="Abel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6"/>
          <p:cNvSpPr/>
          <p:nvPr/>
        </p:nvSpPr>
        <p:spPr>
          <a:xfrm>
            <a:off x="16321540" y="7321550"/>
            <a:ext cx="55887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6"/>
          <p:cNvSpPr/>
          <p:nvPr/>
        </p:nvSpPr>
        <p:spPr>
          <a:xfrm>
            <a:off x="16321540" y="7321550"/>
            <a:ext cx="694353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Antonio"/>
              <a:buNone/>
            </a:pPr>
            <a:r>
              <a:rPr b="1" i="0" lang="en-US" sz="3200" u="none" cap="none" strike="noStrike">
                <a:solidFill>
                  <a:srgbClr val="776C69"/>
                </a:solidFill>
                <a:latin typeface="Antonio"/>
                <a:ea typeface="Antonio"/>
                <a:cs typeface="Antonio"/>
                <a:sym typeface="Antonio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6"/>
          <p:cNvSpPr/>
          <p:nvPr/>
        </p:nvSpPr>
        <p:spPr>
          <a:xfrm>
            <a:off x="18290286" y="7073900"/>
            <a:ext cx="467418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6"/>
          <p:cNvSpPr/>
          <p:nvPr/>
        </p:nvSpPr>
        <p:spPr>
          <a:xfrm>
            <a:off x="18290286" y="7073900"/>
            <a:ext cx="3912089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6"/>
          <p:cNvSpPr/>
          <p:nvPr/>
        </p:nvSpPr>
        <p:spPr>
          <a:xfrm>
            <a:off x="18290286" y="7073900"/>
            <a:ext cx="4047573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Antonio SemiBold"/>
              <a:buNone/>
            </a:pPr>
            <a:r>
              <a:rPr b="0" i="0" lang="en-US" sz="3200" u="none" cap="none" strike="noStrike">
                <a:solidFill>
                  <a:srgbClr val="776C69"/>
                </a:solidFill>
                <a:latin typeface="Antonio SemiBold"/>
                <a:ea typeface="Antonio SemiBold"/>
                <a:cs typeface="Antonio SemiBold"/>
                <a:sym typeface="Antonio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6"/>
          <p:cNvSpPr/>
          <p:nvPr/>
        </p:nvSpPr>
        <p:spPr>
          <a:xfrm>
            <a:off x="18290286" y="7696200"/>
            <a:ext cx="4013702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2400"/>
              <a:buFont typeface="Abel"/>
              <a:buNone/>
            </a:pPr>
            <a:r>
              <a:rPr b="0" i="0" lang="en-US" sz="2400" u="none" cap="none" strike="noStrike">
                <a:solidFill>
                  <a:srgbClr val="776C69"/>
                </a:solidFill>
                <a:latin typeface="Abel"/>
                <a:ea typeface="Abel"/>
                <a:cs typeface="Abel"/>
                <a:sym typeface="Abel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6"/>
          <p:cNvSpPr/>
          <p:nvPr/>
        </p:nvSpPr>
        <p:spPr>
          <a:xfrm>
            <a:off x="22405600" y="7321550"/>
            <a:ext cx="55887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22405600" y="7321550"/>
            <a:ext cx="694353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Antonio"/>
              <a:buNone/>
            </a:pPr>
            <a:r>
              <a:rPr b="1" i="0" lang="en-US" sz="3200" u="none" cap="none" strike="noStrike">
                <a:solidFill>
                  <a:srgbClr val="776C69"/>
                </a:solidFill>
                <a:latin typeface="Antonio"/>
                <a:ea typeface="Antonio"/>
                <a:cs typeface="Antonio"/>
                <a:sym typeface="Antonio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6"/>
          <p:cNvSpPr/>
          <p:nvPr/>
        </p:nvSpPr>
        <p:spPr>
          <a:xfrm>
            <a:off x="1511489" y="8534400"/>
            <a:ext cx="704938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6"/>
          <p:cNvSpPr/>
          <p:nvPr/>
        </p:nvSpPr>
        <p:spPr>
          <a:xfrm>
            <a:off x="1511489" y="8534400"/>
            <a:ext cx="6287286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6"/>
          <p:cNvSpPr/>
          <p:nvPr/>
        </p:nvSpPr>
        <p:spPr>
          <a:xfrm>
            <a:off x="1511489" y="8534400"/>
            <a:ext cx="6422769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Antonio SemiBold"/>
              <a:buNone/>
            </a:pPr>
            <a:r>
              <a:rPr b="0" i="0" lang="en-US" sz="3200" u="none" cap="none" strike="noStrike">
                <a:solidFill>
                  <a:srgbClr val="776C69"/>
                </a:solidFill>
                <a:latin typeface="Antonio SemiBold"/>
                <a:ea typeface="Antonio SemiBold"/>
                <a:cs typeface="Antonio SemiBold"/>
                <a:sym typeface="Antonio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1511489" y="9156700"/>
            <a:ext cx="63888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2400"/>
              <a:buFont typeface="Abel"/>
              <a:buNone/>
            </a:pPr>
            <a:r>
              <a:rPr b="0" i="0" lang="en-US" sz="2400" u="none" cap="none" strike="noStrike">
                <a:solidFill>
                  <a:srgbClr val="776C69"/>
                </a:solidFill>
                <a:latin typeface="Abel"/>
                <a:ea typeface="Abel"/>
                <a:cs typeface="Abel"/>
                <a:sym typeface="Abel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8002000" y="8782050"/>
            <a:ext cx="55887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8002000" y="8782050"/>
            <a:ext cx="694353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Antonio"/>
              <a:buNone/>
            </a:pPr>
            <a:r>
              <a:rPr b="1" i="0" lang="en-US" sz="3200" u="none" cap="none" strike="noStrike">
                <a:solidFill>
                  <a:srgbClr val="776C69"/>
                </a:solidFill>
                <a:latin typeface="Antonio"/>
                <a:ea typeface="Antonio"/>
                <a:cs typeface="Antonio"/>
                <a:sym typeface="Antonio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6"/>
          <p:cNvSpPr/>
          <p:nvPr/>
        </p:nvSpPr>
        <p:spPr>
          <a:xfrm>
            <a:off x="9831029" y="8534400"/>
            <a:ext cx="704938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9831029" y="8534400"/>
            <a:ext cx="6287286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6"/>
          <p:cNvSpPr/>
          <p:nvPr/>
        </p:nvSpPr>
        <p:spPr>
          <a:xfrm>
            <a:off x="9831029" y="8534400"/>
            <a:ext cx="6422769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Antonio SemiBold"/>
              <a:buNone/>
            </a:pPr>
            <a:r>
              <a:rPr b="0" i="0" lang="en-US" sz="3200" u="none" cap="none" strike="noStrike">
                <a:solidFill>
                  <a:srgbClr val="776C69"/>
                </a:solidFill>
                <a:latin typeface="Antonio SemiBold"/>
                <a:ea typeface="Antonio SemiBold"/>
                <a:cs typeface="Antonio SemiBold"/>
                <a:sym typeface="Antonio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6"/>
          <p:cNvSpPr/>
          <p:nvPr/>
        </p:nvSpPr>
        <p:spPr>
          <a:xfrm>
            <a:off x="9831029" y="9156700"/>
            <a:ext cx="63888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2400"/>
              <a:buFont typeface="Abel"/>
              <a:buNone/>
            </a:pPr>
            <a:r>
              <a:rPr b="0" i="0" lang="en-US" sz="2400" u="none" cap="none" strike="noStrike">
                <a:solidFill>
                  <a:srgbClr val="776C69"/>
                </a:solidFill>
                <a:latin typeface="Abel"/>
                <a:ea typeface="Abel"/>
                <a:cs typeface="Abel"/>
                <a:sym typeface="Abel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16321540" y="8782050"/>
            <a:ext cx="55887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6"/>
          <p:cNvSpPr/>
          <p:nvPr/>
        </p:nvSpPr>
        <p:spPr>
          <a:xfrm>
            <a:off x="16321540" y="8782050"/>
            <a:ext cx="694353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Antonio"/>
              <a:buNone/>
            </a:pPr>
            <a:r>
              <a:rPr b="1" i="0" lang="en-US" sz="3200" u="none" cap="none" strike="noStrike">
                <a:solidFill>
                  <a:srgbClr val="776C69"/>
                </a:solidFill>
                <a:latin typeface="Antonio"/>
                <a:ea typeface="Antonio"/>
                <a:cs typeface="Antonio"/>
                <a:sym typeface="Antonio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18290286" y="8534400"/>
            <a:ext cx="467418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6"/>
          <p:cNvSpPr/>
          <p:nvPr/>
        </p:nvSpPr>
        <p:spPr>
          <a:xfrm>
            <a:off x="18290286" y="8534400"/>
            <a:ext cx="3912089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6"/>
          <p:cNvSpPr/>
          <p:nvPr/>
        </p:nvSpPr>
        <p:spPr>
          <a:xfrm>
            <a:off x="18290286" y="8534400"/>
            <a:ext cx="4047573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Antonio SemiBold"/>
              <a:buNone/>
            </a:pPr>
            <a:r>
              <a:rPr b="0" i="0" lang="en-US" sz="3200" u="none" cap="none" strike="noStrike">
                <a:solidFill>
                  <a:srgbClr val="776C69"/>
                </a:solidFill>
                <a:latin typeface="Antonio SemiBold"/>
                <a:ea typeface="Antonio SemiBold"/>
                <a:cs typeface="Antonio SemiBold"/>
                <a:sym typeface="Antonio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18290286" y="9156700"/>
            <a:ext cx="4013702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2400"/>
              <a:buFont typeface="Abel"/>
              <a:buNone/>
            </a:pPr>
            <a:r>
              <a:rPr b="0" i="0" lang="en-US" sz="2400" u="none" cap="none" strike="noStrike">
                <a:solidFill>
                  <a:srgbClr val="776C69"/>
                </a:solidFill>
                <a:latin typeface="Abel"/>
                <a:ea typeface="Abel"/>
                <a:cs typeface="Abel"/>
                <a:sym typeface="Abel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22405600" y="8782050"/>
            <a:ext cx="55887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6"/>
          <p:cNvSpPr/>
          <p:nvPr/>
        </p:nvSpPr>
        <p:spPr>
          <a:xfrm>
            <a:off x="22405600" y="8782050"/>
            <a:ext cx="694353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Antonio"/>
              <a:buNone/>
            </a:pPr>
            <a:r>
              <a:rPr b="1" i="0" lang="en-US" sz="3200" u="none" cap="none" strike="noStrike">
                <a:solidFill>
                  <a:srgbClr val="776C69"/>
                </a:solidFill>
                <a:latin typeface="Antonio"/>
                <a:ea typeface="Antonio"/>
                <a:cs typeface="Antonio"/>
                <a:sym typeface="Antonio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6"/>
          <p:cNvSpPr/>
          <p:nvPr/>
        </p:nvSpPr>
        <p:spPr>
          <a:xfrm>
            <a:off x="1511489" y="9994900"/>
            <a:ext cx="704938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6"/>
          <p:cNvSpPr/>
          <p:nvPr/>
        </p:nvSpPr>
        <p:spPr>
          <a:xfrm>
            <a:off x="1511489" y="9994900"/>
            <a:ext cx="6287286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6"/>
          <p:cNvSpPr/>
          <p:nvPr/>
        </p:nvSpPr>
        <p:spPr>
          <a:xfrm>
            <a:off x="1511489" y="9994900"/>
            <a:ext cx="6422769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Antonio SemiBold"/>
              <a:buNone/>
            </a:pPr>
            <a:r>
              <a:rPr b="0" i="0" lang="en-US" sz="3200" u="none" cap="none" strike="noStrike">
                <a:solidFill>
                  <a:srgbClr val="776C69"/>
                </a:solidFill>
                <a:latin typeface="Antonio SemiBold"/>
                <a:ea typeface="Antonio SemiBold"/>
                <a:cs typeface="Antonio SemiBold"/>
                <a:sym typeface="Antonio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6"/>
          <p:cNvSpPr/>
          <p:nvPr/>
        </p:nvSpPr>
        <p:spPr>
          <a:xfrm>
            <a:off x="1511489" y="10617200"/>
            <a:ext cx="63888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2400"/>
              <a:buFont typeface="Abel"/>
              <a:buNone/>
            </a:pPr>
            <a:r>
              <a:rPr b="0" i="0" lang="en-US" sz="2400" u="none" cap="none" strike="noStrike">
                <a:solidFill>
                  <a:srgbClr val="776C69"/>
                </a:solidFill>
                <a:latin typeface="Abel"/>
                <a:ea typeface="Abel"/>
                <a:cs typeface="Abel"/>
                <a:sym typeface="Abel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6"/>
          <p:cNvSpPr/>
          <p:nvPr/>
        </p:nvSpPr>
        <p:spPr>
          <a:xfrm>
            <a:off x="8002000" y="10242550"/>
            <a:ext cx="55887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6"/>
          <p:cNvSpPr/>
          <p:nvPr/>
        </p:nvSpPr>
        <p:spPr>
          <a:xfrm>
            <a:off x="8002000" y="10242550"/>
            <a:ext cx="694353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Antonio"/>
              <a:buNone/>
            </a:pPr>
            <a:r>
              <a:rPr b="1" i="0" lang="en-US" sz="3200" u="none" cap="none" strike="noStrike">
                <a:solidFill>
                  <a:srgbClr val="776C69"/>
                </a:solidFill>
                <a:latin typeface="Antonio"/>
                <a:ea typeface="Antonio"/>
                <a:cs typeface="Antonio"/>
                <a:sym typeface="Antonio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6"/>
          <p:cNvSpPr/>
          <p:nvPr/>
        </p:nvSpPr>
        <p:spPr>
          <a:xfrm>
            <a:off x="9831029" y="9994900"/>
            <a:ext cx="704938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6"/>
          <p:cNvSpPr/>
          <p:nvPr/>
        </p:nvSpPr>
        <p:spPr>
          <a:xfrm>
            <a:off x="9831029" y="9994900"/>
            <a:ext cx="6287286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6"/>
          <p:cNvSpPr/>
          <p:nvPr/>
        </p:nvSpPr>
        <p:spPr>
          <a:xfrm>
            <a:off x="9831029" y="9994900"/>
            <a:ext cx="6422769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Antonio SemiBold"/>
              <a:buNone/>
            </a:pPr>
            <a:r>
              <a:rPr b="0" i="0" lang="en-US" sz="3200" u="none" cap="none" strike="noStrike">
                <a:solidFill>
                  <a:srgbClr val="776C69"/>
                </a:solidFill>
                <a:latin typeface="Antonio SemiBold"/>
                <a:ea typeface="Antonio SemiBold"/>
                <a:cs typeface="Antonio SemiBold"/>
                <a:sym typeface="Antonio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6"/>
          <p:cNvSpPr/>
          <p:nvPr/>
        </p:nvSpPr>
        <p:spPr>
          <a:xfrm>
            <a:off x="9831029" y="10617200"/>
            <a:ext cx="63888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2400"/>
              <a:buFont typeface="Abel"/>
              <a:buNone/>
            </a:pPr>
            <a:r>
              <a:rPr b="0" i="0" lang="en-US" sz="2400" u="none" cap="none" strike="noStrike">
                <a:solidFill>
                  <a:srgbClr val="776C69"/>
                </a:solidFill>
                <a:latin typeface="Abel"/>
                <a:ea typeface="Abel"/>
                <a:cs typeface="Abel"/>
                <a:sym typeface="Abel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6"/>
          <p:cNvSpPr/>
          <p:nvPr/>
        </p:nvSpPr>
        <p:spPr>
          <a:xfrm>
            <a:off x="16321540" y="10242550"/>
            <a:ext cx="55887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16321540" y="10242550"/>
            <a:ext cx="694353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Antonio"/>
              <a:buNone/>
            </a:pPr>
            <a:r>
              <a:rPr b="1" i="0" lang="en-US" sz="3200" u="none" cap="none" strike="noStrike">
                <a:solidFill>
                  <a:srgbClr val="776C69"/>
                </a:solidFill>
                <a:latin typeface="Antonio"/>
                <a:ea typeface="Antonio"/>
                <a:cs typeface="Antonio"/>
                <a:sym typeface="Antonio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6"/>
          <p:cNvSpPr/>
          <p:nvPr/>
        </p:nvSpPr>
        <p:spPr>
          <a:xfrm>
            <a:off x="18290286" y="9994900"/>
            <a:ext cx="467418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6"/>
          <p:cNvSpPr/>
          <p:nvPr/>
        </p:nvSpPr>
        <p:spPr>
          <a:xfrm>
            <a:off x="18290286" y="9994900"/>
            <a:ext cx="3912089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6"/>
          <p:cNvSpPr/>
          <p:nvPr/>
        </p:nvSpPr>
        <p:spPr>
          <a:xfrm>
            <a:off x="18290286" y="9994900"/>
            <a:ext cx="4047573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Antonio SemiBold"/>
              <a:buNone/>
            </a:pPr>
            <a:r>
              <a:rPr b="0" i="0" lang="en-US" sz="3200" u="none" cap="none" strike="noStrike">
                <a:solidFill>
                  <a:srgbClr val="776C69"/>
                </a:solidFill>
                <a:latin typeface="Antonio SemiBold"/>
                <a:ea typeface="Antonio SemiBold"/>
                <a:cs typeface="Antonio SemiBold"/>
                <a:sym typeface="Antonio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6"/>
          <p:cNvSpPr/>
          <p:nvPr/>
        </p:nvSpPr>
        <p:spPr>
          <a:xfrm>
            <a:off x="18290286" y="10617200"/>
            <a:ext cx="4013702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2400"/>
              <a:buFont typeface="Abel"/>
              <a:buNone/>
            </a:pPr>
            <a:r>
              <a:rPr b="0" i="0" lang="en-US" sz="2400" u="none" cap="none" strike="noStrike">
                <a:solidFill>
                  <a:srgbClr val="776C69"/>
                </a:solidFill>
                <a:latin typeface="Abel"/>
                <a:ea typeface="Abel"/>
                <a:cs typeface="Abel"/>
                <a:sym typeface="Abel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6"/>
          <p:cNvSpPr/>
          <p:nvPr/>
        </p:nvSpPr>
        <p:spPr>
          <a:xfrm>
            <a:off x="22405600" y="10242550"/>
            <a:ext cx="55887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6"/>
          <p:cNvSpPr/>
          <p:nvPr/>
        </p:nvSpPr>
        <p:spPr>
          <a:xfrm>
            <a:off x="22405600" y="10242550"/>
            <a:ext cx="694353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Antonio"/>
              <a:buNone/>
            </a:pPr>
            <a:r>
              <a:rPr b="1" i="0" lang="en-US" sz="3200" u="none" cap="none" strike="noStrike">
                <a:solidFill>
                  <a:srgbClr val="776C69"/>
                </a:solidFill>
                <a:latin typeface="Antonio"/>
                <a:ea typeface="Antonio"/>
                <a:cs typeface="Antonio"/>
                <a:sym typeface="Antonio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6"/>
          <p:cNvSpPr/>
          <p:nvPr/>
        </p:nvSpPr>
        <p:spPr>
          <a:xfrm>
            <a:off x="1511489" y="11455400"/>
            <a:ext cx="704938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6"/>
          <p:cNvSpPr/>
          <p:nvPr/>
        </p:nvSpPr>
        <p:spPr>
          <a:xfrm>
            <a:off x="1511489" y="11455400"/>
            <a:ext cx="6287286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6"/>
          <p:cNvSpPr/>
          <p:nvPr/>
        </p:nvSpPr>
        <p:spPr>
          <a:xfrm>
            <a:off x="1511489" y="11455400"/>
            <a:ext cx="6422769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Antonio SemiBold"/>
              <a:buNone/>
            </a:pPr>
            <a:r>
              <a:rPr b="0" i="0" lang="en-US" sz="3200" u="none" cap="none" strike="noStrike">
                <a:solidFill>
                  <a:srgbClr val="776C69"/>
                </a:solidFill>
                <a:latin typeface="Antonio SemiBold"/>
                <a:ea typeface="Antonio SemiBold"/>
                <a:cs typeface="Antonio SemiBold"/>
                <a:sym typeface="Antonio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6"/>
          <p:cNvSpPr/>
          <p:nvPr/>
        </p:nvSpPr>
        <p:spPr>
          <a:xfrm>
            <a:off x="1511489" y="12077700"/>
            <a:ext cx="63888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2400"/>
              <a:buFont typeface="Abel"/>
              <a:buNone/>
            </a:pPr>
            <a:r>
              <a:rPr b="0" i="0" lang="en-US" sz="2400" u="none" cap="none" strike="noStrike">
                <a:solidFill>
                  <a:srgbClr val="776C69"/>
                </a:solidFill>
                <a:latin typeface="Abel"/>
                <a:ea typeface="Abel"/>
                <a:cs typeface="Abel"/>
                <a:sym typeface="Abel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6"/>
          <p:cNvSpPr/>
          <p:nvPr/>
        </p:nvSpPr>
        <p:spPr>
          <a:xfrm>
            <a:off x="8002000" y="11703050"/>
            <a:ext cx="55887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6"/>
          <p:cNvSpPr/>
          <p:nvPr/>
        </p:nvSpPr>
        <p:spPr>
          <a:xfrm>
            <a:off x="8002000" y="11703050"/>
            <a:ext cx="694353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Antonio"/>
              <a:buNone/>
            </a:pPr>
            <a:r>
              <a:rPr b="1" i="0" lang="en-US" sz="3200" u="none" cap="none" strike="noStrike">
                <a:solidFill>
                  <a:srgbClr val="776C69"/>
                </a:solidFill>
                <a:latin typeface="Antonio"/>
                <a:ea typeface="Antonio"/>
                <a:cs typeface="Antonio"/>
                <a:sym typeface="Antonio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6"/>
          <p:cNvSpPr/>
          <p:nvPr/>
        </p:nvSpPr>
        <p:spPr>
          <a:xfrm>
            <a:off x="9831029" y="11455400"/>
            <a:ext cx="704938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6"/>
          <p:cNvSpPr/>
          <p:nvPr/>
        </p:nvSpPr>
        <p:spPr>
          <a:xfrm>
            <a:off x="9831029" y="11455400"/>
            <a:ext cx="6287286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6"/>
          <p:cNvSpPr/>
          <p:nvPr/>
        </p:nvSpPr>
        <p:spPr>
          <a:xfrm>
            <a:off x="9831029" y="11455400"/>
            <a:ext cx="6422769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Antonio SemiBold"/>
              <a:buNone/>
            </a:pPr>
            <a:r>
              <a:rPr b="0" i="0" lang="en-US" sz="3200" u="none" cap="none" strike="noStrike">
                <a:solidFill>
                  <a:srgbClr val="776C69"/>
                </a:solidFill>
                <a:latin typeface="Antonio SemiBold"/>
                <a:ea typeface="Antonio SemiBold"/>
                <a:cs typeface="Antonio SemiBold"/>
                <a:sym typeface="Antonio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6"/>
          <p:cNvSpPr/>
          <p:nvPr/>
        </p:nvSpPr>
        <p:spPr>
          <a:xfrm>
            <a:off x="9831029" y="12077700"/>
            <a:ext cx="63888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2400"/>
              <a:buFont typeface="Abel"/>
              <a:buNone/>
            </a:pPr>
            <a:r>
              <a:rPr b="0" i="0" lang="en-US" sz="2400" u="none" cap="none" strike="noStrike">
                <a:solidFill>
                  <a:srgbClr val="776C69"/>
                </a:solidFill>
                <a:latin typeface="Abel"/>
                <a:ea typeface="Abel"/>
                <a:cs typeface="Abel"/>
                <a:sym typeface="Abel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6"/>
          <p:cNvSpPr/>
          <p:nvPr/>
        </p:nvSpPr>
        <p:spPr>
          <a:xfrm>
            <a:off x="16321540" y="11703050"/>
            <a:ext cx="55887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6"/>
          <p:cNvSpPr/>
          <p:nvPr/>
        </p:nvSpPr>
        <p:spPr>
          <a:xfrm>
            <a:off x="16321540" y="11703050"/>
            <a:ext cx="694353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Antonio"/>
              <a:buNone/>
            </a:pPr>
            <a:r>
              <a:rPr b="1" i="0" lang="en-US" sz="3200" u="none" cap="none" strike="noStrike">
                <a:solidFill>
                  <a:srgbClr val="776C69"/>
                </a:solidFill>
                <a:latin typeface="Antonio"/>
                <a:ea typeface="Antonio"/>
                <a:cs typeface="Antonio"/>
                <a:sym typeface="Antonio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6"/>
          <p:cNvSpPr/>
          <p:nvPr/>
        </p:nvSpPr>
        <p:spPr>
          <a:xfrm>
            <a:off x="18290286" y="11455400"/>
            <a:ext cx="467418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6"/>
          <p:cNvSpPr/>
          <p:nvPr/>
        </p:nvSpPr>
        <p:spPr>
          <a:xfrm>
            <a:off x="18290286" y="11455400"/>
            <a:ext cx="3912089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6"/>
          <p:cNvSpPr/>
          <p:nvPr/>
        </p:nvSpPr>
        <p:spPr>
          <a:xfrm>
            <a:off x="18290286" y="11455400"/>
            <a:ext cx="4047573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Antonio SemiBold"/>
              <a:buNone/>
            </a:pPr>
            <a:r>
              <a:rPr b="0" i="0" lang="en-US" sz="3200" u="none" cap="none" strike="noStrike">
                <a:solidFill>
                  <a:srgbClr val="776C69"/>
                </a:solidFill>
                <a:latin typeface="Antonio SemiBold"/>
                <a:ea typeface="Antonio SemiBold"/>
                <a:cs typeface="Antonio SemiBold"/>
                <a:sym typeface="Antonio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6"/>
          <p:cNvSpPr/>
          <p:nvPr/>
        </p:nvSpPr>
        <p:spPr>
          <a:xfrm>
            <a:off x="18290286" y="12077700"/>
            <a:ext cx="4013702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2400"/>
              <a:buFont typeface="Abel"/>
              <a:buNone/>
            </a:pPr>
            <a:r>
              <a:rPr b="0" i="0" lang="en-US" sz="2400" u="none" cap="none" strike="noStrike">
                <a:solidFill>
                  <a:srgbClr val="776C69"/>
                </a:solidFill>
                <a:latin typeface="Abel"/>
                <a:ea typeface="Abel"/>
                <a:cs typeface="Abel"/>
                <a:sym typeface="Abel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6"/>
          <p:cNvSpPr/>
          <p:nvPr/>
        </p:nvSpPr>
        <p:spPr>
          <a:xfrm>
            <a:off x="22405600" y="11703050"/>
            <a:ext cx="55887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6"/>
          <p:cNvSpPr/>
          <p:nvPr/>
        </p:nvSpPr>
        <p:spPr>
          <a:xfrm>
            <a:off x="22405600" y="11703050"/>
            <a:ext cx="694353" cy="65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6C69"/>
              </a:buClr>
              <a:buSzPts val="3200"/>
              <a:buFont typeface="Antonio"/>
              <a:buNone/>
            </a:pPr>
            <a:r>
              <a:rPr b="1" i="0" lang="en-US" sz="3200" u="none" cap="none" strike="noStrike">
                <a:solidFill>
                  <a:srgbClr val="776C69"/>
                </a:solidFill>
                <a:latin typeface="Antonio"/>
                <a:ea typeface="Antonio"/>
                <a:cs typeface="Antonio"/>
                <a:sym typeface="Antonio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E6E6"/>
        </a:soli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09" name="Google Shape;50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7"/>
          <p:cNvSpPr/>
          <p:nvPr/>
        </p:nvSpPr>
        <p:spPr>
          <a:xfrm>
            <a:off x="9716714" y="292100"/>
            <a:ext cx="5495554" cy="2713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Playfair Display Black"/>
              <a:buNone/>
            </a:pPr>
            <a:r>
              <a:rPr b="0" i="0" lang="en-US" sz="12800" u="none" cap="none" strike="noStrike">
                <a:solidFill>
                  <a:srgbClr val="000000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MENU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7"/>
          <p:cNvSpPr/>
          <p:nvPr/>
        </p:nvSpPr>
        <p:spPr>
          <a:xfrm>
            <a:off x="2311689" y="4533900"/>
            <a:ext cx="704938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7"/>
          <p:cNvSpPr/>
          <p:nvPr/>
        </p:nvSpPr>
        <p:spPr>
          <a:xfrm>
            <a:off x="2311689" y="4533900"/>
            <a:ext cx="6198375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7"/>
          <p:cNvSpPr/>
          <p:nvPr/>
        </p:nvSpPr>
        <p:spPr>
          <a:xfrm>
            <a:off x="2311689" y="4533900"/>
            <a:ext cx="6333858" cy="681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layfair Display SemiBold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7"/>
          <p:cNvSpPr/>
          <p:nvPr/>
        </p:nvSpPr>
        <p:spPr>
          <a:xfrm>
            <a:off x="2311689" y="5181600"/>
            <a:ext cx="6299987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7"/>
          <p:cNvSpPr/>
          <p:nvPr/>
        </p:nvSpPr>
        <p:spPr>
          <a:xfrm>
            <a:off x="8713289" y="4768850"/>
            <a:ext cx="647781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7"/>
          <p:cNvSpPr/>
          <p:nvPr/>
        </p:nvSpPr>
        <p:spPr>
          <a:xfrm>
            <a:off x="8713289" y="4768850"/>
            <a:ext cx="783265" cy="681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layfair Display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7"/>
          <p:cNvSpPr/>
          <p:nvPr/>
        </p:nvSpPr>
        <p:spPr>
          <a:xfrm>
            <a:off x="15038680" y="4533900"/>
            <a:ext cx="704938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7"/>
          <p:cNvSpPr/>
          <p:nvPr/>
        </p:nvSpPr>
        <p:spPr>
          <a:xfrm>
            <a:off x="15038680" y="4533900"/>
            <a:ext cx="6198375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7"/>
          <p:cNvSpPr/>
          <p:nvPr/>
        </p:nvSpPr>
        <p:spPr>
          <a:xfrm>
            <a:off x="15038680" y="4533900"/>
            <a:ext cx="6333858" cy="681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layfair Display SemiBold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7"/>
          <p:cNvSpPr/>
          <p:nvPr/>
        </p:nvSpPr>
        <p:spPr>
          <a:xfrm>
            <a:off x="15038680" y="5181600"/>
            <a:ext cx="6299987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7"/>
          <p:cNvSpPr/>
          <p:nvPr/>
        </p:nvSpPr>
        <p:spPr>
          <a:xfrm>
            <a:off x="21440280" y="4768850"/>
            <a:ext cx="647781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7"/>
          <p:cNvSpPr/>
          <p:nvPr/>
        </p:nvSpPr>
        <p:spPr>
          <a:xfrm>
            <a:off x="21440280" y="4768850"/>
            <a:ext cx="783265" cy="681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layfair Display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7"/>
          <p:cNvSpPr/>
          <p:nvPr/>
        </p:nvSpPr>
        <p:spPr>
          <a:xfrm>
            <a:off x="2311689" y="5956300"/>
            <a:ext cx="704938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2311689" y="5956300"/>
            <a:ext cx="6198375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311689" y="5956300"/>
            <a:ext cx="6333858" cy="681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layfair Display SemiBold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7"/>
          <p:cNvSpPr/>
          <p:nvPr/>
        </p:nvSpPr>
        <p:spPr>
          <a:xfrm>
            <a:off x="2311689" y="6604000"/>
            <a:ext cx="6299987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7"/>
          <p:cNvSpPr/>
          <p:nvPr/>
        </p:nvSpPr>
        <p:spPr>
          <a:xfrm>
            <a:off x="8713289" y="6191250"/>
            <a:ext cx="647781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8713289" y="6191250"/>
            <a:ext cx="783265" cy="681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layfair Display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7"/>
          <p:cNvSpPr/>
          <p:nvPr/>
        </p:nvSpPr>
        <p:spPr>
          <a:xfrm>
            <a:off x="15038680" y="5956300"/>
            <a:ext cx="704938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15038680" y="5956300"/>
            <a:ext cx="6198375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15038680" y="5956300"/>
            <a:ext cx="6333858" cy="681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layfair Display SemiBold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7"/>
          <p:cNvSpPr/>
          <p:nvPr/>
        </p:nvSpPr>
        <p:spPr>
          <a:xfrm>
            <a:off x="15038680" y="6604000"/>
            <a:ext cx="6299987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7"/>
          <p:cNvSpPr/>
          <p:nvPr/>
        </p:nvSpPr>
        <p:spPr>
          <a:xfrm>
            <a:off x="21440280" y="6191250"/>
            <a:ext cx="647781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1440280" y="6191250"/>
            <a:ext cx="783265" cy="681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layfair Display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7"/>
          <p:cNvSpPr/>
          <p:nvPr/>
        </p:nvSpPr>
        <p:spPr>
          <a:xfrm>
            <a:off x="2311689" y="7378700"/>
            <a:ext cx="704938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2311689" y="7378700"/>
            <a:ext cx="6198375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311689" y="7378700"/>
            <a:ext cx="6333858" cy="681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layfair Display SemiBold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7"/>
          <p:cNvSpPr/>
          <p:nvPr/>
        </p:nvSpPr>
        <p:spPr>
          <a:xfrm>
            <a:off x="2311689" y="8026400"/>
            <a:ext cx="6299987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7"/>
          <p:cNvSpPr/>
          <p:nvPr/>
        </p:nvSpPr>
        <p:spPr>
          <a:xfrm>
            <a:off x="8713289" y="7613650"/>
            <a:ext cx="647781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8713289" y="7613650"/>
            <a:ext cx="783265" cy="681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layfair Display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7"/>
          <p:cNvSpPr/>
          <p:nvPr/>
        </p:nvSpPr>
        <p:spPr>
          <a:xfrm>
            <a:off x="15038680" y="7378700"/>
            <a:ext cx="704938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15038680" y="7378700"/>
            <a:ext cx="6198375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15038680" y="7378700"/>
            <a:ext cx="6333858" cy="681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layfair Display SemiBold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7"/>
          <p:cNvSpPr/>
          <p:nvPr/>
        </p:nvSpPr>
        <p:spPr>
          <a:xfrm>
            <a:off x="15038680" y="8026400"/>
            <a:ext cx="6299987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7"/>
          <p:cNvSpPr/>
          <p:nvPr/>
        </p:nvSpPr>
        <p:spPr>
          <a:xfrm>
            <a:off x="21440280" y="7613650"/>
            <a:ext cx="647781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21440280" y="7613650"/>
            <a:ext cx="783265" cy="681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layfair Display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7"/>
          <p:cNvSpPr/>
          <p:nvPr/>
        </p:nvSpPr>
        <p:spPr>
          <a:xfrm>
            <a:off x="2311689" y="8801100"/>
            <a:ext cx="704938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2311689" y="8801100"/>
            <a:ext cx="6198375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311689" y="8801100"/>
            <a:ext cx="6333858" cy="681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layfair Display SemiBold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7"/>
          <p:cNvSpPr/>
          <p:nvPr/>
        </p:nvSpPr>
        <p:spPr>
          <a:xfrm>
            <a:off x="2311689" y="9448800"/>
            <a:ext cx="6299987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7"/>
          <p:cNvSpPr/>
          <p:nvPr/>
        </p:nvSpPr>
        <p:spPr>
          <a:xfrm>
            <a:off x="8713289" y="9036050"/>
            <a:ext cx="647781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8713289" y="9036050"/>
            <a:ext cx="783265" cy="681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layfair Display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7"/>
          <p:cNvSpPr/>
          <p:nvPr/>
        </p:nvSpPr>
        <p:spPr>
          <a:xfrm>
            <a:off x="15038680" y="8801100"/>
            <a:ext cx="704938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15038680" y="8801100"/>
            <a:ext cx="6198375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15038680" y="8801100"/>
            <a:ext cx="6333858" cy="681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layfair Display SemiBold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7"/>
          <p:cNvSpPr/>
          <p:nvPr/>
        </p:nvSpPr>
        <p:spPr>
          <a:xfrm>
            <a:off x="15038680" y="9448800"/>
            <a:ext cx="6299987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7"/>
          <p:cNvSpPr/>
          <p:nvPr/>
        </p:nvSpPr>
        <p:spPr>
          <a:xfrm>
            <a:off x="21440280" y="9036050"/>
            <a:ext cx="647781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21440280" y="9036050"/>
            <a:ext cx="783265" cy="681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layfair Display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7"/>
          <p:cNvSpPr/>
          <p:nvPr/>
        </p:nvSpPr>
        <p:spPr>
          <a:xfrm>
            <a:off x="2311689" y="10223500"/>
            <a:ext cx="704938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2311689" y="10223500"/>
            <a:ext cx="6198375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2311689" y="10223500"/>
            <a:ext cx="6333858" cy="681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layfair Display SemiBold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7"/>
          <p:cNvSpPr/>
          <p:nvPr/>
        </p:nvSpPr>
        <p:spPr>
          <a:xfrm>
            <a:off x="2311689" y="10871200"/>
            <a:ext cx="6299987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7"/>
          <p:cNvSpPr/>
          <p:nvPr/>
        </p:nvSpPr>
        <p:spPr>
          <a:xfrm>
            <a:off x="8713289" y="10458450"/>
            <a:ext cx="647781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8713289" y="10458450"/>
            <a:ext cx="783265" cy="681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layfair Display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7"/>
          <p:cNvSpPr/>
          <p:nvPr/>
        </p:nvSpPr>
        <p:spPr>
          <a:xfrm>
            <a:off x="15038680" y="10223500"/>
            <a:ext cx="704938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15038680" y="10223500"/>
            <a:ext cx="6198375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15038680" y="10223500"/>
            <a:ext cx="6333858" cy="681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layfair Display SemiBold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7"/>
          <p:cNvSpPr/>
          <p:nvPr/>
        </p:nvSpPr>
        <p:spPr>
          <a:xfrm>
            <a:off x="15038680" y="10871200"/>
            <a:ext cx="6299987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7"/>
          <p:cNvSpPr/>
          <p:nvPr/>
        </p:nvSpPr>
        <p:spPr>
          <a:xfrm>
            <a:off x="21440280" y="10458450"/>
            <a:ext cx="647781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21440280" y="10458450"/>
            <a:ext cx="783265" cy="681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layfair Display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7"/>
          <p:cNvSpPr/>
          <p:nvPr/>
        </p:nvSpPr>
        <p:spPr>
          <a:xfrm>
            <a:off x="2311689" y="11645900"/>
            <a:ext cx="704938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311689" y="11645900"/>
            <a:ext cx="6198375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311689" y="11645900"/>
            <a:ext cx="6333858" cy="681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layfair Display SemiBold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7"/>
          <p:cNvSpPr/>
          <p:nvPr/>
        </p:nvSpPr>
        <p:spPr>
          <a:xfrm>
            <a:off x="2311689" y="12293600"/>
            <a:ext cx="6299987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7"/>
          <p:cNvSpPr/>
          <p:nvPr/>
        </p:nvSpPr>
        <p:spPr>
          <a:xfrm>
            <a:off x="8713289" y="11880850"/>
            <a:ext cx="647781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7"/>
          <p:cNvSpPr/>
          <p:nvPr/>
        </p:nvSpPr>
        <p:spPr>
          <a:xfrm>
            <a:off x="8713289" y="11880850"/>
            <a:ext cx="783265" cy="681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layfair Display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7"/>
          <p:cNvSpPr/>
          <p:nvPr/>
        </p:nvSpPr>
        <p:spPr>
          <a:xfrm>
            <a:off x="15038680" y="11645900"/>
            <a:ext cx="704938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7"/>
          <p:cNvSpPr/>
          <p:nvPr/>
        </p:nvSpPr>
        <p:spPr>
          <a:xfrm>
            <a:off x="15038680" y="11645900"/>
            <a:ext cx="6198375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7"/>
          <p:cNvSpPr/>
          <p:nvPr/>
        </p:nvSpPr>
        <p:spPr>
          <a:xfrm>
            <a:off x="15038680" y="11645900"/>
            <a:ext cx="6333858" cy="681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layfair Display SemiBold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DISH NAME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7"/>
          <p:cNvSpPr/>
          <p:nvPr/>
        </p:nvSpPr>
        <p:spPr>
          <a:xfrm>
            <a:off x="15038680" y="12293600"/>
            <a:ext cx="6299987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Extraordinary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7"/>
          <p:cNvSpPr/>
          <p:nvPr/>
        </p:nvSpPr>
        <p:spPr>
          <a:xfrm>
            <a:off x="21440280" y="11880850"/>
            <a:ext cx="647781" cy="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7"/>
          <p:cNvSpPr/>
          <p:nvPr/>
        </p:nvSpPr>
        <p:spPr>
          <a:xfrm>
            <a:off x="21440280" y="11880850"/>
            <a:ext cx="783265" cy="681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layfair Display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$56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83" name="Google Shape;58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99375" y="3302000"/>
            <a:ext cx="3988298" cy="104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7"/>
          <p:cNvSpPr/>
          <p:nvPr/>
        </p:nvSpPr>
        <p:spPr>
          <a:xfrm>
            <a:off x="2311689" y="3124200"/>
            <a:ext cx="5237288" cy="1350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Playfair Display"/>
              <a:buNone/>
            </a:pPr>
            <a:r>
              <a:rPr b="1" i="0" lang="en-US" sz="64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APPETIZERS</a:t>
            </a:r>
            <a:endParaRPr b="0" i="0" sz="6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7"/>
          <p:cNvSpPr/>
          <p:nvPr/>
        </p:nvSpPr>
        <p:spPr>
          <a:xfrm>
            <a:off x="15038680" y="3124200"/>
            <a:ext cx="3319348" cy="1350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Playfair Display"/>
              <a:buNone/>
            </a:pPr>
            <a:r>
              <a:rPr b="1" i="0" lang="en-US" sz="64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DISHES</a:t>
            </a:r>
            <a:endParaRPr b="0" i="0" sz="6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8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92" name="Google Shape;59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8"/>
          <p:cNvSpPr/>
          <p:nvPr/>
        </p:nvSpPr>
        <p:spPr>
          <a:xfrm>
            <a:off x="9157845" y="6794500"/>
            <a:ext cx="12333241" cy="5791200"/>
          </a:xfrm>
          <a:prstGeom prst="roundRect">
            <a:avLst>
              <a:gd fmla="val 2194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8"/>
          <p:cNvSpPr/>
          <p:nvPr/>
        </p:nvSpPr>
        <p:spPr>
          <a:xfrm>
            <a:off x="9970746" y="7607300"/>
            <a:ext cx="10842922" cy="4301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We offer free and high-quality slides templates for your presentations. We appreciate you choosing us and hope our templates have been helpful.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00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As a new website, we rely on your support to grow, so please help us by sharing our site with your friends and colleagues.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8"/>
          <p:cNvSpPr/>
          <p:nvPr/>
        </p:nvSpPr>
        <p:spPr>
          <a:xfrm>
            <a:off x="1816327" y="2578100"/>
            <a:ext cx="6511681" cy="2777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8000"/>
              <a:buFont typeface="Bebas Neue"/>
              <a:buNone/>
            </a:pPr>
            <a:r>
              <a:rPr b="0" i="0" lang="en-US" sz="8000" u="none" cap="none" strike="noStrike">
                <a:solidFill>
                  <a:srgbClr val="272727"/>
                </a:solidFill>
                <a:latin typeface="Bebas Neue"/>
                <a:ea typeface="Bebas Neue"/>
                <a:cs typeface="Bebas Neue"/>
                <a:sym typeface="Bebas Neue"/>
              </a:rPr>
              <a:t>Thank you for choosing EaTemp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8"/>
          <p:cNvSpPr/>
          <p:nvPr/>
        </p:nvSpPr>
        <p:spPr>
          <a:xfrm rot="-5400000">
            <a:off x="22199488" y="8338548"/>
            <a:ext cx="3645356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Inter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Credit | Image: </a:t>
            </a:r>
            <a:r>
              <a:rPr b="0" i="0" lang="en-US" sz="2400" u="sng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r>
              <a:rPr b="0" i="0" lang="en-US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2023-08-05T07:02:47Z</dcterms:created>
  <dc:creator>PptxGenJS</dc:creator>
</cp:coreProperties>
</file>