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1E83-5D0B-458E-8ED4-DB05408F0807}" type="datetimeFigureOut">
              <a:rPr lang="es-CO" smtClean="0"/>
              <a:t>26/03/2019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BDB6-2B2B-4358-B5D6-E304F86A9E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2229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1E83-5D0B-458E-8ED4-DB05408F0807}" type="datetimeFigureOut">
              <a:rPr lang="es-CO" smtClean="0"/>
              <a:t>26/03/2019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BDB6-2B2B-4358-B5D6-E304F86A9E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2698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1E83-5D0B-458E-8ED4-DB05408F0807}" type="datetimeFigureOut">
              <a:rPr lang="es-CO" smtClean="0"/>
              <a:t>26/03/2019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BDB6-2B2B-4358-B5D6-E304F86A9E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1421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1E83-5D0B-458E-8ED4-DB05408F0807}" type="datetimeFigureOut">
              <a:rPr lang="es-CO" smtClean="0"/>
              <a:t>26/03/2019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BDB6-2B2B-4358-B5D6-E304F86A9E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8114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1E83-5D0B-458E-8ED4-DB05408F0807}" type="datetimeFigureOut">
              <a:rPr lang="es-CO" smtClean="0"/>
              <a:t>26/03/2019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BDB6-2B2B-4358-B5D6-E304F86A9E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698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1E83-5D0B-458E-8ED4-DB05408F0807}" type="datetimeFigureOut">
              <a:rPr lang="es-CO" smtClean="0"/>
              <a:t>26/03/2019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BDB6-2B2B-4358-B5D6-E304F86A9E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9305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1E83-5D0B-458E-8ED4-DB05408F0807}" type="datetimeFigureOut">
              <a:rPr lang="es-CO" smtClean="0"/>
              <a:t>26/03/2019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BDB6-2B2B-4358-B5D6-E304F86A9E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9032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1E83-5D0B-458E-8ED4-DB05408F0807}" type="datetimeFigureOut">
              <a:rPr lang="es-CO" smtClean="0"/>
              <a:t>26/03/2019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BDB6-2B2B-4358-B5D6-E304F86A9E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35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1E83-5D0B-458E-8ED4-DB05408F0807}" type="datetimeFigureOut">
              <a:rPr lang="es-CO" smtClean="0"/>
              <a:t>26/03/2019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BDB6-2B2B-4358-B5D6-E304F86A9E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83130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1E83-5D0B-458E-8ED4-DB05408F0807}" type="datetimeFigureOut">
              <a:rPr lang="es-CO" smtClean="0"/>
              <a:t>26/03/2019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BDB6-2B2B-4358-B5D6-E304F86A9E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91206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1E83-5D0B-458E-8ED4-DB05408F0807}" type="datetimeFigureOut">
              <a:rPr lang="es-CO" smtClean="0"/>
              <a:t>26/03/2019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BDB6-2B2B-4358-B5D6-E304F86A9E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633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D1E83-5D0B-458E-8ED4-DB05408F0807}" type="datetimeFigureOut">
              <a:rPr lang="es-CO" smtClean="0"/>
              <a:t>26/03/2019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9BDB6-2B2B-4358-B5D6-E304F86A9E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4750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3" r="29936" b="19913"/>
          <a:stretch/>
        </p:blipFill>
        <p:spPr>
          <a:xfrm>
            <a:off x="1" y="0"/>
            <a:ext cx="12238892" cy="6858000"/>
          </a:xfrm>
          <a:prstGeom prst="rect">
            <a:avLst/>
          </a:prstGeom>
        </p:spPr>
      </p:pic>
      <p:sp>
        <p:nvSpPr>
          <p:cNvPr id="5" name="Rectángulo 12"/>
          <p:cNvSpPr>
            <a:spLocks noChangeArrowheads="1"/>
          </p:cNvSpPr>
          <p:nvPr/>
        </p:nvSpPr>
        <p:spPr bwMode="auto">
          <a:xfrm>
            <a:off x="3060142" y="3694886"/>
            <a:ext cx="6137030" cy="1286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1079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50000"/>
              </a:lnSpc>
              <a:spcBef>
                <a:spcPts val="2400"/>
              </a:spcBef>
              <a:spcAft>
                <a:spcPts val="0"/>
              </a:spcAft>
              <a:buFontTx/>
              <a:buNone/>
              <a:defRPr/>
            </a:pPr>
            <a:r>
              <a:rPr lang="es-CO" altLang="es-CO" sz="5400" dirty="0" smtClean="0">
                <a:solidFill>
                  <a:schemeClr val="bg1"/>
                </a:solidFill>
                <a:latin typeface="Aileron Black" panose="00000A00000000000000" pitchFamily="50" charset="0"/>
                <a:cs typeface="Adobe Naskh Medium" panose="01010101010101010101" pitchFamily="50" charset="-78"/>
              </a:rPr>
              <a:t> </a:t>
            </a:r>
          </a:p>
          <a:p>
            <a:pPr eaLnBrk="1" fontAlgn="auto" hangingPunct="1">
              <a:lnSpc>
                <a:spcPct val="50000"/>
              </a:lnSpc>
              <a:spcBef>
                <a:spcPts val="2400"/>
              </a:spcBef>
              <a:spcAft>
                <a:spcPts val="0"/>
              </a:spcAft>
              <a:buFontTx/>
              <a:buNone/>
              <a:defRPr/>
            </a:pPr>
            <a:r>
              <a:rPr lang="es-CO" altLang="es-CO" sz="5400" spc="-150" dirty="0" err="1" smtClean="0">
                <a:solidFill>
                  <a:schemeClr val="bg1"/>
                </a:solidFill>
                <a:latin typeface="Aileron Black" panose="00000A00000000000000" pitchFamily="50" charset="0"/>
                <a:cs typeface="Adobe Naskh Medium" panose="01010101010101010101" pitchFamily="50" charset="-78"/>
              </a:rPr>
              <a:t>Title</a:t>
            </a:r>
            <a:r>
              <a:rPr lang="es-CO" altLang="es-CO" sz="5400" spc="-150" dirty="0" smtClean="0">
                <a:solidFill>
                  <a:schemeClr val="bg1"/>
                </a:solidFill>
                <a:latin typeface="Aileron Black" panose="00000A00000000000000" pitchFamily="50" charset="0"/>
                <a:cs typeface="Adobe Naskh Medium" panose="01010101010101010101" pitchFamily="50" charset="-78"/>
              </a:rPr>
              <a:t> </a:t>
            </a:r>
            <a:r>
              <a:rPr lang="es-CO" altLang="es-CO" sz="5400" spc="-150" dirty="0" err="1">
                <a:solidFill>
                  <a:schemeClr val="bg1"/>
                </a:solidFill>
                <a:latin typeface="Aileron Black" panose="00000A00000000000000" pitchFamily="50" charset="0"/>
                <a:cs typeface="Adobe Naskh Medium" panose="01010101010101010101" pitchFamily="50" charset="-78"/>
              </a:rPr>
              <a:t>P</a:t>
            </a:r>
            <a:r>
              <a:rPr lang="es-CO" altLang="es-CO" sz="5400" spc="-150" dirty="0" err="1" smtClean="0">
                <a:solidFill>
                  <a:schemeClr val="bg1"/>
                </a:solidFill>
                <a:latin typeface="Aileron Black" panose="00000A00000000000000" pitchFamily="50" charset="0"/>
                <a:cs typeface="Adobe Naskh Medium" panose="01010101010101010101" pitchFamily="50" charset="-78"/>
              </a:rPr>
              <a:t>resentation</a:t>
            </a:r>
            <a:endParaRPr lang="es-CO" altLang="es-CO" sz="5400" spc="-150" dirty="0">
              <a:solidFill>
                <a:schemeClr val="bg1"/>
              </a:solidFill>
              <a:latin typeface="Aileron Black" panose="00000A00000000000000" pitchFamily="50" charset="0"/>
              <a:cs typeface="Adobe Naskh Medium" panose="01010101010101010101" pitchFamily="50" charset="-78"/>
            </a:endParaRPr>
          </a:p>
        </p:txBody>
      </p:sp>
      <p:sp>
        <p:nvSpPr>
          <p:cNvPr id="6" name="CuadroTexto 3"/>
          <p:cNvSpPr txBox="1">
            <a:spLocks noChangeArrowheads="1"/>
          </p:cNvSpPr>
          <p:nvPr/>
        </p:nvSpPr>
        <p:spPr bwMode="auto">
          <a:xfrm>
            <a:off x="2746030" y="4954056"/>
            <a:ext cx="66999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CO" altLang="es-CO" sz="2000" dirty="0" err="1">
                <a:solidFill>
                  <a:schemeClr val="bg1"/>
                </a:solidFill>
                <a:latin typeface="Aileron" panose="00000500000000000000" pitchFamily="50" charset="0"/>
                <a:cs typeface="Open Sans Light" panose="020B0306030504020204" pitchFamily="34" charset="0"/>
              </a:rPr>
              <a:t>Include</a:t>
            </a:r>
            <a:r>
              <a:rPr lang="es-CO" altLang="es-CO" sz="2000" dirty="0">
                <a:solidFill>
                  <a:schemeClr val="bg1"/>
                </a:solidFill>
                <a:latin typeface="Aileron" panose="00000500000000000000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Aileron" panose="00000500000000000000" pitchFamily="50" charset="0"/>
                <a:cs typeface="Open Sans Light" panose="020B0306030504020204" pitchFamily="34" charset="0"/>
              </a:rPr>
              <a:t>your</a:t>
            </a:r>
            <a:r>
              <a:rPr lang="es-CO" altLang="es-CO" sz="2000" dirty="0">
                <a:solidFill>
                  <a:schemeClr val="bg1"/>
                </a:solidFill>
                <a:latin typeface="Aileron" panose="00000500000000000000" pitchFamily="50" charset="0"/>
                <a:cs typeface="Open Sans Light" panose="020B0306030504020204" pitchFamily="34" charset="0"/>
              </a:rPr>
              <a:t> personal </a:t>
            </a:r>
            <a:r>
              <a:rPr lang="es-CO" altLang="es-CO" sz="2000" dirty="0" err="1">
                <a:solidFill>
                  <a:schemeClr val="bg1"/>
                </a:solidFill>
                <a:latin typeface="Aileron" panose="00000500000000000000" pitchFamily="50" charset="0"/>
                <a:cs typeface="Open Sans Light" panose="020B0306030504020204" pitchFamily="34" charset="0"/>
              </a:rPr>
              <a:t>presentation</a:t>
            </a:r>
            <a:r>
              <a:rPr lang="es-CO" altLang="es-CO" sz="2000" dirty="0">
                <a:solidFill>
                  <a:schemeClr val="bg1"/>
                </a:solidFill>
                <a:latin typeface="Aileron" panose="00000500000000000000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Aileron" panose="00000500000000000000" pitchFamily="50" charset="0"/>
                <a:cs typeface="Open Sans Light" panose="020B0306030504020204" pitchFamily="34" charset="0"/>
              </a:rPr>
              <a:t>if</a:t>
            </a:r>
            <a:r>
              <a:rPr lang="es-CO" altLang="es-CO" sz="2000" dirty="0">
                <a:solidFill>
                  <a:schemeClr val="bg1"/>
                </a:solidFill>
                <a:latin typeface="Aileron" panose="00000500000000000000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Aileron" panose="00000500000000000000" pitchFamily="50" charset="0"/>
                <a:cs typeface="Open Sans Light" panose="020B0306030504020204" pitchFamily="34" charset="0"/>
              </a:rPr>
              <a:t>necessary</a:t>
            </a:r>
            <a:r>
              <a:rPr lang="es-CO" altLang="es-CO" sz="2000" dirty="0">
                <a:solidFill>
                  <a:schemeClr val="bg1"/>
                </a:solidFill>
                <a:latin typeface="Aileron" panose="00000500000000000000" pitchFamily="50" charset="0"/>
                <a:cs typeface="Open Sans Light" panose="020B03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8139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69" b="20117"/>
          <a:stretch/>
        </p:blipFill>
        <p:spPr>
          <a:xfrm>
            <a:off x="596595" y="0"/>
            <a:ext cx="10998810" cy="421973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433512" y="5371567"/>
            <a:ext cx="932497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ideas of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topic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1.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can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help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with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flashy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images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"a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picture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worth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thousand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words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". </a:t>
            </a:r>
          </a:p>
        </p:txBody>
      </p:sp>
      <p:sp>
        <p:nvSpPr>
          <p:cNvPr id="7" name="Rectángulo 12"/>
          <p:cNvSpPr>
            <a:spLocks noChangeArrowheads="1"/>
          </p:cNvSpPr>
          <p:nvPr/>
        </p:nvSpPr>
        <p:spPr bwMode="auto">
          <a:xfrm>
            <a:off x="4210689" y="4758227"/>
            <a:ext cx="3770619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1079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50000"/>
              </a:lnSpc>
              <a:spcBef>
                <a:spcPts val="2400"/>
              </a:spcBef>
              <a:spcAft>
                <a:spcPts val="0"/>
              </a:spcAft>
              <a:buFontTx/>
              <a:buNone/>
              <a:defRPr/>
            </a:pPr>
            <a:r>
              <a:rPr lang="es-CO" altLang="es-CO" sz="5400" b="1" dirty="0" err="1" smtClean="0">
                <a:solidFill>
                  <a:schemeClr val="accent6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5400" b="1" dirty="0" smtClean="0">
                <a:solidFill>
                  <a:schemeClr val="accent6"/>
                </a:solidFill>
                <a:latin typeface="Aileron Black" panose="00000A00000000000000" pitchFamily="50" charset="0"/>
              </a:rPr>
              <a:t> </a:t>
            </a:r>
            <a:r>
              <a:rPr lang="es-CO" altLang="es-CO" sz="5400" b="1" dirty="0" err="1" smtClean="0">
                <a:solidFill>
                  <a:schemeClr val="accent6"/>
                </a:solidFill>
                <a:latin typeface="Aileron Black" panose="00000A00000000000000" pitchFamily="50" charset="0"/>
              </a:rPr>
              <a:t>Slide</a:t>
            </a:r>
            <a:endParaRPr lang="es-CO" altLang="es-CO" sz="5400" b="1" spc="-150" dirty="0">
              <a:solidFill>
                <a:schemeClr val="accent6"/>
              </a:solidFill>
              <a:latin typeface="Aileron Black" panose="00000A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342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n 2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35"/>
          <a:stretch/>
        </p:blipFill>
        <p:spPr>
          <a:xfrm>
            <a:off x="3966911" y="0"/>
            <a:ext cx="8201643" cy="6858000"/>
          </a:xfrm>
          <a:prstGeom prst="rect">
            <a:avLst/>
          </a:prstGeom>
        </p:spPr>
      </p:pic>
      <p:sp>
        <p:nvSpPr>
          <p:cNvPr id="25" name="Forma libre 24"/>
          <p:cNvSpPr/>
          <p:nvPr/>
        </p:nvSpPr>
        <p:spPr>
          <a:xfrm>
            <a:off x="0" y="0"/>
            <a:ext cx="12192001" cy="6858000"/>
          </a:xfrm>
          <a:custGeom>
            <a:avLst/>
            <a:gdLst>
              <a:gd name="connsiteX0" fmla="*/ 0 w 12192001"/>
              <a:gd name="connsiteY0" fmla="*/ 0 h 6858000"/>
              <a:gd name="connsiteX1" fmla="*/ 4745890 w 12192001"/>
              <a:gd name="connsiteY1" fmla="*/ 0 h 6858000"/>
              <a:gd name="connsiteX2" fmla="*/ 6358915 w 12192001"/>
              <a:gd name="connsiteY2" fmla="*/ 4536830 h 6858000"/>
              <a:gd name="connsiteX3" fmla="*/ 9073666 w 12192001"/>
              <a:gd name="connsiteY3" fmla="*/ 4536830 h 6858000"/>
              <a:gd name="connsiteX4" fmla="*/ 7460640 w 12192001"/>
              <a:gd name="connsiteY4" fmla="*/ 0 h 6858000"/>
              <a:gd name="connsiteX5" fmla="*/ 7702793 w 12192001"/>
              <a:gd name="connsiteY5" fmla="*/ 0 h 6858000"/>
              <a:gd name="connsiteX6" fmla="*/ 8318037 w 12192001"/>
              <a:gd name="connsiteY6" fmla="*/ 1688122 h 6858000"/>
              <a:gd name="connsiteX7" fmla="*/ 10023230 w 12192001"/>
              <a:gd name="connsiteY7" fmla="*/ 1688122 h 6858000"/>
              <a:gd name="connsiteX8" fmla="*/ 9407986 w 12192001"/>
              <a:gd name="connsiteY8" fmla="*/ 0 h 6858000"/>
              <a:gd name="connsiteX9" fmla="*/ 12192001 w 12192001"/>
              <a:gd name="connsiteY9" fmla="*/ 0 h 6858000"/>
              <a:gd name="connsiteX10" fmla="*/ 12192001 w 12192001"/>
              <a:gd name="connsiteY10" fmla="*/ 4995041 h 6858000"/>
              <a:gd name="connsiteX11" fmla="*/ 11085031 w 12192001"/>
              <a:gd name="connsiteY11" fmla="*/ 1881554 h 6858000"/>
              <a:gd name="connsiteX12" fmla="*/ 8370280 w 12192001"/>
              <a:gd name="connsiteY12" fmla="*/ 1881554 h 6858000"/>
              <a:gd name="connsiteX13" fmla="*/ 10139607 w 12192001"/>
              <a:gd name="connsiteY13" fmla="*/ 6858000 h 6858000"/>
              <a:gd name="connsiteX14" fmla="*/ 9853376 w 12192001"/>
              <a:gd name="connsiteY14" fmla="*/ 6858000 h 6858000"/>
              <a:gd name="connsiteX15" fmla="*/ 9090730 w 12192001"/>
              <a:gd name="connsiteY15" fmla="*/ 4765433 h 6858000"/>
              <a:gd name="connsiteX16" fmla="*/ 7385537 w 12192001"/>
              <a:gd name="connsiteY16" fmla="*/ 4765433 h 6858000"/>
              <a:gd name="connsiteX17" fmla="*/ 8148183 w 12192001"/>
              <a:gd name="connsiteY17" fmla="*/ 6858000 h 6858000"/>
              <a:gd name="connsiteX18" fmla="*/ 0 w 12192001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1" h="6858000">
                <a:moveTo>
                  <a:pt x="0" y="0"/>
                </a:moveTo>
                <a:lnTo>
                  <a:pt x="4745890" y="0"/>
                </a:lnTo>
                <a:lnTo>
                  <a:pt x="6358915" y="4536830"/>
                </a:lnTo>
                <a:lnTo>
                  <a:pt x="9073666" y="4536830"/>
                </a:lnTo>
                <a:lnTo>
                  <a:pt x="7460640" y="0"/>
                </a:lnTo>
                <a:lnTo>
                  <a:pt x="7702793" y="0"/>
                </a:lnTo>
                <a:lnTo>
                  <a:pt x="8318037" y="1688122"/>
                </a:lnTo>
                <a:lnTo>
                  <a:pt x="10023230" y="1688122"/>
                </a:lnTo>
                <a:lnTo>
                  <a:pt x="9407986" y="0"/>
                </a:lnTo>
                <a:lnTo>
                  <a:pt x="12192001" y="0"/>
                </a:lnTo>
                <a:lnTo>
                  <a:pt x="12192001" y="4995041"/>
                </a:lnTo>
                <a:lnTo>
                  <a:pt x="11085031" y="1881554"/>
                </a:lnTo>
                <a:lnTo>
                  <a:pt x="8370280" y="1881554"/>
                </a:lnTo>
                <a:lnTo>
                  <a:pt x="10139607" y="6858000"/>
                </a:lnTo>
                <a:lnTo>
                  <a:pt x="9853376" y="6858000"/>
                </a:lnTo>
                <a:lnTo>
                  <a:pt x="9090730" y="4765433"/>
                </a:lnTo>
                <a:lnTo>
                  <a:pt x="7385537" y="4765433"/>
                </a:lnTo>
                <a:lnTo>
                  <a:pt x="814818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Rectángulo 27"/>
          <p:cNvSpPr/>
          <p:nvPr/>
        </p:nvSpPr>
        <p:spPr>
          <a:xfrm>
            <a:off x="912324" y="2812869"/>
            <a:ext cx="4313237" cy="25558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ideas of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topic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2.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can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help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with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flashy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images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"a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picture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worth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thousand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words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". </a:t>
            </a:r>
          </a:p>
        </p:txBody>
      </p:sp>
      <p:sp>
        <p:nvSpPr>
          <p:cNvPr id="29" name="Rectángulo 12"/>
          <p:cNvSpPr>
            <a:spLocks noChangeArrowheads="1"/>
          </p:cNvSpPr>
          <p:nvPr/>
        </p:nvSpPr>
        <p:spPr bwMode="auto">
          <a:xfrm>
            <a:off x="850900" y="2020954"/>
            <a:ext cx="5245100" cy="56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1079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50000"/>
              </a:lnSpc>
              <a:spcBef>
                <a:spcPts val="2400"/>
              </a:spcBef>
              <a:spcAft>
                <a:spcPts val="0"/>
              </a:spcAft>
              <a:buFontTx/>
              <a:buNone/>
              <a:defRPr/>
            </a:pPr>
            <a:r>
              <a:rPr lang="es-CO" altLang="es-CO" sz="5400" b="1" dirty="0" err="1" smtClean="0">
                <a:solidFill>
                  <a:schemeClr val="accent6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5400" b="1" dirty="0" smtClean="0">
                <a:solidFill>
                  <a:schemeClr val="accent6"/>
                </a:solidFill>
                <a:latin typeface="Aileron Black" panose="00000A00000000000000" pitchFamily="50" charset="0"/>
              </a:rPr>
              <a:t> </a:t>
            </a:r>
            <a:r>
              <a:rPr lang="es-CO" altLang="es-CO" sz="5400" b="1" dirty="0" err="1" smtClean="0">
                <a:solidFill>
                  <a:schemeClr val="accent6"/>
                </a:solidFill>
                <a:latin typeface="Aileron Black" panose="00000A00000000000000" pitchFamily="50" charset="0"/>
              </a:rPr>
              <a:t>Slide</a:t>
            </a:r>
            <a:endParaRPr lang="es-CO" altLang="es-CO" sz="5400" b="1" spc="-150" dirty="0">
              <a:solidFill>
                <a:schemeClr val="accent6"/>
              </a:solidFill>
              <a:latin typeface="Aileron Black" panose="00000A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14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967644" y="1937751"/>
            <a:ext cx="10256711" cy="3311790"/>
            <a:chOff x="-109170" y="1073760"/>
            <a:chExt cx="12301170" cy="3971925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9170" y="1073760"/>
              <a:ext cx="5962650" cy="3971925"/>
            </a:xfrm>
            <a:prstGeom prst="rect">
              <a:avLst/>
            </a:prstGeom>
          </p:spPr>
        </p:pic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8875" y="1073760"/>
              <a:ext cx="5953125" cy="3971925"/>
            </a:xfrm>
            <a:prstGeom prst="rect">
              <a:avLst/>
            </a:prstGeom>
          </p:spPr>
        </p:pic>
      </p:grpSp>
      <p:sp>
        <p:nvSpPr>
          <p:cNvPr id="5" name="Rectángulo 12"/>
          <p:cNvSpPr>
            <a:spLocks noChangeArrowheads="1"/>
          </p:cNvSpPr>
          <p:nvPr/>
        </p:nvSpPr>
        <p:spPr bwMode="auto">
          <a:xfrm>
            <a:off x="3316749" y="815510"/>
            <a:ext cx="52451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1079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50000"/>
              </a:lnSpc>
              <a:spcBef>
                <a:spcPts val="2400"/>
              </a:spcBef>
              <a:spcAft>
                <a:spcPts val="0"/>
              </a:spcAft>
              <a:buFontTx/>
              <a:buNone/>
              <a:defRPr/>
            </a:pPr>
            <a:r>
              <a:rPr lang="es-CO" altLang="es-CO" sz="5400" b="1" dirty="0" err="1" smtClean="0">
                <a:solidFill>
                  <a:schemeClr val="accent6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5400" b="1" dirty="0" smtClean="0">
                <a:solidFill>
                  <a:schemeClr val="accent6"/>
                </a:solidFill>
                <a:latin typeface="Aileron Black" panose="00000A00000000000000" pitchFamily="50" charset="0"/>
              </a:rPr>
              <a:t> </a:t>
            </a:r>
            <a:r>
              <a:rPr lang="es-CO" altLang="es-CO" sz="5400" b="1" dirty="0" err="1" smtClean="0">
                <a:solidFill>
                  <a:schemeClr val="accent6"/>
                </a:solidFill>
                <a:latin typeface="Aileron Black" panose="00000A00000000000000" pitchFamily="50" charset="0"/>
              </a:rPr>
              <a:t>Slide</a:t>
            </a:r>
            <a:endParaRPr lang="es-CO" altLang="es-CO" sz="5400" b="1" spc="-150" dirty="0">
              <a:solidFill>
                <a:schemeClr val="accent6"/>
              </a:solidFill>
              <a:latin typeface="Aileron Black" panose="00000A00000000000000" pitchFamily="50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499093" y="1277155"/>
            <a:ext cx="88804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imagens</a:t>
            </a:r>
            <a:r>
              <a:rPr lang="es-CO" altLang="es-CO" sz="2000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es-CO" altLang="es-CO" sz="2000" dirty="0">
              <a:solidFill>
                <a:schemeClr val="bg1">
                  <a:lumMod val="50000"/>
                </a:schemeClr>
              </a:solidFill>
              <a:latin typeface="Aileron" panose="00000500000000000000" pitchFamily="50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499093" y="4589582"/>
            <a:ext cx="3829045" cy="1758461"/>
          </a:xfrm>
          <a:prstGeom prst="rect">
            <a:avLst/>
          </a:pr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ángulo 11"/>
          <p:cNvSpPr/>
          <p:nvPr/>
        </p:nvSpPr>
        <p:spPr>
          <a:xfrm>
            <a:off x="6827975" y="4589582"/>
            <a:ext cx="3829045" cy="1758461"/>
          </a:xfrm>
          <a:prstGeom prst="rect">
            <a:avLst/>
          </a:pr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/>
          <p:cNvSpPr txBox="1">
            <a:spLocks noChangeArrowheads="1"/>
          </p:cNvSpPr>
          <p:nvPr/>
        </p:nvSpPr>
        <p:spPr bwMode="auto">
          <a:xfrm>
            <a:off x="2170676" y="4673558"/>
            <a:ext cx="28086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800" b="1" dirty="0" err="1" smtClean="0">
                <a:solidFill>
                  <a:schemeClr val="accent6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800" b="1" dirty="0" smtClean="0">
                <a:solidFill>
                  <a:schemeClr val="accent6"/>
                </a:solidFill>
                <a:latin typeface="Aileron Black" panose="00000A00000000000000" pitchFamily="50" charset="0"/>
              </a:rPr>
              <a:t> </a:t>
            </a:r>
            <a:r>
              <a:rPr lang="es-CO" altLang="es-CO" sz="2800" b="1" dirty="0" err="1">
                <a:solidFill>
                  <a:schemeClr val="accent6"/>
                </a:solidFill>
                <a:latin typeface="Aileron Black" panose="00000A00000000000000" pitchFamily="50" charset="0"/>
              </a:rPr>
              <a:t>E</a:t>
            </a:r>
            <a:r>
              <a:rPr lang="es-CO" altLang="es-CO" sz="2800" b="1" dirty="0" err="1" smtClean="0">
                <a:solidFill>
                  <a:schemeClr val="accent6"/>
                </a:solidFill>
                <a:latin typeface="Aileron Black" panose="00000A00000000000000" pitchFamily="50" charset="0"/>
              </a:rPr>
              <a:t>xample</a:t>
            </a:r>
            <a:endParaRPr lang="es-CO" altLang="es-CO" sz="2800" b="1" dirty="0">
              <a:solidFill>
                <a:schemeClr val="accent6"/>
              </a:solidFill>
              <a:latin typeface="Aileron Black" panose="00000A00000000000000" pitchFamily="50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2239185" y="5267126"/>
            <a:ext cx="2319337" cy="9787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. 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In </a:t>
            </a:r>
            <a:r>
              <a:rPr lang="es-CO" altLang="es-CO" dirty="0" err="1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paragraphs</a:t>
            </a:r>
            <a:r>
              <a:rPr lang="es-CO" altLang="es-CO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resume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ideas of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topic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3.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Aileron" panose="00000500000000000000" pitchFamily="50" charset="0"/>
              <a:cs typeface="Cordia New" panose="020B0304020202020204" pitchFamily="34" charset="-34"/>
            </a:endParaRPr>
          </a:p>
        </p:txBody>
      </p:sp>
      <p:sp>
        <p:nvSpPr>
          <p:cNvPr id="13" name="CuadroTexto 12"/>
          <p:cNvSpPr txBox="1">
            <a:spLocks noChangeArrowheads="1"/>
          </p:cNvSpPr>
          <p:nvPr/>
        </p:nvSpPr>
        <p:spPr bwMode="auto">
          <a:xfrm>
            <a:off x="7439136" y="4673558"/>
            <a:ext cx="28086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800" b="1" dirty="0" err="1" smtClean="0">
                <a:solidFill>
                  <a:schemeClr val="accent6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800" b="1" dirty="0" smtClean="0">
                <a:solidFill>
                  <a:schemeClr val="accent6"/>
                </a:solidFill>
                <a:latin typeface="Aileron Black" panose="00000A00000000000000" pitchFamily="50" charset="0"/>
              </a:rPr>
              <a:t> </a:t>
            </a:r>
            <a:r>
              <a:rPr lang="es-CO" altLang="es-CO" sz="2800" b="1" dirty="0" err="1" smtClean="0">
                <a:solidFill>
                  <a:schemeClr val="accent6"/>
                </a:solidFill>
                <a:latin typeface="Aileron Black" panose="00000A00000000000000" pitchFamily="50" charset="0"/>
              </a:rPr>
              <a:t>Example</a:t>
            </a:r>
            <a:endParaRPr lang="es-CO" altLang="es-CO" sz="2800" b="1" dirty="0">
              <a:solidFill>
                <a:schemeClr val="accent6"/>
              </a:solidFill>
              <a:latin typeface="Aileron Black" panose="00000A00000000000000" pitchFamily="50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7507645" y="5267126"/>
            <a:ext cx="2319337" cy="9787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. In </a:t>
            </a:r>
            <a:r>
              <a:rPr lang="es-CO" altLang="es-CO" dirty="0" err="1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paragraphs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resume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ideas of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topic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3.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Aileron" panose="00000500000000000000" pitchFamily="50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5750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80" r="2314"/>
          <a:stretch/>
        </p:blipFill>
        <p:spPr>
          <a:xfrm>
            <a:off x="0" y="-20207"/>
            <a:ext cx="5813946" cy="687820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899546" y="504967"/>
            <a:ext cx="6196084" cy="11737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 12"/>
          <p:cNvSpPr>
            <a:spLocks noChangeArrowheads="1"/>
          </p:cNvSpPr>
          <p:nvPr/>
        </p:nvSpPr>
        <p:spPr bwMode="auto">
          <a:xfrm>
            <a:off x="5122649" y="901700"/>
            <a:ext cx="5245100" cy="56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1079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50000"/>
              </a:lnSpc>
              <a:spcBef>
                <a:spcPts val="2400"/>
              </a:spcBef>
              <a:spcAft>
                <a:spcPts val="0"/>
              </a:spcAft>
              <a:buFontTx/>
              <a:buNone/>
              <a:defRPr/>
            </a:pPr>
            <a:r>
              <a:rPr lang="es-CO" altLang="es-CO" sz="5400" b="1" dirty="0" err="1" smtClean="0">
                <a:solidFill>
                  <a:schemeClr val="accent6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5400" b="1" dirty="0" smtClean="0">
                <a:solidFill>
                  <a:schemeClr val="accent6"/>
                </a:solidFill>
                <a:latin typeface="Aileron Black" panose="00000A00000000000000" pitchFamily="50" charset="0"/>
              </a:rPr>
              <a:t> </a:t>
            </a:r>
            <a:r>
              <a:rPr lang="es-CO" altLang="es-CO" sz="5400" b="1" dirty="0" err="1" smtClean="0">
                <a:solidFill>
                  <a:schemeClr val="accent6"/>
                </a:solidFill>
                <a:latin typeface="Aileron Black" panose="00000A00000000000000" pitchFamily="50" charset="0"/>
              </a:rPr>
              <a:t>Slide</a:t>
            </a:r>
            <a:endParaRPr lang="es-CO" altLang="es-CO" sz="5400" b="1" spc="-150" dirty="0">
              <a:solidFill>
                <a:schemeClr val="accent6"/>
              </a:solidFill>
              <a:latin typeface="Aileron Black" panose="00000A00000000000000" pitchFamily="50" charset="0"/>
            </a:endParaRPr>
          </a:p>
        </p:txBody>
      </p:sp>
      <p:sp>
        <p:nvSpPr>
          <p:cNvPr id="6" name="CuadroTexto 7"/>
          <p:cNvSpPr txBox="1">
            <a:spLocks noChangeArrowheads="1"/>
          </p:cNvSpPr>
          <p:nvPr/>
        </p:nvSpPr>
        <p:spPr bwMode="auto">
          <a:xfrm>
            <a:off x="7811955" y="1970633"/>
            <a:ext cx="2711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 dirty="0" err="1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000" b="1" dirty="0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 </a:t>
            </a:r>
            <a:r>
              <a:rPr lang="es-CO" altLang="es-CO" sz="2000" b="1" dirty="0" err="1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example</a:t>
            </a:r>
            <a:endParaRPr lang="es-CO" altLang="es-CO" sz="2000" b="1" dirty="0">
              <a:solidFill>
                <a:schemeClr val="bg1">
                  <a:lumMod val="50000"/>
                </a:schemeClr>
              </a:solidFill>
              <a:latin typeface="Aileron Black" panose="00000A00000000000000" pitchFamily="50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856405" y="2370683"/>
            <a:ext cx="3114675" cy="5355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example</a:t>
            </a:r>
            <a:r>
              <a:rPr lang="es-CO" altLang="es-CO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text</a:t>
            </a:r>
            <a:r>
              <a:rPr lang="es-CO" altLang="es-CO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. R</a:t>
            </a:r>
            <a:r>
              <a:rPr lang="es-CO" altLang="es-CO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esume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ideas of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topic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4.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Aileron" panose="00000500000000000000" pitchFamily="50" charset="0"/>
              <a:cs typeface="Cordia New" panose="020B0304020202020204" pitchFamily="34" charset="-34"/>
            </a:endParaRPr>
          </a:p>
        </p:txBody>
      </p:sp>
      <p:sp>
        <p:nvSpPr>
          <p:cNvPr id="8" name="CuadroTexto 9"/>
          <p:cNvSpPr txBox="1">
            <a:spLocks noChangeArrowheads="1"/>
          </p:cNvSpPr>
          <p:nvPr/>
        </p:nvSpPr>
        <p:spPr bwMode="auto">
          <a:xfrm>
            <a:off x="7811955" y="3150522"/>
            <a:ext cx="2711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 dirty="0" err="1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000" b="1" dirty="0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 </a:t>
            </a:r>
            <a:r>
              <a:rPr lang="es-CO" altLang="es-CO" sz="2000" b="1" dirty="0" err="1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example</a:t>
            </a:r>
            <a:endParaRPr lang="es-CO" altLang="es-CO" sz="2000" b="1" dirty="0">
              <a:solidFill>
                <a:schemeClr val="bg1">
                  <a:lumMod val="50000"/>
                </a:schemeClr>
              </a:solidFill>
              <a:latin typeface="Aileron Black" panose="00000A00000000000000" pitchFamily="50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7856405" y="3550572"/>
            <a:ext cx="3114675" cy="5365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s-CO" altLang="es-CO" dirty="0" err="1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. Resume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ideas of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topic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4.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Aileron" panose="00000500000000000000" pitchFamily="50" charset="0"/>
              <a:cs typeface="Cordia New" panose="020B0304020202020204" pitchFamily="34" charset="-34"/>
            </a:endParaRPr>
          </a:p>
        </p:txBody>
      </p:sp>
      <p:sp>
        <p:nvSpPr>
          <p:cNvPr id="10" name="CuadroTexto 11"/>
          <p:cNvSpPr txBox="1">
            <a:spLocks noChangeArrowheads="1"/>
          </p:cNvSpPr>
          <p:nvPr/>
        </p:nvSpPr>
        <p:spPr bwMode="auto">
          <a:xfrm>
            <a:off x="7787194" y="5441022"/>
            <a:ext cx="27130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Title example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7833232" y="5841072"/>
            <a:ext cx="3124200" cy="5349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s-CO" altLang="es-CO" dirty="0" err="1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. Resume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ideas of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topic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4.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Aileron" panose="00000500000000000000" pitchFamily="50" charset="0"/>
              <a:cs typeface="Cordia New" panose="020B0304020202020204" pitchFamily="34" charset="-34"/>
            </a:endParaRPr>
          </a:p>
        </p:txBody>
      </p:sp>
      <p:sp>
        <p:nvSpPr>
          <p:cNvPr id="12" name="CuadroTexto 13"/>
          <p:cNvSpPr txBox="1">
            <a:spLocks noChangeArrowheads="1"/>
          </p:cNvSpPr>
          <p:nvPr/>
        </p:nvSpPr>
        <p:spPr bwMode="auto">
          <a:xfrm>
            <a:off x="7781792" y="4321458"/>
            <a:ext cx="27130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 dirty="0" err="1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000" b="1" dirty="0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 </a:t>
            </a:r>
            <a:r>
              <a:rPr lang="es-CO" altLang="es-CO" sz="2000" b="1" dirty="0" err="1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example</a:t>
            </a:r>
            <a:endParaRPr lang="es-CO" altLang="es-CO" sz="2000" b="1" dirty="0">
              <a:solidFill>
                <a:schemeClr val="bg1">
                  <a:lumMod val="50000"/>
                </a:schemeClr>
              </a:solidFill>
              <a:latin typeface="Aileron Black" panose="00000A00000000000000" pitchFamily="50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7827830" y="4721508"/>
            <a:ext cx="3124200" cy="5349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s-CO" altLang="es-CO" dirty="0" err="1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. Resume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ideas of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topic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4.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Aileron" panose="00000500000000000000" pitchFamily="50" charset="0"/>
              <a:cs typeface="Cordia New" panose="020B0304020202020204" pitchFamily="34" charset="-34"/>
            </a:endParaRPr>
          </a:p>
        </p:txBody>
      </p:sp>
      <p:cxnSp>
        <p:nvCxnSpPr>
          <p:cNvPr id="35" name="Conector recto 34"/>
          <p:cNvCxnSpPr/>
          <p:nvPr/>
        </p:nvCxnSpPr>
        <p:spPr>
          <a:xfrm>
            <a:off x="6732548" y="3022186"/>
            <a:ext cx="4817768" cy="0"/>
          </a:xfrm>
          <a:prstGeom prst="line">
            <a:avLst/>
          </a:prstGeom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/>
          <p:cNvCxnSpPr/>
          <p:nvPr/>
        </p:nvCxnSpPr>
        <p:spPr>
          <a:xfrm>
            <a:off x="6732548" y="4215434"/>
            <a:ext cx="4817768" cy="0"/>
          </a:xfrm>
          <a:prstGeom prst="line">
            <a:avLst/>
          </a:prstGeom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/>
          <p:cNvCxnSpPr/>
          <p:nvPr/>
        </p:nvCxnSpPr>
        <p:spPr>
          <a:xfrm>
            <a:off x="6732548" y="5389256"/>
            <a:ext cx="4817768" cy="0"/>
          </a:xfrm>
          <a:prstGeom prst="line">
            <a:avLst/>
          </a:prstGeom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upo 42"/>
          <p:cNvGrpSpPr/>
          <p:nvPr/>
        </p:nvGrpSpPr>
        <p:grpSpPr>
          <a:xfrm>
            <a:off x="6882285" y="2050035"/>
            <a:ext cx="580740" cy="781801"/>
            <a:chOff x="7356476" y="5530850"/>
            <a:chExt cx="985838" cy="132715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4" name="Freeform 13"/>
            <p:cNvSpPr>
              <a:spLocks noEditPoints="1"/>
            </p:cNvSpPr>
            <p:nvPr/>
          </p:nvSpPr>
          <p:spPr bwMode="auto">
            <a:xfrm>
              <a:off x="7356476" y="5530850"/>
              <a:ext cx="974725" cy="1327150"/>
            </a:xfrm>
            <a:custGeom>
              <a:avLst/>
              <a:gdLst>
                <a:gd name="T0" fmla="*/ 500 w 1504"/>
                <a:gd name="T1" fmla="*/ 1648 h 2048"/>
                <a:gd name="T2" fmla="*/ 500 w 1504"/>
                <a:gd name="T3" fmla="*/ 1568 h 2048"/>
                <a:gd name="T4" fmla="*/ 1060 w 1504"/>
                <a:gd name="T5" fmla="*/ 1608 h 2048"/>
                <a:gd name="T6" fmla="*/ 980 w 1504"/>
                <a:gd name="T7" fmla="*/ 1748 h 2048"/>
                <a:gd name="T8" fmla="*/ 540 w 1504"/>
                <a:gd name="T9" fmla="*/ 1748 h 2048"/>
                <a:gd name="T10" fmla="*/ 980 w 1504"/>
                <a:gd name="T11" fmla="*/ 1728 h 2048"/>
                <a:gd name="T12" fmla="*/ 718 w 1504"/>
                <a:gd name="T13" fmla="*/ 1046 h 2048"/>
                <a:gd name="T14" fmla="*/ 478 w 1504"/>
                <a:gd name="T15" fmla="*/ 806 h 2048"/>
                <a:gd name="T16" fmla="*/ 718 w 1504"/>
                <a:gd name="T17" fmla="*/ 1046 h 2048"/>
                <a:gd name="T18" fmla="*/ 1043 w 1504"/>
                <a:gd name="T19" fmla="*/ 806 h 2048"/>
                <a:gd name="T20" fmla="*/ 802 w 1504"/>
                <a:gd name="T21" fmla="*/ 1046 h 2048"/>
                <a:gd name="T22" fmla="*/ 1464 w 1504"/>
                <a:gd name="T23" fmla="*/ 917 h 2048"/>
                <a:gd name="T24" fmla="*/ 1006 w 1504"/>
                <a:gd name="T25" fmla="*/ 1395 h 2048"/>
                <a:gd name="T26" fmla="*/ 980 w 1504"/>
                <a:gd name="T27" fmla="*/ 1488 h 2048"/>
                <a:gd name="T28" fmla="*/ 800 w 1504"/>
                <a:gd name="T29" fmla="*/ 1127 h 2048"/>
                <a:gd name="T30" fmla="*/ 1039 w 1504"/>
                <a:gd name="T31" fmla="*/ 1042 h 2048"/>
                <a:gd name="T32" fmla="*/ 1086 w 1504"/>
                <a:gd name="T33" fmla="*/ 734 h 2048"/>
                <a:gd name="T34" fmla="*/ 760 w 1504"/>
                <a:gd name="T35" fmla="*/ 870 h 2048"/>
                <a:gd name="T36" fmla="*/ 434 w 1504"/>
                <a:gd name="T37" fmla="*/ 734 h 2048"/>
                <a:gd name="T38" fmla="*/ 482 w 1504"/>
                <a:gd name="T39" fmla="*/ 1042 h 2048"/>
                <a:gd name="T40" fmla="*/ 720 w 1504"/>
                <a:gd name="T41" fmla="*/ 1127 h 2048"/>
                <a:gd name="T42" fmla="*/ 540 w 1504"/>
                <a:gd name="T43" fmla="*/ 1488 h 2048"/>
                <a:gd name="T44" fmla="*/ 515 w 1504"/>
                <a:gd name="T45" fmla="*/ 1395 h 2048"/>
                <a:gd name="T46" fmla="*/ 760 w 1504"/>
                <a:gd name="T47" fmla="*/ 80 h 2048"/>
                <a:gd name="T48" fmla="*/ 1469 w 1504"/>
                <a:gd name="T49" fmla="*/ 628 h 2048"/>
                <a:gd name="T50" fmla="*/ 1233 w 1504"/>
                <a:gd name="T51" fmla="*/ 166 h 2048"/>
                <a:gd name="T52" fmla="*/ 0 w 1504"/>
                <a:gd name="T53" fmla="*/ 760 h 2048"/>
                <a:gd name="T54" fmla="*/ 460 w 1504"/>
                <a:gd name="T55" fmla="*/ 1459 h 2048"/>
                <a:gd name="T56" fmla="*/ 380 w 1504"/>
                <a:gd name="T57" fmla="*/ 1608 h 2048"/>
                <a:gd name="T58" fmla="*/ 460 w 1504"/>
                <a:gd name="T59" fmla="*/ 1748 h 2048"/>
                <a:gd name="T60" fmla="*/ 1060 w 1504"/>
                <a:gd name="T61" fmla="*/ 1748 h 2048"/>
                <a:gd name="T62" fmla="*/ 1140 w 1504"/>
                <a:gd name="T63" fmla="*/ 1608 h 2048"/>
                <a:gd name="T64" fmla="*/ 1060 w 1504"/>
                <a:gd name="T65" fmla="*/ 1459 h 2048"/>
                <a:gd name="T66" fmla="*/ 1464 w 1504"/>
                <a:gd name="T67" fmla="*/ 917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04" h="2048">
                  <a:moveTo>
                    <a:pt x="1020" y="1648"/>
                  </a:moveTo>
                  <a:cubicBezTo>
                    <a:pt x="500" y="1648"/>
                    <a:pt x="500" y="1648"/>
                    <a:pt x="500" y="1648"/>
                  </a:cubicBezTo>
                  <a:cubicBezTo>
                    <a:pt x="478" y="1648"/>
                    <a:pt x="460" y="1631"/>
                    <a:pt x="460" y="1608"/>
                  </a:cubicBezTo>
                  <a:cubicBezTo>
                    <a:pt x="460" y="1586"/>
                    <a:pt x="478" y="1568"/>
                    <a:pt x="500" y="1568"/>
                  </a:cubicBezTo>
                  <a:cubicBezTo>
                    <a:pt x="1020" y="1568"/>
                    <a:pt x="1020" y="1568"/>
                    <a:pt x="1020" y="1568"/>
                  </a:cubicBezTo>
                  <a:cubicBezTo>
                    <a:pt x="1042" y="1568"/>
                    <a:pt x="1060" y="1586"/>
                    <a:pt x="1060" y="1608"/>
                  </a:cubicBezTo>
                  <a:cubicBezTo>
                    <a:pt x="1060" y="1631"/>
                    <a:pt x="1042" y="1648"/>
                    <a:pt x="1020" y="1648"/>
                  </a:cubicBezTo>
                  <a:close/>
                  <a:moveTo>
                    <a:pt x="980" y="1748"/>
                  </a:moveTo>
                  <a:cubicBezTo>
                    <a:pt x="980" y="1870"/>
                    <a:pt x="882" y="1968"/>
                    <a:pt x="760" y="1968"/>
                  </a:cubicBezTo>
                  <a:cubicBezTo>
                    <a:pt x="639" y="1968"/>
                    <a:pt x="540" y="1870"/>
                    <a:pt x="540" y="1748"/>
                  </a:cubicBezTo>
                  <a:cubicBezTo>
                    <a:pt x="540" y="1728"/>
                    <a:pt x="540" y="1728"/>
                    <a:pt x="540" y="1728"/>
                  </a:cubicBezTo>
                  <a:cubicBezTo>
                    <a:pt x="980" y="1728"/>
                    <a:pt x="980" y="1728"/>
                    <a:pt x="980" y="1728"/>
                  </a:cubicBezTo>
                  <a:cubicBezTo>
                    <a:pt x="980" y="1748"/>
                    <a:pt x="980" y="1748"/>
                    <a:pt x="980" y="1748"/>
                  </a:cubicBezTo>
                  <a:close/>
                  <a:moveTo>
                    <a:pt x="718" y="1046"/>
                  </a:moveTo>
                  <a:cubicBezTo>
                    <a:pt x="652" y="1056"/>
                    <a:pt x="587" y="1034"/>
                    <a:pt x="539" y="986"/>
                  </a:cubicBezTo>
                  <a:cubicBezTo>
                    <a:pt x="491" y="938"/>
                    <a:pt x="469" y="872"/>
                    <a:pt x="478" y="806"/>
                  </a:cubicBezTo>
                  <a:cubicBezTo>
                    <a:pt x="544" y="797"/>
                    <a:pt x="610" y="819"/>
                    <a:pt x="658" y="867"/>
                  </a:cubicBezTo>
                  <a:cubicBezTo>
                    <a:pt x="706" y="915"/>
                    <a:pt x="727" y="980"/>
                    <a:pt x="718" y="1046"/>
                  </a:cubicBezTo>
                  <a:close/>
                  <a:moveTo>
                    <a:pt x="863" y="867"/>
                  </a:moveTo>
                  <a:cubicBezTo>
                    <a:pt x="911" y="819"/>
                    <a:pt x="977" y="797"/>
                    <a:pt x="1043" y="806"/>
                  </a:cubicBezTo>
                  <a:cubicBezTo>
                    <a:pt x="1052" y="872"/>
                    <a:pt x="1030" y="938"/>
                    <a:pt x="982" y="986"/>
                  </a:cubicBezTo>
                  <a:cubicBezTo>
                    <a:pt x="934" y="1034"/>
                    <a:pt x="868" y="1056"/>
                    <a:pt x="802" y="1046"/>
                  </a:cubicBezTo>
                  <a:cubicBezTo>
                    <a:pt x="793" y="980"/>
                    <a:pt x="815" y="915"/>
                    <a:pt x="863" y="867"/>
                  </a:cubicBezTo>
                  <a:close/>
                  <a:moveTo>
                    <a:pt x="1464" y="917"/>
                  </a:moveTo>
                  <a:cubicBezTo>
                    <a:pt x="1443" y="911"/>
                    <a:pt x="1421" y="923"/>
                    <a:pt x="1415" y="944"/>
                  </a:cubicBezTo>
                  <a:cubicBezTo>
                    <a:pt x="1358" y="1149"/>
                    <a:pt x="1205" y="1318"/>
                    <a:pt x="1006" y="1395"/>
                  </a:cubicBezTo>
                  <a:cubicBezTo>
                    <a:pt x="990" y="1401"/>
                    <a:pt x="980" y="1416"/>
                    <a:pt x="980" y="1432"/>
                  </a:cubicBezTo>
                  <a:cubicBezTo>
                    <a:pt x="980" y="1488"/>
                    <a:pt x="980" y="1488"/>
                    <a:pt x="980" y="1488"/>
                  </a:cubicBezTo>
                  <a:cubicBezTo>
                    <a:pt x="800" y="1488"/>
                    <a:pt x="800" y="1488"/>
                    <a:pt x="800" y="1488"/>
                  </a:cubicBezTo>
                  <a:cubicBezTo>
                    <a:pt x="800" y="1127"/>
                    <a:pt x="800" y="1127"/>
                    <a:pt x="800" y="1127"/>
                  </a:cubicBezTo>
                  <a:cubicBezTo>
                    <a:pt x="811" y="1128"/>
                    <a:pt x="822" y="1128"/>
                    <a:pt x="832" y="1128"/>
                  </a:cubicBezTo>
                  <a:cubicBezTo>
                    <a:pt x="909" y="1128"/>
                    <a:pt x="982" y="1098"/>
                    <a:pt x="1039" y="1042"/>
                  </a:cubicBezTo>
                  <a:cubicBezTo>
                    <a:pt x="1113" y="968"/>
                    <a:pt x="1141" y="864"/>
                    <a:pt x="1115" y="762"/>
                  </a:cubicBezTo>
                  <a:cubicBezTo>
                    <a:pt x="1112" y="748"/>
                    <a:pt x="1101" y="737"/>
                    <a:pt x="1086" y="734"/>
                  </a:cubicBezTo>
                  <a:cubicBezTo>
                    <a:pt x="985" y="708"/>
                    <a:pt x="880" y="736"/>
                    <a:pt x="806" y="810"/>
                  </a:cubicBezTo>
                  <a:cubicBezTo>
                    <a:pt x="788" y="828"/>
                    <a:pt x="773" y="848"/>
                    <a:pt x="760" y="870"/>
                  </a:cubicBezTo>
                  <a:cubicBezTo>
                    <a:pt x="748" y="848"/>
                    <a:pt x="732" y="828"/>
                    <a:pt x="714" y="810"/>
                  </a:cubicBezTo>
                  <a:cubicBezTo>
                    <a:pt x="640" y="736"/>
                    <a:pt x="535" y="708"/>
                    <a:pt x="434" y="734"/>
                  </a:cubicBezTo>
                  <a:cubicBezTo>
                    <a:pt x="420" y="737"/>
                    <a:pt x="409" y="748"/>
                    <a:pt x="405" y="762"/>
                  </a:cubicBezTo>
                  <a:cubicBezTo>
                    <a:pt x="379" y="864"/>
                    <a:pt x="408" y="968"/>
                    <a:pt x="482" y="1042"/>
                  </a:cubicBezTo>
                  <a:cubicBezTo>
                    <a:pt x="538" y="1098"/>
                    <a:pt x="612" y="1128"/>
                    <a:pt x="688" y="1128"/>
                  </a:cubicBezTo>
                  <a:cubicBezTo>
                    <a:pt x="699" y="1128"/>
                    <a:pt x="710" y="1128"/>
                    <a:pt x="720" y="1127"/>
                  </a:cubicBezTo>
                  <a:cubicBezTo>
                    <a:pt x="720" y="1488"/>
                    <a:pt x="720" y="1488"/>
                    <a:pt x="720" y="1488"/>
                  </a:cubicBezTo>
                  <a:cubicBezTo>
                    <a:pt x="540" y="1488"/>
                    <a:pt x="540" y="1488"/>
                    <a:pt x="540" y="1488"/>
                  </a:cubicBezTo>
                  <a:cubicBezTo>
                    <a:pt x="540" y="1432"/>
                    <a:pt x="540" y="1432"/>
                    <a:pt x="540" y="1432"/>
                  </a:cubicBezTo>
                  <a:cubicBezTo>
                    <a:pt x="540" y="1416"/>
                    <a:pt x="530" y="1401"/>
                    <a:pt x="515" y="1395"/>
                  </a:cubicBezTo>
                  <a:cubicBezTo>
                    <a:pt x="255" y="1294"/>
                    <a:pt x="80" y="1039"/>
                    <a:pt x="80" y="760"/>
                  </a:cubicBezTo>
                  <a:cubicBezTo>
                    <a:pt x="80" y="386"/>
                    <a:pt x="385" y="80"/>
                    <a:pt x="760" y="80"/>
                  </a:cubicBezTo>
                  <a:cubicBezTo>
                    <a:pt x="1075" y="80"/>
                    <a:pt x="1347" y="294"/>
                    <a:pt x="1421" y="599"/>
                  </a:cubicBezTo>
                  <a:cubicBezTo>
                    <a:pt x="1426" y="621"/>
                    <a:pt x="1448" y="634"/>
                    <a:pt x="1469" y="628"/>
                  </a:cubicBezTo>
                  <a:cubicBezTo>
                    <a:pt x="1491" y="623"/>
                    <a:pt x="1504" y="602"/>
                    <a:pt x="1499" y="580"/>
                  </a:cubicBezTo>
                  <a:cubicBezTo>
                    <a:pt x="1459" y="418"/>
                    <a:pt x="1365" y="270"/>
                    <a:pt x="1233" y="166"/>
                  </a:cubicBezTo>
                  <a:cubicBezTo>
                    <a:pt x="1098" y="58"/>
                    <a:pt x="934" y="0"/>
                    <a:pt x="760" y="0"/>
                  </a:cubicBezTo>
                  <a:cubicBezTo>
                    <a:pt x="341" y="0"/>
                    <a:pt x="0" y="341"/>
                    <a:pt x="0" y="760"/>
                  </a:cubicBezTo>
                  <a:cubicBezTo>
                    <a:pt x="0" y="917"/>
                    <a:pt x="47" y="1067"/>
                    <a:pt x="137" y="1195"/>
                  </a:cubicBezTo>
                  <a:cubicBezTo>
                    <a:pt x="218" y="1312"/>
                    <a:pt x="330" y="1403"/>
                    <a:pt x="460" y="1459"/>
                  </a:cubicBezTo>
                  <a:cubicBezTo>
                    <a:pt x="460" y="1495"/>
                    <a:pt x="460" y="1495"/>
                    <a:pt x="460" y="1495"/>
                  </a:cubicBezTo>
                  <a:cubicBezTo>
                    <a:pt x="414" y="1512"/>
                    <a:pt x="380" y="1556"/>
                    <a:pt x="380" y="1608"/>
                  </a:cubicBezTo>
                  <a:cubicBezTo>
                    <a:pt x="380" y="1661"/>
                    <a:pt x="414" y="1705"/>
                    <a:pt x="460" y="1722"/>
                  </a:cubicBezTo>
                  <a:cubicBezTo>
                    <a:pt x="460" y="1748"/>
                    <a:pt x="460" y="1748"/>
                    <a:pt x="460" y="1748"/>
                  </a:cubicBezTo>
                  <a:cubicBezTo>
                    <a:pt x="460" y="1914"/>
                    <a:pt x="595" y="2048"/>
                    <a:pt x="760" y="2048"/>
                  </a:cubicBezTo>
                  <a:cubicBezTo>
                    <a:pt x="926" y="2048"/>
                    <a:pt x="1060" y="1914"/>
                    <a:pt x="1060" y="1748"/>
                  </a:cubicBezTo>
                  <a:cubicBezTo>
                    <a:pt x="1060" y="1722"/>
                    <a:pt x="1060" y="1722"/>
                    <a:pt x="1060" y="1722"/>
                  </a:cubicBezTo>
                  <a:cubicBezTo>
                    <a:pt x="1107" y="1705"/>
                    <a:pt x="1140" y="1661"/>
                    <a:pt x="1140" y="1608"/>
                  </a:cubicBezTo>
                  <a:cubicBezTo>
                    <a:pt x="1140" y="1556"/>
                    <a:pt x="1107" y="1512"/>
                    <a:pt x="1060" y="1495"/>
                  </a:cubicBezTo>
                  <a:cubicBezTo>
                    <a:pt x="1060" y="1459"/>
                    <a:pt x="1060" y="1459"/>
                    <a:pt x="1060" y="1459"/>
                  </a:cubicBezTo>
                  <a:cubicBezTo>
                    <a:pt x="1270" y="1369"/>
                    <a:pt x="1430" y="1186"/>
                    <a:pt x="1492" y="966"/>
                  </a:cubicBezTo>
                  <a:cubicBezTo>
                    <a:pt x="1498" y="945"/>
                    <a:pt x="1486" y="923"/>
                    <a:pt x="1464" y="9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5" name="Freeform 14"/>
            <p:cNvSpPr>
              <a:spLocks/>
            </p:cNvSpPr>
            <p:nvPr/>
          </p:nvSpPr>
          <p:spPr bwMode="auto">
            <a:xfrm>
              <a:off x="8289926" y="5997575"/>
              <a:ext cx="52388" cy="53975"/>
            </a:xfrm>
            <a:custGeom>
              <a:avLst/>
              <a:gdLst>
                <a:gd name="T0" fmla="*/ 40 w 80"/>
                <a:gd name="T1" fmla="*/ 0 h 84"/>
                <a:gd name="T2" fmla="*/ 0 w 80"/>
                <a:gd name="T3" fmla="*/ 40 h 84"/>
                <a:gd name="T4" fmla="*/ 0 w 80"/>
                <a:gd name="T5" fmla="*/ 44 h 84"/>
                <a:gd name="T6" fmla="*/ 40 w 80"/>
                <a:gd name="T7" fmla="*/ 84 h 84"/>
                <a:gd name="T8" fmla="*/ 40 w 80"/>
                <a:gd name="T9" fmla="*/ 84 h 84"/>
                <a:gd name="T10" fmla="*/ 80 w 80"/>
                <a:gd name="T11" fmla="*/ 44 h 84"/>
                <a:gd name="T12" fmla="*/ 80 w 80"/>
                <a:gd name="T13" fmla="*/ 40 h 84"/>
                <a:gd name="T14" fmla="*/ 40 w 80"/>
                <a:gd name="T1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84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66"/>
                    <a:pt x="18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62" y="84"/>
                    <a:pt x="80" y="66"/>
                    <a:pt x="80" y="44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18"/>
                    <a:pt x="62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6" name="Freeform 15"/>
            <p:cNvSpPr>
              <a:spLocks/>
            </p:cNvSpPr>
            <p:nvPr/>
          </p:nvSpPr>
          <p:spPr bwMode="auto">
            <a:xfrm>
              <a:off x="7823201" y="5670550"/>
              <a:ext cx="52388" cy="222250"/>
            </a:xfrm>
            <a:custGeom>
              <a:avLst/>
              <a:gdLst>
                <a:gd name="T0" fmla="*/ 80 w 80"/>
                <a:gd name="T1" fmla="*/ 303 h 343"/>
                <a:gd name="T2" fmla="*/ 80 w 80"/>
                <a:gd name="T3" fmla="*/ 40 h 343"/>
                <a:gd name="T4" fmla="*/ 40 w 80"/>
                <a:gd name="T5" fmla="*/ 0 h 343"/>
                <a:gd name="T6" fmla="*/ 0 w 80"/>
                <a:gd name="T7" fmla="*/ 40 h 343"/>
                <a:gd name="T8" fmla="*/ 0 w 80"/>
                <a:gd name="T9" fmla="*/ 303 h 343"/>
                <a:gd name="T10" fmla="*/ 40 w 80"/>
                <a:gd name="T11" fmla="*/ 343 h 343"/>
                <a:gd name="T12" fmla="*/ 80 w 80"/>
                <a:gd name="T13" fmla="*/ 303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343">
                  <a:moveTo>
                    <a:pt x="80" y="303"/>
                  </a:moveTo>
                  <a:cubicBezTo>
                    <a:pt x="80" y="40"/>
                    <a:pt x="80" y="40"/>
                    <a:pt x="80" y="40"/>
                  </a:cubicBezTo>
                  <a:cubicBezTo>
                    <a:pt x="80" y="18"/>
                    <a:pt x="62" y="0"/>
                    <a:pt x="40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303"/>
                    <a:pt x="0" y="303"/>
                    <a:pt x="0" y="303"/>
                  </a:cubicBezTo>
                  <a:cubicBezTo>
                    <a:pt x="0" y="326"/>
                    <a:pt x="18" y="343"/>
                    <a:pt x="40" y="343"/>
                  </a:cubicBezTo>
                  <a:cubicBezTo>
                    <a:pt x="62" y="343"/>
                    <a:pt x="80" y="326"/>
                    <a:pt x="80" y="3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7" name="Freeform 16"/>
            <p:cNvSpPr>
              <a:spLocks/>
            </p:cNvSpPr>
            <p:nvPr/>
          </p:nvSpPr>
          <p:spPr bwMode="auto">
            <a:xfrm>
              <a:off x="7639051" y="5789613"/>
              <a:ext cx="106363" cy="103188"/>
            </a:xfrm>
            <a:custGeom>
              <a:avLst/>
              <a:gdLst>
                <a:gd name="T0" fmla="*/ 15 w 164"/>
                <a:gd name="T1" fmla="*/ 16 h 160"/>
                <a:gd name="T2" fmla="*/ 15 w 164"/>
                <a:gd name="T3" fmla="*/ 73 h 160"/>
                <a:gd name="T4" fmla="*/ 92 w 164"/>
                <a:gd name="T5" fmla="*/ 149 h 160"/>
                <a:gd name="T6" fmla="*/ 120 w 164"/>
                <a:gd name="T7" fmla="*/ 160 h 160"/>
                <a:gd name="T8" fmla="*/ 148 w 164"/>
                <a:gd name="T9" fmla="*/ 149 h 160"/>
                <a:gd name="T10" fmla="*/ 148 w 164"/>
                <a:gd name="T11" fmla="*/ 92 h 160"/>
                <a:gd name="T12" fmla="*/ 72 w 164"/>
                <a:gd name="T13" fmla="*/ 16 h 160"/>
                <a:gd name="T14" fmla="*/ 15 w 164"/>
                <a:gd name="T1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4" h="160">
                  <a:moveTo>
                    <a:pt x="15" y="16"/>
                  </a:moveTo>
                  <a:cubicBezTo>
                    <a:pt x="0" y="32"/>
                    <a:pt x="0" y="57"/>
                    <a:pt x="15" y="73"/>
                  </a:cubicBezTo>
                  <a:cubicBezTo>
                    <a:pt x="92" y="149"/>
                    <a:pt x="92" y="149"/>
                    <a:pt x="92" y="149"/>
                  </a:cubicBezTo>
                  <a:cubicBezTo>
                    <a:pt x="100" y="157"/>
                    <a:pt x="110" y="160"/>
                    <a:pt x="120" y="160"/>
                  </a:cubicBezTo>
                  <a:cubicBezTo>
                    <a:pt x="130" y="160"/>
                    <a:pt x="140" y="157"/>
                    <a:pt x="148" y="149"/>
                  </a:cubicBezTo>
                  <a:cubicBezTo>
                    <a:pt x="164" y="133"/>
                    <a:pt x="164" y="108"/>
                    <a:pt x="148" y="92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56" y="0"/>
                    <a:pt x="31" y="0"/>
                    <a:pt x="15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8" name="Freeform 17"/>
            <p:cNvSpPr>
              <a:spLocks/>
            </p:cNvSpPr>
            <p:nvPr/>
          </p:nvSpPr>
          <p:spPr bwMode="auto">
            <a:xfrm>
              <a:off x="7950201" y="5789613"/>
              <a:ext cx="109538" cy="106363"/>
            </a:xfrm>
            <a:custGeom>
              <a:avLst/>
              <a:gdLst>
                <a:gd name="T0" fmla="*/ 97 w 169"/>
                <a:gd name="T1" fmla="*/ 16 h 165"/>
                <a:gd name="T2" fmla="*/ 15 w 169"/>
                <a:gd name="T3" fmla="*/ 97 h 165"/>
                <a:gd name="T4" fmla="*/ 15 w 169"/>
                <a:gd name="T5" fmla="*/ 154 h 165"/>
                <a:gd name="T6" fmla="*/ 44 w 169"/>
                <a:gd name="T7" fmla="*/ 165 h 165"/>
                <a:gd name="T8" fmla="*/ 72 w 169"/>
                <a:gd name="T9" fmla="*/ 154 h 165"/>
                <a:gd name="T10" fmla="*/ 153 w 169"/>
                <a:gd name="T11" fmla="*/ 73 h 165"/>
                <a:gd name="T12" fmla="*/ 153 w 169"/>
                <a:gd name="T13" fmla="*/ 16 h 165"/>
                <a:gd name="T14" fmla="*/ 97 w 169"/>
                <a:gd name="T15" fmla="*/ 16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65">
                  <a:moveTo>
                    <a:pt x="97" y="16"/>
                  </a:moveTo>
                  <a:cubicBezTo>
                    <a:pt x="15" y="97"/>
                    <a:pt x="15" y="97"/>
                    <a:pt x="15" y="97"/>
                  </a:cubicBezTo>
                  <a:cubicBezTo>
                    <a:pt x="0" y="113"/>
                    <a:pt x="0" y="138"/>
                    <a:pt x="15" y="154"/>
                  </a:cubicBezTo>
                  <a:cubicBezTo>
                    <a:pt x="23" y="162"/>
                    <a:pt x="34" y="165"/>
                    <a:pt x="44" y="165"/>
                  </a:cubicBezTo>
                  <a:cubicBezTo>
                    <a:pt x="54" y="165"/>
                    <a:pt x="64" y="162"/>
                    <a:pt x="72" y="154"/>
                  </a:cubicBezTo>
                  <a:cubicBezTo>
                    <a:pt x="153" y="73"/>
                    <a:pt x="153" y="73"/>
                    <a:pt x="153" y="73"/>
                  </a:cubicBezTo>
                  <a:cubicBezTo>
                    <a:pt x="169" y="57"/>
                    <a:pt x="169" y="32"/>
                    <a:pt x="153" y="16"/>
                  </a:cubicBezTo>
                  <a:cubicBezTo>
                    <a:pt x="138" y="0"/>
                    <a:pt x="112" y="0"/>
                    <a:pt x="97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9" name="Freeform 18"/>
            <p:cNvSpPr>
              <a:spLocks/>
            </p:cNvSpPr>
            <p:nvPr/>
          </p:nvSpPr>
          <p:spPr bwMode="auto">
            <a:xfrm>
              <a:off x="7823201" y="5943600"/>
              <a:ext cx="52388" cy="52388"/>
            </a:xfrm>
            <a:custGeom>
              <a:avLst/>
              <a:gdLst>
                <a:gd name="T0" fmla="*/ 40 w 80"/>
                <a:gd name="T1" fmla="*/ 80 h 80"/>
                <a:gd name="T2" fmla="*/ 68 w 80"/>
                <a:gd name="T3" fmla="*/ 68 h 80"/>
                <a:gd name="T4" fmla="*/ 80 w 80"/>
                <a:gd name="T5" fmla="*/ 40 h 80"/>
                <a:gd name="T6" fmla="*/ 68 w 80"/>
                <a:gd name="T7" fmla="*/ 12 h 80"/>
                <a:gd name="T8" fmla="*/ 40 w 80"/>
                <a:gd name="T9" fmla="*/ 0 h 80"/>
                <a:gd name="T10" fmla="*/ 12 w 80"/>
                <a:gd name="T11" fmla="*/ 12 h 80"/>
                <a:gd name="T12" fmla="*/ 0 w 80"/>
                <a:gd name="T13" fmla="*/ 40 h 80"/>
                <a:gd name="T14" fmla="*/ 12 w 80"/>
                <a:gd name="T15" fmla="*/ 68 h 80"/>
                <a:gd name="T16" fmla="*/ 40 w 80"/>
                <a:gd name="T1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80">
                  <a:moveTo>
                    <a:pt x="40" y="80"/>
                  </a:moveTo>
                  <a:cubicBezTo>
                    <a:pt x="50" y="80"/>
                    <a:pt x="61" y="76"/>
                    <a:pt x="68" y="68"/>
                  </a:cubicBezTo>
                  <a:cubicBezTo>
                    <a:pt x="76" y="61"/>
                    <a:pt x="80" y="50"/>
                    <a:pt x="80" y="40"/>
                  </a:cubicBezTo>
                  <a:cubicBezTo>
                    <a:pt x="80" y="29"/>
                    <a:pt x="76" y="19"/>
                    <a:pt x="68" y="12"/>
                  </a:cubicBezTo>
                  <a:cubicBezTo>
                    <a:pt x="61" y="4"/>
                    <a:pt x="50" y="0"/>
                    <a:pt x="40" y="0"/>
                  </a:cubicBezTo>
                  <a:cubicBezTo>
                    <a:pt x="29" y="0"/>
                    <a:pt x="19" y="4"/>
                    <a:pt x="12" y="12"/>
                  </a:cubicBezTo>
                  <a:cubicBezTo>
                    <a:pt x="4" y="19"/>
                    <a:pt x="0" y="29"/>
                    <a:pt x="0" y="40"/>
                  </a:cubicBezTo>
                  <a:cubicBezTo>
                    <a:pt x="0" y="50"/>
                    <a:pt x="4" y="61"/>
                    <a:pt x="12" y="68"/>
                  </a:cubicBezTo>
                  <a:cubicBezTo>
                    <a:pt x="19" y="76"/>
                    <a:pt x="29" y="80"/>
                    <a:pt x="40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grpSp>
        <p:nvGrpSpPr>
          <p:cNvPr id="71" name="Grupo 70"/>
          <p:cNvGrpSpPr/>
          <p:nvPr/>
        </p:nvGrpSpPr>
        <p:grpSpPr>
          <a:xfrm>
            <a:off x="6688292" y="3232604"/>
            <a:ext cx="823912" cy="823912"/>
            <a:chOff x="2719388" y="901700"/>
            <a:chExt cx="1285875" cy="1285875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2" name="Freeform 5"/>
            <p:cNvSpPr>
              <a:spLocks noEditPoints="1"/>
            </p:cNvSpPr>
            <p:nvPr/>
          </p:nvSpPr>
          <p:spPr bwMode="auto">
            <a:xfrm>
              <a:off x="2967038" y="1274763"/>
              <a:ext cx="125413" cy="290513"/>
            </a:xfrm>
            <a:custGeom>
              <a:avLst/>
              <a:gdLst>
                <a:gd name="T0" fmla="*/ 96 w 192"/>
                <a:gd name="T1" fmla="*/ 320 h 448"/>
                <a:gd name="T2" fmla="*/ 64 w 192"/>
                <a:gd name="T3" fmla="*/ 288 h 448"/>
                <a:gd name="T4" fmla="*/ 0 w 192"/>
                <a:gd name="T5" fmla="*/ 288 h 448"/>
                <a:gd name="T6" fmla="*/ 64 w 192"/>
                <a:gd name="T7" fmla="*/ 378 h 448"/>
                <a:gd name="T8" fmla="*/ 64 w 192"/>
                <a:gd name="T9" fmla="*/ 448 h 448"/>
                <a:gd name="T10" fmla="*/ 128 w 192"/>
                <a:gd name="T11" fmla="*/ 448 h 448"/>
                <a:gd name="T12" fmla="*/ 128 w 192"/>
                <a:gd name="T13" fmla="*/ 378 h 448"/>
                <a:gd name="T14" fmla="*/ 192 w 192"/>
                <a:gd name="T15" fmla="*/ 288 h 448"/>
                <a:gd name="T16" fmla="*/ 96 w 192"/>
                <a:gd name="T17" fmla="*/ 192 h 448"/>
                <a:gd name="T18" fmla="*/ 64 w 192"/>
                <a:gd name="T19" fmla="*/ 160 h 448"/>
                <a:gd name="T20" fmla="*/ 96 w 192"/>
                <a:gd name="T21" fmla="*/ 128 h 448"/>
                <a:gd name="T22" fmla="*/ 128 w 192"/>
                <a:gd name="T23" fmla="*/ 160 h 448"/>
                <a:gd name="T24" fmla="*/ 192 w 192"/>
                <a:gd name="T25" fmla="*/ 160 h 448"/>
                <a:gd name="T26" fmla="*/ 128 w 192"/>
                <a:gd name="T27" fmla="*/ 70 h 448"/>
                <a:gd name="T28" fmla="*/ 128 w 192"/>
                <a:gd name="T29" fmla="*/ 0 h 448"/>
                <a:gd name="T30" fmla="*/ 64 w 192"/>
                <a:gd name="T31" fmla="*/ 0 h 448"/>
                <a:gd name="T32" fmla="*/ 64 w 192"/>
                <a:gd name="T33" fmla="*/ 70 h 448"/>
                <a:gd name="T34" fmla="*/ 0 w 192"/>
                <a:gd name="T35" fmla="*/ 160 h 448"/>
                <a:gd name="T36" fmla="*/ 96 w 192"/>
                <a:gd name="T37" fmla="*/ 256 h 448"/>
                <a:gd name="T38" fmla="*/ 128 w 192"/>
                <a:gd name="T39" fmla="*/ 288 h 448"/>
                <a:gd name="T40" fmla="*/ 96 w 192"/>
                <a:gd name="T41" fmla="*/ 320 h 448"/>
                <a:gd name="T42" fmla="*/ 96 w 192"/>
                <a:gd name="T43" fmla="*/ 320 h 448"/>
                <a:gd name="T44" fmla="*/ 96 w 192"/>
                <a:gd name="T45" fmla="*/ 32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2" h="448">
                  <a:moveTo>
                    <a:pt x="96" y="320"/>
                  </a:moveTo>
                  <a:cubicBezTo>
                    <a:pt x="78" y="320"/>
                    <a:pt x="64" y="306"/>
                    <a:pt x="64" y="28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0" y="330"/>
                    <a:pt x="27" y="365"/>
                    <a:pt x="64" y="378"/>
                  </a:cubicBezTo>
                  <a:cubicBezTo>
                    <a:pt x="64" y="448"/>
                    <a:pt x="64" y="448"/>
                    <a:pt x="64" y="448"/>
                  </a:cubicBezTo>
                  <a:cubicBezTo>
                    <a:pt x="128" y="448"/>
                    <a:pt x="128" y="448"/>
                    <a:pt x="128" y="448"/>
                  </a:cubicBezTo>
                  <a:cubicBezTo>
                    <a:pt x="128" y="378"/>
                    <a:pt x="128" y="378"/>
                    <a:pt x="128" y="378"/>
                  </a:cubicBezTo>
                  <a:cubicBezTo>
                    <a:pt x="165" y="365"/>
                    <a:pt x="192" y="330"/>
                    <a:pt x="192" y="288"/>
                  </a:cubicBezTo>
                  <a:cubicBezTo>
                    <a:pt x="192" y="235"/>
                    <a:pt x="149" y="192"/>
                    <a:pt x="96" y="192"/>
                  </a:cubicBezTo>
                  <a:cubicBezTo>
                    <a:pt x="78" y="192"/>
                    <a:pt x="64" y="178"/>
                    <a:pt x="64" y="160"/>
                  </a:cubicBezTo>
                  <a:cubicBezTo>
                    <a:pt x="64" y="142"/>
                    <a:pt x="78" y="128"/>
                    <a:pt x="96" y="128"/>
                  </a:cubicBezTo>
                  <a:cubicBezTo>
                    <a:pt x="114" y="128"/>
                    <a:pt x="128" y="142"/>
                    <a:pt x="128" y="160"/>
                  </a:cubicBezTo>
                  <a:cubicBezTo>
                    <a:pt x="192" y="160"/>
                    <a:pt x="192" y="160"/>
                    <a:pt x="192" y="160"/>
                  </a:cubicBezTo>
                  <a:cubicBezTo>
                    <a:pt x="192" y="118"/>
                    <a:pt x="165" y="83"/>
                    <a:pt x="128" y="7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70"/>
                    <a:pt x="64" y="70"/>
                    <a:pt x="64" y="70"/>
                  </a:cubicBezTo>
                  <a:cubicBezTo>
                    <a:pt x="27" y="83"/>
                    <a:pt x="0" y="118"/>
                    <a:pt x="0" y="160"/>
                  </a:cubicBezTo>
                  <a:cubicBezTo>
                    <a:pt x="0" y="213"/>
                    <a:pt x="43" y="256"/>
                    <a:pt x="96" y="256"/>
                  </a:cubicBezTo>
                  <a:cubicBezTo>
                    <a:pt x="114" y="256"/>
                    <a:pt x="128" y="270"/>
                    <a:pt x="128" y="288"/>
                  </a:cubicBezTo>
                  <a:cubicBezTo>
                    <a:pt x="128" y="306"/>
                    <a:pt x="114" y="320"/>
                    <a:pt x="96" y="320"/>
                  </a:cubicBezTo>
                  <a:close/>
                  <a:moveTo>
                    <a:pt x="96" y="320"/>
                  </a:moveTo>
                  <a:cubicBezTo>
                    <a:pt x="96" y="320"/>
                    <a:pt x="96" y="320"/>
                    <a:pt x="96" y="3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3" name="Freeform 6"/>
            <p:cNvSpPr>
              <a:spLocks noEditPoints="1"/>
            </p:cNvSpPr>
            <p:nvPr/>
          </p:nvSpPr>
          <p:spPr bwMode="auto">
            <a:xfrm>
              <a:off x="2886076" y="1192213"/>
              <a:ext cx="371475" cy="373063"/>
            </a:xfrm>
            <a:custGeom>
              <a:avLst/>
              <a:gdLst>
                <a:gd name="T0" fmla="*/ 223 w 575"/>
                <a:gd name="T1" fmla="*/ 0 h 575"/>
                <a:gd name="T2" fmla="*/ 0 w 575"/>
                <a:gd name="T3" fmla="*/ 80 h 575"/>
                <a:gd name="T4" fmla="*/ 40 w 575"/>
                <a:gd name="T5" fmla="*/ 129 h 575"/>
                <a:gd name="T6" fmla="*/ 223 w 575"/>
                <a:gd name="T7" fmla="*/ 64 h 575"/>
                <a:gd name="T8" fmla="*/ 511 w 575"/>
                <a:gd name="T9" fmla="*/ 352 h 575"/>
                <a:gd name="T10" fmla="*/ 446 w 575"/>
                <a:gd name="T11" fmla="*/ 534 h 575"/>
                <a:gd name="T12" fmla="*/ 495 w 575"/>
                <a:gd name="T13" fmla="*/ 575 h 575"/>
                <a:gd name="T14" fmla="*/ 575 w 575"/>
                <a:gd name="T15" fmla="*/ 352 h 575"/>
                <a:gd name="T16" fmla="*/ 223 w 575"/>
                <a:gd name="T17" fmla="*/ 0 h 575"/>
                <a:gd name="T18" fmla="*/ 223 w 575"/>
                <a:gd name="T19" fmla="*/ 0 h 575"/>
                <a:gd name="T20" fmla="*/ 223 w 575"/>
                <a:gd name="T21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5" h="575">
                  <a:moveTo>
                    <a:pt x="223" y="0"/>
                  </a:moveTo>
                  <a:cubicBezTo>
                    <a:pt x="142" y="0"/>
                    <a:pt x="63" y="28"/>
                    <a:pt x="0" y="80"/>
                  </a:cubicBezTo>
                  <a:cubicBezTo>
                    <a:pt x="40" y="129"/>
                    <a:pt x="40" y="129"/>
                    <a:pt x="40" y="129"/>
                  </a:cubicBezTo>
                  <a:cubicBezTo>
                    <a:pt x="92" y="87"/>
                    <a:pt x="157" y="64"/>
                    <a:pt x="223" y="64"/>
                  </a:cubicBezTo>
                  <a:cubicBezTo>
                    <a:pt x="382" y="64"/>
                    <a:pt x="511" y="193"/>
                    <a:pt x="511" y="352"/>
                  </a:cubicBezTo>
                  <a:cubicBezTo>
                    <a:pt x="511" y="418"/>
                    <a:pt x="488" y="483"/>
                    <a:pt x="446" y="534"/>
                  </a:cubicBezTo>
                  <a:cubicBezTo>
                    <a:pt x="495" y="575"/>
                    <a:pt x="495" y="575"/>
                    <a:pt x="495" y="575"/>
                  </a:cubicBezTo>
                  <a:cubicBezTo>
                    <a:pt x="547" y="512"/>
                    <a:pt x="575" y="433"/>
                    <a:pt x="575" y="352"/>
                  </a:cubicBezTo>
                  <a:cubicBezTo>
                    <a:pt x="575" y="158"/>
                    <a:pt x="417" y="0"/>
                    <a:pt x="223" y="0"/>
                  </a:cubicBezTo>
                  <a:close/>
                  <a:moveTo>
                    <a:pt x="223" y="0"/>
                  </a:move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4" name="Freeform 7"/>
            <p:cNvSpPr>
              <a:spLocks noEditPoints="1"/>
            </p:cNvSpPr>
            <p:nvPr/>
          </p:nvSpPr>
          <p:spPr bwMode="auto">
            <a:xfrm>
              <a:off x="2801938" y="1276350"/>
              <a:ext cx="373063" cy="371475"/>
            </a:xfrm>
            <a:custGeom>
              <a:avLst/>
              <a:gdLst>
                <a:gd name="T0" fmla="*/ 352 w 575"/>
                <a:gd name="T1" fmla="*/ 511 h 575"/>
                <a:gd name="T2" fmla="*/ 64 w 575"/>
                <a:gd name="T3" fmla="*/ 223 h 575"/>
                <a:gd name="T4" fmla="*/ 129 w 575"/>
                <a:gd name="T5" fmla="*/ 40 h 575"/>
                <a:gd name="T6" fmla="*/ 80 w 575"/>
                <a:gd name="T7" fmla="*/ 0 h 575"/>
                <a:gd name="T8" fmla="*/ 0 w 575"/>
                <a:gd name="T9" fmla="*/ 223 h 575"/>
                <a:gd name="T10" fmla="*/ 352 w 575"/>
                <a:gd name="T11" fmla="*/ 575 h 575"/>
                <a:gd name="T12" fmla="*/ 575 w 575"/>
                <a:gd name="T13" fmla="*/ 495 h 575"/>
                <a:gd name="T14" fmla="*/ 534 w 575"/>
                <a:gd name="T15" fmla="*/ 446 h 575"/>
                <a:gd name="T16" fmla="*/ 352 w 575"/>
                <a:gd name="T17" fmla="*/ 511 h 575"/>
                <a:gd name="T18" fmla="*/ 352 w 575"/>
                <a:gd name="T19" fmla="*/ 511 h 575"/>
                <a:gd name="T20" fmla="*/ 352 w 575"/>
                <a:gd name="T21" fmla="*/ 511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5" h="575">
                  <a:moveTo>
                    <a:pt x="352" y="511"/>
                  </a:moveTo>
                  <a:cubicBezTo>
                    <a:pt x="193" y="511"/>
                    <a:pt x="64" y="382"/>
                    <a:pt x="64" y="223"/>
                  </a:cubicBezTo>
                  <a:cubicBezTo>
                    <a:pt x="64" y="156"/>
                    <a:pt x="87" y="92"/>
                    <a:pt x="129" y="4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28" y="63"/>
                    <a:pt x="0" y="142"/>
                    <a:pt x="0" y="223"/>
                  </a:cubicBezTo>
                  <a:cubicBezTo>
                    <a:pt x="0" y="417"/>
                    <a:pt x="158" y="575"/>
                    <a:pt x="352" y="575"/>
                  </a:cubicBezTo>
                  <a:cubicBezTo>
                    <a:pt x="433" y="575"/>
                    <a:pt x="512" y="547"/>
                    <a:pt x="575" y="495"/>
                  </a:cubicBezTo>
                  <a:cubicBezTo>
                    <a:pt x="534" y="446"/>
                    <a:pt x="534" y="446"/>
                    <a:pt x="534" y="446"/>
                  </a:cubicBezTo>
                  <a:cubicBezTo>
                    <a:pt x="483" y="488"/>
                    <a:pt x="418" y="511"/>
                    <a:pt x="352" y="511"/>
                  </a:cubicBezTo>
                  <a:close/>
                  <a:moveTo>
                    <a:pt x="352" y="511"/>
                  </a:moveTo>
                  <a:cubicBezTo>
                    <a:pt x="352" y="511"/>
                    <a:pt x="352" y="511"/>
                    <a:pt x="352" y="5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5" name="Freeform 8"/>
            <p:cNvSpPr>
              <a:spLocks noEditPoints="1"/>
            </p:cNvSpPr>
            <p:nvPr/>
          </p:nvSpPr>
          <p:spPr bwMode="auto">
            <a:xfrm>
              <a:off x="2719388" y="901700"/>
              <a:ext cx="1285875" cy="1285875"/>
            </a:xfrm>
            <a:custGeom>
              <a:avLst/>
              <a:gdLst>
                <a:gd name="T0" fmla="*/ 1658 w 1984"/>
                <a:gd name="T1" fmla="*/ 64 h 1984"/>
                <a:gd name="T2" fmla="*/ 1184 w 1984"/>
                <a:gd name="T3" fmla="*/ 0 h 1984"/>
                <a:gd name="T4" fmla="*/ 864 w 1984"/>
                <a:gd name="T5" fmla="*/ 64 h 1984"/>
                <a:gd name="T6" fmla="*/ 768 w 1984"/>
                <a:gd name="T7" fmla="*/ 417 h 1984"/>
                <a:gd name="T8" fmla="*/ 0 w 1984"/>
                <a:gd name="T9" fmla="*/ 800 h 1984"/>
                <a:gd name="T10" fmla="*/ 384 w 1984"/>
                <a:gd name="T11" fmla="*/ 1344 h 1984"/>
                <a:gd name="T12" fmla="*/ 320 w 1984"/>
                <a:gd name="T13" fmla="*/ 1824 h 1984"/>
                <a:gd name="T14" fmla="*/ 640 w 1984"/>
                <a:gd name="T15" fmla="*/ 1824 h 1984"/>
                <a:gd name="T16" fmla="*/ 576 w 1984"/>
                <a:gd name="T17" fmla="*/ 1344 h 1984"/>
                <a:gd name="T18" fmla="*/ 768 w 1984"/>
                <a:gd name="T19" fmla="*/ 1183 h 1984"/>
                <a:gd name="T20" fmla="*/ 864 w 1984"/>
                <a:gd name="T21" fmla="*/ 1728 h 1984"/>
                <a:gd name="T22" fmla="*/ 1984 w 1984"/>
                <a:gd name="T23" fmla="*/ 1632 h 1984"/>
                <a:gd name="T24" fmla="*/ 1888 w 1984"/>
                <a:gd name="T25" fmla="*/ 64 h 1984"/>
                <a:gd name="T26" fmla="*/ 1184 w 1984"/>
                <a:gd name="T27" fmla="*/ 64 h 1984"/>
                <a:gd name="T28" fmla="*/ 1600 w 1984"/>
                <a:gd name="T29" fmla="*/ 96 h 1984"/>
                <a:gd name="T30" fmla="*/ 1568 w 1984"/>
                <a:gd name="T31" fmla="*/ 256 h 1984"/>
                <a:gd name="T32" fmla="*/ 1152 w 1984"/>
                <a:gd name="T33" fmla="*/ 224 h 1984"/>
                <a:gd name="T34" fmla="*/ 1094 w 1984"/>
                <a:gd name="T35" fmla="*/ 256 h 1984"/>
                <a:gd name="T36" fmla="*/ 1568 w 1984"/>
                <a:gd name="T37" fmla="*/ 320 h 1984"/>
                <a:gd name="T38" fmla="*/ 1792 w 1984"/>
                <a:gd name="T39" fmla="*/ 256 h 1984"/>
                <a:gd name="T40" fmla="*/ 960 w 1984"/>
                <a:gd name="T41" fmla="*/ 1536 h 1984"/>
                <a:gd name="T42" fmla="*/ 1094 w 1984"/>
                <a:gd name="T43" fmla="*/ 256 h 1984"/>
                <a:gd name="T44" fmla="*/ 864 w 1984"/>
                <a:gd name="T45" fmla="*/ 128 h 1984"/>
                <a:gd name="T46" fmla="*/ 1088 w 1984"/>
                <a:gd name="T47" fmla="*/ 192 h 1984"/>
                <a:gd name="T48" fmla="*/ 896 w 1984"/>
                <a:gd name="T49" fmla="*/ 561 h 1984"/>
                <a:gd name="T50" fmla="*/ 832 w 1984"/>
                <a:gd name="T51" fmla="*/ 160 h 1984"/>
                <a:gd name="T52" fmla="*/ 480 w 1984"/>
                <a:gd name="T53" fmla="*/ 1920 h 1984"/>
                <a:gd name="T54" fmla="*/ 384 w 1984"/>
                <a:gd name="T55" fmla="*/ 1536 h 1984"/>
                <a:gd name="T56" fmla="*/ 512 w 1984"/>
                <a:gd name="T57" fmla="*/ 1472 h 1984"/>
                <a:gd name="T58" fmla="*/ 384 w 1984"/>
                <a:gd name="T59" fmla="*/ 1408 h 1984"/>
                <a:gd name="T60" fmla="*/ 576 w 1984"/>
                <a:gd name="T61" fmla="*/ 1824 h 1984"/>
                <a:gd name="T62" fmla="*/ 448 w 1984"/>
                <a:gd name="T63" fmla="*/ 1278 h 1984"/>
                <a:gd name="T64" fmla="*/ 512 w 1984"/>
                <a:gd name="T65" fmla="*/ 1278 h 1984"/>
                <a:gd name="T66" fmla="*/ 448 w 1984"/>
                <a:gd name="T67" fmla="*/ 1344 h 1984"/>
                <a:gd name="T68" fmla="*/ 64 w 1984"/>
                <a:gd name="T69" fmla="*/ 800 h 1984"/>
                <a:gd name="T70" fmla="*/ 896 w 1984"/>
                <a:gd name="T71" fmla="*/ 800 h 1984"/>
                <a:gd name="T72" fmla="*/ 1920 w 1984"/>
                <a:gd name="T73" fmla="*/ 1632 h 1984"/>
                <a:gd name="T74" fmla="*/ 864 w 1984"/>
                <a:gd name="T75" fmla="*/ 1664 h 1984"/>
                <a:gd name="T76" fmla="*/ 832 w 1984"/>
                <a:gd name="T77" fmla="*/ 1125 h 1984"/>
                <a:gd name="T78" fmla="*/ 896 w 1984"/>
                <a:gd name="T79" fmla="*/ 1600 h 1984"/>
                <a:gd name="T80" fmla="*/ 1856 w 1984"/>
                <a:gd name="T81" fmla="*/ 192 h 1984"/>
                <a:gd name="T82" fmla="*/ 1664 w 1984"/>
                <a:gd name="T83" fmla="*/ 128 h 1984"/>
                <a:gd name="T84" fmla="*/ 1920 w 1984"/>
                <a:gd name="T85" fmla="*/ 160 h 1984"/>
                <a:gd name="T86" fmla="*/ 1920 w 1984"/>
                <a:gd name="T87" fmla="*/ 1632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84" h="1984">
                  <a:moveTo>
                    <a:pt x="1888" y="64"/>
                  </a:moveTo>
                  <a:cubicBezTo>
                    <a:pt x="1658" y="64"/>
                    <a:pt x="1658" y="64"/>
                    <a:pt x="1658" y="64"/>
                  </a:cubicBezTo>
                  <a:cubicBezTo>
                    <a:pt x="1645" y="27"/>
                    <a:pt x="1610" y="0"/>
                    <a:pt x="1568" y="0"/>
                  </a:cubicBezTo>
                  <a:cubicBezTo>
                    <a:pt x="1184" y="0"/>
                    <a:pt x="1184" y="0"/>
                    <a:pt x="1184" y="0"/>
                  </a:cubicBezTo>
                  <a:cubicBezTo>
                    <a:pt x="1142" y="0"/>
                    <a:pt x="1107" y="27"/>
                    <a:pt x="1094" y="64"/>
                  </a:cubicBezTo>
                  <a:cubicBezTo>
                    <a:pt x="864" y="64"/>
                    <a:pt x="864" y="64"/>
                    <a:pt x="864" y="64"/>
                  </a:cubicBezTo>
                  <a:cubicBezTo>
                    <a:pt x="811" y="64"/>
                    <a:pt x="768" y="107"/>
                    <a:pt x="768" y="160"/>
                  </a:cubicBezTo>
                  <a:cubicBezTo>
                    <a:pt x="768" y="417"/>
                    <a:pt x="768" y="417"/>
                    <a:pt x="768" y="417"/>
                  </a:cubicBezTo>
                  <a:cubicBezTo>
                    <a:pt x="688" y="356"/>
                    <a:pt x="588" y="320"/>
                    <a:pt x="480" y="320"/>
                  </a:cubicBezTo>
                  <a:cubicBezTo>
                    <a:pt x="215" y="320"/>
                    <a:pt x="0" y="535"/>
                    <a:pt x="0" y="800"/>
                  </a:cubicBezTo>
                  <a:cubicBezTo>
                    <a:pt x="0" y="1032"/>
                    <a:pt x="165" y="1226"/>
                    <a:pt x="384" y="1270"/>
                  </a:cubicBezTo>
                  <a:cubicBezTo>
                    <a:pt x="384" y="1344"/>
                    <a:pt x="384" y="1344"/>
                    <a:pt x="384" y="1344"/>
                  </a:cubicBezTo>
                  <a:cubicBezTo>
                    <a:pt x="320" y="1344"/>
                    <a:pt x="320" y="1344"/>
                    <a:pt x="320" y="1344"/>
                  </a:cubicBezTo>
                  <a:cubicBezTo>
                    <a:pt x="320" y="1824"/>
                    <a:pt x="320" y="1824"/>
                    <a:pt x="320" y="1824"/>
                  </a:cubicBezTo>
                  <a:cubicBezTo>
                    <a:pt x="320" y="1912"/>
                    <a:pt x="392" y="1984"/>
                    <a:pt x="480" y="1984"/>
                  </a:cubicBezTo>
                  <a:cubicBezTo>
                    <a:pt x="568" y="1984"/>
                    <a:pt x="640" y="1912"/>
                    <a:pt x="640" y="1824"/>
                  </a:cubicBezTo>
                  <a:cubicBezTo>
                    <a:pt x="640" y="1344"/>
                    <a:pt x="640" y="1344"/>
                    <a:pt x="640" y="1344"/>
                  </a:cubicBezTo>
                  <a:cubicBezTo>
                    <a:pt x="576" y="1344"/>
                    <a:pt x="576" y="1344"/>
                    <a:pt x="576" y="1344"/>
                  </a:cubicBezTo>
                  <a:cubicBezTo>
                    <a:pt x="576" y="1270"/>
                    <a:pt x="576" y="1270"/>
                    <a:pt x="576" y="1270"/>
                  </a:cubicBezTo>
                  <a:cubicBezTo>
                    <a:pt x="647" y="1256"/>
                    <a:pt x="712" y="1225"/>
                    <a:pt x="768" y="1183"/>
                  </a:cubicBezTo>
                  <a:cubicBezTo>
                    <a:pt x="768" y="1632"/>
                    <a:pt x="768" y="1632"/>
                    <a:pt x="768" y="1632"/>
                  </a:cubicBezTo>
                  <a:cubicBezTo>
                    <a:pt x="768" y="1685"/>
                    <a:pt x="811" y="1728"/>
                    <a:pt x="864" y="1728"/>
                  </a:cubicBezTo>
                  <a:cubicBezTo>
                    <a:pt x="1888" y="1728"/>
                    <a:pt x="1888" y="1728"/>
                    <a:pt x="1888" y="1728"/>
                  </a:cubicBezTo>
                  <a:cubicBezTo>
                    <a:pt x="1941" y="1728"/>
                    <a:pt x="1984" y="1685"/>
                    <a:pt x="1984" y="1632"/>
                  </a:cubicBezTo>
                  <a:cubicBezTo>
                    <a:pt x="1984" y="160"/>
                    <a:pt x="1984" y="160"/>
                    <a:pt x="1984" y="160"/>
                  </a:cubicBezTo>
                  <a:cubicBezTo>
                    <a:pt x="1984" y="107"/>
                    <a:pt x="1941" y="64"/>
                    <a:pt x="1888" y="64"/>
                  </a:cubicBezTo>
                  <a:close/>
                  <a:moveTo>
                    <a:pt x="1152" y="96"/>
                  </a:moveTo>
                  <a:cubicBezTo>
                    <a:pt x="1152" y="78"/>
                    <a:pt x="1166" y="64"/>
                    <a:pt x="1184" y="64"/>
                  </a:cubicBezTo>
                  <a:cubicBezTo>
                    <a:pt x="1568" y="64"/>
                    <a:pt x="1568" y="64"/>
                    <a:pt x="1568" y="64"/>
                  </a:cubicBezTo>
                  <a:cubicBezTo>
                    <a:pt x="1586" y="64"/>
                    <a:pt x="1600" y="78"/>
                    <a:pt x="1600" y="96"/>
                  </a:cubicBezTo>
                  <a:cubicBezTo>
                    <a:pt x="1600" y="224"/>
                    <a:pt x="1600" y="224"/>
                    <a:pt x="1600" y="224"/>
                  </a:cubicBezTo>
                  <a:cubicBezTo>
                    <a:pt x="1600" y="242"/>
                    <a:pt x="1586" y="256"/>
                    <a:pt x="1568" y="256"/>
                  </a:cubicBezTo>
                  <a:cubicBezTo>
                    <a:pt x="1184" y="256"/>
                    <a:pt x="1184" y="256"/>
                    <a:pt x="1184" y="256"/>
                  </a:cubicBezTo>
                  <a:cubicBezTo>
                    <a:pt x="1166" y="256"/>
                    <a:pt x="1152" y="242"/>
                    <a:pt x="1152" y="224"/>
                  </a:cubicBezTo>
                  <a:lnTo>
                    <a:pt x="1152" y="96"/>
                  </a:lnTo>
                  <a:close/>
                  <a:moveTo>
                    <a:pt x="1094" y="256"/>
                  </a:moveTo>
                  <a:cubicBezTo>
                    <a:pt x="1107" y="293"/>
                    <a:pt x="1142" y="320"/>
                    <a:pt x="1184" y="320"/>
                  </a:cubicBezTo>
                  <a:cubicBezTo>
                    <a:pt x="1568" y="320"/>
                    <a:pt x="1568" y="320"/>
                    <a:pt x="1568" y="320"/>
                  </a:cubicBezTo>
                  <a:cubicBezTo>
                    <a:pt x="1610" y="320"/>
                    <a:pt x="1645" y="293"/>
                    <a:pt x="1658" y="256"/>
                  </a:cubicBezTo>
                  <a:cubicBezTo>
                    <a:pt x="1792" y="256"/>
                    <a:pt x="1792" y="256"/>
                    <a:pt x="1792" y="256"/>
                  </a:cubicBezTo>
                  <a:cubicBezTo>
                    <a:pt x="1792" y="1536"/>
                    <a:pt x="1792" y="1536"/>
                    <a:pt x="1792" y="1536"/>
                  </a:cubicBezTo>
                  <a:cubicBezTo>
                    <a:pt x="960" y="1536"/>
                    <a:pt x="960" y="1536"/>
                    <a:pt x="960" y="1536"/>
                  </a:cubicBezTo>
                  <a:cubicBezTo>
                    <a:pt x="960" y="256"/>
                    <a:pt x="960" y="256"/>
                    <a:pt x="960" y="256"/>
                  </a:cubicBezTo>
                  <a:lnTo>
                    <a:pt x="1094" y="256"/>
                  </a:lnTo>
                  <a:close/>
                  <a:moveTo>
                    <a:pt x="832" y="160"/>
                  </a:moveTo>
                  <a:cubicBezTo>
                    <a:pt x="832" y="142"/>
                    <a:pt x="846" y="128"/>
                    <a:pt x="864" y="128"/>
                  </a:cubicBezTo>
                  <a:cubicBezTo>
                    <a:pt x="1088" y="128"/>
                    <a:pt x="1088" y="128"/>
                    <a:pt x="1088" y="128"/>
                  </a:cubicBezTo>
                  <a:cubicBezTo>
                    <a:pt x="1088" y="192"/>
                    <a:pt x="1088" y="192"/>
                    <a:pt x="1088" y="192"/>
                  </a:cubicBezTo>
                  <a:cubicBezTo>
                    <a:pt x="896" y="192"/>
                    <a:pt x="896" y="192"/>
                    <a:pt x="896" y="192"/>
                  </a:cubicBezTo>
                  <a:cubicBezTo>
                    <a:pt x="896" y="561"/>
                    <a:pt x="896" y="561"/>
                    <a:pt x="896" y="561"/>
                  </a:cubicBezTo>
                  <a:cubicBezTo>
                    <a:pt x="878" y="530"/>
                    <a:pt x="856" y="501"/>
                    <a:pt x="832" y="475"/>
                  </a:cubicBezTo>
                  <a:lnTo>
                    <a:pt x="832" y="160"/>
                  </a:lnTo>
                  <a:close/>
                  <a:moveTo>
                    <a:pt x="576" y="1824"/>
                  </a:moveTo>
                  <a:cubicBezTo>
                    <a:pt x="576" y="1877"/>
                    <a:pt x="533" y="1920"/>
                    <a:pt x="480" y="1920"/>
                  </a:cubicBezTo>
                  <a:cubicBezTo>
                    <a:pt x="427" y="1920"/>
                    <a:pt x="384" y="1877"/>
                    <a:pt x="384" y="1824"/>
                  </a:cubicBezTo>
                  <a:cubicBezTo>
                    <a:pt x="384" y="1536"/>
                    <a:pt x="384" y="1536"/>
                    <a:pt x="384" y="1536"/>
                  </a:cubicBezTo>
                  <a:cubicBezTo>
                    <a:pt x="512" y="1536"/>
                    <a:pt x="512" y="1536"/>
                    <a:pt x="512" y="1536"/>
                  </a:cubicBezTo>
                  <a:cubicBezTo>
                    <a:pt x="512" y="1472"/>
                    <a:pt x="512" y="1472"/>
                    <a:pt x="512" y="1472"/>
                  </a:cubicBezTo>
                  <a:cubicBezTo>
                    <a:pt x="384" y="1472"/>
                    <a:pt x="384" y="1472"/>
                    <a:pt x="384" y="1472"/>
                  </a:cubicBezTo>
                  <a:cubicBezTo>
                    <a:pt x="384" y="1408"/>
                    <a:pt x="384" y="1408"/>
                    <a:pt x="384" y="1408"/>
                  </a:cubicBezTo>
                  <a:cubicBezTo>
                    <a:pt x="576" y="1408"/>
                    <a:pt x="576" y="1408"/>
                    <a:pt x="576" y="1408"/>
                  </a:cubicBezTo>
                  <a:lnTo>
                    <a:pt x="576" y="1824"/>
                  </a:lnTo>
                  <a:close/>
                  <a:moveTo>
                    <a:pt x="448" y="1344"/>
                  </a:moveTo>
                  <a:cubicBezTo>
                    <a:pt x="448" y="1278"/>
                    <a:pt x="448" y="1278"/>
                    <a:pt x="448" y="1278"/>
                  </a:cubicBezTo>
                  <a:cubicBezTo>
                    <a:pt x="459" y="1279"/>
                    <a:pt x="469" y="1280"/>
                    <a:pt x="480" y="1280"/>
                  </a:cubicBezTo>
                  <a:cubicBezTo>
                    <a:pt x="491" y="1280"/>
                    <a:pt x="501" y="1279"/>
                    <a:pt x="512" y="1278"/>
                  </a:cubicBezTo>
                  <a:cubicBezTo>
                    <a:pt x="512" y="1344"/>
                    <a:pt x="512" y="1344"/>
                    <a:pt x="512" y="1344"/>
                  </a:cubicBezTo>
                  <a:lnTo>
                    <a:pt x="448" y="1344"/>
                  </a:lnTo>
                  <a:close/>
                  <a:moveTo>
                    <a:pt x="480" y="1216"/>
                  </a:moveTo>
                  <a:cubicBezTo>
                    <a:pt x="251" y="1216"/>
                    <a:pt x="64" y="1029"/>
                    <a:pt x="64" y="800"/>
                  </a:cubicBezTo>
                  <a:cubicBezTo>
                    <a:pt x="64" y="570"/>
                    <a:pt x="251" y="384"/>
                    <a:pt x="480" y="384"/>
                  </a:cubicBezTo>
                  <a:cubicBezTo>
                    <a:pt x="709" y="384"/>
                    <a:pt x="896" y="570"/>
                    <a:pt x="896" y="800"/>
                  </a:cubicBezTo>
                  <a:cubicBezTo>
                    <a:pt x="896" y="1029"/>
                    <a:pt x="709" y="1216"/>
                    <a:pt x="480" y="1216"/>
                  </a:cubicBezTo>
                  <a:close/>
                  <a:moveTo>
                    <a:pt x="1920" y="1632"/>
                  </a:moveTo>
                  <a:cubicBezTo>
                    <a:pt x="1920" y="1650"/>
                    <a:pt x="1906" y="1664"/>
                    <a:pt x="1888" y="1664"/>
                  </a:cubicBezTo>
                  <a:cubicBezTo>
                    <a:pt x="864" y="1664"/>
                    <a:pt x="864" y="1664"/>
                    <a:pt x="864" y="1664"/>
                  </a:cubicBezTo>
                  <a:cubicBezTo>
                    <a:pt x="846" y="1664"/>
                    <a:pt x="832" y="1650"/>
                    <a:pt x="832" y="1632"/>
                  </a:cubicBezTo>
                  <a:cubicBezTo>
                    <a:pt x="832" y="1125"/>
                    <a:pt x="832" y="1125"/>
                    <a:pt x="832" y="1125"/>
                  </a:cubicBezTo>
                  <a:cubicBezTo>
                    <a:pt x="856" y="1099"/>
                    <a:pt x="878" y="1070"/>
                    <a:pt x="896" y="1038"/>
                  </a:cubicBezTo>
                  <a:cubicBezTo>
                    <a:pt x="896" y="1600"/>
                    <a:pt x="896" y="1600"/>
                    <a:pt x="896" y="1600"/>
                  </a:cubicBezTo>
                  <a:cubicBezTo>
                    <a:pt x="1856" y="1600"/>
                    <a:pt x="1856" y="1600"/>
                    <a:pt x="1856" y="1600"/>
                  </a:cubicBezTo>
                  <a:cubicBezTo>
                    <a:pt x="1856" y="192"/>
                    <a:pt x="1856" y="192"/>
                    <a:pt x="1856" y="192"/>
                  </a:cubicBezTo>
                  <a:cubicBezTo>
                    <a:pt x="1664" y="192"/>
                    <a:pt x="1664" y="192"/>
                    <a:pt x="1664" y="192"/>
                  </a:cubicBezTo>
                  <a:cubicBezTo>
                    <a:pt x="1664" y="128"/>
                    <a:pt x="1664" y="128"/>
                    <a:pt x="1664" y="128"/>
                  </a:cubicBezTo>
                  <a:cubicBezTo>
                    <a:pt x="1888" y="128"/>
                    <a:pt x="1888" y="128"/>
                    <a:pt x="1888" y="128"/>
                  </a:cubicBezTo>
                  <a:cubicBezTo>
                    <a:pt x="1906" y="128"/>
                    <a:pt x="1920" y="142"/>
                    <a:pt x="1920" y="160"/>
                  </a:cubicBezTo>
                  <a:lnTo>
                    <a:pt x="1920" y="1632"/>
                  </a:lnTo>
                  <a:close/>
                  <a:moveTo>
                    <a:pt x="1920" y="1632"/>
                  </a:moveTo>
                  <a:cubicBezTo>
                    <a:pt x="1920" y="1632"/>
                    <a:pt x="1920" y="1632"/>
                    <a:pt x="1920" y="16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6" name="Rectangle 9"/>
            <p:cNvSpPr>
              <a:spLocks noChangeArrowheads="1"/>
            </p:cNvSpPr>
            <p:nvPr/>
          </p:nvSpPr>
          <p:spPr bwMode="auto">
            <a:xfrm>
              <a:off x="3506788" y="984250"/>
              <a:ext cx="41275" cy="41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7" name="Rectangle 10"/>
            <p:cNvSpPr>
              <a:spLocks noChangeArrowheads="1"/>
            </p:cNvSpPr>
            <p:nvPr/>
          </p:nvSpPr>
          <p:spPr bwMode="auto">
            <a:xfrm>
              <a:off x="3673476" y="984250"/>
              <a:ext cx="41275" cy="41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8" name="Freeform 11"/>
            <p:cNvSpPr>
              <a:spLocks noEditPoints="1"/>
            </p:cNvSpPr>
            <p:nvPr/>
          </p:nvSpPr>
          <p:spPr bwMode="auto">
            <a:xfrm>
              <a:off x="3382963" y="1150938"/>
              <a:ext cx="455613" cy="704850"/>
            </a:xfrm>
            <a:custGeom>
              <a:avLst/>
              <a:gdLst>
                <a:gd name="T0" fmla="*/ 704 w 704"/>
                <a:gd name="T1" fmla="*/ 896 h 1088"/>
                <a:gd name="T2" fmla="*/ 384 w 704"/>
                <a:gd name="T3" fmla="*/ 640 h 1088"/>
                <a:gd name="T4" fmla="*/ 480 w 704"/>
                <a:gd name="T5" fmla="*/ 576 h 1088"/>
                <a:gd name="T6" fmla="*/ 704 w 704"/>
                <a:gd name="T7" fmla="*/ 320 h 1088"/>
                <a:gd name="T8" fmla="*/ 384 w 704"/>
                <a:gd name="T9" fmla="*/ 387 h 1088"/>
                <a:gd name="T10" fmla="*/ 480 w 704"/>
                <a:gd name="T11" fmla="*/ 256 h 1088"/>
                <a:gd name="T12" fmla="*/ 704 w 704"/>
                <a:gd name="T13" fmla="*/ 0 h 1088"/>
                <a:gd name="T14" fmla="*/ 334 w 704"/>
                <a:gd name="T15" fmla="*/ 147 h 1088"/>
                <a:gd name="T16" fmla="*/ 0 w 704"/>
                <a:gd name="T17" fmla="*/ 64 h 1088"/>
                <a:gd name="T18" fmla="*/ 224 w 704"/>
                <a:gd name="T19" fmla="*/ 320 h 1088"/>
                <a:gd name="T20" fmla="*/ 320 w 704"/>
                <a:gd name="T21" fmla="*/ 640 h 1088"/>
                <a:gd name="T22" fmla="*/ 128 w 704"/>
                <a:gd name="T23" fmla="*/ 832 h 1088"/>
                <a:gd name="T24" fmla="*/ 0 w 704"/>
                <a:gd name="T25" fmla="*/ 1088 h 1088"/>
                <a:gd name="T26" fmla="*/ 576 w 704"/>
                <a:gd name="T27" fmla="*/ 896 h 1088"/>
                <a:gd name="T28" fmla="*/ 637 w 704"/>
                <a:gd name="T29" fmla="*/ 384 h 1088"/>
                <a:gd name="T30" fmla="*/ 387 w 704"/>
                <a:gd name="T31" fmla="*/ 512 h 1088"/>
                <a:gd name="T32" fmla="*/ 544 w 704"/>
                <a:gd name="T33" fmla="*/ 64 h 1088"/>
                <a:gd name="T34" fmla="*/ 480 w 704"/>
                <a:gd name="T35" fmla="*/ 192 h 1088"/>
                <a:gd name="T36" fmla="*/ 544 w 704"/>
                <a:gd name="T37" fmla="*/ 64 h 1088"/>
                <a:gd name="T38" fmla="*/ 67 w 704"/>
                <a:gd name="T39" fmla="*/ 128 h 1088"/>
                <a:gd name="T40" fmla="*/ 317 w 704"/>
                <a:gd name="T41" fmla="*/ 256 h 1088"/>
                <a:gd name="T42" fmla="*/ 512 w 704"/>
                <a:gd name="T43" fmla="*/ 1024 h 1088"/>
                <a:gd name="T44" fmla="*/ 448 w 704"/>
                <a:gd name="T45" fmla="*/ 960 h 1088"/>
                <a:gd name="T46" fmla="*/ 384 w 704"/>
                <a:gd name="T47" fmla="*/ 1024 h 1088"/>
                <a:gd name="T48" fmla="*/ 320 w 704"/>
                <a:gd name="T49" fmla="*/ 960 h 1088"/>
                <a:gd name="T50" fmla="*/ 256 w 704"/>
                <a:gd name="T51" fmla="*/ 1024 h 1088"/>
                <a:gd name="T52" fmla="*/ 192 w 704"/>
                <a:gd name="T53" fmla="*/ 960 h 1088"/>
                <a:gd name="T54" fmla="*/ 128 w 704"/>
                <a:gd name="T55" fmla="*/ 1024 h 1088"/>
                <a:gd name="T56" fmla="*/ 64 w 704"/>
                <a:gd name="T57" fmla="*/ 896 h 1088"/>
                <a:gd name="T58" fmla="*/ 512 w 704"/>
                <a:gd name="T59" fmla="*/ 1024 h 1088"/>
                <a:gd name="T60" fmla="*/ 448 w 704"/>
                <a:gd name="T61" fmla="*/ 832 h 1088"/>
                <a:gd name="T62" fmla="*/ 384 w 704"/>
                <a:gd name="T63" fmla="*/ 768 h 1088"/>
                <a:gd name="T64" fmla="*/ 320 w 704"/>
                <a:gd name="T65" fmla="*/ 832 h 1088"/>
                <a:gd name="T66" fmla="*/ 256 w 704"/>
                <a:gd name="T67" fmla="*/ 768 h 1088"/>
                <a:gd name="T68" fmla="*/ 192 w 704"/>
                <a:gd name="T69" fmla="*/ 832 h 1088"/>
                <a:gd name="T70" fmla="*/ 640 w 704"/>
                <a:gd name="T71" fmla="*/ 704 h 1088"/>
                <a:gd name="T72" fmla="*/ 576 w 704"/>
                <a:gd name="T73" fmla="*/ 832 h 1088"/>
                <a:gd name="T74" fmla="*/ 512 w 704"/>
                <a:gd name="T75" fmla="*/ 768 h 1088"/>
                <a:gd name="T76" fmla="*/ 512 w 704"/>
                <a:gd name="T77" fmla="*/ 832 h 1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04" h="1088">
                  <a:moveTo>
                    <a:pt x="576" y="896"/>
                  </a:moveTo>
                  <a:cubicBezTo>
                    <a:pt x="704" y="896"/>
                    <a:pt x="704" y="896"/>
                    <a:pt x="704" y="896"/>
                  </a:cubicBezTo>
                  <a:cubicBezTo>
                    <a:pt x="704" y="640"/>
                    <a:pt x="704" y="640"/>
                    <a:pt x="704" y="640"/>
                  </a:cubicBezTo>
                  <a:cubicBezTo>
                    <a:pt x="384" y="640"/>
                    <a:pt x="384" y="640"/>
                    <a:pt x="384" y="640"/>
                  </a:cubicBezTo>
                  <a:cubicBezTo>
                    <a:pt x="384" y="576"/>
                    <a:pt x="384" y="576"/>
                    <a:pt x="384" y="576"/>
                  </a:cubicBezTo>
                  <a:cubicBezTo>
                    <a:pt x="480" y="576"/>
                    <a:pt x="480" y="576"/>
                    <a:pt x="480" y="576"/>
                  </a:cubicBezTo>
                  <a:cubicBezTo>
                    <a:pt x="603" y="576"/>
                    <a:pt x="704" y="475"/>
                    <a:pt x="704" y="352"/>
                  </a:cubicBezTo>
                  <a:cubicBezTo>
                    <a:pt x="704" y="320"/>
                    <a:pt x="704" y="320"/>
                    <a:pt x="704" y="320"/>
                  </a:cubicBezTo>
                  <a:cubicBezTo>
                    <a:pt x="544" y="320"/>
                    <a:pt x="544" y="320"/>
                    <a:pt x="544" y="320"/>
                  </a:cubicBezTo>
                  <a:cubicBezTo>
                    <a:pt x="481" y="320"/>
                    <a:pt x="425" y="346"/>
                    <a:pt x="384" y="387"/>
                  </a:cubicBezTo>
                  <a:cubicBezTo>
                    <a:pt x="384" y="256"/>
                    <a:pt x="384" y="256"/>
                    <a:pt x="384" y="256"/>
                  </a:cubicBezTo>
                  <a:cubicBezTo>
                    <a:pt x="480" y="256"/>
                    <a:pt x="480" y="256"/>
                    <a:pt x="480" y="256"/>
                  </a:cubicBezTo>
                  <a:cubicBezTo>
                    <a:pt x="603" y="256"/>
                    <a:pt x="704" y="155"/>
                    <a:pt x="704" y="32"/>
                  </a:cubicBezTo>
                  <a:cubicBezTo>
                    <a:pt x="704" y="0"/>
                    <a:pt x="704" y="0"/>
                    <a:pt x="704" y="0"/>
                  </a:cubicBezTo>
                  <a:cubicBezTo>
                    <a:pt x="544" y="0"/>
                    <a:pt x="544" y="0"/>
                    <a:pt x="544" y="0"/>
                  </a:cubicBezTo>
                  <a:cubicBezTo>
                    <a:pt x="447" y="0"/>
                    <a:pt x="365" y="61"/>
                    <a:pt x="334" y="147"/>
                  </a:cubicBezTo>
                  <a:cubicBezTo>
                    <a:pt x="293" y="96"/>
                    <a:pt x="230" y="64"/>
                    <a:pt x="16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219"/>
                    <a:pt x="100" y="320"/>
                    <a:pt x="224" y="320"/>
                  </a:cubicBezTo>
                  <a:cubicBezTo>
                    <a:pt x="320" y="320"/>
                    <a:pt x="320" y="320"/>
                    <a:pt x="320" y="320"/>
                  </a:cubicBezTo>
                  <a:cubicBezTo>
                    <a:pt x="320" y="640"/>
                    <a:pt x="320" y="640"/>
                    <a:pt x="320" y="640"/>
                  </a:cubicBezTo>
                  <a:cubicBezTo>
                    <a:pt x="128" y="640"/>
                    <a:pt x="128" y="640"/>
                    <a:pt x="128" y="640"/>
                  </a:cubicBezTo>
                  <a:cubicBezTo>
                    <a:pt x="128" y="832"/>
                    <a:pt x="128" y="832"/>
                    <a:pt x="128" y="832"/>
                  </a:cubicBezTo>
                  <a:cubicBezTo>
                    <a:pt x="0" y="832"/>
                    <a:pt x="0" y="832"/>
                    <a:pt x="0" y="832"/>
                  </a:cubicBezTo>
                  <a:cubicBezTo>
                    <a:pt x="0" y="1088"/>
                    <a:pt x="0" y="1088"/>
                    <a:pt x="0" y="1088"/>
                  </a:cubicBezTo>
                  <a:cubicBezTo>
                    <a:pt x="576" y="1088"/>
                    <a:pt x="576" y="1088"/>
                    <a:pt x="576" y="1088"/>
                  </a:cubicBezTo>
                  <a:lnTo>
                    <a:pt x="576" y="896"/>
                  </a:lnTo>
                  <a:close/>
                  <a:moveTo>
                    <a:pt x="544" y="384"/>
                  </a:moveTo>
                  <a:cubicBezTo>
                    <a:pt x="637" y="384"/>
                    <a:pt x="637" y="384"/>
                    <a:pt x="637" y="384"/>
                  </a:cubicBezTo>
                  <a:cubicBezTo>
                    <a:pt x="622" y="457"/>
                    <a:pt x="557" y="512"/>
                    <a:pt x="480" y="512"/>
                  </a:cubicBezTo>
                  <a:cubicBezTo>
                    <a:pt x="387" y="512"/>
                    <a:pt x="387" y="512"/>
                    <a:pt x="387" y="512"/>
                  </a:cubicBezTo>
                  <a:cubicBezTo>
                    <a:pt x="402" y="439"/>
                    <a:pt x="467" y="384"/>
                    <a:pt x="544" y="384"/>
                  </a:cubicBezTo>
                  <a:close/>
                  <a:moveTo>
                    <a:pt x="544" y="64"/>
                  </a:moveTo>
                  <a:cubicBezTo>
                    <a:pt x="637" y="64"/>
                    <a:pt x="637" y="64"/>
                    <a:pt x="637" y="64"/>
                  </a:cubicBezTo>
                  <a:cubicBezTo>
                    <a:pt x="622" y="137"/>
                    <a:pt x="557" y="192"/>
                    <a:pt x="480" y="192"/>
                  </a:cubicBezTo>
                  <a:cubicBezTo>
                    <a:pt x="387" y="192"/>
                    <a:pt x="387" y="192"/>
                    <a:pt x="387" y="192"/>
                  </a:cubicBezTo>
                  <a:cubicBezTo>
                    <a:pt x="402" y="119"/>
                    <a:pt x="467" y="64"/>
                    <a:pt x="544" y="64"/>
                  </a:cubicBezTo>
                  <a:close/>
                  <a:moveTo>
                    <a:pt x="224" y="256"/>
                  </a:moveTo>
                  <a:cubicBezTo>
                    <a:pt x="147" y="256"/>
                    <a:pt x="82" y="201"/>
                    <a:pt x="67" y="128"/>
                  </a:cubicBezTo>
                  <a:cubicBezTo>
                    <a:pt x="160" y="128"/>
                    <a:pt x="160" y="128"/>
                    <a:pt x="160" y="128"/>
                  </a:cubicBezTo>
                  <a:cubicBezTo>
                    <a:pt x="237" y="128"/>
                    <a:pt x="302" y="183"/>
                    <a:pt x="317" y="256"/>
                  </a:cubicBezTo>
                  <a:lnTo>
                    <a:pt x="224" y="256"/>
                  </a:lnTo>
                  <a:close/>
                  <a:moveTo>
                    <a:pt x="512" y="1024"/>
                  </a:moveTo>
                  <a:cubicBezTo>
                    <a:pt x="448" y="1024"/>
                    <a:pt x="448" y="1024"/>
                    <a:pt x="448" y="1024"/>
                  </a:cubicBezTo>
                  <a:cubicBezTo>
                    <a:pt x="448" y="960"/>
                    <a:pt x="448" y="960"/>
                    <a:pt x="448" y="960"/>
                  </a:cubicBezTo>
                  <a:cubicBezTo>
                    <a:pt x="384" y="960"/>
                    <a:pt x="384" y="960"/>
                    <a:pt x="384" y="960"/>
                  </a:cubicBezTo>
                  <a:cubicBezTo>
                    <a:pt x="384" y="1024"/>
                    <a:pt x="384" y="1024"/>
                    <a:pt x="384" y="1024"/>
                  </a:cubicBezTo>
                  <a:cubicBezTo>
                    <a:pt x="320" y="1024"/>
                    <a:pt x="320" y="1024"/>
                    <a:pt x="320" y="1024"/>
                  </a:cubicBezTo>
                  <a:cubicBezTo>
                    <a:pt x="320" y="960"/>
                    <a:pt x="320" y="960"/>
                    <a:pt x="320" y="960"/>
                  </a:cubicBezTo>
                  <a:cubicBezTo>
                    <a:pt x="256" y="960"/>
                    <a:pt x="256" y="960"/>
                    <a:pt x="256" y="960"/>
                  </a:cubicBezTo>
                  <a:cubicBezTo>
                    <a:pt x="256" y="1024"/>
                    <a:pt x="256" y="1024"/>
                    <a:pt x="256" y="1024"/>
                  </a:cubicBezTo>
                  <a:cubicBezTo>
                    <a:pt x="192" y="1024"/>
                    <a:pt x="192" y="1024"/>
                    <a:pt x="192" y="1024"/>
                  </a:cubicBezTo>
                  <a:cubicBezTo>
                    <a:pt x="192" y="960"/>
                    <a:pt x="192" y="960"/>
                    <a:pt x="192" y="960"/>
                  </a:cubicBezTo>
                  <a:cubicBezTo>
                    <a:pt x="128" y="960"/>
                    <a:pt x="128" y="960"/>
                    <a:pt x="128" y="960"/>
                  </a:cubicBezTo>
                  <a:cubicBezTo>
                    <a:pt x="128" y="1024"/>
                    <a:pt x="128" y="1024"/>
                    <a:pt x="128" y="1024"/>
                  </a:cubicBezTo>
                  <a:cubicBezTo>
                    <a:pt x="64" y="1024"/>
                    <a:pt x="64" y="1024"/>
                    <a:pt x="64" y="1024"/>
                  </a:cubicBezTo>
                  <a:cubicBezTo>
                    <a:pt x="64" y="896"/>
                    <a:pt x="64" y="896"/>
                    <a:pt x="64" y="896"/>
                  </a:cubicBezTo>
                  <a:cubicBezTo>
                    <a:pt x="512" y="896"/>
                    <a:pt x="512" y="896"/>
                    <a:pt x="512" y="896"/>
                  </a:cubicBezTo>
                  <a:lnTo>
                    <a:pt x="512" y="1024"/>
                  </a:lnTo>
                  <a:close/>
                  <a:moveTo>
                    <a:pt x="512" y="832"/>
                  </a:moveTo>
                  <a:cubicBezTo>
                    <a:pt x="448" y="832"/>
                    <a:pt x="448" y="832"/>
                    <a:pt x="448" y="832"/>
                  </a:cubicBezTo>
                  <a:cubicBezTo>
                    <a:pt x="448" y="768"/>
                    <a:pt x="448" y="768"/>
                    <a:pt x="448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832"/>
                    <a:pt x="384" y="832"/>
                    <a:pt x="384" y="832"/>
                  </a:cubicBezTo>
                  <a:cubicBezTo>
                    <a:pt x="320" y="832"/>
                    <a:pt x="320" y="832"/>
                    <a:pt x="320" y="832"/>
                  </a:cubicBezTo>
                  <a:cubicBezTo>
                    <a:pt x="320" y="768"/>
                    <a:pt x="320" y="768"/>
                    <a:pt x="320" y="768"/>
                  </a:cubicBezTo>
                  <a:cubicBezTo>
                    <a:pt x="256" y="768"/>
                    <a:pt x="256" y="768"/>
                    <a:pt x="256" y="768"/>
                  </a:cubicBezTo>
                  <a:cubicBezTo>
                    <a:pt x="256" y="832"/>
                    <a:pt x="256" y="832"/>
                    <a:pt x="256" y="832"/>
                  </a:cubicBezTo>
                  <a:cubicBezTo>
                    <a:pt x="192" y="832"/>
                    <a:pt x="192" y="832"/>
                    <a:pt x="192" y="832"/>
                  </a:cubicBezTo>
                  <a:cubicBezTo>
                    <a:pt x="192" y="704"/>
                    <a:pt x="192" y="704"/>
                    <a:pt x="192" y="704"/>
                  </a:cubicBezTo>
                  <a:cubicBezTo>
                    <a:pt x="640" y="704"/>
                    <a:pt x="640" y="704"/>
                    <a:pt x="640" y="704"/>
                  </a:cubicBezTo>
                  <a:cubicBezTo>
                    <a:pt x="640" y="832"/>
                    <a:pt x="640" y="832"/>
                    <a:pt x="640" y="832"/>
                  </a:cubicBezTo>
                  <a:cubicBezTo>
                    <a:pt x="576" y="832"/>
                    <a:pt x="576" y="832"/>
                    <a:pt x="576" y="832"/>
                  </a:cubicBezTo>
                  <a:cubicBezTo>
                    <a:pt x="576" y="768"/>
                    <a:pt x="576" y="768"/>
                    <a:pt x="576" y="768"/>
                  </a:cubicBezTo>
                  <a:cubicBezTo>
                    <a:pt x="512" y="768"/>
                    <a:pt x="512" y="768"/>
                    <a:pt x="512" y="768"/>
                  </a:cubicBezTo>
                  <a:lnTo>
                    <a:pt x="512" y="832"/>
                  </a:lnTo>
                  <a:close/>
                  <a:moveTo>
                    <a:pt x="512" y="832"/>
                  </a:moveTo>
                  <a:cubicBezTo>
                    <a:pt x="512" y="832"/>
                    <a:pt x="512" y="832"/>
                    <a:pt x="512" y="8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grpSp>
        <p:nvGrpSpPr>
          <p:cNvPr id="79" name="Grupo 78"/>
          <p:cNvGrpSpPr/>
          <p:nvPr/>
        </p:nvGrpSpPr>
        <p:grpSpPr>
          <a:xfrm>
            <a:off x="6745448" y="4384274"/>
            <a:ext cx="772258" cy="764956"/>
            <a:chOff x="5969001" y="5045075"/>
            <a:chExt cx="1343025" cy="133032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80" name="Freeform 23"/>
            <p:cNvSpPr>
              <a:spLocks noEditPoints="1"/>
            </p:cNvSpPr>
            <p:nvPr/>
          </p:nvSpPr>
          <p:spPr bwMode="auto">
            <a:xfrm>
              <a:off x="6711951" y="5045075"/>
              <a:ext cx="342900" cy="439738"/>
            </a:xfrm>
            <a:custGeom>
              <a:avLst/>
              <a:gdLst>
                <a:gd name="T0" fmla="*/ 224 w 527"/>
                <a:gd name="T1" fmla="*/ 141 h 677"/>
                <a:gd name="T2" fmla="*/ 224 w 527"/>
                <a:gd name="T3" fmla="*/ 413 h 677"/>
                <a:gd name="T4" fmla="*/ 224 w 527"/>
                <a:gd name="T5" fmla="*/ 415 h 677"/>
                <a:gd name="T6" fmla="*/ 224 w 527"/>
                <a:gd name="T7" fmla="*/ 428 h 677"/>
                <a:gd name="T8" fmla="*/ 116 w 527"/>
                <a:gd name="T9" fmla="*/ 320 h 677"/>
                <a:gd name="T10" fmla="*/ 224 w 527"/>
                <a:gd name="T11" fmla="*/ 141 h 677"/>
                <a:gd name="T12" fmla="*/ 375 w 527"/>
                <a:gd name="T13" fmla="*/ 246 h 677"/>
                <a:gd name="T14" fmla="*/ 304 w 527"/>
                <a:gd name="T15" fmla="*/ 318 h 677"/>
                <a:gd name="T16" fmla="*/ 304 w 527"/>
                <a:gd name="T17" fmla="*/ 143 h 677"/>
                <a:gd name="T18" fmla="*/ 375 w 527"/>
                <a:gd name="T19" fmla="*/ 246 h 677"/>
                <a:gd name="T20" fmla="*/ 40 w 527"/>
                <a:gd name="T21" fmla="*/ 544 h 677"/>
                <a:gd name="T22" fmla="*/ 40 w 527"/>
                <a:gd name="T23" fmla="*/ 544 h 677"/>
                <a:gd name="T24" fmla="*/ 80 w 527"/>
                <a:gd name="T25" fmla="*/ 504 h 677"/>
                <a:gd name="T26" fmla="*/ 82 w 527"/>
                <a:gd name="T27" fmla="*/ 458 h 677"/>
                <a:gd name="T28" fmla="*/ 90 w 527"/>
                <a:gd name="T29" fmla="*/ 407 h 677"/>
                <a:gd name="T30" fmla="*/ 218 w 527"/>
                <a:gd name="T31" fmla="*/ 535 h 677"/>
                <a:gd name="T32" fmla="*/ 224 w 527"/>
                <a:gd name="T33" fmla="*/ 540 h 677"/>
                <a:gd name="T34" fmla="*/ 224 w 527"/>
                <a:gd name="T35" fmla="*/ 637 h 677"/>
                <a:gd name="T36" fmla="*/ 264 w 527"/>
                <a:gd name="T37" fmla="*/ 677 h 677"/>
                <a:gd name="T38" fmla="*/ 304 w 527"/>
                <a:gd name="T39" fmla="*/ 637 h 677"/>
                <a:gd name="T40" fmla="*/ 304 w 527"/>
                <a:gd name="T41" fmla="*/ 431 h 677"/>
                <a:gd name="T42" fmla="*/ 412 w 527"/>
                <a:gd name="T43" fmla="*/ 323 h 677"/>
                <a:gd name="T44" fmla="*/ 445 w 527"/>
                <a:gd name="T45" fmla="*/ 458 h 677"/>
                <a:gd name="T46" fmla="*/ 447 w 527"/>
                <a:gd name="T47" fmla="*/ 505 h 677"/>
                <a:gd name="T48" fmla="*/ 487 w 527"/>
                <a:gd name="T49" fmla="*/ 545 h 677"/>
                <a:gd name="T50" fmla="*/ 487 w 527"/>
                <a:gd name="T51" fmla="*/ 545 h 677"/>
                <a:gd name="T52" fmla="*/ 527 w 527"/>
                <a:gd name="T53" fmla="*/ 505 h 677"/>
                <a:gd name="T54" fmla="*/ 525 w 527"/>
                <a:gd name="T55" fmla="*/ 450 h 677"/>
                <a:gd name="T56" fmla="*/ 289 w 527"/>
                <a:gd name="T57" fmla="*/ 13 h 677"/>
                <a:gd name="T58" fmla="*/ 238 w 527"/>
                <a:gd name="T59" fmla="*/ 12 h 677"/>
                <a:gd name="T60" fmla="*/ 3 w 527"/>
                <a:gd name="T61" fmla="*/ 450 h 677"/>
                <a:gd name="T62" fmla="*/ 0 w 527"/>
                <a:gd name="T63" fmla="*/ 504 h 677"/>
                <a:gd name="T64" fmla="*/ 40 w 527"/>
                <a:gd name="T65" fmla="*/ 544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27" h="677">
                  <a:moveTo>
                    <a:pt x="224" y="141"/>
                  </a:moveTo>
                  <a:cubicBezTo>
                    <a:pt x="224" y="413"/>
                    <a:pt x="224" y="413"/>
                    <a:pt x="224" y="413"/>
                  </a:cubicBezTo>
                  <a:cubicBezTo>
                    <a:pt x="224" y="414"/>
                    <a:pt x="224" y="415"/>
                    <a:pt x="224" y="415"/>
                  </a:cubicBezTo>
                  <a:cubicBezTo>
                    <a:pt x="224" y="428"/>
                    <a:pt x="224" y="428"/>
                    <a:pt x="224" y="428"/>
                  </a:cubicBezTo>
                  <a:cubicBezTo>
                    <a:pt x="116" y="320"/>
                    <a:pt x="116" y="320"/>
                    <a:pt x="116" y="320"/>
                  </a:cubicBezTo>
                  <a:cubicBezTo>
                    <a:pt x="146" y="245"/>
                    <a:pt x="188" y="184"/>
                    <a:pt x="224" y="141"/>
                  </a:cubicBezTo>
                  <a:close/>
                  <a:moveTo>
                    <a:pt x="375" y="246"/>
                  </a:moveTo>
                  <a:cubicBezTo>
                    <a:pt x="304" y="318"/>
                    <a:pt x="304" y="318"/>
                    <a:pt x="304" y="318"/>
                  </a:cubicBezTo>
                  <a:cubicBezTo>
                    <a:pt x="304" y="143"/>
                    <a:pt x="304" y="143"/>
                    <a:pt x="304" y="143"/>
                  </a:cubicBezTo>
                  <a:cubicBezTo>
                    <a:pt x="326" y="171"/>
                    <a:pt x="352" y="206"/>
                    <a:pt x="375" y="246"/>
                  </a:cubicBezTo>
                  <a:close/>
                  <a:moveTo>
                    <a:pt x="40" y="544"/>
                  </a:moveTo>
                  <a:cubicBezTo>
                    <a:pt x="40" y="544"/>
                    <a:pt x="40" y="544"/>
                    <a:pt x="40" y="544"/>
                  </a:cubicBezTo>
                  <a:cubicBezTo>
                    <a:pt x="62" y="544"/>
                    <a:pt x="80" y="526"/>
                    <a:pt x="80" y="504"/>
                  </a:cubicBezTo>
                  <a:cubicBezTo>
                    <a:pt x="80" y="489"/>
                    <a:pt x="81" y="473"/>
                    <a:pt x="82" y="458"/>
                  </a:cubicBezTo>
                  <a:cubicBezTo>
                    <a:pt x="84" y="440"/>
                    <a:pt x="87" y="423"/>
                    <a:pt x="90" y="407"/>
                  </a:cubicBezTo>
                  <a:cubicBezTo>
                    <a:pt x="218" y="535"/>
                    <a:pt x="218" y="535"/>
                    <a:pt x="218" y="535"/>
                  </a:cubicBezTo>
                  <a:cubicBezTo>
                    <a:pt x="220" y="537"/>
                    <a:pt x="222" y="539"/>
                    <a:pt x="224" y="540"/>
                  </a:cubicBezTo>
                  <a:cubicBezTo>
                    <a:pt x="224" y="637"/>
                    <a:pt x="224" y="637"/>
                    <a:pt x="224" y="637"/>
                  </a:cubicBezTo>
                  <a:cubicBezTo>
                    <a:pt x="224" y="659"/>
                    <a:pt x="242" y="677"/>
                    <a:pt x="264" y="677"/>
                  </a:cubicBezTo>
                  <a:cubicBezTo>
                    <a:pt x="286" y="677"/>
                    <a:pt x="304" y="659"/>
                    <a:pt x="304" y="637"/>
                  </a:cubicBezTo>
                  <a:cubicBezTo>
                    <a:pt x="304" y="431"/>
                    <a:pt x="304" y="431"/>
                    <a:pt x="304" y="431"/>
                  </a:cubicBezTo>
                  <a:cubicBezTo>
                    <a:pt x="412" y="323"/>
                    <a:pt x="412" y="323"/>
                    <a:pt x="412" y="323"/>
                  </a:cubicBezTo>
                  <a:cubicBezTo>
                    <a:pt x="428" y="364"/>
                    <a:pt x="440" y="410"/>
                    <a:pt x="445" y="458"/>
                  </a:cubicBezTo>
                  <a:cubicBezTo>
                    <a:pt x="447" y="474"/>
                    <a:pt x="447" y="489"/>
                    <a:pt x="447" y="505"/>
                  </a:cubicBezTo>
                  <a:cubicBezTo>
                    <a:pt x="447" y="527"/>
                    <a:pt x="465" y="545"/>
                    <a:pt x="487" y="545"/>
                  </a:cubicBezTo>
                  <a:cubicBezTo>
                    <a:pt x="487" y="545"/>
                    <a:pt x="487" y="545"/>
                    <a:pt x="487" y="545"/>
                  </a:cubicBezTo>
                  <a:cubicBezTo>
                    <a:pt x="510" y="545"/>
                    <a:pt x="527" y="527"/>
                    <a:pt x="527" y="505"/>
                  </a:cubicBezTo>
                  <a:cubicBezTo>
                    <a:pt x="527" y="487"/>
                    <a:pt x="526" y="468"/>
                    <a:pt x="525" y="450"/>
                  </a:cubicBezTo>
                  <a:cubicBezTo>
                    <a:pt x="498" y="190"/>
                    <a:pt x="297" y="20"/>
                    <a:pt x="289" y="13"/>
                  </a:cubicBezTo>
                  <a:cubicBezTo>
                    <a:pt x="274" y="0"/>
                    <a:pt x="253" y="0"/>
                    <a:pt x="238" y="12"/>
                  </a:cubicBezTo>
                  <a:cubicBezTo>
                    <a:pt x="236" y="14"/>
                    <a:pt x="29" y="184"/>
                    <a:pt x="3" y="450"/>
                  </a:cubicBezTo>
                  <a:cubicBezTo>
                    <a:pt x="1" y="468"/>
                    <a:pt x="0" y="486"/>
                    <a:pt x="0" y="504"/>
                  </a:cubicBezTo>
                  <a:cubicBezTo>
                    <a:pt x="0" y="526"/>
                    <a:pt x="18" y="544"/>
                    <a:pt x="40" y="5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1" name="Freeform 24"/>
            <p:cNvSpPr>
              <a:spLocks/>
            </p:cNvSpPr>
            <p:nvPr/>
          </p:nvSpPr>
          <p:spPr bwMode="auto">
            <a:xfrm>
              <a:off x="7243763" y="6323013"/>
              <a:ext cx="52388" cy="52388"/>
            </a:xfrm>
            <a:custGeom>
              <a:avLst/>
              <a:gdLst>
                <a:gd name="T0" fmla="*/ 41 w 81"/>
                <a:gd name="T1" fmla="*/ 0 h 80"/>
                <a:gd name="T2" fmla="*/ 40 w 81"/>
                <a:gd name="T3" fmla="*/ 0 h 80"/>
                <a:gd name="T4" fmla="*/ 0 w 81"/>
                <a:gd name="T5" fmla="*/ 40 h 80"/>
                <a:gd name="T6" fmla="*/ 40 w 81"/>
                <a:gd name="T7" fmla="*/ 80 h 80"/>
                <a:gd name="T8" fmla="*/ 41 w 81"/>
                <a:gd name="T9" fmla="*/ 80 h 80"/>
                <a:gd name="T10" fmla="*/ 81 w 81"/>
                <a:gd name="T11" fmla="*/ 40 h 80"/>
                <a:gd name="T12" fmla="*/ 41 w 81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80">
                  <a:moveTo>
                    <a:pt x="41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62"/>
                    <a:pt x="18" y="80"/>
                    <a:pt x="40" y="80"/>
                  </a:cubicBezTo>
                  <a:cubicBezTo>
                    <a:pt x="41" y="80"/>
                    <a:pt x="41" y="80"/>
                    <a:pt x="41" y="80"/>
                  </a:cubicBezTo>
                  <a:cubicBezTo>
                    <a:pt x="63" y="80"/>
                    <a:pt x="81" y="62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2" name="Freeform 25"/>
            <p:cNvSpPr>
              <a:spLocks noEditPoints="1"/>
            </p:cNvSpPr>
            <p:nvPr/>
          </p:nvSpPr>
          <p:spPr bwMode="auto">
            <a:xfrm>
              <a:off x="5969001" y="5375275"/>
              <a:ext cx="1343025" cy="1000125"/>
            </a:xfrm>
            <a:custGeom>
              <a:avLst/>
              <a:gdLst>
                <a:gd name="T0" fmla="*/ 1013 w 2072"/>
                <a:gd name="T1" fmla="*/ 526 h 1543"/>
                <a:gd name="T2" fmla="*/ 1095 w 2072"/>
                <a:gd name="T3" fmla="*/ 405 h 1543"/>
                <a:gd name="T4" fmla="*/ 1213 w 2072"/>
                <a:gd name="T5" fmla="*/ 523 h 1543"/>
                <a:gd name="T6" fmla="*/ 1178 w 2072"/>
                <a:gd name="T7" fmla="*/ 607 h 1543"/>
                <a:gd name="T8" fmla="*/ 1016 w 2072"/>
                <a:gd name="T9" fmla="*/ 325 h 1543"/>
                <a:gd name="T10" fmla="*/ 859 w 2072"/>
                <a:gd name="T11" fmla="*/ 168 h 1543"/>
                <a:gd name="T12" fmla="*/ 1201 w 2072"/>
                <a:gd name="T13" fmla="*/ 208 h 1543"/>
                <a:gd name="T14" fmla="*/ 915 w 2072"/>
                <a:gd name="T15" fmla="*/ 111 h 1543"/>
                <a:gd name="T16" fmla="*/ 1322 w 2072"/>
                <a:gd name="T17" fmla="*/ 519 h 1543"/>
                <a:gd name="T18" fmla="*/ 1281 w 2072"/>
                <a:gd name="T19" fmla="*/ 275 h 1543"/>
                <a:gd name="T20" fmla="*/ 1542 w 2072"/>
                <a:gd name="T21" fmla="*/ 275 h 1543"/>
                <a:gd name="T22" fmla="*/ 1502 w 2072"/>
                <a:gd name="T23" fmla="*/ 519 h 1543"/>
                <a:gd name="T24" fmla="*/ 1542 w 2072"/>
                <a:gd name="T25" fmla="*/ 275 h 1543"/>
                <a:gd name="T26" fmla="*/ 1647 w 2072"/>
                <a:gd name="T27" fmla="*/ 608 h 1543"/>
                <a:gd name="T28" fmla="*/ 1728 w 2072"/>
                <a:gd name="T29" fmla="*/ 405 h 1543"/>
                <a:gd name="T30" fmla="*/ 1810 w 2072"/>
                <a:gd name="T31" fmla="*/ 526 h 1543"/>
                <a:gd name="T32" fmla="*/ 1808 w 2072"/>
                <a:gd name="T33" fmla="*/ 325 h 1543"/>
                <a:gd name="T34" fmla="*/ 1932 w 2072"/>
                <a:gd name="T35" fmla="*/ 325 h 1543"/>
                <a:gd name="T36" fmla="*/ 1908 w 2072"/>
                <a:gd name="T37" fmla="*/ 111 h 1543"/>
                <a:gd name="T38" fmla="*/ 1622 w 2072"/>
                <a:gd name="T39" fmla="*/ 208 h 1543"/>
                <a:gd name="T40" fmla="*/ 1452 w 2072"/>
                <a:gd name="T41" fmla="*/ 1463 h 1543"/>
                <a:gd name="T42" fmla="*/ 1511 w 2072"/>
                <a:gd name="T43" fmla="*/ 1258 h 1543"/>
                <a:gd name="T44" fmla="*/ 1454 w 2072"/>
                <a:gd name="T45" fmla="*/ 1201 h 1543"/>
                <a:gd name="T46" fmla="*/ 1452 w 2072"/>
                <a:gd name="T47" fmla="*/ 1094 h 1543"/>
                <a:gd name="T48" fmla="*/ 1608 w 2072"/>
                <a:gd name="T49" fmla="*/ 745 h 1543"/>
                <a:gd name="T50" fmla="*/ 1452 w 2072"/>
                <a:gd name="T51" fmla="*/ 970 h 1543"/>
                <a:gd name="T52" fmla="*/ 1501 w 2072"/>
                <a:gd name="T53" fmla="*/ 633 h 1543"/>
                <a:gd name="T54" fmla="*/ 1652 w 2072"/>
                <a:gd name="T55" fmla="*/ 688 h 1543"/>
                <a:gd name="T56" fmla="*/ 2046 w 2072"/>
                <a:gd name="T57" fmla="*/ 66 h 1543"/>
                <a:gd name="T58" fmla="*/ 1495 w 2072"/>
                <a:gd name="T59" fmla="*/ 210 h 1543"/>
                <a:gd name="T60" fmla="*/ 1329 w 2072"/>
                <a:gd name="T61" fmla="*/ 210 h 1543"/>
                <a:gd name="T62" fmla="*/ 777 w 2072"/>
                <a:gd name="T63" fmla="*/ 66 h 1543"/>
                <a:gd name="T64" fmla="*/ 1171 w 2072"/>
                <a:gd name="T65" fmla="*/ 688 h 1543"/>
                <a:gd name="T66" fmla="*/ 1322 w 2072"/>
                <a:gd name="T67" fmla="*/ 633 h 1543"/>
                <a:gd name="T68" fmla="*/ 1372 w 2072"/>
                <a:gd name="T69" fmla="*/ 1037 h 1543"/>
                <a:gd name="T70" fmla="*/ 1289 w 2072"/>
                <a:gd name="T71" fmla="*/ 1011 h 1543"/>
                <a:gd name="T72" fmla="*/ 1372 w 2072"/>
                <a:gd name="T73" fmla="*/ 1150 h 1543"/>
                <a:gd name="T74" fmla="*/ 1372 w 2072"/>
                <a:gd name="T75" fmla="*/ 1300 h 1543"/>
                <a:gd name="T76" fmla="*/ 40 w 2072"/>
                <a:gd name="T77" fmla="*/ 1463 h 1543"/>
                <a:gd name="T78" fmla="*/ 40 w 2072"/>
                <a:gd name="T79" fmla="*/ 1543 h 1543"/>
                <a:gd name="T80" fmla="*/ 1917 w 2072"/>
                <a:gd name="T81" fmla="*/ 1503 h 1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72" h="1543">
                  <a:moveTo>
                    <a:pt x="1178" y="607"/>
                  </a:moveTo>
                  <a:cubicBezTo>
                    <a:pt x="1124" y="610"/>
                    <a:pt x="1069" y="582"/>
                    <a:pt x="1013" y="526"/>
                  </a:cubicBezTo>
                  <a:cubicBezTo>
                    <a:pt x="976" y="489"/>
                    <a:pt x="947" y="448"/>
                    <a:pt x="926" y="405"/>
                  </a:cubicBezTo>
                  <a:cubicBezTo>
                    <a:pt x="1095" y="405"/>
                    <a:pt x="1095" y="405"/>
                    <a:pt x="1095" y="405"/>
                  </a:cubicBezTo>
                  <a:cubicBezTo>
                    <a:pt x="1213" y="523"/>
                    <a:pt x="1213" y="523"/>
                    <a:pt x="1213" y="523"/>
                  </a:cubicBezTo>
                  <a:cubicBezTo>
                    <a:pt x="1213" y="523"/>
                    <a:pt x="1213" y="523"/>
                    <a:pt x="1213" y="523"/>
                  </a:cubicBezTo>
                  <a:cubicBezTo>
                    <a:pt x="1265" y="576"/>
                    <a:pt x="1265" y="576"/>
                    <a:pt x="1265" y="576"/>
                  </a:cubicBezTo>
                  <a:cubicBezTo>
                    <a:pt x="1245" y="590"/>
                    <a:pt x="1215" y="606"/>
                    <a:pt x="1178" y="607"/>
                  </a:cubicBezTo>
                  <a:close/>
                  <a:moveTo>
                    <a:pt x="859" y="168"/>
                  </a:moveTo>
                  <a:cubicBezTo>
                    <a:pt x="1016" y="325"/>
                    <a:pt x="1016" y="325"/>
                    <a:pt x="1016" y="325"/>
                  </a:cubicBezTo>
                  <a:cubicBezTo>
                    <a:pt x="892" y="325"/>
                    <a:pt x="892" y="325"/>
                    <a:pt x="892" y="325"/>
                  </a:cubicBezTo>
                  <a:cubicBezTo>
                    <a:pt x="872" y="268"/>
                    <a:pt x="863" y="212"/>
                    <a:pt x="859" y="168"/>
                  </a:cubicBezTo>
                  <a:close/>
                  <a:moveTo>
                    <a:pt x="915" y="111"/>
                  </a:moveTo>
                  <a:cubicBezTo>
                    <a:pt x="991" y="118"/>
                    <a:pt x="1102" y="141"/>
                    <a:pt x="1201" y="208"/>
                  </a:cubicBezTo>
                  <a:cubicBezTo>
                    <a:pt x="1201" y="398"/>
                    <a:pt x="1201" y="398"/>
                    <a:pt x="1201" y="398"/>
                  </a:cubicBezTo>
                  <a:cubicBezTo>
                    <a:pt x="915" y="111"/>
                    <a:pt x="915" y="111"/>
                    <a:pt x="915" y="111"/>
                  </a:cubicBezTo>
                  <a:close/>
                  <a:moveTo>
                    <a:pt x="1353" y="431"/>
                  </a:moveTo>
                  <a:cubicBezTo>
                    <a:pt x="1352" y="468"/>
                    <a:pt x="1336" y="499"/>
                    <a:pt x="1322" y="519"/>
                  </a:cubicBezTo>
                  <a:cubicBezTo>
                    <a:pt x="1281" y="479"/>
                    <a:pt x="1281" y="479"/>
                    <a:pt x="1281" y="479"/>
                  </a:cubicBezTo>
                  <a:cubicBezTo>
                    <a:pt x="1281" y="275"/>
                    <a:pt x="1281" y="275"/>
                    <a:pt x="1281" y="275"/>
                  </a:cubicBezTo>
                  <a:cubicBezTo>
                    <a:pt x="1331" y="328"/>
                    <a:pt x="1355" y="380"/>
                    <a:pt x="1353" y="431"/>
                  </a:cubicBezTo>
                  <a:close/>
                  <a:moveTo>
                    <a:pt x="1542" y="275"/>
                  </a:moveTo>
                  <a:cubicBezTo>
                    <a:pt x="1542" y="479"/>
                    <a:pt x="1542" y="479"/>
                    <a:pt x="1542" y="479"/>
                  </a:cubicBezTo>
                  <a:cubicBezTo>
                    <a:pt x="1502" y="519"/>
                    <a:pt x="1502" y="519"/>
                    <a:pt x="1502" y="519"/>
                  </a:cubicBezTo>
                  <a:cubicBezTo>
                    <a:pt x="1488" y="499"/>
                    <a:pt x="1472" y="469"/>
                    <a:pt x="1470" y="432"/>
                  </a:cubicBezTo>
                  <a:cubicBezTo>
                    <a:pt x="1468" y="381"/>
                    <a:pt x="1492" y="328"/>
                    <a:pt x="1542" y="275"/>
                  </a:cubicBezTo>
                  <a:close/>
                  <a:moveTo>
                    <a:pt x="1810" y="526"/>
                  </a:moveTo>
                  <a:cubicBezTo>
                    <a:pt x="1755" y="582"/>
                    <a:pt x="1700" y="609"/>
                    <a:pt x="1647" y="608"/>
                  </a:cubicBezTo>
                  <a:cubicBezTo>
                    <a:pt x="1609" y="606"/>
                    <a:pt x="1579" y="590"/>
                    <a:pt x="1558" y="576"/>
                  </a:cubicBezTo>
                  <a:cubicBezTo>
                    <a:pt x="1728" y="405"/>
                    <a:pt x="1728" y="405"/>
                    <a:pt x="1728" y="405"/>
                  </a:cubicBezTo>
                  <a:cubicBezTo>
                    <a:pt x="1898" y="405"/>
                    <a:pt x="1898" y="405"/>
                    <a:pt x="1898" y="405"/>
                  </a:cubicBezTo>
                  <a:cubicBezTo>
                    <a:pt x="1876" y="448"/>
                    <a:pt x="1848" y="489"/>
                    <a:pt x="1810" y="526"/>
                  </a:cubicBezTo>
                  <a:close/>
                  <a:moveTo>
                    <a:pt x="1932" y="325"/>
                  </a:moveTo>
                  <a:cubicBezTo>
                    <a:pt x="1808" y="325"/>
                    <a:pt x="1808" y="325"/>
                    <a:pt x="1808" y="325"/>
                  </a:cubicBezTo>
                  <a:cubicBezTo>
                    <a:pt x="1965" y="168"/>
                    <a:pt x="1965" y="168"/>
                    <a:pt x="1965" y="168"/>
                  </a:cubicBezTo>
                  <a:cubicBezTo>
                    <a:pt x="1960" y="212"/>
                    <a:pt x="1951" y="268"/>
                    <a:pt x="1932" y="325"/>
                  </a:cubicBezTo>
                  <a:close/>
                  <a:moveTo>
                    <a:pt x="1622" y="208"/>
                  </a:moveTo>
                  <a:cubicBezTo>
                    <a:pt x="1722" y="141"/>
                    <a:pt x="1832" y="118"/>
                    <a:pt x="1908" y="111"/>
                  </a:cubicBezTo>
                  <a:cubicBezTo>
                    <a:pt x="1622" y="398"/>
                    <a:pt x="1622" y="398"/>
                    <a:pt x="1622" y="398"/>
                  </a:cubicBezTo>
                  <a:cubicBezTo>
                    <a:pt x="1622" y="208"/>
                    <a:pt x="1622" y="208"/>
                    <a:pt x="1622" y="208"/>
                  </a:cubicBezTo>
                  <a:close/>
                  <a:moveTo>
                    <a:pt x="1877" y="1463"/>
                  </a:moveTo>
                  <a:cubicBezTo>
                    <a:pt x="1452" y="1463"/>
                    <a:pt x="1452" y="1463"/>
                    <a:pt x="1452" y="1463"/>
                  </a:cubicBezTo>
                  <a:cubicBezTo>
                    <a:pt x="1452" y="1317"/>
                    <a:pt x="1452" y="1317"/>
                    <a:pt x="1452" y="1317"/>
                  </a:cubicBezTo>
                  <a:cubicBezTo>
                    <a:pt x="1511" y="1258"/>
                    <a:pt x="1511" y="1258"/>
                    <a:pt x="1511" y="1258"/>
                  </a:cubicBezTo>
                  <a:cubicBezTo>
                    <a:pt x="1526" y="1242"/>
                    <a:pt x="1526" y="1217"/>
                    <a:pt x="1511" y="1201"/>
                  </a:cubicBezTo>
                  <a:cubicBezTo>
                    <a:pt x="1495" y="1186"/>
                    <a:pt x="1470" y="1186"/>
                    <a:pt x="1454" y="1201"/>
                  </a:cubicBezTo>
                  <a:cubicBezTo>
                    <a:pt x="1452" y="1204"/>
                    <a:pt x="1452" y="1204"/>
                    <a:pt x="1452" y="1204"/>
                  </a:cubicBezTo>
                  <a:cubicBezTo>
                    <a:pt x="1452" y="1094"/>
                    <a:pt x="1452" y="1094"/>
                    <a:pt x="1452" y="1094"/>
                  </a:cubicBezTo>
                  <a:cubicBezTo>
                    <a:pt x="1533" y="1008"/>
                    <a:pt x="1594" y="908"/>
                    <a:pt x="1633" y="796"/>
                  </a:cubicBezTo>
                  <a:cubicBezTo>
                    <a:pt x="1640" y="776"/>
                    <a:pt x="1629" y="753"/>
                    <a:pt x="1608" y="745"/>
                  </a:cubicBezTo>
                  <a:cubicBezTo>
                    <a:pt x="1587" y="738"/>
                    <a:pt x="1565" y="749"/>
                    <a:pt x="1557" y="770"/>
                  </a:cubicBezTo>
                  <a:cubicBezTo>
                    <a:pt x="1532" y="842"/>
                    <a:pt x="1497" y="909"/>
                    <a:pt x="1452" y="970"/>
                  </a:cubicBezTo>
                  <a:cubicBezTo>
                    <a:pt x="1452" y="683"/>
                    <a:pt x="1452" y="683"/>
                    <a:pt x="1452" y="683"/>
                  </a:cubicBezTo>
                  <a:cubicBezTo>
                    <a:pt x="1501" y="633"/>
                    <a:pt x="1501" y="633"/>
                    <a:pt x="1501" y="633"/>
                  </a:cubicBezTo>
                  <a:cubicBezTo>
                    <a:pt x="1531" y="656"/>
                    <a:pt x="1579" y="685"/>
                    <a:pt x="1642" y="687"/>
                  </a:cubicBezTo>
                  <a:cubicBezTo>
                    <a:pt x="1646" y="688"/>
                    <a:pt x="1649" y="688"/>
                    <a:pt x="1652" y="688"/>
                  </a:cubicBezTo>
                  <a:cubicBezTo>
                    <a:pt x="1725" y="688"/>
                    <a:pt x="1798" y="652"/>
                    <a:pt x="1867" y="583"/>
                  </a:cubicBezTo>
                  <a:cubicBezTo>
                    <a:pt x="2072" y="377"/>
                    <a:pt x="2047" y="79"/>
                    <a:pt x="2046" y="66"/>
                  </a:cubicBezTo>
                  <a:cubicBezTo>
                    <a:pt x="2045" y="47"/>
                    <a:pt x="2030" y="32"/>
                    <a:pt x="2011" y="30"/>
                  </a:cubicBezTo>
                  <a:cubicBezTo>
                    <a:pt x="2008" y="29"/>
                    <a:pt x="1704" y="0"/>
                    <a:pt x="1495" y="210"/>
                  </a:cubicBezTo>
                  <a:cubicBezTo>
                    <a:pt x="1457" y="248"/>
                    <a:pt x="1429" y="287"/>
                    <a:pt x="1412" y="326"/>
                  </a:cubicBezTo>
                  <a:cubicBezTo>
                    <a:pt x="1394" y="287"/>
                    <a:pt x="1367" y="248"/>
                    <a:pt x="1329" y="210"/>
                  </a:cubicBezTo>
                  <a:cubicBezTo>
                    <a:pt x="1119" y="0"/>
                    <a:pt x="816" y="29"/>
                    <a:pt x="813" y="30"/>
                  </a:cubicBezTo>
                  <a:cubicBezTo>
                    <a:pt x="794" y="32"/>
                    <a:pt x="779" y="47"/>
                    <a:pt x="777" y="66"/>
                  </a:cubicBezTo>
                  <a:cubicBezTo>
                    <a:pt x="776" y="79"/>
                    <a:pt x="751" y="377"/>
                    <a:pt x="956" y="583"/>
                  </a:cubicBezTo>
                  <a:cubicBezTo>
                    <a:pt x="1026" y="652"/>
                    <a:pt x="1098" y="688"/>
                    <a:pt x="1171" y="688"/>
                  </a:cubicBezTo>
                  <a:cubicBezTo>
                    <a:pt x="1175" y="688"/>
                    <a:pt x="1178" y="688"/>
                    <a:pt x="1181" y="687"/>
                  </a:cubicBezTo>
                  <a:cubicBezTo>
                    <a:pt x="1244" y="685"/>
                    <a:pt x="1293" y="656"/>
                    <a:pt x="1322" y="633"/>
                  </a:cubicBezTo>
                  <a:cubicBezTo>
                    <a:pt x="1372" y="683"/>
                    <a:pt x="1372" y="683"/>
                    <a:pt x="1372" y="683"/>
                  </a:cubicBezTo>
                  <a:cubicBezTo>
                    <a:pt x="1372" y="1037"/>
                    <a:pt x="1372" y="1037"/>
                    <a:pt x="1372" y="1037"/>
                  </a:cubicBezTo>
                  <a:cubicBezTo>
                    <a:pt x="1345" y="1011"/>
                    <a:pt x="1345" y="1011"/>
                    <a:pt x="1345" y="1011"/>
                  </a:cubicBezTo>
                  <a:cubicBezTo>
                    <a:pt x="1330" y="995"/>
                    <a:pt x="1304" y="995"/>
                    <a:pt x="1289" y="1011"/>
                  </a:cubicBezTo>
                  <a:cubicBezTo>
                    <a:pt x="1273" y="1027"/>
                    <a:pt x="1273" y="1052"/>
                    <a:pt x="1289" y="1067"/>
                  </a:cubicBezTo>
                  <a:cubicBezTo>
                    <a:pt x="1372" y="1150"/>
                    <a:pt x="1372" y="1150"/>
                    <a:pt x="1372" y="1150"/>
                  </a:cubicBezTo>
                  <a:cubicBezTo>
                    <a:pt x="1372" y="1300"/>
                    <a:pt x="1372" y="1300"/>
                    <a:pt x="1372" y="1300"/>
                  </a:cubicBezTo>
                  <a:cubicBezTo>
                    <a:pt x="1372" y="1300"/>
                    <a:pt x="1372" y="1300"/>
                    <a:pt x="1372" y="1300"/>
                  </a:cubicBezTo>
                  <a:cubicBezTo>
                    <a:pt x="1372" y="1463"/>
                    <a:pt x="1372" y="1463"/>
                    <a:pt x="1372" y="1463"/>
                  </a:cubicBezTo>
                  <a:cubicBezTo>
                    <a:pt x="40" y="1463"/>
                    <a:pt x="40" y="1463"/>
                    <a:pt x="40" y="1463"/>
                  </a:cubicBezTo>
                  <a:cubicBezTo>
                    <a:pt x="18" y="1463"/>
                    <a:pt x="0" y="1481"/>
                    <a:pt x="0" y="1503"/>
                  </a:cubicBezTo>
                  <a:cubicBezTo>
                    <a:pt x="0" y="1525"/>
                    <a:pt x="18" y="1543"/>
                    <a:pt x="40" y="1543"/>
                  </a:cubicBezTo>
                  <a:cubicBezTo>
                    <a:pt x="1877" y="1543"/>
                    <a:pt x="1877" y="1543"/>
                    <a:pt x="1877" y="1543"/>
                  </a:cubicBezTo>
                  <a:cubicBezTo>
                    <a:pt x="1899" y="1543"/>
                    <a:pt x="1917" y="1525"/>
                    <a:pt x="1917" y="1503"/>
                  </a:cubicBezTo>
                  <a:cubicBezTo>
                    <a:pt x="1917" y="1481"/>
                    <a:pt x="1899" y="1463"/>
                    <a:pt x="1877" y="14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3" name="Freeform 26"/>
            <p:cNvSpPr>
              <a:spLocks/>
            </p:cNvSpPr>
            <p:nvPr/>
          </p:nvSpPr>
          <p:spPr bwMode="auto">
            <a:xfrm>
              <a:off x="6637338" y="5186363"/>
              <a:ext cx="58738" cy="55563"/>
            </a:xfrm>
            <a:custGeom>
              <a:avLst/>
              <a:gdLst>
                <a:gd name="T0" fmla="*/ 33 w 91"/>
                <a:gd name="T1" fmla="*/ 83 h 85"/>
                <a:gd name="T2" fmla="*/ 34 w 91"/>
                <a:gd name="T3" fmla="*/ 83 h 85"/>
                <a:gd name="T4" fmla="*/ 46 w 91"/>
                <a:gd name="T5" fmla="*/ 85 h 85"/>
                <a:gd name="T6" fmla="*/ 84 w 91"/>
                <a:gd name="T7" fmla="*/ 57 h 85"/>
                <a:gd name="T8" fmla="*/ 58 w 91"/>
                <a:gd name="T9" fmla="*/ 7 h 85"/>
                <a:gd name="T10" fmla="*/ 57 w 91"/>
                <a:gd name="T11" fmla="*/ 7 h 85"/>
                <a:gd name="T12" fmla="*/ 7 w 91"/>
                <a:gd name="T13" fmla="*/ 33 h 85"/>
                <a:gd name="T14" fmla="*/ 33 w 91"/>
                <a:gd name="T15" fmla="*/ 8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1" h="85">
                  <a:moveTo>
                    <a:pt x="33" y="83"/>
                  </a:moveTo>
                  <a:cubicBezTo>
                    <a:pt x="34" y="83"/>
                    <a:pt x="34" y="83"/>
                    <a:pt x="34" y="83"/>
                  </a:cubicBezTo>
                  <a:cubicBezTo>
                    <a:pt x="38" y="85"/>
                    <a:pt x="42" y="85"/>
                    <a:pt x="46" y="85"/>
                  </a:cubicBezTo>
                  <a:cubicBezTo>
                    <a:pt x="63" y="85"/>
                    <a:pt x="79" y="74"/>
                    <a:pt x="84" y="57"/>
                  </a:cubicBezTo>
                  <a:cubicBezTo>
                    <a:pt x="91" y="36"/>
                    <a:pt x="79" y="14"/>
                    <a:pt x="58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36" y="0"/>
                    <a:pt x="14" y="12"/>
                    <a:pt x="7" y="33"/>
                  </a:cubicBezTo>
                  <a:cubicBezTo>
                    <a:pt x="0" y="54"/>
                    <a:pt x="12" y="77"/>
                    <a:pt x="33" y="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4" name="Freeform 27"/>
            <p:cNvSpPr>
              <a:spLocks noEditPoints="1"/>
            </p:cNvSpPr>
            <p:nvPr/>
          </p:nvSpPr>
          <p:spPr bwMode="auto">
            <a:xfrm>
              <a:off x="5969001" y="5167313"/>
              <a:ext cx="874713" cy="1089025"/>
            </a:xfrm>
            <a:custGeom>
              <a:avLst/>
              <a:gdLst>
                <a:gd name="T0" fmla="*/ 420 w 1350"/>
                <a:gd name="T1" fmla="*/ 207 h 1680"/>
                <a:gd name="T2" fmla="*/ 593 w 1350"/>
                <a:gd name="T3" fmla="*/ 414 h 1680"/>
                <a:gd name="T4" fmla="*/ 596 w 1350"/>
                <a:gd name="T5" fmla="*/ 510 h 1680"/>
                <a:gd name="T6" fmla="*/ 510 w 1350"/>
                <a:gd name="T7" fmla="*/ 630 h 1680"/>
                <a:gd name="T8" fmla="*/ 498 w 1350"/>
                <a:gd name="T9" fmla="*/ 794 h 1680"/>
                <a:gd name="T10" fmla="*/ 638 w 1350"/>
                <a:gd name="T11" fmla="*/ 880 h 1680"/>
                <a:gd name="T12" fmla="*/ 734 w 1350"/>
                <a:gd name="T13" fmla="*/ 880 h 1680"/>
                <a:gd name="T14" fmla="*/ 788 w 1350"/>
                <a:gd name="T15" fmla="*/ 911 h 1680"/>
                <a:gd name="T16" fmla="*/ 794 w 1350"/>
                <a:gd name="T17" fmla="*/ 961 h 1680"/>
                <a:gd name="T18" fmla="*/ 761 w 1350"/>
                <a:gd name="T19" fmla="*/ 999 h 1680"/>
                <a:gd name="T20" fmla="*/ 721 w 1350"/>
                <a:gd name="T21" fmla="*/ 1018 h 1680"/>
                <a:gd name="T22" fmla="*/ 539 w 1350"/>
                <a:gd name="T23" fmla="*/ 1435 h 1680"/>
                <a:gd name="T24" fmla="*/ 574 w 1350"/>
                <a:gd name="T25" fmla="*/ 1552 h 1680"/>
                <a:gd name="T26" fmla="*/ 80 w 1350"/>
                <a:gd name="T27" fmla="*/ 840 h 1680"/>
                <a:gd name="T28" fmla="*/ 420 w 1350"/>
                <a:gd name="T29" fmla="*/ 207 h 1680"/>
                <a:gd name="T30" fmla="*/ 621 w 1350"/>
                <a:gd name="T31" fmla="*/ 1651 h 1680"/>
                <a:gd name="T32" fmla="*/ 627 w 1350"/>
                <a:gd name="T33" fmla="*/ 1653 h 1680"/>
                <a:gd name="T34" fmla="*/ 840 w 1350"/>
                <a:gd name="T35" fmla="*/ 1680 h 1680"/>
                <a:gd name="T36" fmla="*/ 1264 w 1350"/>
                <a:gd name="T37" fmla="*/ 1565 h 1680"/>
                <a:gd name="T38" fmla="*/ 1279 w 1350"/>
                <a:gd name="T39" fmla="*/ 1510 h 1680"/>
                <a:gd name="T40" fmla="*/ 1224 w 1350"/>
                <a:gd name="T41" fmla="*/ 1496 h 1680"/>
                <a:gd name="T42" fmla="*/ 919 w 1350"/>
                <a:gd name="T43" fmla="*/ 1596 h 1680"/>
                <a:gd name="T44" fmla="*/ 1013 w 1350"/>
                <a:gd name="T45" fmla="*/ 1379 h 1680"/>
                <a:gd name="T46" fmla="*/ 1255 w 1350"/>
                <a:gd name="T47" fmla="*/ 1257 h 1680"/>
                <a:gd name="T48" fmla="*/ 1297 w 1350"/>
                <a:gd name="T49" fmla="*/ 1267 h 1680"/>
                <a:gd name="T50" fmla="*/ 1345 w 1350"/>
                <a:gd name="T51" fmla="*/ 1237 h 1680"/>
                <a:gd name="T52" fmla="*/ 1315 w 1350"/>
                <a:gd name="T53" fmla="*/ 1189 h 1680"/>
                <a:gd name="T54" fmla="*/ 1273 w 1350"/>
                <a:gd name="T55" fmla="*/ 1179 h 1680"/>
                <a:gd name="T56" fmla="*/ 940 w 1350"/>
                <a:gd name="T57" fmla="*/ 1347 h 1680"/>
                <a:gd name="T58" fmla="*/ 830 w 1350"/>
                <a:gd name="T59" fmla="*/ 1600 h 1680"/>
                <a:gd name="T60" fmla="*/ 666 w 1350"/>
                <a:gd name="T61" fmla="*/ 1580 h 1680"/>
                <a:gd name="T62" fmla="*/ 615 w 1350"/>
                <a:gd name="T63" fmla="*/ 1412 h 1680"/>
                <a:gd name="T64" fmla="*/ 756 w 1350"/>
                <a:gd name="T65" fmla="*/ 1090 h 1680"/>
                <a:gd name="T66" fmla="*/ 796 w 1350"/>
                <a:gd name="T67" fmla="*/ 1070 h 1680"/>
                <a:gd name="T68" fmla="*/ 870 w 1350"/>
                <a:gd name="T69" fmla="*/ 984 h 1680"/>
                <a:gd name="T70" fmla="*/ 857 w 1350"/>
                <a:gd name="T71" fmla="*/ 871 h 1680"/>
                <a:gd name="T72" fmla="*/ 734 w 1350"/>
                <a:gd name="T73" fmla="*/ 800 h 1680"/>
                <a:gd name="T74" fmla="*/ 638 w 1350"/>
                <a:gd name="T75" fmla="*/ 800 h 1680"/>
                <a:gd name="T76" fmla="*/ 569 w 1350"/>
                <a:gd name="T77" fmla="*/ 758 h 1680"/>
                <a:gd name="T78" fmla="*/ 575 w 1350"/>
                <a:gd name="T79" fmla="*/ 676 h 1680"/>
                <a:gd name="T80" fmla="*/ 661 w 1350"/>
                <a:gd name="T81" fmla="*/ 556 h 1680"/>
                <a:gd name="T82" fmla="*/ 654 w 1350"/>
                <a:gd name="T83" fmla="*/ 363 h 1680"/>
                <a:gd name="T84" fmla="*/ 490 w 1350"/>
                <a:gd name="T85" fmla="*/ 166 h 1680"/>
                <a:gd name="T86" fmla="*/ 840 w 1350"/>
                <a:gd name="T87" fmla="*/ 80 h 1680"/>
                <a:gd name="T88" fmla="*/ 911 w 1350"/>
                <a:gd name="T89" fmla="*/ 84 h 1680"/>
                <a:gd name="T90" fmla="*/ 955 w 1350"/>
                <a:gd name="T91" fmla="*/ 47 h 1680"/>
                <a:gd name="T92" fmla="*/ 919 w 1350"/>
                <a:gd name="T93" fmla="*/ 4 h 1680"/>
                <a:gd name="T94" fmla="*/ 840 w 1350"/>
                <a:gd name="T95" fmla="*/ 0 h 1680"/>
                <a:gd name="T96" fmla="*/ 412 w 1350"/>
                <a:gd name="T97" fmla="*/ 117 h 1680"/>
                <a:gd name="T98" fmla="*/ 404 w 1350"/>
                <a:gd name="T99" fmla="*/ 122 h 1680"/>
                <a:gd name="T100" fmla="*/ 0 w 1350"/>
                <a:gd name="T101" fmla="*/ 840 h 1680"/>
                <a:gd name="T102" fmla="*/ 621 w 1350"/>
                <a:gd name="T103" fmla="*/ 1651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50" h="1680">
                  <a:moveTo>
                    <a:pt x="420" y="207"/>
                  </a:moveTo>
                  <a:cubicBezTo>
                    <a:pt x="593" y="414"/>
                    <a:pt x="593" y="414"/>
                    <a:pt x="593" y="414"/>
                  </a:cubicBezTo>
                  <a:cubicBezTo>
                    <a:pt x="616" y="441"/>
                    <a:pt x="617" y="481"/>
                    <a:pt x="596" y="510"/>
                  </a:cubicBezTo>
                  <a:cubicBezTo>
                    <a:pt x="510" y="630"/>
                    <a:pt x="510" y="630"/>
                    <a:pt x="510" y="630"/>
                  </a:cubicBezTo>
                  <a:cubicBezTo>
                    <a:pt x="475" y="678"/>
                    <a:pt x="470" y="741"/>
                    <a:pt x="498" y="794"/>
                  </a:cubicBezTo>
                  <a:cubicBezTo>
                    <a:pt x="525" y="847"/>
                    <a:pt x="579" y="880"/>
                    <a:pt x="638" y="880"/>
                  </a:cubicBezTo>
                  <a:cubicBezTo>
                    <a:pt x="734" y="880"/>
                    <a:pt x="734" y="880"/>
                    <a:pt x="734" y="880"/>
                  </a:cubicBezTo>
                  <a:cubicBezTo>
                    <a:pt x="756" y="880"/>
                    <a:pt x="776" y="892"/>
                    <a:pt x="788" y="911"/>
                  </a:cubicBezTo>
                  <a:cubicBezTo>
                    <a:pt x="796" y="926"/>
                    <a:pt x="799" y="944"/>
                    <a:pt x="794" y="961"/>
                  </a:cubicBezTo>
                  <a:cubicBezTo>
                    <a:pt x="788" y="977"/>
                    <a:pt x="777" y="991"/>
                    <a:pt x="761" y="999"/>
                  </a:cubicBezTo>
                  <a:cubicBezTo>
                    <a:pt x="721" y="1018"/>
                    <a:pt x="721" y="1018"/>
                    <a:pt x="721" y="1018"/>
                  </a:cubicBezTo>
                  <a:cubicBezTo>
                    <a:pt x="566" y="1094"/>
                    <a:pt x="489" y="1269"/>
                    <a:pt x="539" y="1435"/>
                  </a:cubicBezTo>
                  <a:cubicBezTo>
                    <a:pt x="574" y="1552"/>
                    <a:pt x="574" y="1552"/>
                    <a:pt x="574" y="1552"/>
                  </a:cubicBezTo>
                  <a:cubicBezTo>
                    <a:pt x="286" y="1444"/>
                    <a:pt x="80" y="1166"/>
                    <a:pt x="80" y="840"/>
                  </a:cubicBezTo>
                  <a:cubicBezTo>
                    <a:pt x="80" y="576"/>
                    <a:pt x="215" y="343"/>
                    <a:pt x="420" y="207"/>
                  </a:cubicBezTo>
                  <a:close/>
                  <a:moveTo>
                    <a:pt x="621" y="1651"/>
                  </a:moveTo>
                  <a:cubicBezTo>
                    <a:pt x="623" y="1652"/>
                    <a:pt x="625" y="1652"/>
                    <a:pt x="627" y="1653"/>
                  </a:cubicBezTo>
                  <a:cubicBezTo>
                    <a:pt x="695" y="1671"/>
                    <a:pt x="766" y="1680"/>
                    <a:pt x="840" y="1680"/>
                  </a:cubicBezTo>
                  <a:cubicBezTo>
                    <a:pt x="989" y="1680"/>
                    <a:pt x="1136" y="1640"/>
                    <a:pt x="1264" y="1565"/>
                  </a:cubicBezTo>
                  <a:cubicBezTo>
                    <a:pt x="1283" y="1554"/>
                    <a:pt x="1290" y="1529"/>
                    <a:pt x="1279" y="1510"/>
                  </a:cubicBezTo>
                  <a:cubicBezTo>
                    <a:pt x="1267" y="1491"/>
                    <a:pt x="1243" y="1485"/>
                    <a:pt x="1224" y="1496"/>
                  </a:cubicBezTo>
                  <a:cubicBezTo>
                    <a:pt x="1131" y="1551"/>
                    <a:pt x="1026" y="1585"/>
                    <a:pt x="919" y="1596"/>
                  </a:cubicBezTo>
                  <a:cubicBezTo>
                    <a:pt x="1013" y="1379"/>
                    <a:pt x="1013" y="1379"/>
                    <a:pt x="1013" y="1379"/>
                  </a:cubicBezTo>
                  <a:cubicBezTo>
                    <a:pt x="1054" y="1285"/>
                    <a:pt x="1155" y="1234"/>
                    <a:pt x="1255" y="1257"/>
                  </a:cubicBezTo>
                  <a:cubicBezTo>
                    <a:pt x="1297" y="1267"/>
                    <a:pt x="1297" y="1267"/>
                    <a:pt x="1297" y="1267"/>
                  </a:cubicBezTo>
                  <a:cubicBezTo>
                    <a:pt x="1318" y="1272"/>
                    <a:pt x="1340" y="1258"/>
                    <a:pt x="1345" y="1237"/>
                  </a:cubicBezTo>
                  <a:cubicBezTo>
                    <a:pt x="1350" y="1215"/>
                    <a:pt x="1337" y="1194"/>
                    <a:pt x="1315" y="1189"/>
                  </a:cubicBezTo>
                  <a:cubicBezTo>
                    <a:pt x="1273" y="1179"/>
                    <a:pt x="1273" y="1179"/>
                    <a:pt x="1273" y="1179"/>
                  </a:cubicBezTo>
                  <a:cubicBezTo>
                    <a:pt x="1136" y="1147"/>
                    <a:pt x="996" y="1218"/>
                    <a:pt x="940" y="1347"/>
                  </a:cubicBezTo>
                  <a:cubicBezTo>
                    <a:pt x="830" y="1600"/>
                    <a:pt x="830" y="1600"/>
                    <a:pt x="830" y="1600"/>
                  </a:cubicBezTo>
                  <a:cubicBezTo>
                    <a:pt x="774" y="1599"/>
                    <a:pt x="719" y="1592"/>
                    <a:pt x="666" y="1580"/>
                  </a:cubicBezTo>
                  <a:cubicBezTo>
                    <a:pt x="615" y="1412"/>
                    <a:pt x="615" y="1412"/>
                    <a:pt x="615" y="1412"/>
                  </a:cubicBezTo>
                  <a:cubicBezTo>
                    <a:pt x="577" y="1284"/>
                    <a:pt x="636" y="1149"/>
                    <a:pt x="756" y="1090"/>
                  </a:cubicBezTo>
                  <a:cubicBezTo>
                    <a:pt x="796" y="1070"/>
                    <a:pt x="796" y="1070"/>
                    <a:pt x="796" y="1070"/>
                  </a:cubicBezTo>
                  <a:cubicBezTo>
                    <a:pt x="832" y="1053"/>
                    <a:pt x="859" y="1021"/>
                    <a:pt x="870" y="984"/>
                  </a:cubicBezTo>
                  <a:cubicBezTo>
                    <a:pt x="882" y="946"/>
                    <a:pt x="877" y="905"/>
                    <a:pt x="857" y="871"/>
                  </a:cubicBezTo>
                  <a:cubicBezTo>
                    <a:pt x="831" y="827"/>
                    <a:pt x="784" y="800"/>
                    <a:pt x="734" y="800"/>
                  </a:cubicBezTo>
                  <a:cubicBezTo>
                    <a:pt x="638" y="800"/>
                    <a:pt x="638" y="800"/>
                    <a:pt x="638" y="800"/>
                  </a:cubicBezTo>
                  <a:cubicBezTo>
                    <a:pt x="608" y="800"/>
                    <a:pt x="582" y="784"/>
                    <a:pt x="569" y="758"/>
                  </a:cubicBezTo>
                  <a:cubicBezTo>
                    <a:pt x="555" y="731"/>
                    <a:pt x="557" y="701"/>
                    <a:pt x="575" y="676"/>
                  </a:cubicBezTo>
                  <a:cubicBezTo>
                    <a:pt x="661" y="556"/>
                    <a:pt x="661" y="556"/>
                    <a:pt x="661" y="556"/>
                  </a:cubicBezTo>
                  <a:cubicBezTo>
                    <a:pt x="703" y="498"/>
                    <a:pt x="700" y="418"/>
                    <a:pt x="654" y="363"/>
                  </a:cubicBezTo>
                  <a:cubicBezTo>
                    <a:pt x="490" y="166"/>
                    <a:pt x="490" y="166"/>
                    <a:pt x="490" y="166"/>
                  </a:cubicBezTo>
                  <a:cubicBezTo>
                    <a:pt x="595" y="111"/>
                    <a:pt x="714" y="80"/>
                    <a:pt x="840" y="80"/>
                  </a:cubicBezTo>
                  <a:cubicBezTo>
                    <a:pt x="864" y="80"/>
                    <a:pt x="888" y="81"/>
                    <a:pt x="911" y="84"/>
                  </a:cubicBezTo>
                  <a:cubicBezTo>
                    <a:pt x="933" y="86"/>
                    <a:pt x="953" y="69"/>
                    <a:pt x="955" y="47"/>
                  </a:cubicBezTo>
                  <a:cubicBezTo>
                    <a:pt x="957" y="25"/>
                    <a:pt x="941" y="6"/>
                    <a:pt x="919" y="4"/>
                  </a:cubicBezTo>
                  <a:cubicBezTo>
                    <a:pt x="893" y="1"/>
                    <a:pt x="866" y="0"/>
                    <a:pt x="840" y="0"/>
                  </a:cubicBezTo>
                  <a:cubicBezTo>
                    <a:pt x="684" y="0"/>
                    <a:pt x="538" y="43"/>
                    <a:pt x="412" y="117"/>
                  </a:cubicBezTo>
                  <a:cubicBezTo>
                    <a:pt x="410" y="119"/>
                    <a:pt x="407" y="120"/>
                    <a:pt x="404" y="122"/>
                  </a:cubicBezTo>
                  <a:cubicBezTo>
                    <a:pt x="162" y="270"/>
                    <a:pt x="0" y="536"/>
                    <a:pt x="0" y="840"/>
                  </a:cubicBezTo>
                  <a:cubicBezTo>
                    <a:pt x="0" y="1228"/>
                    <a:pt x="263" y="1554"/>
                    <a:pt x="621" y="16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grpSp>
        <p:nvGrpSpPr>
          <p:cNvPr id="96" name="Grupo 95"/>
          <p:cNvGrpSpPr/>
          <p:nvPr/>
        </p:nvGrpSpPr>
        <p:grpSpPr>
          <a:xfrm>
            <a:off x="6745634" y="5522018"/>
            <a:ext cx="854042" cy="854042"/>
            <a:chOff x="-4892676" y="-592138"/>
            <a:chExt cx="8415339" cy="8415338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89" name="Freeform 5"/>
            <p:cNvSpPr>
              <a:spLocks noEditPoints="1"/>
            </p:cNvSpPr>
            <p:nvPr/>
          </p:nvSpPr>
          <p:spPr bwMode="auto">
            <a:xfrm>
              <a:off x="1079500" y="1308100"/>
              <a:ext cx="814388" cy="1900238"/>
            </a:xfrm>
            <a:custGeom>
              <a:avLst/>
              <a:gdLst>
                <a:gd name="T0" fmla="*/ 96 w 192"/>
                <a:gd name="T1" fmla="*/ 320 h 448"/>
                <a:gd name="T2" fmla="*/ 64 w 192"/>
                <a:gd name="T3" fmla="*/ 288 h 448"/>
                <a:gd name="T4" fmla="*/ 0 w 192"/>
                <a:gd name="T5" fmla="*/ 288 h 448"/>
                <a:gd name="T6" fmla="*/ 64 w 192"/>
                <a:gd name="T7" fmla="*/ 378 h 448"/>
                <a:gd name="T8" fmla="*/ 64 w 192"/>
                <a:gd name="T9" fmla="*/ 448 h 448"/>
                <a:gd name="T10" fmla="*/ 128 w 192"/>
                <a:gd name="T11" fmla="*/ 448 h 448"/>
                <a:gd name="T12" fmla="*/ 128 w 192"/>
                <a:gd name="T13" fmla="*/ 378 h 448"/>
                <a:gd name="T14" fmla="*/ 192 w 192"/>
                <a:gd name="T15" fmla="*/ 288 h 448"/>
                <a:gd name="T16" fmla="*/ 96 w 192"/>
                <a:gd name="T17" fmla="*/ 192 h 448"/>
                <a:gd name="T18" fmla="*/ 64 w 192"/>
                <a:gd name="T19" fmla="*/ 160 h 448"/>
                <a:gd name="T20" fmla="*/ 96 w 192"/>
                <a:gd name="T21" fmla="*/ 128 h 448"/>
                <a:gd name="T22" fmla="*/ 128 w 192"/>
                <a:gd name="T23" fmla="*/ 160 h 448"/>
                <a:gd name="T24" fmla="*/ 192 w 192"/>
                <a:gd name="T25" fmla="*/ 160 h 448"/>
                <a:gd name="T26" fmla="*/ 128 w 192"/>
                <a:gd name="T27" fmla="*/ 70 h 448"/>
                <a:gd name="T28" fmla="*/ 128 w 192"/>
                <a:gd name="T29" fmla="*/ 0 h 448"/>
                <a:gd name="T30" fmla="*/ 64 w 192"/>
                <a:gd name="T31" fmla="*/ 0 h 448"/>
                <a:gd name="T32" fmla="*/ 64 w 192"/>
                <a:gd name="T33" fmla="*/ 70 h 448"/>
                <a:gd name="T34" fmla="*/ 0 w 192"/>
                <a:gd name="T35" fmla="*/ 160 h 448"/>
                <a:gd name="T36" fmla="*/ 96 w 192"/>
                <a:gd name="T37" fmla="*/ 256 h 448"/>
                <a:gd name="T38" fmla="*/ 128 w 192"/>
                <a:gd name="T39" fmla="*/ 288 h 448"/>
                <a:gd name="T40" fmla="*/ 96 w 192"/>
                <a:gd name="T41" fmla="*/ 320 h 448"/>
                <a:gd name="T42" fmla="*/ 96 w 192"/>
                <a:gd name="T43" fmla="*/ 320 h 448"/>
                <a:gd name="T44" fmla="*/ 96 w 192"/>
                <a:gd name="T45" fmla="*/ 32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2" h="448">
                  <a:moveTo>
                    <a:pt x="96" y="320"/>
                  </a:moveTo>
                  <a:cubicBezTo>
                    <a:pt x="78" y="320"/>
                    <a:pt x="64" y="306"/>
                    <a:pt x="64" y="28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0" y="330"/>
                    <a:pt x="27" y="365"/>
                    <a:pt x="64" y="378"/>
                  </a:cubicBezTo>
                  <a:cubicBezTo>
                    <a:pt x="64" y="448"/>
                    <a:pt x="64" y="448"/>
                    <a:pt x="64" y="448"/>
                  </a:cubicBezTo>
                  <a:cubicBezTo>
                    <a:pt x="128" y="448"/>
                    <a:pt x="128" y="448"/>
                    <a:pt x="128" y="448"/>
                  </a:cubicBezTo>
                  <a:cubicBezTo>
                    <a:pt x="128" y="378"/>
                    <a:pt x="128" y="378"/>
                    <a:pt x="128" y="378"/>
                  </a:cubicBezTo>
                  <a:cubicBezTo>
                    <a:pt x="165" y="365"/>
                    <a:pt x="192" y="330"/>
                    <a:pt x="192" y="288"/>
                  </a:cubicBezTo>
                  <a:cubicBezTo>
                    <a:pt x="192" y="235"/>
                    <a:pt x="149" y="192"/>
                    <a:pt x="96" y="192"/>
                  </a:cubicBezTo>
                  <a:cubicBezTo>
                    <a:pt x="78" y="192"/>
                    <a:pt x="64" y="178"/>
                    <a:pt x="64" y="160"/>
                  </a:cubicBezTo>
                  <a:cubicBezTo>
                    <a:pt x="64" y="142"/>
                    <a:pt x="78" y="128"/>
                    <a:pt x="96" y="128"/>
                  </a:cubicBezTo>
                  <a:cubicBezTo>
                    <a:pt x="114" y="128"/>
                    <a:pt x="128" y="142"/>
                    <a:pt x="128" y="160"/>
                  </a:cubicBezTo>
                  <a:cubicBezTo>
                    <a:pt x="192" y="160"/>
                    <a:pt x="192" y="160"/>
                    <a:pt x="192" y="160"/>
                  </a:cubicBezTo>
                  <a:cubicBezTo>
                    <a:pt x="192" y="118"/>
                    <a:pt x="165" y="83"/>
                    <a:pt x="128" y="7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70"/>
                    <a:pt x="64" y="70"/>
                    <a:pt x="64" y="70"/>
                  </a:cubicBezTo>
                  <a:cubicBezTo>
                    <a:pt x="27" y="83"/>
                    <a:pt x="0" y="118"/>
                    <a:pt x="0" y="160"/>
                  </a:cubicBezTo>
                  <a:cubicBezTo>
                    <a:pt x="0" y="213"/>
                    <a:pt x="43" y="256"/>
                    <a:pt x="96" y="256"/>
                  </a:cubicBezTo>
                  <a:cubicBezTo>
                    <a:pt x="114" y="256"/>
                    <a:pt x="128" y="270"/>
                    <a:pt x="128" y="288"/>
                  </a:cubicBezTo>
                  <a:cubicBezTo>
                    <a:pt x="128" y="306"/>
                    <a:pt x="114" y="320"/>
                    <a:pt x="96" y="320"/>
                  </a:cubicBezTo>
                  <a:close/>
                  <a:moveTo>
                    <a:pt x="96" y="320"/>
                  </a:moveTo>
                  <a:cubicBezTo>
                    <a:pt x="96" y="320"/>
                    <a:pt x="96" y="320"/>
                    <a:pt x="96" y="3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0" name="Freeform 6"/>
            <p:cNvSpPr>
              <a:spLocks noEditPoints="1"/>
            </p:cNvSpPr>
            <p:nvPr/>
          </p:nvSpPr>
          <p:spPr bwMode="auto">
            <a:xfrm>
              <a:off x="-4892676" y="-592138"/>
              <a:ext cx="8415339" cy="8415338"/>
            </a:xfrm>
            <a:custGeom>
              <a:avLst/>
              <a:gdLst>
                <a:gd name="T0" fmla="*/ 1171 w 1984"/>
                <a:gd name="T1" fmla="*/ 320 h 1984"/>
                <a:gd name="T2" fmla="*/ 1197 w 1984"/>
                <a:gd name="T3" fmla="*/ 384 h 1984"/>
                <a:gd name="T4" fmla="*/ 1920 w 1984"/>
                <a:gd name="T5" fmla="*/ 672 h 1984"/>
                <a:gd name="T6" fmla="*/ 1092 w 1984"/>
                <a:gd name="T7" fmla="*/ 613 h 1984"/>
                <a:gd name="T8" fmla="*/ 768 w 1984"/>
                <a:gd name="T9" fmla="*/ 640 h 1984"/>
                <a:gd name="T10" fmla="*/ 1119 w 1984"/>
                <a:gd name="T11" fmla="*/ 958 h 1984"/>
                <a:gd name="T12" fmla="*/ 544 w 1984"/>
                <a:gd name="T13" fmla="*/ 1152 h 1984"/>
                <a:gd name="T14" fmla="*/ 608 w 1984"/>
                <a:gd name="T15" fmla="*/ 832 h 1984"/>
                <a:gd name="T16" fmla="*/ 480 w 1984"/>
                <a:gd name="T17" fmla="*/ 704 h 1984"/>
                <a:gd name="T18" fmla="*/ 544 w 1984"/>
                <a:gd name="T19" fmla="*/ 448 h 1984"/>
                <a:gd name="T20" fmla="*/ 375 w 1984"/>
                <a:gd name="T21" fmla="*/ 256 h 1984"/>
                <a:gd name="T22" fmla="*/ 704 w 1984"/>
                <a:gd name="T23" fmla="*/ 0 h 1984"/>
                <a:gd name="T24" fmla="*/ 160 w 1984"/>
                <a:gd name="T25" fmla="*/ 96 h 1984"/>
                <a:gd name="T26" fmla="*/ 224 w 1984"/>
                <a:gd name="T27" fmla="*/ 352 h 1984"/>
                <a:gd name="T28" fmla="*/ 160 w 1984"/>
                <a:gd name="T29" fmla="*/ 544 h 1984"/>
                <a:gd name="T30" fmla="*/ 224 w 1984"/>
                <a:gd name="T31" fmla="*/ 800 h 1984"/>
                <a:gd name="T32" fmla="*/ 160 w 1984"/>
                <a:gd name="T33" fmla="*/ 960 h 1984"/>
                <a:gd name="T34" fmla="*/ 224 w 1984"/>
                <a:gd name="T35" fmla="*/ 1216 h 1984"/>
                <a:gd name="T36" fmla="*/ 1408 w 1984"/>
                <a:gd name="T37" fmla="*/ 1536 h 1984"/>
                <a:gd name="T38" fmla="*/ 1600 w 1984"/>
                <a:gd name="T39" fmla="*/ 1824 h 1984"/>
                <a:gd name="T40" fmla="*/ 1408 w 1984"/>
                <a:gd name="T41" fmla="*/ 1601 h 1984"/>
                <a:gd name="T42" fmla="*/ 1504 w 1984"/>
                <a:gd name="T43" fmla="*/ 1984 h 1984"/>
                <a:gd name="T44" fmla="*/ 1600 w 1984"/>
                <a:gd name="T45" fmla="*/ 1216 h 1984"/>
                <a:gd name="T46" fmla="*/ 608 w 1984"/>
                <a:gd name="T47" fmla="*/ 896 h 1984"/>
                <a:gd name="T48" fmla="*/ 386 w 1984"/>
                <a:gd name="T49" fmla="*/ 1088 h 1984"/>
                <a:gd name="T50" fmla="*/ 637 w 1984"/>
                <a:gd name="T51" fmla="*/ 512 h 1984"/>
                <a:gd name="T52" fmla="*/ 544 w 1984"/>
                <a:gd name="T53" fmla="*/ 512 h 1984"/>
                <a:gd name="T54" fmla="*/ 480 w 1984"/>
                <a:gd name="T55" fmla="*/ 192 h 1984"/>
                <a:gd name="T56" fmla="*/ 224 w 1984"/>
                <a:gd name="T57" fmla="*/ 288 h 1984"/>
                <a:gd name="T58" fmla="*/ 317 w 1984"/>
                <a:gd name="T59" fmla="*/ 288 h 1984"/>
                <a:gd name="T60" fmla="*/ 67 w 1984"/>
                <a:gd name="T61" fmla="*/ 608 h 1984"/>
                <a:gd name="T62" fmla="*/ 224 w 1984"/>
                <a:gd name="T63" fmla="*/ 736 h 1984"/>
                <a:gd name="T64" fmla="*/ 160 w 1984"/>
                <a:gd name="T65" fmla="*/ 1024 h 1984"/>
                <a:gd name="T66" fmla="*/ 832 w 1984"/>
                <a:gd name="T67" fmla="*/ 1256 h 1984"/>
                <a:gd name="T68" fmla="*/ 832 w 1984"/>
                <a:gd name="T69" fmla="*/ 1472 h 1984"/>
                <a:gd name="T70" fmla="*/ 640 w 1984"/>
                <a:gd name="T71" fmla="*/ 1472 h 1984"/>
                <a:gd name="T72" fmla="*/ 768 w 1984"/>
                <a:gd name="T73" fmla="*/ 1472 h 1984"/>
                <a:gd name="T74" fmla="*/ 1152 w 1984"/>
                <a:gd name="T75" fmla="*/ 1472 h 1984"/>
                <a:gd name="T76" fmla="*/ 576 w 1984"/>
                <a:gd name="T77" fmla="*/ 1401 h 1984"/>
                <a:gd name="T78" fmla="*/ 576 w 1984"/>
                <a:gd name="T79" fmla="*/ 1401 h 1984"/>
                <a:gd name="T80" fmla="*/ 1216 w 1984"/>
                <a:gd name="T81" fmla="*/ 1472 h 1984"/>
                <a:gd name="T82" fmla="*/ 1408 w 1984"/>
                <a:gd name="T83" fmla="*/ 1216 h 1984"/>
                <a:gd name="T84" fmla="*/ 1472 w 1984"/>
                <a:gd name="T85" fmla="*/ 1216 h 1984"/>
                <a:gd name="T86" fmla="*/ 1536 w 1984"/>
                <a:gd name="T87" fmla="*/ 1150 h 1984"/>
                <a:gd name="T88" fmla="*/ 1536 w 1984"/>
                <a:gd name="T89" fmla="*/ 1216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84" h="1984">
                  <a:moveTo>
                    <a:pt x="1984" y="672"/>
                  </a:moveTo>
                  <a:cubicBezTo>
                    <a:pt x="1984" y="407"/>
                    <a:pt x="1769" y="192"/>
                    <a:pt x="1504" y="192"/>
                  </a:cubicBezTo>
                  <a:cubicBezTo>
                    <a:pt x="1380" y="192"/>
                    <a:pt x="1259" y="238"/>
                    <a:pt x="1171" y="320"/>
                  </a:cubicBezTo>
                  <a:cubicBezTo>
                    <a:pt x="960" y="320"/>
                    <a:pt x="960" y="320"/>
                    <a:pt x="960" y="320"/>
                  </a:cubicBezTo>
                  <a:cubicBezTo>
                    <a:pt x="960" y="384"/>
                    <a:pt x="960" y="384"/>
                    <a:pt x="960" y="384"/>
                  </a:cubicBezTo>
                  <a:cubicBezTo>
                    <a:pt x="1197" y="384"/>
                    <a:pt x="1197" y="384"/>
                    <a:pt x="1197" y="384"/>
                  </a:cubicBezTo>
                  <a:cubicBezTo>
                    <a:pt x="1206" y="375"/>
                    <a:pt x="1206" y="375"/>
                    <a:pt x="1206" y="375"/>
                  </a:cubicBezTo>
                  <a:cubicBezTo>
                    <a:pt x="1283" y="299"/>
                    <a:pt x="1392" y="256"/>
                    <a:pt x="1504" y="256"/>
                  </a:cubicBezTo>
                  <a:cubicBezTo>
                    <a:pt x="1733" y="256"/>
                    <a:pt x="1920" y="443"/>
                    <a:pt x="1920" y="672"/>
                  </a:cubicBezTo>
                  <a:cubicBezTo>
                    <a:pt x="1920" y="901"/>
                    <a:pt x="1733" y="1088"/>
                    <a:pt x="1504" y="1088"/>
                  </a:cubicBezTo>
                  <a:cubicBezTo>
                    <a:pt x="1275" y="1088"/>
                    <a:pt x="1088" y="901"/>
                    <a:pt x="1088" y="672"/>
                  </a:cubicBezTo>
                  <a:cubicBezTo>
                    <a:pt x="1088" y="652"/>
                    <a:pt x="1089" y="632"/>
                    <a:pt x="1092" y="613"/>
                  </a:cubicBezTo>
                  <a:cubicBezTo>
                    <a:pt x="1097" y="576"/>
                    <a:pt x="1097" y="576"/>
                    <a:pt x="1097" y="576"/>
                  </a:cubicBezTo>
                  <a:cubicBezTo>
                    <a:pt x="768" y="576"/>
                    <a:pt x="768" y="576"/>
                    <a:pt x="768" y="576"/>
                  </a:cubicBezTo>
                  <a:cubicBezTo>
                    <a:pt x="768" y="640"/>
                    <a:pt x="768" y="640"/>
                    <a:pt x="768" y="640"/>
                  </a:cubicBezTo>
                  <a:cubicBezTo>
                    <a:pt x="1025" y="640"/>
                    <a:pt x="1025" y="640"/>
                    <a:pt x="1025" y="640"/>
                  </a:cubicBezTo>
                  <a:cubicBezTo>
                    <a:pt x="1024" y="651"/>
                    <a:pt x="1024" y="661"/>
                    <a:pt x="1024" y="672"/>
                  </a:cubicBezTo>
                  <a:cubicBezTo>
                    <a:pt x="1024" y="779"/>
                    <a:pt x="1060" y="878"/>
                    <a:pt x="1119" y="958"/>
                  </a:cubicBezTo>
                  <a:cubicBezTo>
                    <a:pt x="887" y="1184"/>
                    <a:pt x="512" y="1365"/>
                    <a:pt x="384" y="1423"/>
                  </a:cubicBezTo>
                  <a:cubicBezTo>
                    <a:pt x="384" y="1152"/>
                    <a:pt x="384" y="1152"/>
                    <a:pt x="384" y="1152"/>
                  </a:cubicBezTo>
                  <a:cubicBezTo>
                    <a:pt x="544" y="1152"/>
                    <a:pt x="544" y="1152"/>
                    <a:pt x="544" y="1152"/>
                  </a:cubicBezTo>
                  <a:cubicBezTo>
                    <a:pt x="703" y="1152"/>
                    <a:pt x="832" y="1023"/>
                    <a:pt x="832" y="864"/>
                  </a:cubicBezTo>
                  <a:cubicBezTo>
                    <a:pt x="832" y="832"/>
                    <a:pt x="832" y="832"/>
                    <a:pt x="832" y="832"/>
                  </a:cubicBezTo>
                  <a:cubicBezTo>
                    <a:pt x="608" y="832"/>
                    <a:pt x="608" y="832"/>
                    <a:pt x="608" y="832"/>
                  </a:cubicBezTo>
                  <a:cubicBezTo>
                    <a:pt x="518" y="832"/>
                    <a:pt x="437" y="874"/>
                    <a:pt x="384" y="939"/>
                  </a:cubicBezTo>
                  <a:cubicBezTo>
                    <a:pt x="384" y="704"/>
                    <a:pt x="384" y="704"/>
                    <a:pt x="384" y="704"/>
                  </a:cubicBezTo>
                  <a:cubicBezTo>
                    <a:pt x="480" y="704"/>
                    <a:pt x="480" y="704"/>
                    <a:pt x="480" y="704"/>
                  </a:cubicBezTo>
                  <a:cubicBezTo>
                    <a:pt x="603" y="704"/>
                    <a:pt x="704" y="604"/>
                    <a:pt x="704" y="480"/>
                  </a:cubicBezTo>
                  <a:cubicBezTo>
                    <a:pt x="704" y="448"/>
                    <a:pt x="704" y="448"/>
                    <a:pt x="704" y="448"/>
                  </a:cubicBezTo>
                  <a:cubicBezTo>
                    <a:pt x="544" y="448"/>
                    <a:pt x="544" y="448"/>
                    <a:pt x="544" y="448"/>
                  </a:cubicBezTo>
                  <a:cubicBezTo>
                    <a:pt x="481" y="448"/>
                    <a:pt x="425" y="474"/>
                    <a:pt x="384" y="516"/>
                  </a:cubicBezTo>
                  <a:cubicBezTo>
                    <a:pt x="384" y="320"/>
                    <a:pt x="384" y="320"/>
                    <a:pt x="384" y="320"/>
                  </a:cubicBezTo>
                  <a:cubicBezTo>
                    <a:pt x="384" y="298"/>
                    <a:pt x="381" y="276"/>
                    <a:pt x="375" y="256"/>
                  </a:cubicBezTo>
                  <a:cubicBezTo>
                    <a:pt x="480" y="256"/>
                    <a:pt x="480" y="256"/>
                    <a:pt x="480" y="256"/>
                  </a:cubicBezTo>
                  <a:cubicBezTo>
                    <a:pt x="603" y="256"/>
                    <a:pt x="704" y="156"/>
                    <a:pt x="704" y="32"/>
                  </a:cubicBezTo>
                  <a:cubicBezTo>
                    <a:pt x="704" y="0"/>
                    <a:pt x="704" y="0"/>
                    <a:pt x="704" y="0"/>
                  </a:cubicBezTo>
                  <a:cubicBezTo>
                    <a:pt x="544" y="0"/>
                    <a:pt x="544" y="0"/>
                    <a:pt x="544" y="0"/>
                  </a:cubicBezTo>
                  <a:cubicBezTo>
                    <a:pt x="439" y="0"/>
                    <a:pt x="351" y="73"/>
                    <a:pt x="327" y="171"/>
                  </a:cubicBezTo>
                  <a:cubicBezTo>
                    <a:pt x="286" y="125"/>
                    <a:pt x="226" y="96"/>
                    <a:pt x="16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252"/>
                    <a:pt x="101" y="352"/>
                    <a:pt x="224" y="352"/>
                  </a:cubicBezTo>
                  <a:cubicBezTo>
                    <a:pt x="320" y="352"/>
                    <a:pt x="320" y="352"/>
                    <a:pt x="320" y="352"/>
                  </a:cubicBezTo>
                  <a:cubicBezTo>
                    <a:pt x="320" y="612"/>
                    <a:pt x="320" y="612"/>
                    <a:pt x="320" y="612"/>
                  </a:cubicBezTo>
                  <a:cubicBezTo>
                    <a:pt x="279" y="570"/>
                    <a:pt x="223" y="544"/>
                    <a:pt x="160" y="544"/>
                  </a:cubicBezTo>
                  <a:cubicBezTo>
                    <a:pt x="0" y="544"/>
                    <a:pt x="0" y="544"/>
                    <a:pt x="0" y="544"/>
                  </a:cubicBezTo>
                  <a:cubicBezTo>
                    <a:pt x="0" y="576"/>
                    <a:pt x="0" y="576"/>
                    <a:pt x="0" y="576"/>
                  </a:cubicBezTo>
                  <a:cubicBezTo>
                    <a:pt x="0" y="700"/>
                    <a:pt x="101" y="800"/>
                    <a:pt x="224" y="800"/>
                  </a:cubicBezTo>
                  <a:cubicBezTo>
                    <a:pt x="320" y="800"/>
                    <a:pt x="320" y="800"/>
                    <a:pt x="320" y="800"/>
                  </a:cubicBezTo>
                  <a:cubicBezTo>
                    <a:pt x="320" y="1028"/>
                    <a:pt x="320" y="1028"/>
                    <a:pt x="320" y="1028"/>
                  </a:cubicBezTo>
                  <a:cubicBezTo>
                    <a:pt x="279" y="986"/>
                    <a:pt x="223" y="960"/>
                    <a:pt x="160" y="960"/>
                  </a:cubicBezTo>
                  <a:cubicBezTo>
                    <a:pt x="0" y="960"/>
                    <a:pt x="0" y="960"/>
                    <a:pt x="0" y="960"/>
                  </a:cubicBezTo>
                  <a:cubicBezTo>
                    <a:pt x="0" y="992"/>
                    <a:pt x="0" y="992"/>
                    <a:pt x="0" y="992"/>
                  </a:cubicBezTo>
                  <a:cubicBezTo>
                    <a:pt x="0" y="1116"/>
                    <a:pt x="101" y="1216"/>
                    <a:pt x="224" y="1216"/>
                  </a:cubicBezTo>
                  <a:cubicBezTo>
                    <a:pt x="320" y="1216"/>
                    <a:pt x="320" y="1216"/>
                    <a:pt x="320" y="1216"/>
                  </a:cubicBezTo>
                  <a:cubicBezTo>
                    <a:pt x="320" y="1536"/>
                    <a:pt x="320" y="1536"/>
                    <a:pt x="320" y="1536"/>
                  </a:cubicBezTo>
                  <a:cubicBezTo>
                    <a:pt x="1408" y="1536"/>
                    <a:pt x="1408" y="1536"/>
                    <a:pt x="1408" y="1536"/>
                  </a:cubicBezTo>
                  <a:cubicBezTo>
                    <a:pt x="1408" y="1280"/>
                    <a:pt x="1408" y="1280"/>
                    <a:pt x="1408" y="1280"/>
                  </a:cubicBezTo>
                  <a:cubicBezTo>
                    <a:pt x="1600" y="1280"/>
                    <a:pt x="1600" y="1280"/>
                    <a:pt x="1600" y="1280"/>
                  </a:cubicBezTo>
                  <a:cubicBezTo>
                    <a:pt x="1600" y="1824"/>
                    <a:pt x="1600" y="1824"/>
                    <a:pt x="1600" y="1824"/>
                  </a:cubicBezTo>
                  <a:cubicBezTo>
                    <a:pt x="1600" y="1877"/>
                    <a:pt x="1557" y="1920"/>
                    <a:pt x="1504" y="1920"/>
                  </a:cubicBezTo>
                  <a:cubicBezTo>
                    <a:pt x="1451" y="1920"/>
                    <a:pt x="1408" y="1877"/>
                    <a:pt x="1408" y="1824"/>
                  </a:cubicBezTo>
                  <a:cubicBezTo>
                    <a:pt x="1408" y="1601"/>
                    <a:pt x="1408" y="1601"/>
                    <a:pt x="1408" y="1601"/>
                  </a:cubicBezTo>
                  <a:cubicBezTo>
                    <a:pt x="1344" y="1601"/>
                    <a:pt x="1344" y="1601"/>
                    <a:pt x="1344" y="1601"/>
                  </a:cubicBezTo>
                  <a:cubicBezTo>
                    <a:pt x="1344" y="1824"/>
                    <a:pt x="1344" y="1824"/>
                    <a:pt x="1344" y="1824"/>
                  </a:cubicBezTo>
                  <a:cubicBezTo>
                    <a:pt x="1344" y="1912"/>
                    <a:pt x="1416" y="1984"/>
                    <a:pt x="1504" y="1984"/>
                  </a:cubicBezTo>
                  <a:cubicBezTo>
                    <a:pt x="1592" y="1984"/>
                    <a:pt x="1664" y="1912"/>
                    <a:pt x="1664" y="1824"/>
                  </a:cubicBezTo>
                  <a:cubicBezTo>
                    <a:pt x="1664" y="1216"/>
                    <a:pt x="1664" y="1216"/>
                    <a:pt x="1664" y="1216"/>
                  </a:cubicBezTo>
                  <a:cubicBezTo>
                    <a:pt x="1600" y="1216"/>
                    <a:pt x="1600" y="1216"/>
                    <a:pt x="1600" y="1216"/>
                  </a:cubicBezTo>
                  <a:cubicBezTo>
                    <a:pt x="1600" y="1142"/>
                    <a:pt x="1600" y="1142"/>
                    <a:pt x="1600" y="1142"/>
                  </a:cubicBezTo>
                  <a:cubicBezTo>
                    <a:pt x="1819" y="1098"/>
                    <a:pt x="1984" y="904"/>
                    <a:pt x="1984" y="672"/>
                  </a:cubicBezTo>
                  <a:close/>
                  <a:moveTo>
                    <a:pt x="608" y="896"/>
                  </a:moveTo>
                  <a:cubicBezTo>
                    <a:pt x="766" y="896"/>
                    <a:pt x="766" y="896"/>
                    <a:pt x="766" y="896"/>
                  </a:cubicBezTo>
                  <a:cubicBezTo>
                    <a:pt x="750" y="1004"/>
                    <a:pt x="657" y="1088"/>
                    <a:pt x="544" y="1088"/>
                  </a:cubicBezTo>
                  <a:cubicBezTo>
                    <a:pt x="386" y="1088"/>
                    <a:pt x="386" y="1088"/>
                    <a:pt x="386" y="1088"/>
                  </a:cubicBezTo>
                  <a:cubicBezTo>
                    <a:pt x="402" y="980"/>
                    <a:pt x="495" y="896"/>
                    <a:pt x="608" y="896"/>
                  </a:cubicBezTo>
                  <a:close/>
                  <a:moveTo>
                    <a:pt x="544" y="512"/>
                  </a:moveTo>
                  <a:cubicBezTo>
                    <a:pt x="637" y="512"/>
                    <a:pt x="637" y="512"/>
                    <a:pt x="637" y="512"/>
                  </a:cubicBezTo>
                  <a:cubicBezTo>
                    <a:pt x="622" y="585"/>
                    <a:pt x="557" y="640"/>
                    <a:pt x="480" y="640"/>
                  </a:cubicBezTo>
                  <a:cubicBezTo>
                    <a:pt x="387" y="640"/>
                    <a:pt x="387" y="640"/>
                    <a:pt x="387" y="640"/>
                  </a:cubicBezTo>
                  <a:cubicBezTo>
                    <a:pt x="402" y="567"/>
                    <a:pt x="467" y="512"/>
                    <a:pt x="544" y="512"/>
                  </a:cubicBezTo>
                  <a:close/>
                  <a:moveTo>
                    <a:pt x="544" y="64"/>
                  </a:moveTo>
                  <a:cubicBezTo>
                    <a:pt x="637" y="64"/>
                    <a:pt x="637" y="64"/>
                    <a:pt x="637" y="64"/>
                  </a:cubicBezTo>
                  <a:cubicBezTo>
                    <a:pt x="622" y="137"/>
                    <a:pt x="557" y="192"/>
                    <a:pt x="480" y="192"/>
                  </a:cubicBezTo>
                  <a:cubicBezTo>
                    <a:pt x="387" y="192"/>
                    <a:pt x="387" y="192"/>
                    <a:pt x="387" y="192"/>
                  </a:cubicBezTo>
                  <a:cubicBezTo>
                    <a:pt x="402" y="119"/>
                    <a:pt x="467" y="64"/>
                    <a:pt x="544" y="64"/>
                  </a:cubicBezTo>
                  <a:close/>
                  <a:moveTo>
                    <a:pt x="224" y="288"/>
                  </a:moveTo>
                  <a:cubicBezTo>
                    <a:pt x="147" y="288"/>
                    <a:pt x="82" y="233"/>
                    <a:pt x="67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237" y="160"/>
                    <a:pt x="302" y="215"/>
                    <a:pt x="317" y="288"/>
                  </a:cubicBezTo>
                  <a:lnTo>
                    <a:pt x="224" y="288"/>
                  </a:lnTo>
                  <a:close/>
                  <a:moveTo>
                    <a:pt x="224" y="736"/>
                  </a:moveTo>
                  <a:cubicBezTo>
                    <a:pt x="147" y="736"/>
                    <a:pt x="82" y="681"/>
                    <a:pt x="67" y="608"/>
                  </a:cubicBezTo>
                  <a:cubicBezTo>
                    <a:pt x="160" y="608"/>
                    <a:pt x="160" y="608"/>
                    <a:pt x="160" y="608"/>
                  </a:cubicBezTo>
                  <a:cubicBezTo>
                    <a:pt x="237" y="608"/>
                    <a:pt x="302" y="663"/>
                    <a:pt x="317" y="736"/>
                  </a:cubicBezTo>
                  <a:lnTo>
                    <a:pt x="224" y="736"/>
                  </a:lnTo>
                  <a:close/>
                  <a:moveTo>
                    <a:pt x="224" y="1152"/>
                  </a:moveTo>
                  <a:cubicBezTo>
                    <a:pt x="147" y="1152"/>
                    <a:pt x="82" y="1097"/>
                    <a:pt x="67" y="1024"/>
                  </a:cubicBezTo>
                  <a:cubicBezTo>
                    <a:pt x="160" y="1024"/>
                    <a:pt x="160" y="1024"/>
                    <a:pt x="160" y="1024"/>
                  </a:cubicBezTo>
                  <a:cubicBezTo>
                    <a:pt x="237" y="1024"/>
                    <a:pt x="302" y="1079"/>
                    <a:pt x="317" y="1152"/>
                  </a:cubicBezTo>
                  <a:lnTo>
                    <a:pt x="224" y="1152"/>
                  </a:lnTo>
                  <a:close/>
                  <a:moveTo>
                    <a:pt x="832" y="1256"/>
                  </a:moveTo>
                  <a:cubicBezTo>
                    <a:pt x="875" y="1230"/>
                    <a:pt x="918" y="1201"/>
                    <a:pt x="960" y="1171"/>
                  </a:cubicBezTo>
                  <a:cubicBezTo>
                    <a:pt x="960" y="1472"/>
                    <a:pt x="960" y="1472"/>
                    <a:pt x="960" y="1472"/>
                  </a:cubicBezTo>
                  <a:cubicBezTo>
                    <a:pt x="832" y="1472"/>
                    <a:pt x="832" y="1472"/>
                    <a:pt x="832" y="1472"/>
                  </a:cubicBezTo>
                  <a:lnTo>
                    <a:pt x="832" y="1256"/>
                  </a:lnTo>
                  <a:close/>
                  <a:moveTo>
                    <a:pt x="768" y="1472"/>
                  </a:moveTo>
                  <a:cubicBezTo>
                    <a:pt x="640" y="1472"/>
                    <a:pt x="640" y="1472"/>
                    <a:pt x="640" y="1472"/>
                  </a:cubicBezTo>
                  <a:cubicBezTo>
                    <a:pt x="640" y="1368"/>
                    <a:pt x="640" y="1368"/>
                    <a:pt x="640" y="1368"/>
                  </a:cubicBezTo>
                  <a:cubicBezTo>
                    <a:pt x="681" y="1346"/>
                    <a:pt x="724" y="1322"/>
                    <a:pt x="768" y="1295"/>
                  </a:cubicBezTo>
                  <a:lnTo>
                    <a:pt x="768" y="1472"/>
                  </a:lnTo>
                  <a:close/>
                  <a:moveTo>
                    <a:pt x="1024" y="1123"/>
                  </a:moveTo>
                  <a:cubicBezTo>
                    <a:pt x="1069" y="1089"/>
                    <a:pt x="1112" y="1053"/>
                    <a:pt x="1152" y="1015"/>
                  </a:cubicBezTo>
                  <a:cubicBezTo>
                    <a:pt x="1152" y="1472"/>
                    <a:pt x="1152" y="1472"/>
                    <a:pt x="1152" y="1472"/>
                  </a:cubicBezTo>
                  <a:cubicBezTo>
                    <a:pt x="1024" y="1472"/>
                    <a:pt x="1024" y="1472"/>
                    <a:pt x="1024" y="1472"/>
                  </a:cubicBezTo>
                  <a:lnTo>
                    <a:pt x="1024" y="1123"/>
                  </a:lnTo>
                  <a:close/>
                  <a:moveTo>
                    <a:pt x="576" y="1401"/>
                  </a:moveTo>
                  <a:cubicBezTo>
                    <a:pt x="576" y="1472"/>
                    <a:pt x="576" y="1472"/>
                    <a:pt x="576" y="1472"/>
                  </a:cubicBezTo>
                  <a:cubicBezTo>
                    <a:pt x="431" y="1472"/>
                    <a:pt x="431" y="1472"/>
                    <a:pt x="431" y="1472"/>
                  </a:cubicBezTo>
                  <a:cubicBezTo>
                    <a:pt x="468" y="1455"/>
                    <a:pt x="518" y="1431"/>
                    <a:pt x="576" y="1401"/>
                  </a:cubicBezTo>
                  <a:close/>
                  <a:moveTo>
                    <a:pt x="1344" y="1216"/>
                  </a:moveTo>
                  <a:cubicBezTo>
                    <a:pt x="1344" y="1472"/>
                    <a:pt x="1344" y="1472"/>
                    <a:pt x="1344" y="1472"/>
                  </a:cubicBezTo>
                  <a:cubicBezTo>
                    <a:pt x="1216" y="1472"/>
                    <a:pt x="1216" y="1472"/>
                    <a:pt x="1216" y="1472"/>
                  </a:cubicBezTo>
                  <a:cubicBezTo>
                    <a:pt x="1216" y="1055"/>
                    <a:pt x="1216" y="1055"/>
                    <a:pt x="1216" y="1055"/>
                  </a:cubicBezTo>
                  <a:cubicBezTo>
                    <a:pt x="1272" y="1097"/>
                    <a:pt x="1337" y="1128"/>
                    <a:pt x="1408" y="1142"/>
                  </a:cubicBezTo>
                  <a:cubicBezTo>
                    <a:pt x="1408" y="1216"/>
                    <a:pt x="1408" y="1216"/>
                    <a:pt x="1408" y="1216"/>
                  </a:cubicBezTo>
                  <a:lnTo>
                    <a:pt x="1344" y="1216"/>
                  </a:lnTo>
                  <a:close/>
                  <a:moveTo>
                    <a:pt x="1536" y="1216"/>
                  </a:moveTo>
                  <a:cubicBezTo>
                    <a:pt x="1472" y="1216"/>
                    <a:pt x="1472" y="1216"/>
                    <a:pt x="1472" y="1216"/>
                  </a:cubicBezTo>
                  <a:cubicBezTo>
                    <a:pt x="1472" y="1150"/>
                    <a:pt x="1472" y="1150"/>
                    <a:pt x="1472" y="1150"/>
                  </a:cubicBezTo>
                  <a:cubicBezTo>
                    <a:pt x="1483" y="1151"/>
                    <a:pt x="1493" y="1152"/>
                    <a:pt x="1504" y="1152"/>
                  </a:cubicBezTo>
                  <a:cubicBezTo>
                    <a:pt x="1515" y="1152"/>
                    <a:pt x="1525" y="1151"/>
                    <a:pt x="1536" y="1150"/>
                  </a:cubicBezTo>
                  <a:lnTo>
                    <a:pt x="1536" y="1216"/>
                  </a:lnTo>
                  <a:close/>
                  <a:moveTo>
                    <a:pt x="1536" y="1216"/>
                  </a:moveTo>
                  <a:cubicBezTo>
                    <a:pt x="1536" y="1216"/>
                    <a:pt x="1536" y="1216"/>
                    <a:pt x="1536" y="121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1" name="Freeform 7"/>
            <p:cNvSpPr>
              <a:spLocks noEditPoints="1"/>
            </p:cNvSpPr>
            <p:nvPr/>
          </p:nvSpPr>
          <p:spPr bwMode="auto">
            <a:xfrm>
              <a:off x="1350963" y="7008813"/>
              <a:ext cx="271463" cy="271463"/>
            </a:xfrm>
            <a:custGeom>
              <a:avLst/>
              <a:gdLst>
                <a:gd name="T0" fmla="*/ 64 w 64"/>
                <a:gd name="T1" fmla="*/ 32 h 64"/>
                <a:gd name="T2" fmla="*/ 32 w 64"/>
                <a:gd name="T3" fmla="*/ 64 h 64"/>
                <a:gd name="T4" fmla="*/ 0 w 64"/>
                <a:gd name="T5" fmla="*/ 32 h 64"/>
                <a:gd name="T6" fmla="*/ 32 w 64"/>
                <a:gd name="T7" fmla="*/ 0 h 64"/>
                <a:gd name="T8" fmla="*/ 64 w 64"/>
                <a:gd name="T9" fmla="*/ 32 h 64"/>
                <a:gd name="T10" fmla="*/ 64 w 64"/>
                <a:gd name="T11" fmla="*/ 32 h 64"/>
                <a:gd name="T12" fmla="*/ 64 w 64"/>
                <a:gd name="T13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64">
                  <a:moveTo>
                    <a:pt x="64" y="32"/>
                  </a:moveTo>
                  <a:cubicBezTo>
                    <a:pt x="64" y="50"/>
                    <a:pt x="50" y="64"/>
                    <a:pt x="32" y="64"/>
                  </a:cubicBez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lose/>
                  <a:moveTo>
                    <a:pt x="64" y="32"/>
                  </a:moveTo>
                  <a:cubicBezTo>
                    <a:pt x="64" y="32"/>
                    <a:pt x="64" y="32"/>
                    <a:pt x="64" y="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2" name="Freeform 8"/>
            <p:cNvSpPr>
              <a:spLocks noEditPoints="1"/>
            </p:cNvSpPr>
            <p:nvPr/>
          </p:nvSpPr>
          <p:spPr bwMode="auto">
            <a:xfrm>
              <a:off x="-1363663" y="765175"/>
              <a:ext cx="4343401" cy="2439988"/>
            </a:xfrm>
            <a:custGeom>
              <a:avLst/>
              <a:gdLst>
                <a:gd name="T0" fmla="*/ 442 w 1024"/>
                <a:gd name="T1" fmla="*/ 179 h 575"/>
                <a:gd name="T2" fmla="*/ 672 w 1024"/>
                <a:gd name="T3" fmla="*/ 64 h 575"/>
                <a:gd name="T4" fmla="*/ 960 w 1024"/>
                <a:gd name="T5" fmla="*/ 352 h 575"/>
                <a:gd name="T6" fmla="*/ 895 w 1024"/>
                <a:gd name="T7" fmla="*/ 534 h 575"/>
                <a:gd name="T8" fmla="*/ 944 w 1024"/>
                <a:gd name="T9" fmla="*/ 575 h 575"/>
                <a:gd name="T10" fmla="*/ 1024 w 1024"/>
                <a:gd name="T11" fmla="*/ 352 h 575"/>
                <a:gd name="T12" fmla="*/ 672 w 1024"/>
                <a:gd name="T13" fmla="*/ 0 h 575"/>
                <a:gd name="T14" fmla="*/ 400 w 1024"/>
                <a:gd name="T15" fmla="*/ 128 h 575"/>
                <a:gd name="T16" fmla="*/ 0 w 1024"/>
                <a:gd name="T17" fmla="*/ 128 h 575"/>
                <a:gd name="T18" fmla="*/ 0 w 1024"/>
                <a:gd name="T19" fmla="*/ 192 h 575"/>
                <a:gd name="T20" fmla="*/ 432 w 1024"/>
                <a:gd name="T21" fmla="*/ 192 h 575"/>
                <a:gd name="T22" fmla="*/ 442 w 1024"/>
                <a:gd name="T23" fmla="*/ 179 h 575"/>
                <a:gd name="T24" fmla="*/ 442 w 1024"/>
                <a:gd name="T25" fmla="*/ 179 h 575"/>
                <a:gd name="T26" fmla="*/ 442 w 1024"/>
                <a:gd name="T27" fmla="*/ 17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4" h="575">
                  <a:moveTo>
                    <a:pt x="442" y="179"/>
                  </a:moveTo>
                  <a:cubicBezTo>
                    <a:pt x="497" y="106"/>
                    <a:pt x="581" y="64"/>
                    <a:pt x="672" y="64"/>
                  </a:cubicBezTo>
                  <a:cubicBezTo>
                    <a:pt x="831" y="64"/>
                    <a:pt x="960" y="193"/>
                    <a:pt x="960" y="352"/>
                  </a:cubicBezTo>
                  <a:cubicBezTo>
                    <a:pt x="960" y="418"/>
                    <a:pt x="937" y="483"/>
                    <a:pt x="895" y="534"/>
                  </a:cubicBezTo>
                  <a:cubicBezTo>
                    <a:pt x="944" y="575"/>
                    <a:pt x="944" y="575"/>
                    <a:pt x="944" y="575"/>
                  </a:cubicBezTo>
                  <a:cubicBezTo>
                    <a:pt x="996" y="512"/>
                    <a:pt x="1024" y="433"/>
                    <a:pt x="1024" y="352"/>
                  </a:cubicBezTo>
                  <a:cubicBezTo>
                    <a:pt x="1024" y="158"/>
                    <a:pt x="866" y="0"/>
                    <a:pt x="672" y="0"/>
                  </a:cubicBezTo>
                  <a:cubicBezTo>
                    <a:pt x="566" y="0"/>
                    <a:pt x="468" y="46"/>
                    <a:pt x="400" y="128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432" y="192"/>
                    <a:pt x="432" y="192"/>
                    <a:pt x="432" y="192"/>
                  </a:cubicBezTo>
                  <a:lnTo>
                    <a:pt x="442" y="179"/>
                  </a:lnTo>
                  <a:close/>
                  <a:moveTo>
                    <a:pt x="442" y="179"/>
                  </a:moveTo>
                  <a:cubicBezTo>
                    <a:pt x="442" y="179"/>
                    <a:pt x="442" y="179"/>
                    <a:pt x="442" y="17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3" name="Freeform 9"/>
            <p:cNvSpPr>
              <a:spLocks noEditPoints="1"/>
            </p:cNvSpPr>
            <p:nvPr/>
          </p:nvSpPr>
          <p:spPr bwMode="auto">
            <a:xfrm>
              <a:off x="-6350" y="1809750"/>
              <a:ext cx="2438400" cy="1941513"/>
            </a:xfrm>
            <a:custGeom>
              <a:avLst/>
              <a:gdLst>
                <a:gd name="T0" fmla="*/ 16 w 575"/>
                <a:gd name="T1" fmla="*/ 0 h 458"/>
                <a:gd name="T2" fmla="*/ 0 w 575"/>
                <a:gd name="T3" fmla="*/ 106 h 458"/>
                <a:gd name="T4" fmla="*/ 352 w 575"/>
                <a:gd name="T5" fmla="*/ 458 h 458"/>
                <a:gd name="T6" fmla="*/ 575 w 575"/>
                <a:gd name="T7" fmla="*/ 378 h 458"/>
                <a:gd name="T8" fmla="*/ 534 w 575"/>
                <a:gd name="T9" fmla="*/ 329 h 458"/>
                <a:gd name="T10" fmla="*/ 352 w 575"/>
                <a:gd name="T11" fmla="*/ 394 h 458"/>
                <a:gd name="T12" fmla="*/ 64 w 575"/>
                <a:gd name="T13" fmla="*/ 106 h 458"/>
                <a:gd name="T14" fmla="*/ 77 w 575"/>
                <a:gd name="T15" fmla="*/ 20 h 458"/>
                <a:gd name="T16" fmla="*/ 16 w 575"/>
                <a:gd name="T17" fmla="*/ 0 h 458"/>
                <a:gd name="T18" fmla="*/ 16 w 575"/>
                <a:gd name="T19" fmla="*/ 0 h 458"/>
                <a:gd name="T20" fmla="*/ 16 w 575"/>
                <a:gd name="T21" fmla="*/ 0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5" h="458">
                  <a:moveTo>
                    <a:pt x="16" y="0"/>
                  </a:moveTo>
                  <a:cubicBezTo>
                    <a:pt x="5" y="34"/>
                    <a:pt x="0" y="70"/>
                    <a:pt x="0" y="106"/>
                  </a:cubicBezTo>
                  <a:cubicBezTo>
                    <a:pt x="0" y="300"/>
                    <a:pt x="158" y="458"/>
                    <a:pt x="352" y="458"/>
                  </a:cubicBezTo>
                  <a:cubicBezTo>
                    <a:pt x="433" y="458"/>
                    <a:pt x="512" y="430"/>
                    <a:pt x="575" y="378"/>
                  </a:cubicBezTo>
                  <a:cubicBezTo>
                    <a:pt x="534" y="329"/>
                    <a:pt x="534" y="329"/>
                    <a:pt x="534" y="329"/>
                  </a:cubicBezTo>
                  <a:cubicBezTo>
                    <a:pt x="483" y="371"/>
                    <a:pt x="418" y="394"/>
                    <a:pt x="352" y="394"/>
                  </a:cubicBezTo>
                  <a:cubicBezTo>
                    <a:pt x="193" y="394"/>
                    <a:pt x="64" y="265"/>
                    <a:pt x="64" y="106"/>
                  </a:cubicBezTo>
                  <a:cubicBezTo>
                    <a:pt x="64" y="76"/>
                    <a:pt x="68" y="47"/>
                    <a:pt x="77" y="20"/>
                  </a:cubicBezTo>
                  <a:lnTo>
                    <a:pt x="16" y="0"/>
                  </a:lnTo>
                  <a:close/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4" name="Rectangle 10"/>
            <p:cNvSpPr>
              <a:spLocks noChangeArrowheads="1"/>
            </p:cNvSpPr>
            <p:nvPr/>
          </p:nvSpPr>
          <p:spPr bwMode="auto">
            <a:xfrm>
              <a:off x="-1363663" y="765175"/>
              <a:ext cx="271463" cy="271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5" name="Rectangle 11"/>
            <p:cNvSpPr>
              <a:spLocks noChangeArrowheads="1"/>
            </p:cNvSpPr>
            <p:nvPr/>
          </p:nvSpPr>
          <p:spPr bwMode="auto">
            <a:xfrm>
              <a:off x="-1906588" y="765175"/>
              <a:ext cx="271463" cy="271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349558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0" t="7508" b="2907"/>
          <a:stretch/>
        </p:blipFill>
        <p:spPr>
          <a:xfrm>
            <a:off x="0" y="0"/>
            <a:ext cx="9695468" cy="6866021"/>
          </a:xfrm>
          <a:prstGeom prst="rect">
            <a:avLst/>
          </a:prstGeom>
        </p:spPr>
      </p:pic>
      <p:sp>
        <p:nvSpPr>
          <p:cNvPr id="2" name="Forma libre 1"/>
          <p:cNvSpPr/>
          <p:nvPr/>
        </p:nvSpPr>
        <p:spPr>
          <a:xfrm flipH="1">
            <a:off x="0" y="0"/>
            <a:ext cx="12192001" cy="6858000"/>
          </a:xfrm>
          <a:custGeom>
            <a:avLst/>
            <a:gdLst>
              <a:gd name="connsiteX0" fmla="*/ 0 w 12192001"/>
              <a:gd name="connsiteY0" fmla="*/ 0 h 6858000"/>
              <a:gd name="connsiteX1" fmla="*/ 4745890 w 12192001"/>
              <a:gd name="connsiteY1" fmla="*/ 0 h 6858000"/>
              <a:gd name="connsiteX2" fmla="*/ 6358915 w 12192001"/>
              <a:gd name="connsiteY2" fmla="*/ 4536830 h 6858000"/>
              <a:gd name="connsiteX3" fmla="*/ 9073666 w 12192001"/>
              <a:gd name="connsiteY3" fmla="*/ 4536830 h 6858000"/>
              <a:gd name="connsiteX4" fmla="*/ 7460640 w 12192001"/>
              <a:gd name="connsiteY4" fmla="*/ 0 h 6858000"/>
              <a:gd name="connsiteX5" fmla="*/ 7702793 w 12192001"/>
              <a:gd name="connsiteY5" fmla="*/ 0 h 6858000"/>
              <a:gd name="connsiteX6" fmla="*/ 8318037 w 12192001"/>
              <a:gd name="connsiteY6" fmla="*/ 1688122 h 6858000"/>
              <a:gd name="connsiteX7" fmla="*/ 10023230 w 12192001"/>
              <a:gd name="connsiteY7" fmla="*/ 1688122 h 6858000"/>
              <a:gd name="connsiteX8" fmla="*/ 9407986 w 12192001"/>
              <a:gd name="connsiteY8" fmla="*/ 0 h 6858000"/>
              <a:gd name="connsiteX9" fmla="*/ 12192001 w 12192001"/>
              <a:gd name="connsiteY9" fmla="*/ 0 h 6858000"/>
              <a:gd name="connsiteX10" fmla="*/ 12192001 w 12192001"/>
              <a:gd name="connsiteY10" fmla="*/ 4995041 h 6858000"/>
              <a:gd name="connsiteX11" fmla="*/ 11085031 w 12192001"/>
              <a:gd name="connsiteY11" fmla="*/ 1881554 h 6858000"/>
              <a:gd name="connsiteX12" fmla="*/ 8370280 w 12192001"/>
              <a:gd name="connsiteY12" fmla="*/ 1881554 h 6858000"/>
              <a:gd name="connsiteX13" fmla="*/ 10139607 w 12192001"/>
              <a:gd name="connsiteY13" fmla="*/ 6858000 h 6858000"/>
              <a:gd name="connsiteX14" fmla="*/ 9853376 w 12192001"/>
              <a:gd name="connsiteY14" fmla="*/ 6858000 h 6858000"/>
              <a:gd name="connsiteX15" fmla="*/ 9090730 w 12192001"/>
              <a:gd name="connsiteY15" fmla="*/ 4765433 h 6858000"/>
              <a:gd name="connsiteX16" fmla="*/ 7385537 w 12192001"/>
              <a:gd name="connsiteY16" fmla="*/ 4765433 h 6858000"/>
              <a:gd name="connsiteX17" fmla="*/ 8148183 w 12192001"/>
              <a:gd name="connsiteY17" fmla="*/ 6858000 h 6858000"/>
              <a:gd name="connsiteX18" fmla="*/ 0 w 12192001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1" h="6858000">
                <a:moveTo>
                  <a:pt x="0" y="0"/>
                </a:moveTo>
                <a:lnTo>
                  <a:pt x="4745890" y="0"/>
                </a:lnTo>
                <a:lnTo>
                  <a:pt x="6358915" y="4536830"/>
                </a:lnTo>
                <a:lnTo>
                  <a:pt x="9073666" y="4536830"/>
                </a:lnTo>
                <a:lnTo>
                  <a:pt x="7460640" y="0"/>
                </a:lnTo>
                <a:lnTo>
                  <a:pt x="7702793" y="0"/>
                </a:lnTo>
                <a:lnTo>
                  <a:pt x="8318037" y="1688122"/>
                </a:lnTo>
                <a:lnTo>
                  <a:pt x="10023230" y="1688122"/>
                </a:lnTo>
                <a:lnTo>
                  <a:pt x="9407986" y="0"/>
                </a:lnTo>
                <a:lnTo>
                  <a:pt x="12192001" y="0"/>
                </a:lnTo>
                <a:lnTo>
                  <a:pt x="12192001" y="4995041"/>
                </a:lnTo>
                <a:lnTo>
                  <a:pt x="11085031" y="1881554"/>
                </a:lnTo>
                <a:lnTo>
                  <a:pt x="8370280" y="1881554"/>
                </a:lnTo>
                <a:lnTo>
                  <a:pt x="10139607" y="6858000"/>
                </a:lnTo>
                <a:lnTo>
                  <a:pt x="9853376" y="6858000"/>
                </a:lnTo>
                <a:lnTo>
                  <a:pt x="9090730" y="4765433"/>
                </a:lnTo>
                <a:lnTo>
                  <a:pt x="7385537" y="4765433"/>
                </a:lnTo>
                <a:lnTo>
                  <a:pt x="814818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 3"/>
          <p:cNvSpPr/>
          <p:nvPr/>
        </p:nvSpPr>
        <p:spPr>
          <a:xfrm>
            <a:off x="7820554" y="2006983"/>
            <a:ext cx="4313237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sz="2000" dirty="0" err="1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sz="2000" dirty="0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sz="2000" dirty="0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sz="2000" dirty="0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sz="2000" dirty="0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sz="2000" dirty="0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sz="2000" dirty="0" err="1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sz="2000" dirty="0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sz="2000" dirty="0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sz="2000" dirty="0" err="1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sz="2000" dirty="0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>
                <a:solidFill>
                  <a:schemeClr val="bg1"/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</a:t>
            </a:r>
            <a:endParaRPr lang="es-CO" altLang="es-CO" sz="2000" dirty="0">
              <a:solidFill>
                <a:schemeClr val="bg1"/>
              </a:solidFill>
              <a:latin typeface="Aileron" panose="00000500000000000000" pitchFamily="50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ángulo 12"/>
          <p:cNvSpPr>
            <a:spLocks noChangeArrowheads="1"/>
          </p:cNvSpPr>
          <p:nvPr/>
        </p:nvSpPr>
        <p:spPr bwMode="auto">
          <a:xfrm>
            <a:off x="7601533" y="1399174"/>
            <a:ext cx="5245100" cy="56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1079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50000"/>
              </a:lnSpc>
              <a:spcBef>
                <a:spcPts val="2400"/>
              </a:spcBef>
              <a:spcAft>
                <a:spcPts val="0"/>
              </a:spcAft>
              <a:buFontTx/>
              <a:buNone/>
              <a:defRPr/>
            </a:pPr>
            <a:r>
              <a:rPr lang="es-CO" altLang="es-CO" sz="5400" b="1" dirty="0" err="1" smtClean="0">
                <a:solidFill>
                  <a:schemeClr val="bg1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5400" b="1" dirty="0" smtClean="0">
                <a:solidFill>
                  <a:schemeClr val="bg1"/>
                </a:solidFill>
                <a:latin typeface="Aileron Black" panose="00000A00000000000000" pitchFamily="50" charset="0"/>
              </a:rPr>
              <a:t> </a:t>
            </a:r>
            <a:r>
              <a:rPr lang="es-CO" altLang="es-CO" sz="5400" b="1" dirty="0" err="1" smtClean="0">
                <a:solidFill>
                  <a:schemeClr val="bg1"/>
                </a:solidFill>
                <a:latin typeface="Aileron Black" panose="00000A00000000000000" pitchFamily="50" charset="0"/>
              </a:rPr>
              <a:t>Slide</a:t>
            </a:r>
            <a:endParaRPr lang="es-CO" altLang="es-CO" sz="5400" b="1" spc="-150" dirty="0">
              <a:solidFill>
                <a:schemeClr val="bg1"/>
              </a:solidFill>
              <a:latin typeface="Aileron Black" panose="00000A00000000000000" pitchFamily="50" charset="0"/>
            </a:endParaRPr>
          </a:p>
        </p:txBody>
      </p:sp>
      <p:sp>
        <p:nvSpPr>
          <p:cNvPr id="22" name="Forma libre 21"/>
          <p:cNvSpPr/>
          <p:nvPr/>
        </p:nvSpPr>
        <p:spPr>
          <a:xfrm>
            <a:off x="6389983" y="3027502"/>
            <a:ext cx="5802019" cy="1475785"/>
          </a:xfrm>
          <a:custGeom>
            <a:avLst/>
            <a:gdLst>
              <a:gd name="connsiteX0" fmla="*/ 497413 w 5802019"/>
              <a:gd name="connsiteY0" fmla="*/ 0 h 1475785"/>
              <a:gd name="connsiteX1" fmla="*/ 5802019 w 5802019"/>
              <a:gd name="connsiteY1" fmla="*/ 0 h 1475785"/>
              <a:gd name="connsiteX2" fmla="*/ 5802019 w 5802019"/>
              <a:gd name="connsiteY2" fmla="*/ 1475785 h 1475785"/>
              <a:gd name="connsiteX3" fmla="*/ 0 w 5802019"/>
              <a:gd name="connsiteY3" fmla="*/ 1475785 h 1475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02019" h="1475785">
                <a:moveTo>
                  <a:pt x="497413" y="0"/>
                </a:moveTo>
                <a:lnTo>
                  <a:pt x="5802019" y="0"/>
                </a:lnTo>
                <a:lnTo>
                  <a:pt x="5802019" y="1475785"/>
                </a:lnTo>
                <a:lnTo>
                  <a:pt x="0" y="14757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9"/>
          <p:cNvSpPr txBox="1">
            <a:spLocks noChangeArrowheads="1"/>
          </p:cNvSpPr>
          <p:nvPr/>
        </p:nvSpPr>
        <p:spPr bwMode="auto">
          <a:xfrm>
            <a:off x="8137204" y="3235315"/>
            <a:ext cx="2711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>
                <a:solidFill>
                  <a:schemeClr val="bg1">
                    <a:lumMod val="50000"/>
                  </a:schemeClr>
                </a:solidFill>
                <a:latin typeface="Montserrat" panose="00000500000000000000" pitchFamily="50" charset="0"/>
              </a:rPr>
              <a:t>Title example</a:t>
            </a:r>
          </a:p>
        </p:txBody>
      </p:sp>
      <p:sp>
        <p:nvSpPr>
          <p:cNvPr id="7" name="Rectángulo 6"/>
          <p:cNvSpPr/>
          <p:nvPr/>
        </p:nvSpPr>
        <p:spPr>
          <a:xfrm>
            <a:off x="8181654" y="3635365"/>
            <a:ext cx="3114675" cy="5355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. Resume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ideas.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Aileron" panose="00000500000000000000" pitchFamily="50" charset="0"/>
              <a:cs typeface="Cordia New" panose="020B0304020202020204" pitchFamily="34" charset="-34"/>
            </a:endParaRPr>
          </a:p>
        </p:txBody>
      </p:sp>
      <p:sp>
        <p:nvSpPr>
          <p:cNvPr id="12" name="Freeform 12"/>
          <p:cNvSpPr>
            <a:spLocks noEditPoints="1"/>
          </p:cNvSpPr>
          <p:nvPr/>
        </p:nvSpPr>
        <p:spPr bwMode="auto">
          <a:xfrm>
            <a:off x="7214459" y="3268855"/>
            <a:ext cx="768255" cy="802826"/>
          </a:xfrm>
          <a:custGeom>
            <a:avLst/>
            <a:gdLst>
              <a:gd name="T0" fmla="*/ 1535 w 1960"/>
              <a:gd name="T1" fmla="*/ 1675 h 2048"/>
              <a:gd name="T2" fmla="*/ 1010 w 1960"/>
              <a:gd name="T3" fmla="*/ 1552 h 2048"/>
              <a:gd name="T4" fmla="*/ 1532 w 1960"/>
              <a:gd name="T5" fmla="*/ 1549 h 2048"/>
              <a:gd name="T6" fmla="*/ 433 w 1960"/>
              <a:gd name="T7" fmla="*/ 1988 h 2048"/>
              <a:gd name="T8" fmla="*/ 950 w 1960"/>
              <a:gd name="T9" fmla="*/ 1735 h 2048"/>
              <a:gd name="T10" fmla="*/ 425 w 1960"/>
              <a:gd name="T11" fmla="*/ 1551 h 2048"/>
              <a:gd name="T12" fmla="*/ 947 w 1960"/>
              <a:gd name="T13" fmla="*/ 1549 h 2048"/>
              <a:gd name="T14" fmla="*/ 950 w 1960"/>
              <a:gd name="T15" fmla="*/ 1552 h 2048"/>
              <a:gd name="T16" fmla="*/ 425 w 1960"/>
              <a:gd name="T17" fmla="*/ 1675 h 2048"/>
              <a:gd name="T18" fmla="*/ 270 w 1960"/>
              <a:gd name="T19" fmla="*/ 1243 h 2048"/>
              <a:gd name="T20" fmla="*/ 67 w 1960"/>
              <a:gd name="T21" fmla="*/ 510 h 2048"/>
              <a:gd name="T22" fmla="*/ 212 w 1960"/>
              <a:gd name="T23" fmla="*/ 487 h 2048"/>
              <a:gd name="T24" fmla="*/ 370 w 1960"/>
              <a:gd name="T25" fmla="*/ 1028 h 2048"/>
              <a:gd name="T26" fmla="*/ 599 w 1960"/>
              <a:gd name="T27" fmla="*/ 1151 h 2048"/>
              <a:gd name="T28" fmla="*/ 404 w 1960"/>
              <a:gd name="T29" fmla="*/ 916 h 2048"/>
              <a:gd name="T30" fmla="*/ 590 w 1960"/>
              <a:gd name="T31" fmla="*/ 964 h 2048"/>
              <a:gd name="T32" fmla="*/ 932 w 1960"/>
              <a:gd name="T33" fmla="*/ 1489 h 2048"/>
              <a:gd name="T34" fmla="*/ 679 w 1960"/>
              <a:gd name="T35" fmla="*/ 860 h 2048"/>
              <a:gd name="T36" fmla="*/ 1227 w 1960"/>
              <a:gd name="T37" fmla="*/ 846 h 2048"/>
              <a:gd name="T38" fmla="*/ 1384 w 1960"/>
              <a:gd name="T39" fmla="*/ 883 h 2048"/>
              <a:gd name="T40" fmla="*/ 980 w 1960"/>
              <a:gd name="T41" fmla="*/ 1413 h 2048"/>
              <a:gd name="T42" fmla="*/ 566 w 1960"/>
              <a:gd name="T43" fmla="*/ 877 h 2048"/>
              <a:gd name="T44" fmla="*/ 679 w 1960"/>
              <a:gd name="T45" fmla="*/ 860 h 2048"/>
              <a:gd name="T46" fmla="*/ 692 w 1960"/>
              <a:gd name="T47" fmla="*/ 317 h 2048"/>
              <a:gd name="T48" fmla="*/ 938 w 1960"/>
              <a:gd name="T49" fmla="*/ 331 h 2048"/>
              <a:gd name="T50" fmla="*/ 998 w 1960"/>
              <a:gd name="T51" fmla="*/ 137 h 2048"/>
              <a:gd name="T52" fmla="*/ 1171 w 1960"/>
              <a:gd name="T53" fmla="*/ 178 h 2048"/>
              <a:gd name="T54" fmla="*/ 998 w 1960"/>
              <a:gd name="T55" fmla="*/ 224 h 2048"/>
              <a:gd name="T56" fmla="*/ 1846 w 1960"/>
              <a:gd name="T57" fmla="*/ 352 h 2048"/>
              <a:gd name="T58" fmla="*/ 1440 w 1960"/>
              <a:gd name="T59" fmla="*/ 847 h 2048"/>
              <a:gd name="T60" fmla="*/ 998 w 1960"/>
              <a:gd name="T61" fmla="*/ 645 h 2048"/>
              <a:gd name="T62" fmla="*/ 1231 w 1960"/>
              <a:gd name="T63" fmla="*/ 178 h 2048"/>
              <a:gd name="T64" fmla="*/ 1075 w 1960"/>
              <a:gd name="T65" fmla="*/ 0 h 2048"/>
              <a:gd name="T66" fmla="*/ 827 w 1960"/>
              <a:gd name="T67" fmla="*/ 161 h 2048"/>
              <a:gd name="T68" fmla="*/ 632 w 1960"/>
              <a:gd name="T69" fmla="*/ 317 h 2048"/>
              <a:gd name="T70" fmla="*/ 938 w 1960"/>
              <a:gd name="T71" fmla="*/ 645 h 2048"/>
              <a:gd name="T72" fmla="*/ 506 w 1960"/>
              <a:gd name="T73" fmla="*/ 840 h 2048"/>
              <a:gd name="T74" fmla="*/ 114 w 1960"/>
              <a:gd name="T75" fmla="*/ 352 h 2048"/>
              <a:gd name="T76" fmla="*/ 7 w 1960"/>
              <a:gd name="T77" fmla="*/ 520 h 2048"/>
              <a:gd name="T78" fmla="*/ 236 w 1960"/>
              <a:gd name="T79" fmla="*/ 1293 h 2048"/>
              <a:gd name="T80" fmla="*/ 429 w 1960"/>
              <a:gd name="T81" fmla="*/ 1489 h 2048"/>
              <a:gd name="T82" fmla="*/ 365 w 1960"/>
              <a:gd name="T83" fmla="*/ 1981 h 2048"/>
              <a:gd name="T84" fmla="*/ 980 w 1960"/>
              <a:gd name="T85" fmla="*/ 2035 h 2048"/>
              <a:gd name="T86" fmla="*/ 1252 w 1960"/>
              <a:gd name="T87" fmla="*/ 2018 h 2048"/>
              <a:gd name="T88" fmla="*/ 1010 w 1960"/>
              <a:gd name="T89" fmla="*/ 1978 h 2048"/>
              <a:gd name="T90" fmla="*/ 1535 w 1960"/>
              <a:gd name="T91" fmla="*/ 1981 h 2048"/>
              <a:gd name="T92" fmla="*/ 1332 w 1960"/>
              <a:gd name="T93" fmla="*/ 2018 h 2048"/>
              <a:gd name="T94" fmla="*/ 1595 w 1960"/>
              <a:gd name="T95" fmla="*/ 1981 h 2048"/>
              <a:gd name="T96" fmla="*/ 1532 w 1960"/>
              <a:gd name="T97" fmla="*/ 1489 h 2048"/>
              <a:gd name="T98" fmla="*/ 1724 w 1960"/>
              <a:gd name="T99" fmla="*/ 1293 h 2048"/>
              <a:gd name="T100" fmla="*/ 1862 w 1960"/>
              <a:gd name="T101" fmla="*/ 988 h 2048"/>
              <a:gd name="T102" fmla="*/ 1780 w 1960"/>
              <a:gd name="T103" fmla="*/ 1096 h 2048"/>
              <a:gd name="T104" fmla="*/ 1409 w 1960"/>
              <a:gd name="T105" fmla="*/ 1476 h 2048"/>
              <a:gd name="T106" fmla="*/ 1188 w 1960"/>
              <a:gd name="T107" fmla="*/ 1103 h 2048"/>
              <a:gd name="T108" fmla="*/ 1556 w 1960"/>
              <a:gd name="T109" fmla="*/ 916 h 2048"/>
              <a:gd name="T110" fmla="*/ 1361 w 1960"/>
              <a:gd name="T111" fmla="*/ 1151 h 2048"/>
              <a:gd name="T112" fmla="*/ 1590 w 1960"/>
              <a:gd name="T113" fmla="*/ 1028 h 2048"/>
              <a:gd name="T114" fmla="*/ 1748 w 1960"/>
              <a:gd name="T115" fmla="*/ 487 h 2048"/>
              <a:gd name="T116" fmla="*/ 1894 w 1960"/>
              <a:gd name="T117" fmla="*/ 510 h 2048"/>
              <a:gd name="T118" fmla="*/ 1889 w 1960"/>
              <a:gd name="T119" fmla="*/ 848 h 2048"/>
              <a:gd name="T120" fmla="*/ 1847 w 1960"/>
              <a:gd name="T121" fmla="*/ 352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60" h="2048">
                <a:moveTo>
                  <a:pt x="1532" y="1549"/>
                </a:moveTo>
                <a:cubicBezTo>
                  <a:pt x="1533" y="1549"/>
                  <a:pt x="1535" y="1550"/>
                  <a:pt x="1535" y="1551"/>
                </a:cubicBezTo>
                <a:cubicBezTo>
                  <a:pt x="1535" y="1675"/>
                  <a:pt x="1535" y="1675"/>
                  <a:pt x="1535" y="1675"/>
                </a:cubicBezTo>
                <a:cubicBezTo>
                  <a:pt x="1010" y="1675"/>
                  <a:pt x="1010" y="1675"/>
                  <a:pt x="1010" y="1675"/>
                </a:cubicBezTo>
                <a:cubicBezTo>
                  <a:pt x="1010" y="1552"/>
                  <a:pt x="1010" y="1552"/>
                  <a:pt x="1010" y="1552"/>
                </a:cubicBezTo>
                <a:cubicBezTo>
                  <a:pt x="1010" y="1552"/>
                  <a:pt x="1010" y="1552"/>
                  <a:pt x="1010" y="1552"/>
                </a:cubicBezTo>
                <a:cubicBezTo>
                  <a:pt x="1010" y="1552"/>
                  <a:pt x="1010" y="1552"/>
                  <a:pt x="1010" y="1551"/>
                </a:cubicBezTo>
                <a:cubicBezTo>
                  <a:pt x="1010" y="1550"/>
                  <a:pt x="1012" y="1549"/>
                  <a:pt x="1013" y="1549"/>
                </a:cubicBezTo>
                <a:cubicBezTo>
                  <a:pt x="1026" y="1549"/>
                  <a:pt x="1518" y="1549"/>
                  <a:pt x="1532" y="1549"/>
                </a:cubicBezTo>
                <a:close/>
                <a:moveTo>
                  <a:pt x="950" y="1978"/>
                </a:moveTo>
                <a:cubicBezTo>
                  <a:pt x="950" y="1984"/>
                  <a:pt x="946" y="1988"/>
                  <a:pt x="940" y="1988"/>
                </a:cubicBezTo>
                <a:cubicBezTo>
                  <a:pt x="433" y="1988"/>
                  <a:pt x="433" y="1988"/>
                  <a:pt x="433" y="1988"/>
                </a:cubicBezTo>
                <a:cubicBezTo>
                  <a:pt x="429" y="1988"/>
                  <a:pt x="425" y="1985"/>
                  <a:pt x="425" y="1981"/>
                </a:cubicBezTo>
                <a:cubicBezTo>
                  <a:pt x="425" y="1735"/>
                  <a:pt x="425" y="1735"/>
                  <a:pt x="425" y="1735"/>
                </a:cubicBezTo>
                <a:cubicBezTo>
                  <a:pt x="950" y="1735"/>
                  <a:pt x="950" y="1735"/>
                  <a:pt x="950" y="1735"/>
                </a:cubicBezTo>
                <a:cubicBezTo>
                  <a:pt x="950" y="1978"/>
                  <a:pt x="950" y="1978"/>
                  <a:pt x="950" y="1978"/>
                </a:cubicBezTo>
                <a:cubicBezTo>
                  <a:pt x="950" y="1978"/>
                  <a:pt x="950" y="1978"/>
                  <a:pt x="950" y="1978"/>
                </a:cubicBezTo>
                <a:close/>
                <a:moveTo>
                  <a:pt x="425" y="1551"/>
                </a:moveTo>
                <a:cubicBezTo>
                  <a:pt x="425" y="1550"/>
                  <a:pt x="427" y="1549"/>
                  <a:pt x="429" y="1549"/>
                </a:cubicBezTo>
                <a:cubicBezTo>
                  <a:pt x="429" y="1549"/>
                  <a:pt x="429" y="1549"/>
                  <a:pt x="429" y="1549"/>
                </a:cubicBezTo>
                <a:cubicBezTo>
                  <a:pt x="442" y="1549"/>
                  <a:pt x="934" y="1549"/>
                  <a:pt x="947" y="1549"/>
                </a:cubicBezTo>
                <a:cubicBezTo>
                  <a:pt x="947" y="1549"/>
                  <a:pt x="948" y="1549"/>
                  <a:pt x="948" y="1549"/>
                </a:cubicBezTo>
                <a:cubicBezTo>
                  <a:pt x="948" y="1549"/>
                  <a:pt x="948" y="1549"/>
                  <a:pt x="948" y="1549"/>
                </a:cubicBezTo>
                <a:cubicBezTo>
                  <a:pt x="949" y="1550"/>
                  <a:pt x="950" y="1551"/>
                  <a:pt x="950" y="1552"/>
                </a:cubicBezTo>
                <a:cubicBezTo>
                  <a:pt x="950" y="1552"/>
                  <a:pt x="950" y="1552"/>
                  <a:pt x="950" y="1552"/>
                </a:cubicBezTo>
                <a:cubicBezTo>
                  <a:pt x="950" y="1675"/>
                  <a:pt x="950" y="1675"/>
                  <a:pt x="950" y="1675"/>
                </a:cubicBezTo>
                <a:cubicBezTo>
                  <a:pt x="425" y="1675"/>
                  <a:pt x="425" y="1675"/>
                  <a:pt x="425" y="1675"/>
                </a:cubicBezTo>
                <a:cubicBezTo>
                  <a:pt x="425" y="1551"/>
                  <a:pt x="425" y="1551"/>
                  <a:pt x="425" y="1551"/>
                </a:cubicBezTo>
                <a:close/>
                <a:moveTo>
                  <a:pt x="551" y="1476"/>
                </a:moveTo>
                <a:cubicBezTo>
                  <a:pt x="490" y="1378"/>
                  <a:pt x="491" y="1388"/>
                  <a:pt x="270" y="1243"/>
                </a:cubicBezTo>
                <a:cubicBezTo>
                  <a:pt x="241" y="1222"/>
                  <a:pt x="192" y="1175"/>
                  <a:pt x="181" y="1098"/>
                </a:cubicBezTo>
                <a:cubicBezTo>
                  <a:pt x="181" y="1097"/>
                  <a:pt x="181" y="1096"/>
                  <a:pt x="181" y="1096"/>
                </a:cubicBezTo>
                <a:cubicBezTo>
                  <a:pt x="67" y="510"/>
                  <a:pt x="67" y="510"/>
                  <a:pt x="67" y="510"/>
                </a:cubicBezTo>
                <a:cubicBezTo>
                  <a:pt x="64" y="494"/>
                  <a:pt x="59" y="424"/>
                  <a:pt x="124" y="411"/>
                </a:cubicBezTo>
                <a:cubicBezTo>
                  <a:pt x="180" y="402"/>
                  <a:pt x="203" y="447"/>
                  <a:pt x="212" y="486"/>
                </a:cubicBezTo>
                <a:cubicBezTo>
                  <a:pt x="212" y="487"/>
                  <a:pt x="212" y="487"/>
                  <a:pt x="212" y="487"/>
                </a:cubicBezTo>
                <a:cubicBezTo>
                  <a:pt x="213" y="488"/>
                  <a:pt x="213" y="489"/>
                  <a:pt x="213" y="489"/>
                </a:cubicBezTo>
                <a:cubicBezTo>
                  <a:pt x="347" y="894"/>
                  <a:pt x="347" y="894"/>
                  <a:pt x="347" y="894"/>
                </a:cubicBezTo>
                <a:cubicBezTo>
                  <a:pt x="328" y="929"/>
                  <a:pt x="321" y="985"/>
                  <a:pt x="370" y="1028"/>
                </a:cubicBezTo>
                <a:cubicBezTo>
                  <a:pt x="426" y="1077"/>
                  <a:pt x="558" y="1194"/>
                  <a:pt x="559" y="1195"/>
                </a:cubicBezTo>
                <a:cubicBezTo>
                  <a:pt x="571" y="1206"/>
                  <a:pt x="590" y="1205"/>
                  <a:pt x="601" y="1193"/>
                </a:cubicBezTo>
                <a:cubicBezTo>
                  <a:pt x="612" y="1180"/>
                  <a:pt x="611" y="1162"/>
                  <a:pt x="599" y="1151"/>
                </a:cubicBezTo>
                <a:cubicBezTo>
                  <a:pt x="597" y="1149"/>
                  <a:pt x="465" y="1032"/>
                  <a:pt x="410" y="983"/>
                </a:cubicBezTo>
                <a:cubicBezTo>
                  <a:pt x="378" y="955"/>
                  <a:pt x="397" y="925"/>
                  <a:pt x="404" y="916"/>
                </a:cubicBezTo>
                <a:cubicBezTo>
                  <a:pt x="404" y="916"/>
                  <a:pt x="404" y="916"/>
                  <a:pt x="404" y="916"/>
                </a:cubicBezTo>
                <a:cubicBezTo>
                  <a:pt x="404" y="916"/>
                  <a:pt x="404" y="916"/>
                  <a:pt x="405" y="916"/>
                </a:cubicBezTo>
                <a:cubicBezTo>
                  <a:pt x="425" y="889"/>
                  <a:pt x="458" y="879"/>
                  <a:pt x="493" y="900"/>
                </a:cubicBezTo>
                <a:cubicBezTo>
                  <a:pt x="495" y="902"/>
                  <a:pt x="588" y="963"/>
                  <a:pt x="590" y="964"/>
                </a:cubicBezTo>
                <a:cubicBezTo>
                  <a:pt x="722" y="1050"/>
                  <a:pt x="745" y="1066"/>
                  <a:pt x="772" y="1103"/>
                </a:cubicBezTo>
                <a:cubicBezTo>
                  <a:pt x="772" y="1103"/>
                  <a:pt x="772" y="1103"/>
                  <a:pt x="772" y="1103"/>
                </a:cubicBezTo>
                <a:cubicBezTo>
                  <a:pt x="907" y="1298"/>
                  <a:pt x="897" y="1283"/>
                  <a:pt x="932" y="1489"/>
                </a:cubicBezTo>
                <a:cubicBezTo>
                  <a:pt x="559" y="1489"/>
                  <a:pt x="559" y="1489"/>
                  <a:pt x="559" y="1489"/>
                </a:cubicBezTo>
                <a:cubicBezTo>
                  <a:pt x="556" y="1484"/>
                  <a:pt x="554" y="1480"/>
                  <a:pt x="551" y="1476"/>
                </a:cubicBezTo>
                <a:close/>
                <a:moveTo>
                  <a:pt x="679" y="860"/>
                </a:moveTo>
                <a:cubicBezTo>
                  <a:pt x="690" y="861"/>
                  <a:pt x="702" y="856"/>
                  <a:pt x="708" y="846"/>
                </a:cubicBezTo>
                <a:cubicBezTo>
                  <a:pt x="765" y="757"/>
                  <a:pt x="862" y="704"/>
                  <a:pt x="968" y="704"/>
                </a:cubicBezTo>
                <a:cubicBezTo>
                  <a:pt x="1073" y="704"/>
                  <a:pt x="1170" y="757"/>
                  <a:pt x="1227" y="846"/>
                </a:cubicBezTo>
                <a:cubicBezTo>
                  <a:pt x="1233" y="856"/>
                  <a:pt x="1245" y="861"/>
                  <a:pt x="1256" y="860"/>
                </a:cubicBezTo>
                <a:cubicBezTo>
                  <a:pt x="1266" y="858"/>
                  <a:pt x="1275" y="858"/>
                  <a:pt x="1285" y="858"/>
                </a:cubicBezTo>
                <a:cubicBezTo>
                  <a:pt x="1320" y="858"/>
                  <a:pt x="1354" y="867"/>
                  <a:pt x="1384" y="883"/>
                </a:cubicBezTo>
                <a:cubicBezTo>
                  <a:pt x="1219" y="991"/>
                  <a:pt x="1180" y="1014"/>
                  <a:pt x="1146" y="1058"/>
                </a:cubicBezTo>
                <a:cubicBezTo>
                  <a:pt x="1146" y="1059"/>
                  <a:pt x="1146" y="1059"/>
                  <a:pt x="1146" y="1059"/>
                </a:cubicBezTo>
                <a:cubicBezTo>
                  <a:pt x="1007" y="1238"/>
                  <a:pt x="992" y="1346"/>
                  <a:pt x="980" y="1413"/>
                </a:cubicBezTo>
                <a:cubicBezTo>
                  <a:pt x="969" y="1350"/>
                  <a:pt x="961" y="1308"/>
                  <a:pt x="944" y="1267"/>
                </a:cubicBezTo>
                <a:cubicBezTo>
                  <a:pt x="917" y="1201"/>
                  <a:pt x="821" y="1066"/>
                  <a:pt x="808" y="1051"/>
                </a:cubicBezTo>
                <a:cubicBezTo>
                  <a:pt x="774" y="1011"/>
                  <a:pt x="731" y="985"/>
                  <a:pt x="566" y="877"/>
                </a:cubicBezTo>
                <a:cubicBezTo>
                  <a:pt x="566" y="876"/>
                  <a:pt x="565" y="876"/>
                  <a:pt x="565" y="876"/>
                </a:cubicBezTo>
                <a:cubicBezTo>
                  <a:pt x="592" y="864"/>
                  <a:pt x="621" y="858"/>
                  <a:pt x="651" y="858"/>
                </a:cubicBezTo>
                <a:cubicBezTo>
                  <a:pt x="660" y="858"/>
                  <a:pt x="669" y="858"/>
                  <a:pt x="679" y="860"/>
                </a:cubicBezTo>
                <a:close/>
                <a:moveTo>
                  <a:pt x="938" y="427"/>
                </a:moveTo>
                <a:cubicBezTo>
                  <a:pt x="802" y="427"/>
                  <a:pt x="802" y="427"/>
                  <a:pt x="802" y="427"/>
                </a:cubicBezTo>
                <a:cubicBezTo>
                  <a:pt x="741" y="427"/>
                  <a:pt x="692" y="378"/>
                  <a:pt x="692" y="317"/>
                </a:cubicBezTo>
                <a:cubicBezTo>
                  <a:pt x="692" y="221"/>
                  <a:pt x="692" y="221"/>
                  <a:pt x="692" y="221"/>
                </a:cubicBezTo>
                <a:cubicBezTo>
                  <a:pt x="827" y="221"/>
                  <a:pt x="827" y="221"/>
                  <a:pt x="827" y="221"/>
                </a:cubicBezTo>
                <a:cubicBezTo>
                  <a:pt x="888" y="221"/>
                  <a:pt x="938" y="270"/>
                  <a:pt x="938" y="331"/>
                </a:cubicBezTo>
                <a:cubicBezTo>
                  <a:pt x="938" y="427"/>
                  <a:pt x="938" y="427"/>
                  <a:pt x="938" y="427"/>
                </a:cubicBezTo>
                <a:cubicBezTo>
                  <a:pt x="938" y="427"/>
                  <a:pt x="938" y="427"/>
                  <a:pt x="938" y="427"/>
                </a:cubicBezTo>
                <a:close/>
                <a:moveTo>
                  <a:pt x="998" y="137"/>
                </a:moveTo>
                <a:cubicBezTo>
                  <a:pt x="998" y="94"/>
                  <a:pt x="1032" y="60"/>
                  <a:pt x="1075" y="60"/>
                </a:cubicBezTo>
                <a:cubicBezTo>
                  <a:pt x="1171" y="60"/>
                  <a:pt x="1171" y="60"/>
                  <a:pt x="1171" y="60"/>
                </a:cubicBezTo>
                <a:cubicBezTo>
                  <a:pt x="1171" y="178"/>
                  <a:pt x="1171" y="178"/>
                  <a:pt x="1171" y="178"/>
                </a:cubicBezTo>
                <a:cubicBezTo>
                  <a:pt x="1171" y="221"/>
                  <a:pt x="1137" y="255"/>
                  <a:pt x="1094" y="255"/>
                </a:cubicBezTo>
                <a:cubicBezTo>
                  <a:pt x="998" y="255"/>
                  <a:pt x="998" y="255"/>
                  <a:pt x="998" y="255"/>
                </a:cubicBezTo>
                <a:cubicBezTo>
                  <a:pt x="998" y="224"/>
                  <a:pt x="998" y="224"/>
                  <a:pt x="998" y="224"/>
                </a:cubicBezTo>
                <a:cubicBezTo>
                  <a:pt x="998" y="137"/>
                  <a:pt x="998" y="137"/>
                  <a:pt x="998" y="137"/>
                </a:cubicBezTo>
                <a:close/>
                <a:moveTo>
                  <a:pt x="1847" y="352"/>
                </a:moveTo>
                <a:cubicBezTo>
                  <a:pt x="1847" y="352"/>
                  <a:pt x="1847" y="352"/>
                  <a:pt x="1846" y="352"/>
                </a:cubicBezTo>
                <a:cubicBezTo>
                  <a:pt x="1771" y="339"/>
                  <a:pt x="1711" y="385"/>
                  <a:pt x="1690" y="472"/>
                </a:cubicBezTo>
                <a:cubicBezTo>
                  <a:pt x="1565" y="846"/>
                  <a:pt x="1565" y="846"/>
                  <a:pt x="1565" y="846"/>
                </a:cubicBezTo>
                <a:cubicBezTo>
                  <a:pt x="1534" y="827"/>
                  <a:pt x="1490" y="818"/>
                  <a:pt x="1440" y="847"/>
                </a:cubicBezTo>
                <a:cubicBezTo>
                  <a:pt x="1395" y="815"/>
                  <a:pt x="1340" y="798"/>
                  <a:pt x="1285" y="798"/>
                </a:cubicBezTo>
                <a:cubicBezTo>
                  <a:pt x="1279" y="798"/>
                  <a:pt x="1273" y="798"/>
                  <a:pt x="1267" y="798"/>
                </a:cubicBezTo>
                <a:cubicBezTo>
                  <a:pt x="1204" y="710"/>
                  <a:pt x="1106" y="654"/>
                  <a:pt x="998" y="645"/>
                </a:cubicBezTo>
                <a:cubicBezTo>
                  <a:pt x="998" y="315"/>
                  <a:pt x="998" y="315"/>
                  <a:pt x="998" y="315"/>
                </a:cubicBezTo>
                <a:cubicBezTo>
                  <a:pt x="1094" y="315"/>
                  <a:pt x="1094" y="315"/>
                  <a:pt x="1094" y="315"/>
                </a:cubicBezTo>
                <a:cubicBezTo>
                  <a:pt x="1170" y="315"/>
                  <a:pt x="1231" y="254"/>
                  <a:pt x="1231" y="178"/>
                </a:cubicBezTo>
                <a:cubicBezTo>
                  <a:pt x="1231" y="30"/>
                  <a:pt x="1231" y="30"/>
                  <a:pt x="1231" y="30"/>
                </a:cubicBezTo>
                <a:cubicBezTo>
                  <a:pt x="1231" y="13"/>
                  <a:pt x="1218" y="0"/>
                  <a:pt x="1201" y="0"/>
                </a:cubicBezTo>
                <a:cubicBezTo>
                  <a:pt x="1075" y="0"/>
                  <a:pt x="1075" y="0"/>
                  <a:pt x="1075" y="0"/>
                </a:cubicBezTo>
                <a:cubicBezTo>
                  <a:pt x="999" y="0"/>
                  <a:pt x="938" y="61"/>
                  <a:pt x="938" y="137"/>
                </a:cubicBezTo>
                <a:cubicBezTo>
                  <a:pt x="938" y="201"/>
                  <a:pt x="938" y="201"/>
                  <a:pt x="938" y="201"/>
                </a:cubicBezTo>
                <a:cubicBezTo>
                  <a:pt x="908" y="176"/>
                  <a:pt x="869" y="161"/>
                  <a:pt x="827" y="161"/>
                </a:cubicBezTo>
                <a:cubicBezTo>
                  <a:pt x="662" y="161"/>
                  <a:pt x="662" y="161"/>
                  <a:pt x="662" y="161"/>
                </a:cubicBezTo>
                <a:cubicBezTo>
                  <a:pt x="645" y="161"/>
                  <a:pt x="632" y="174"/>
                  <a:pt x="632" y="191"/>
                </a:cubicBezTo>
                <a:cubicBezTo>
                  <a:pt x="632" y="317"/>
                  <a:pt x="632" y="317"/>
                  <a:pt x="632" y="317"/>
                </a:cubicBezTo>
                <a:cubicBezTo>
                  <a:pt x="632" y="411"/>
                  <a:pt x="708" y="487"/>
                  <a:pt x="802" y="487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645"/>
                  <a:pt x="938" y="645"/>
                  <a:pt x="938" y="645"/>
                </a:cubicBezTo>
                <a:cubicBezTo>
                  <a:pt x="830" y="654"/>
                  <a:pt x="732" y="710"/>
                  <a:pt x="668" y="798"/>
                </a:cubicBezTo>
                <a:cubicBezTo>
                  <a:pt x="662" y="798"/>
                  <a:pt x="656" y="798"/>
                  <a:pt x="651" y="798"/>
                </a:cubicBezTo>
                <a:cubicBezTo>
                  <a:pt x="599" y="798"/>
                  <a:pt x="549" y="812"/>
                  <a:pt x="506" y="840"/>
                </a:cubicBezTo>
                <a:cubicBezTo>
                  <a:pt x="462" y="820"/>
                  <a:pt x="423" y="829"/>
                  <a:pt x="395" y="846"/>
                </a:cubicBezTo>
                <a:cubicBezTo>
                  <a:pt x="270" y="472"/>
                  <a:pt x="270" y="472"/>
                  <a:pt x="270" y="472"/>
                </a:cubicBezTo>
                <a:cubicBezTo>
                  <a:pt x="250" y="385"/>
                  <a:pt x="190" y="339"/>
                  <a:pt x="114" y="352"/>
                </a:cubicBezTo>
                <a:cubicBezTo>
                  <a:pt x="113" y="352"/>
                  <a:pt x="113" y="352"/>
                  <a:pt x="113" y="352"/>
                </a:cubicBezTo>
                <a:cubicBezTo>
                  <a:pt x="14" y="371"/>
                  <a:pt x="0" y="466"/>
                  <a:pt x="7" y="519"/>
                </a:cubicBezTo>
                <a:cubicBezTo>
                  <a:pt x="7" y="519"/>
                  <a:pt x="7" y="520"/>
                  <a:pt x="7" y="520"/>
                </a:cubicBezTo>
                <a:cubicBezTo>
                  <a:pt x="122" y="1106"/>
                  <a:pt x="122" y="1106"/>
                  <a:pt x="122" y="1106"/>
                </a:cubicBezTo>
                <a:cubicBezTo>
                  <a:pt x="136" y="1209"/>
                  <a:pt x="206" y="1270"/>
                  <a:pt x="235" y="1292"/>
                </a:cubicBezTo>
                <a:cubicBezTo>
                  <a:pt x="236" y="1292"/>
                  <a:pt x="236" y="1292"/>
                  <a:pt x="236" y="1293"/>
                </a:cubicBezTo>
                <a:cubicBezTo>
                  <a:pt x="445" y="1430"/>
                  <a:pt x="447" y="1424"/>
                  <a:pt x="488" y="1489"/>
                </a:cubicBezTo>
                <a:cubicBezTo>
                  <a:pt x="429" y="1489"/>
                  <a:pt x="429" y="1489"/>
                  <a:pt x="429" y="1489"/>
                </a:cubicBezTo>
                <a:cubicBezTo>
                  <a:pt x="429" y="1489"/>
                  <a:pt x="429" y="1489"/>
                  <a:pt x="429" y="1489"/>
                </a:cubicBezTo>
                <a:cubicBezTo>
                  <a:pt x="394" y="1489"/>
                  <a:pt x="366" y="1517"/>
                  <a:pt x="365" y="1551"/>
                </a:cubicBezTo>
                <a:cubicBezTo>
                  <a:pt x="365" y="1551"/>
                  <a:pt x="365" y="1551"/>
                  <a:pt x="365" y="1551"/>
                </a:cubicBezTo>
                <a:cubicBezTo>
                  <a:pt x="365" y="1981"/>
                  <a:pt x="365" y="1981"/>
                  <a:pt x="365" y="1981"/>
                </a:cubicBezTo>
                <a:cubicBezTo>
                  <a:pt x="365" y="2018"/>
                  <a:pt x="396" y="2048"/>
                  <a:pt x="433" y="2048"/>
                </a:cubicBezTo>
                <a:cubicBezTo>
                  <a:pt x="940" y="2048"/>
                  <a:pt x="940" y="2048"/>
                  <a:pt x="940" y="2048"/>
                </a:cubicBezTo>
                <a:cubicBezTo>
                  <a:pt x="955" y="2048"/>
                  <a:pt x="969" y="2043"/>
                  <a:pt x="980" y="2035"/>
                </a:cubicBezTo>
                <a:cubicBezTo>
                  <a:pt x="991" y="2043"/>
                  <a:pt x="1005" y="2048"/>
                  <a:pt x="1020" y="2048"/>
                </a:cubicBezTo>
                <a:cubicBezTo>
                  <a:pt x="1222" y="2048"/>
                  <a:pt x="1222" y="2048"/>
                  <a:pt x="1222" y="2048"/>
                </a:cubicBezTo>
                <a:cubicBezTo>
                  <a:pt x="1239" y="2048"/>
                  <a:pt x="1252" y="2034"/>
                  <a:pt x="1252" y="2018"/>
                </a:cubicBezTo>
                <a:cubicBezTo>
                  <a:pt x="1252" y="2001"/>
                  <a:pt x="1239" y="1988"/>
                  <a:pt x="1222" y="1988"/>
                </a:cubicBezTo>
                <a:cubicBezTo>
                  <a:pt x="1020" y="1988"/>
                  <a:pt x="1020" y="1988"/>
                  <a:pt x="1020" y="1988"/>
                </a:cubicBezTo>
                <a:cubicBezTo>
                  <a:pt x="1014" y="1988"/>
                  <a:pt x="1010" y="1984"/>
                  <a:pt x="1010" y="1978"/>
                </a:cubicBezTo>
                <a:cubicBezTo>
                  <a:pt x="1010" y="1735"/>
                  <a:pt x="1010" y="1735"/>
                  <a:pt x="1010" y="1735"/>
                </a:cubicBezTo>
                <a:cubicBezTo>
                  <a:pt x="1535" y="1735"/>
                  <a:pt x="1535" y="1735"/>
                  <a:pt x="1535" y="1735"/>
                </a:cubicBezTo>
                <a:cubicBezTo>
                  <a:pt x="1535" y="1981"/>
                  <a:pt x="1535" y="1981"/>
                  <a:pt x="1535" y="1981"/>
                </a:cubicBezTo>
                <a:cubicBezTo>
                  <a:pt x="1535" y="1985"/>
                  <a:pt x="1531" y="1988"/>
                  <a:pt x="1527" y="1988"/>
                </a:cubicBezTo>
                <a:cubicBezTo>
                  <a:pt x="1362" y="1988"/>
                  <a:pt x="1362" y="1988"/>
                  <a:pt x="1362" y="1988"/>
                </a:cubicBezTo>
                <a:cubicBezTo>
                  <a:pt x="1346" y="1988"/>
                  <a:pt x="1332" y="2001"/>
                  <a:pt x="1332" y="2018"/>
                </a:cubicBezTo>
                <a:cubicBezTo>
                  <a:pt x="1332" y="2034"/>
                  <a:pt x="1346" y="2048"/>
                  <a:pt x="1362" y="2048"/>
                </a:cubicBezTo>
                <a:cubicBezTo>
                  <a:pt x="1527" y="2048"/>
                  <a:pt x="1527" y="2048"/>
                  <a:pt x="1527" y="2048"/>
                </a:cubicBezTo>
                <a:cubicBezTo>
                  <a:pt x="1564" y="2048"/>
                  <a:pt x="1595" y="2018"/>
                  <a:pt x="1595" y="1981"/>
                </a:cubicBezTo>
                <a:cubicBezTo>
                  <a:pt x="1595" y="1551"/>
                  <a:pt x="1595" y="1551"/>
                  <a:pt x="1595" y="1551"/>
                </a:cubicBezTo>
                <a:cubicBezTo>
                  <a:pt x="1595" y="1551"/>
                  <a:pt x="1595" y="1551"/>
                  <a:pt x="1595" y="1551"/>
                </a:cubicBezTo>
                <a:cubicBezTo>
                  <a:pt x="1595" y="1517"/>
                  <a:pt x="1566" y="1489"/>
                  <a:pt x="1532" y="1489"/>
                </a:cubicBezTo>
                <a:cubicBezTo>
                  <a:pt x="1532" y="1489"/>
                  <a:pt x="1532" y="1489"/>
                  <a:pt x="1532" y="1489"/>
                </a:cubicBezTo>
                <a:cubicBezTo>
                  <a:pt x="1472" y="1489"/>
                  <a:pt x="1472" y="1489"/>
                  <a:pt x="1472" y="1489"/>
                </a:cubicBezTo>
                <a:cubicBezTo>
                  <a:pt x="1514" y="1423"/>
                  <a:pt x="1518" y="1428"/>
                  <a:pt x="1724" y="1293"/>
                </a:cubicBezTo>
                <a:cubicBezTo>
                  <a:pt x="1724" y="1292"/>
                  <a:pt x="1725" y="1292"/>
                  <a:pt x="1725" y="1292"/>
                </a:cubicBezTo>
                <a:cubicBezTo>
                  <a:pt x="1754" y="1270"/>
                  <a:pt x="1824" y="1209"/>
                  <a:pt x="1839" y="1106"/>
                </a:cubicBezTo>
                <a:cubicBezTo>
                  <a:pt x="1862" y="988"/>
                  <a:pt x="1862" y="988"/>
                  <a:pt x="1862" y="988"/>
                </a:cubicBezTo>
                <a:cubicBezTo>
                  <a:pt x="1865" y="971"/>
                  <a:pt x="1854" y="956"/>
                  <a:pt x="1838" y="953"/>
                </a:cubicBezTo>
                <a:cubicBezTo>
                  <a:pt x="1822" y="949"/>
                  <a:pt x="1806" y="960"/>
                  <a:pt x="1803" y="976"/>
                </a:cubicBezTo>
                <a:cubicBezTo>
                  <a:pt x="1780" y="1096"/>
                  <a:pt x="1780" y="1096"/>
                  <a:pt x="1780" y="1096"/>
                </a:cubicBezTo>
                <a:cubicBezTo>
                  <a:pt x="1779" y="1096"/>
                  <a:pt x="1779" y="1097"/>
                  <a:pt x="1779" y="1098"/>
                </a:cubicBezTo>
                <a:cubicBezTo>
                  <a:pt x="1769" y="1175"/>
                  <a:pt x="1719" y="1222"/>
                  <a:pt x="1690" y="1243"/>
                </a:cubicBezTo>
                <a:cubicBezTo>
                  <a:pt x="1469" y="1388"/>
                  <a:pt x="1470" y="1378"/>
                  <a:pt x="1409" y="1476"/>
                </a:cubicBezTo>
                <a:cubicBezTo>
                  <a:pt x="1406" y="1480"/>
                  <a:pt x="1404" y="1484"/>
                  <a:pt x="1401" y="1489"/>
                </a:cubicBezTo>
                <a:cubicBezTo>
                  <a:pt x="1028" y="1489"/>
                  <a:pt x="1028" y="1489"/>
                  <a:pt x="1028" y="1489"/>
                </a:cubicBezTo>
                <a:cubicBezTo>
                  <a:pt x="1064" y="1277"/>
                  <a:pt x="1056" y="1293"/>
                  <a:pt x="1188" y="1103"/>
                </a:cubicBezTo>
                <a:cubicBezTo>
                  <a:pt x="1220" y="1058"/>
                  <a:pt x="1249" y="1044"/>
                  <a:pt x="1464" y="902"/>
                </a:cubicBezTo>
                <a:cubicBezTo>
                  <a:pt x="1516" y="869"/>
                  <a:pt x="1549" y="908"/>
                  <a:pt x="1555" y="916"/>
                </a:cubicBezTo>
                <a:cubicBezTo>
                  <a:pt x="1556" y="916"/>
                  <a:pt x="1556" y="916"/>
                  <a:pt x="1556" y="916"/>
                </a:cubicBezTo>
                <a:cubicBezTo>
                  <a:pt x="1556" y="916"/>
                  <a:pt x="1556" y="916"/>
                  <a:pt x="1556" y="916"/>
                </a:cubicBezTo>
                <a:cubicBezTo>
                  <a:pt x="1563" y="925"/>
                  <a:pt x="1582" y="955"/>
                  <a:pt x="1550" y="983"/>
                </a:cubicBezTo>
                <a:cubicBezTo>
                  <a:pt x="1495" y="1032"/>
                  <a:pt x="1363" y="1149"/>
                  <a:pt x="1361" y="1151"/>
                </a:cubicBezTo>
                <a:cubicBezTo>
                  <a:pt x="1349" y="1162"/>
                  <a:pt x="1348" y="1180"/>
                  <a:pt x="1359" y="1193"/>
                </a:cubicBezTo>
                <a:cubicBezTo>
                  <a:pt x="1370" y="1205"/>
                  <a:pt x="1389" y="1206"/>
                  <a:pt x="1401" y="1195"/>
                </a:cubicBezTo>
                <a:cubicBezTo>
                  <a:pt x="1403" y="1194"/>
                  <a:pt x="1534" y="1077"/>
                  <a:pt x="1590" y="1028"/>
                </a:cubicBezTo>
                <a:cubicBezTo>
                  <a:pt x="1640" y="985"/>
                  <a:pt x="1632" y="929"/>
                  <a:pt x="1613" y="894"/>
                </a:cubicBezTo>
                <a:cubicBezTo>
                  <a:pt x="1747" y="489"/>
                  <a:pt x="1747" y="489"/>
                  <a:pt x="1747" y="489"/>
                </a:cubicBezTo>
                <a:cubicBezTo>
                  <a:pt x="1747" y="489"/>
                  <a:pt x="1748" y="488"/>
                  <a:pt x="1748" y="487"/>
                </a:cubicBezTo>
                <a:cubicBezTo>
                  <a:pt x="1748" y="486"/>
                  <a:pt x="1748" y="486"/>
                  <a:pt x="1748" y="486"/>
                </a:cubicBezTo>
                <a:cubicBezTo>
                  <a:pt x="1758" y="447"/>
                  <a:pt x="1780" y="402"/>
                  <a:pt x="1836" y="411"/>
                </a:cubicBezTo>
                <a:cubicBezTo>
                  <a:pt x="1901" y="424"/>
                  <a:pt x="1896" y="494"/>
                  <a:pt x="1894" y="510"/>
                </a:cubicBezTo>
                <a:cubicBezTo>
                  <a:pt x="1830" y="836"/>
                  <a:pt x="1830" y="836"/>
                  <a:pt x="1830" y="836"/>
                </a:cubicBezTo>
                <a:cubicBezTo>
                  <a:pt x="1827" y="852"/>
                  <a:pt x="1837" y="868"/>
                  <a:pt x="1854" y="871"/>
                </a:cubicBezTo>
                <a:cubicBezTo>
                  <a:pt x="1870" y="875"/>
                  <a:pt x="1886" y="864"/>
                  <a:pt x="1889" y="848"/>
                </a:cubicBezTo>
                <a:cubicBezTo>
                  <a:pt x="1953" y="520"/>
                  <a:pt x="1953" y="520"/>
                  <a:pt x="1953" y="520"/>
                </a:cubicBezTo>
                <a:cubicBezTo>
                  <a:pt x="1953" y="520"/>
                  <a:pt x="1953" y="519"/>
                  <a:pt x="1953" y="519"/>
                </a:cubicBezTo>
                <a:cubicBezTo>
                  <a:pt x="1960" y="466"/>
                  <a:pt x="1946" y="371"/>
                  <a:pt x="1847" y="35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25" name="Forma libre 24"/>
          <p:cNvSpPr/>
          <p:nvPr/>
        </p:nvSpPr>
        <p:spPr>
          <a:xfrm>
            <a:off x="6389981" y="4744640"/>
            <a:ext cx="5802020" cy="1475785"/>
          </a:xfrm>
          <a:custGeom>
            <a:avLst/>
            <a:gdLst>
              <a:gd name="connsiteX0" fmla="*/ 497413 w 5802020"/>
              <a:gd name="connsiteY0" fmla="*/ 0 h 1475785"/>
              <a:gd name="connsiteX1" fmla="*/ 5802020 w 5802020"/>
              <a:gd name="connsiteY1" fmla="*/ 0 h 1475785"/>
              <a:gd name="connsiteX2" fmla="*/ 5802020 w 5802020"/>
              <a:gd name="connsiteY2" fmla="*/ 1475785 h 1475785"/>
              <a:gd name="connsiteX3" fmla="*/ 0 w 5802020"/>
              <a:gd name="connsiteY3" fmla="*/ 1475785 h 1475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02020" h="1475785">
                <a:moveTo>
                  <a:pt x="497413" y="0"/>
                </a:moveTo>
                <a:lnTo>
                  <a:pt x="5802020" y="0"/>
                </a:lnTo>
                <a:lnTo>
                  <a:pt x="5802020" y="1475785"/>
                </a:lnTo>
                <a:lnTo>
                  <a:pt x="0" y="14757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CuadroTexto 9"/>
          <p:cNvSpPr txBox="1">
            <a:spLocks noChangeArrowheads="1"/>
          </p:cNvSpPr>
          <p:nvPr/>
        </p:nvSpPr>
        <p:spPr bwMode="auto">
          <a:xfrm>
            <a:off x="8120683" y="5020319"/>
            <a:ext cx="2711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>
                <a:solidFill>
                  <a:schemeClr val="bg1">
                    <a:lumMod val="50000"/>
                  </a:schemeClr>
                </a:solidFill>
                <a:latin typeface="Montserrat" panose="00000500000000000000" pitchFamily="50" charset="0"/>
              </a:rPr>
              <a:t>Title example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8165133" y="5420369"/>
            <a:ext cx="3114675" cy="5365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. Resume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ideas.</a:t>
            </a:r>
          </a:p>
        </p:txBody>
      </p:sp>
      <p:grpSp>
        <p:nvGrpSpPr>
          <p:cNvPr id="13" name="Grupo 12"/>
          <p:cNvGrpSpPr/>
          <p:nvPr/>
        </p:nvGrpSpPr>
        <p:grpSpPr>
          <a:xfrm>
            <a:off x="7197938" y="4982267"/>
            <a:ext cx="878295" cy="876204"/>
            <a:chOff x="8140701" y="1682750"/>
            <a:chExt cx="1333500" cy="1330325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" name="Freeform 19"/>
            <p:cNvSpPr>
              <a:spLocks/>
            </p:cNvSpPr>
            <p:nvPr/>
          </p:nvSpPr>
          <p:spPr bwMode="auto">
            <a:xfrm>
              <a:off x="8888413" y="2962275"/>
              <a:ext cx="52388" cy="50800"/>
            </a:xfrm>
            <a:custGeom>
              <a:avLst/>
              <a:gdLst>
                <a:gd name="T0" fmla="*/ 41 w 81"/>
                <a:gd name="T1" fmla="*/ 0 h 80"/>
                <a:gd name="T2" fmla="*/ 40 w 81"/>
                <a:gd name="T3" fmla="*/ 0 h 80"/>
                <a:gd name="T4" fmla="*/ 0 w 81"/>
                <a:gd name="T5" fmla="*/ 40 h 80"/>
                <a:gd name="T6" fmla="*/ 40 w 81"/>
                <a:gd name="T7" fmla="*/ 80 h 80"/>
                <a:gd name="T8" fmla="*/ 41 w 81"/>
                <a:gd name="T9" fmla="*/ 80 h 80"/>
                <a:gd name="T10" fmla="*/ 81 w 81"/>
                <a:gd name="T11" fmla="*/ 40 h 80"/>
                <a:gd name="T12" fmla="*/ 41 w 81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80">
                  <a:moveTo>
                    <a:pt x="41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62"/>
                    <a:pt x="18" y="80"/>
                    <a:pt x="40" y="80"/>
                  </a:cubicBezTo>
                  <a:cubicBezTo>
                    <a:pt x="41" y="80"/>
                    <a:pt x="41" y="80"/>
                    <a:pt x="41" y="80"/>
                  </a:cubicBezTo>
                  <a:cubicBezTo>
                    <a:pt x="63" y="80"/>
                    <a:pt x="81" y="62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5" name="Freeform 20"/>
            <p:cNvSpPr>
              <a:spLocks noEditPoints="1"/>
            </p:cNvSpPr>
            <p:nvPr/>
          </p:nvSpPr>
          <p:spPr bwMode="auto">
            <a:xfrm>
              <a:off x="8712201" y="1936750"/>
              <a:ext cx="762000" cy="1076325"/>
            </a:xfrm>
            <a:custGeom>
              <a:avLst/>
              <a:gdLst>
                <a:gd name="T0" fmla="*/ 241 w 1176"/>
                <a:gd name="T1" fmla="*/ 532 h 1662"/>
                <a:gd name="T2" fmla="*/ 424 w 1176"/>
                <a:gd name="T3" fmla="*/ 530 h 1662"/>
                <a:gd name="T4" fmla="*/ 433 w 1176"/>
                <a:gd name="T5" fmla="*/ 597 h 1662"/>
                <a:gd name="T6" fmla="*/ 346 w 1176"/>
                <a:gd name="T7" fmla="*/ 452 h 1662"/>
                <a:gd name="T8" fmla="*/ 83 w 1176"/>
                <a:gd name="T9" fmla="*/ 247 h 1662"/>
                <a:gd name="T10" fmla="*/ 255 w 1176"/>
                <a:gd name="T11" fmla="*/ 139 h 1662"/>
                <a:gd name="T12" fmla="*/ 141 w 1176"/>
                <a:gd name="T13" fmla="*/ 135 h 1662"/>
                <a:gd name="T14" fmla="*/ 548 w 1176"/>
                <a:gd name="T15" fmla="*/ 483 h 1662"/>
                <a:gd name="T16" fmla="*/ 333 w 1176"/>
                <a:gd name="T17" fmla="*/ 327 h 1662"/>
                <a:gd name="T18" fmla="*/ 335 w 1176"/>
                <a:gd name="T19" fmla="*/ 166 h 1662"/>
                <a:gd name="T20" fmla="*/ 548 w 1176"/>
                <a:gd name="T21" fmla="*/ 483 h 1662"/>
                <a:gd name="T22" fmla="*/ 841 w 1176"/>
                <a:gd name="T23" fmla="*/ 166 h 1662"/>
                <a:gd name="T24" fmla="*/ 842 w 1176"/>
                <a:gd name="T25" fmla="*/ 327 h 1662"/>
                <a:gd name="T26" fmla="*/ 736 w 1176"/>
                <a:gd name="T27" fmla="*/ 241 h 1662"/>
                <a:gd name="T28" fmla="*/ 921 w 1176"/>
                <a:gd name="T29" fmla="*/ 248 h 1662"/>
                <a:gd name="T30" fmla="*/ 1035 w 1176"/>
                <a:gd name="T31" fmla="*/ 135 h 1662"/>
                <a:gd name="T32" fmla="*/ 830 w 1176"/>
                <a:gd name="T33" fmla="*/ 452 h 1662"/>
                <a:gd name="T34" fmla="*/ 1018 w 1176"/>
                <a:gd name="T35" fmla="*/ 452 h 1662"/>
                <a:gd name="T36" fmla="*/ 752 w 1176"/>
                <a:gd name="T37" fmla="*/ 530 h 1662"/>
                <a:gd name="T38" fmla="*/ 934 w 1176"/>
                <a:gd name="T39" fmla="*/ 532 h 1662"/>
                <a:gd name="T40" fmla="*/ 687 w 1176"/>
                <a:gd name="T41" fmla="*/ 595 h 1662"/>
                <a:gd name="T42" fmla="*/ 628 w 1176"/>
                <a:gd name="T43" fmla="*/ 1582 h 1662"/>
                <a:gd name="T44" fmla="*/ 705 w 1176"/>
                <a:gd name="T45" fmla="*/ 1349 h 1662"/>
                <a:gd name="T46" fmla="*/ 648 w 1176"/>
                <a:gd name="T47" fmla="*/ 1292 h 1662"/>
                <a:gd name="T48" fmla="*/ 628 w 1176"/>
                <a:gd name="T49" fmla="*/ 904 h 1662"/>
                <a:gd name="T50" fmla="*/ 705 w 1176"/>
                <a:gd name="T51" fmla="*/ 770 h 1662"/>
                <a:gd name="T52" fmla="*/ 628 w 1176"/>
                <a:gd name="T53" fmla="*/ 790 h 1662"/>
                <a:gd name="T54" fmla="*/ 728 w 1176"/>
                <a:gd name="T55" fmla="*/ 678 h 1662"/>
                <a:gd name="T56" fmla="*/ 1042 w 1176"/>
                <a:gd name="T57" fmla="*/ 546 h 1662"/>
                <a:gd name="T58" fmla="*/ 1153 w 1176"/>
                <a:gd name="T59" fmla="*/ 97 h 1662"/>
                <a:gd name="T60" fmla="*/ 1126 w 1176"/>
                <a:gd name="T61" fmla="*/ 72 h 1662"/>
                <a:gd name="T62" fmla="*/ 588 w 1176"/>
                <a:gd name="T63" fmla="*/ 314 h 1662"/>
                <a:gd name="T64" fmla="*/ 50 w 1176"/>
                <a:gd name="T65" fmla="*/ 72 h 1662"/>
                <a:gd name="T66" fmla="*/ 23 w 1176"/>
                <a:gd name="T67" fmla="*/ 97 h 1662"/>
                <a:gd name="T68" fmla="*/ 134 w 1176"/>
                <a:gd name="T69" fmla="*/ 546 h 1662"/>
                <a:gd name="T70" fmla="*/ 434 w 1176"/>
                <a:gd name="T71" fmla="*/ 677 h 1662"/>
                <a:gd name="T72" fmla="*/ 548 w 1176"/>
                <a:gd name="T73" fmla="*/ 667 h 1662"/>
                <a:gd name="T74" fmla="*/ 542 w 1176"/>
                <a:gd name="T75" fmla="*/ 997 h 1662"/>
                <a:gd name="T76" fmla="*/ 485 w 1176"/>
                <a:gd name="T77" fmla="*/ 1054 h 1662"/>
                <a:gd name="T78" fmla="*/ 548 w 1176"/>
                <a:gd name="T79" fmla="*/ 1582 h 1662"/>
                <a:gd name="T80" fmla="*/ 425 w 1176"/>
                <a:gd name="T81" fmla="*/ 1622 h 1662"/>
                <a:gd name="T82" fmla="*/ 1133 w 1176"/>
                <a:gd name="T83" fmla="*/ 1662 h 1662"/>
                <a:gd name="T84" fmla="*/ 1133 w 1176"/>
                <a:gd name="T85" fmla="*/ 1582 h 1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76" h="1662">
                  <a:moveTo>
                    <a:pt x="433" y="597"/>
                  </a:moveTo>
                  <a:cubicBezTo>
                    <a:pt x="362" y="595"/>
                    <a:pt x="298" y="573"/>
                    <a:pt x="241" y="532"/>
                  </a:cubicBezTo>
                  <a:cubicBezTo>
                    <a:pt x="410" y="532"/>
                    <a:pt x="410" y="532"/>
                    <a:pt x="410" y="532"/>
                  </a:cubicBezTo>
                  <a:cubicBezTo>
                    <a:pt x="415" y="532"/>
                    <a:pt x="419" y="531"/>
                    <a:pt x="424" y="530"/>
                  </a:cubicBezTo>
                  <a:cubicBezTo>
                    <a:pt x="489" y="595"/>
                    <a:pt x="489" y="595"/>
                    <a:pt x="489" y="595"/>
                  </a:cubicBezTo>
                  <a:cubicBezTo>
                    <a:pt x="473" y="597"/>
                    <a:pt x="454" y="598"/>
                    <a:pt x="433" y="597"/>
                  </a:cubicBezTo>
                  <a:close/>
                  <a:moveTo>
                    <a:pt x="85" y="191"/>
                  </a:moveTo>
                  <a:cubicBezTo>
                    <a:pt x="346" y="452"/>
                    <a:pt x="346" y="452"/>
                    <a:pt x="346" y="452"/>
                  </a:cubicBezTo>
                  <a:cubicBezTo>
                    <a:pt x="158" y="452"/>
                    <a:pt x="158" y="452"/>
                    <a:pt x="158" y="452"/>
                  </a:cubicBezTo>
                  <a:cubicBezTo>
                    <a:pt x="111" y="392"/>
                    <a:pt x="86" y="324"/>
                    <a:pt x="83" y="247"/>
                  </a:cubicBezTo>
                  <a:cubicBezTo>
                    <a:pt x="82" y="227"/>
                    <a:pt x="83" y="208"/>
                    <a:pt x="85" y="191"/>
                  </a:cubicBezTo>
                  <a:close/>
                  <a:moveTo>
                    <a:pt x="255" y="139"/>
                  </a:moveTo>
                  <a:cubicBezTo>
                    <a:pt x="255" y="248"/>
                    <a:pt x="255" y="248"/>
                    <a:pt x="255" y="248"/>
                  </a:cubicBezTo>
                  <a:cubicBezTo>
                    <a:pt x="141" y="135"/>
                    <a:pt x="141" y="135"/>
                    <a:pt x="141" y="135"/>
                  </a:cubicBezTo>
                  <a:cubicBezTo>
                    <a:pt x="173" y="131"/>
                    <a:pt x="212" y="131"/>
                    <a:pt x="255" y="139"/>
                  </a:cubicBezTo>
                  <a:close/>
                  <a:moveTo>
                    <a:pt x="548" y="483"/>
                  </a:moveTo>
                  <a:cubicBezTo>
                    <a:pt x="548" y="503"/>
                    <a:pt x="548" y="522"/>
                    <a:pt x="546" y="539"/>
                  </a:cubicBezTo>
                  <a:cubicBezTo>
                    <a:pt x="333" y="327"/>
                    <a:pt x="333" y="327"/>
                    <a:pt x="333" y="327"/>
                  </a:cubicBezTo>
                  <a:cubicBezTo>
                    <a:pt x="334" y="323"/>
                    <a:pt x="335" y="319"/>
                    <a:pt x="335" y="316"/>
                  </a:cubicBezTo>
                  <a:cubicBezTo>
                    <a:pt x="335" y="166"/>
                    <a:pt x="335" y="166"/>
                    <a:pt x="335" y="166"/>
                  </a:cubicBezTo>
                  <a:cubicBezTo>
                    <a:pt x="370" y="183"/>
                    <a:pt x="406" y="206"/>
                    <a:pt x="440" y="241"/>
                  </a:cubicBezTo>
                  <a:cubicBezTo>
                    <a:pt x="508" y="308"/>
                    <a:pt x="544" y="390"/>
                    <a:pt x="548" y="483"/>
                  </a:cubicBezTo>
                  <a:close/>
                  <a:moveTo>
                    <a:pt x="736" y="241"/>
                  </a:moveTo>
                  <a:cubicBezTo>
                    <a:pt x="770" y="206"/>
                    <a:pt x="806" y="183"/>
                    <a:pt x="841" y="166"/>
                  </a:cubicBezTo>
                  <a:cubicBezTo>
                    <a:pt x="841" y="316"/>
                    <a:pt x="841" y="316"/>
                    <a:pt x="841" y="316"/>
                  </a:cubicBezTo>
                  <a:cubicBezTo>
                    <a:pt x="841" y="319"/>
                    <a:pt x="841" y="323"/>
                    <a:pt x="842" y="327"/>
                  </a:cubicBezTo>
                  <a:cubicBezTo>
                    <a:pt x="630" y="539"/>
                    <a:pt x="630" y="539"/>
                    <a:pt x="630" y="539"/>
                  </a:cubicBezTo>
                  <a:cubicBezTo>
                    <a:pt x="622" y="466"/>
                    <a:pt x="631" y="346"/>
                    <a:pt x="736" y="241"/>
                  </a:cubicBezTo>
                  <a:close/>
                  <a:moveTo>
                    <a:pt x="1035" y="135"/>
                  </a:moveTo>
                  <a:cubicBezTo>
                    <a:pt x="921" y="248"/>
                    <a:pt x="921" y="248"/>
                    <a:pt x="921" y="248"/>
                  </a:cubicBezTo>
                  <a:cubicBezTo>
                    <a:pt x="921" y="139"/>
                    <a:pt x="921" y="139"/>
                    <a:pt x="921" y="139"/>
                  </a:cubicBezTo>
                  <a:cubicBezTo>
                    <a:pt x="964" y="131"/>
                    <a:pt x="1003" y="131"/>
                    <a:pt x="1035" y="135"/>
                  </a:cubicBezTo>
                  <a:close/>
                  <a:moveTo>
                    <a:pt x="1018" y="452"/>
                  </a:moveTo>
                  <a:cubicBezTo>
                    <a:pt x="830" y="452"/>
                    <a:pt x="830" y="452"/>
                    <a:pt x="830" y="452"/>
                  </a:cubicBezTo>
                  <a:cubicBezTo>
                    <a:pt x="1091" y="191"/>
                    <a:pt x="1091" y="191"/>
                    <a:pt x="1091" y="191"/>
                  </a:cubicBezTo>
                  <a:cubicBezTo>
                    <a:pt x="1098" y="255"/>
                    <a:pt x="1092" y="357"/>
                    <a:pt x="1018" y="452"/>
                  </a:cubicBezTo>
                  <a:close/>
                  <a:moveTo>
                    <a:pt x="687" y="595"/>
                  </a:moveTo>
                  <a:cubicBezTo>
                    <a:pt x="752" y="530"/>
                    <a:pt x="752" y="530"/>
                    <a:pt x="752" y="530"/>
                  </a:cubicBezTo>
                  <a:cubicBezTo>
                    <a:pt x="757" y="531"/>
                    <a:pt x="761" y="532"/>
                    <a:pt x="766" y="532"/>
                  </a:cubicBezTo>
                  <a:cubicBezTo>
                    <a:pt x="934" y="532"/>
                    <a:pt x="934" y="532"/>
                    <a:pt x="934" y="532"/>
                  </a:cubicBezTo>
                  <a:cubicBezTo>
                    <a:pt x="878" y="573"/>
                    <a:pt x="814" y="595"/>
                    <a:pt x="743" y="597"/>
                  </a:cubicBezTo>
                  <a:cubicBezTo>
                    <a:pt x="722" y="598"/>
                    <a:pt x="703" y="597"/>
                    <a:pt x="687" y="595"/>
                  </a:cubicBezTo>
                  <a:close/>
                  <a:moveTo>
                    <a:pt x="1133" y="1582"/>
                  </a:moveTo>
                  <a:cubicBezTo>
                    <a:pt x="628" y="1582"/>
                    <a:pt x="628" y="1582"/>
                    <a:pt x="628" y="1582"/>
                  </a:cubicBezTo>
                  <a:cubicBezTo>
                    <a:pt x="628" y="1426"/>
                    <a:pt x="628" y="1426"/>
                    <a:pt x="628" y="1426"/>
                  </a:cubicBezTo>
                  <a:cubicBezTo>
                    <a:pt x="705" y="1349"/>
                    <a:pt x="705" y="1349"/>
                    <a:pt x="705" y="1349"/>
                  </a:cubicBezTo>
                  <a:cubicBezTo>
                    <a:pt x="720" y="1333"/>
                    <a:pt x="720" y="1308"/>
                    <a:pt x="705" y="1292"/>
                  </a:cubicBezTo>
                  <a:cubicBezTo>
                    <a:pt x="689" y="1277"/>
                    <a:pt x="664" y="1277"/>
                    <a:pt x="648" y="1292"/>
                  </a:cubicBezTo>
                  <a:cubicBezTo>
                    <a:pt x="628" y="1312"/>
                    <a:pt x="628" y="1312"/>
                    <a:pt x="628" y="1312"/>
                  </a:cubicBezTo>
                  <a:cubicBezTo>
                    <a:pt x="628" y="904"/>
                    <a:pt x="628" y="904"/>
                    <a:pt x="628" y="904"/>
                  </a:cubicBezTo>
                  <a:cubicBezTo>
                    <a:pt x="705" y="827"/>
                    <a:pt x="705" y="827"/>
                    <a:pt x="705" y="827"/>
                  </a:cubicBezTo>
                  <a:cubicBezTo>
                    <a:pt x="720" y="811"/>
                    <a:pt x="720" y="786"/>
                    <a:pt x="705" y="770"/>
                  </a:cubicBezTo>
                  <a:cubicBezTo>
                    <a:pt x="689" y="755"/>
                    <a:pt x="664" y="755"/>
                    <a:pt x="648" y="770"/>
                  </a:cubicBezTo>
                  <a:cubicBezTo>
                    <a:pt x="628" y="790"/>
                    <a:pt x="628" y="790"/>
                    <a:pt x="628" y="790"/>
                  </a:cubicBezTo>
                  <a:cubicBezTo>
                    <a:pt x="628" y="667"/>
                    <a:pt x="628" y="667"/>
                    <a:pt x="628" y="667"/>
                  </a:cubicBezTo>
                  <a:cubicBezTo>
                    <a:pt x="652" y="672"/>
                    <a:pt x="687" y="678"/>
                    <a:pt x="728" y="678"/>
                  </a:cubicBezTo>
                  <a:cubicBezTo>
                    <a:pt x="732" y="678"/>
                    <a:pt x="737" y="678"/>
                    <a:pt x="742" y="677"/>
                  </a:cubicBezTo>
                  <a:cubicBezTo>
                    <a:pt x="821" y="675"/>
                    <a:pt x="938" y="650"/>
                    <a:pt x="1042" y="546"/>
                  </a:cubicBezTo>
                  <a:cubicBezTo>
                    <a:pt x="1146" y="442"/>
                    <a:pt x="1171" y="326"/>
                    <a:pt x="1173" y="247"/>
                  </a:cubicBezTo>
                  <a:cubicBezTo>
                    <a:pt x="1176" y="161"/>
                    <a:pt x="1154" y="99"/>
                    <a:pt x="1153" y="97"/>
                  </a:cubicBezTo>
                  <a:cubicBezTo>
                    <a:pt x="1148" y="85"/>
                    <a:pt x="1138" y="76"/>
                    <a:pt x="1126" y="72"/>
                  </a:cubicBezTo>
                  <a:cubicBezTo>
                    <a:pt x="1126" y="72"/>
                    <a:pt x="1126" y="72"/>
                    <a:pt x="1126" y="72"/>
                  </a:cubicBezTo>
                  <a:cubicBezTo>
                    <a:pt x="1084" y="58"/>
                    <a:pt x="864" y="0"/>
                    <a:pt x="680" y="184"/>
                  </a:cubicBezTo>
                  <a:cubicBezTo>
                    <a:pt x="637" y="226"/>
                    <a:pt x="608" y="271"/>
                    <a:pt x="588" y="314"/>
                  </a:cubicBezTo>
                  <a:cubicBezTo>
                    <a:pt x="568" y="271"/>
                    <a:pt x="539" y="226"/>
                    <a:pt x="496" y="184"/>
                  </a:cubicBezTo>
                  <a:cubicBezTo>
                    <a:pt x="312" y="0"/>
                    <a:pt x="92" y="58"/>
                    <a:pt x="50" y="72"/>
                  </a:cubicBezTo>
                  <a:cubicBezTo>
                    <a:pt x="50" y="72"/>
                    <a:pt x="50" y="72"/>
                    <a:pt x="50" y="72"/>
                  </a:cubicBezTo>
                  <a:cubicBezTo>
                    <a:pt x="38" y="76"/>
                    <a:pt x="28" y="85"/>
                    <a:pt x="23" y="97"/>
                  </a:cubicBezTo>
                  <a:cubicBezTo>
                    <a:pt x="22" y="99"/>
                    <a:pt x="0" y="161"/>
                    <a:pt x="3" y="247"/>
                  </a:cubicBezTo>
                  <a:cubicBezTo>
                    <a:pt x="5" y="326"/>
                    <a:pt x="30" y="442"/>
                    <a:pt x="134" y="546"/>
                  </a:cubicBezTo>
                  <a:cubicBezTo>
                    <a:pt x="134" y="546"/>
                    <a:pt x="134" y="546"/>
                    <a:pt x="134" y="546"/>
                  </a:cubicBezTo>
                  <a:cubicBezTo>
                    <a:pt x="238" y="650"/>
                    <a:pt x="355" y="675"/>
                    <a:pt x="434" y="677"/>
                  </a:cubicBezTo>
                  <a:cubicBezTo>
                    <a:pt x="439" y="678"/>
                    <a:pt x="443" y="678"/>
                    <a:pt x="448" y="678"/>
                  </a:cubicBezTo>
                  <a:cubicBezTo>
                    <a:pt x="489" y="678"/>
                    <a:pt x="524" y="672"/>
                    <a:pt x="548" y="667"/>
                  </a:cubicBezTo>
                  <a:cubicBezTo>
                    <a:pt x="548" y="1003"/>
                    <a:pt x="548" y="1003"/>
                    <a:pt x="548" y="1003"/>
                  </a:cubicBezTo>
                  <a:cubicBezTo>
                    <a:pt x="542" y="997"/>
                    <a:pt x="542" y="997"/>
                    <a:pt x="542" y="997"/>
                  </a:cubicBezTo>
                  <a:cubicBezTo>
                    <a:pt x="526" y="982"/>
                    <a:pt x="501" y="982"/>
                    <a:pt x="485" y="997"/>
                  </a:cubicBezTo>
                  <a:cubicBezTo>
                    <a:pt x="470" y="1013"/>
                    <a:pt x="470" y="1038"/>
                    <a:pt x="485" y="1054"/>
                  </a:cubicBezTo>
                  <a:cubicBezTo>
                    <a:pt x="548" y="1117"/>
                    <a:pt x="548" y="1117"/>
                    <a:pt x="548" y="1117"/>
                  </a:cubicBezTo>
                  <a:cubicBezTo>
                    <a:pt x="548" y="1582"/>
                    <a:pt x="548" y="1582"/>
                    <a:pt x="548" y="1582"/>
                  </a:cubicBezTo>
                  <a:cubicBezTo>
                    <a:pt x="465" y="1582"/>
                    <a:pt x="465" y="1582"/>
                    <a:pt x="465" y="1582"/>
                  </a:cubicBezTo>
                  <a:cubicBezTo>
                    <a:pt x="443" y="1582"/>
                    <a:pt x="425" y="1600"/>
                    <a:pt x="425" y="1622"/>
                  </a:cubicBezTo>
                  <a:cubicBezTo>
                    <a:pt x="425" y="1644"/>
                    <a:pt x="443" y="1662"/>
                    <a:pt x="465" y="1662"/>
                  </a:cubicBezTo>
                  <a:cubicBezTo>
                    <a:pt x="1133" y="1662"/>
                    <a:pt x="1133" y="1662"/>
                    <a:pt x="1133" y="1662"/>
                  </a:cubicBezTo>
                  <a:cubicBezTo>
                    <a:pt x="1155" y="1662"/>
                    <a:pt x="1173" y="1644"/>
                    <a:pt x="1173" y="1622"/>
                  </a:cubicBezTo>
                  <a:cubicBezTo>
                    <a:pt x="1173" y="1600"/>
                    <a:pt x="1155" y="1582"/>
                    <a:pt x="1133" y="15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6" name="Freeform 21"/>
            <p:cNvSpPr>
              <a:spLocks noEditPoints="1"/>
            </p:cNvSpPr>
            <p:nvPr/>
          </p:nvSpPr>
          <p:spPr bwMode="auto">
            <a:xfrm>
              <a:off x="8142288" y="2368550"/>
              <a:ext cx="873125" cy="644525"/>
            </a:xfrm>
            <a:custGeom>
              <a:avLst/>
              <a:gdLst>
                <a:gd name="T0" fmla="*/ 962 w 1348"/>
                <a:gd name="T1" fmla="*/ 391 h 995"/>
                <a:gd name="T2" fmla="*/ 1124 w 1348"/>
                <a:gd name="T3" fmla="*/ 251 h 995"/>
                <a:gd name="T4" fmla="*/ 922 w 1348"/>
                <a:gd name="T5" fmla="*/ 322 h 995"/>
                <a:gd name="T6" fmla="*/ 1262 w 1348"/>
                <a:gd name="T7" fmla="*/ 171 h 995"/>
                <a:gd name="T8" fmla="*/ 605 w 1348"/>
                <a:gd name="T9" fmla="*/ 373 h 995"/>
                <a:gd name="T10" fmla="*/ 722 w 1348"/>
                <a:gd name="T11" fmla="*/ 170 h 995"/>
                <a:gd name="T12" fmla="*/ 684 w 1348"/>
                <a:gd name="T13" fmla="*/ 237 h 995"/>
                <a:gd name="T14" fmla="*/ 644 w 1348"/>
                <a:gd name="T15" fmla="*/ 306 h 995"/>
                <a:gd name="T16" fmla="*/ 605 w 1348"/>
                <a:gd name="T17" fmla="*/ 373 h 995"/>
                <a:gd name="T18" fmla="*/ 120 w 1348"/>
                <a:gd name="T19" fmla="*/ 667 h 995"/>
                <a:gd name="T20" fmla="*/ 97 w 1348"/>
                <a:gd name="T21" fmla="*/ 556 h 995"/>
                <a:gd name="T22" fmla="*/ 209 w 1348"/>
                <a:gd name="T23" fmla="*/ 578 h 995"/>
                <a:gd name="T24" fmla="*/ 231 w 1348"/>
                <a:gd name="T25" fmla="*/ 690 h 995"/>
                <a:gd name="T26" fmla="*/ 360 w 1348"/>
                <a:gd name="T27" fmla="*/ 578 h 995"/>
                <a:gd name="T28" fmla="*/ 471 w 1348"/>
                <a:gd name="T29" fmla="*/ 556 h 995"/>
                <a:gd name="T30" fmla="*/ 449 w 1348"/>
                <a:gd name="T31" fmla="*/ 667 h 995"/>
                <a:gd name="T32" fmla="*/ 337 w 1348"/>
                <a:gd name="T33" fmla="*/ 690 h 995"/>
                <a:gd name="T34" fmla="*/ 1341 w 1348"/>
                <a:gd name="T35" fmla="*/ 147 h 995"/>
                <a:gd name="T36" fmla="*/ 1325 w 1348"/>
                <a:gd name="T37" fmla="*/ 117 h 995"/>
                <a:gd name="T38" fmla="*/ 876 w 1348"/>
                <a:gd name="T39" fmla="*/ 215 h 995"/>
                <a:gd name="T40" fmla="*/ 430 w 1348"/>
                <a:gd name="T41" fmla="*/ 115 h 995"/>
                <a:gd name="T42" fmla="*/ 412 w 1348"/>
                <a:gd name="T43" fmla="*/ 144 h 995"/>
                <a:gd name="T44" fmla="*/ 716 w 1348"/>
                <a:gd name="T45" fmla="*/ 484 h 995"/>
                <a:gd name="T46" fmla="*/ 836 w 1348"/>
                <a:gd name="T47" fmla="*/ 774 h 995"/>
                <a:gd name="T48" fmla="*/ 792 w 1348"/>
                <a:gd name="T49" fmla="*/ 839 h 995"/>
                <a:gd name="T50" fmla="*/ 836 w 1348"/>
                <a:gd name="T51" fmla="*/ 915 h 995"/>
                <a:gd name="T52" fmla="*/ 324 w 1348"/>
                <a:gd name="T53" fmla="*/ 774 h 995"/>
                <a:gd name="T54" fmla="*/ 505 w 1348"/>
                <a:gd name="T55" fmla="*/ 724 h 995"/>
                <a:gd name="T56" fmla="*/ 528 w 1348"/>
                <a:gd name="T57" fmla="*/ 499 h 995"/>
                <a:gd name="T58" fmla="*/ 284 w 1348"/>
                <a:gd name="T59" fmla="*/ 543 h 995"/>
                <a:gd name="T60" fmla="*/ 41 w 1348"/>
                <a:gd name="T61" fmla="*/ 499 h 995"/>
                <a:gd name="T62" fmla="*/ 63 w 1348"/>
                <a:gd name="T63" fmla="*/ 724 h 995"/>
                <a:gd name="T64" fmla="*/ 244 w 1348"/>
                <a:gd name="T65" fmla="*/ 774 h 995"/>
                <a:gd name="T66" fmla="*/ 44 w 1348"/>
                <a:gd name="T67" fmla="*/ 915 h 995"/>
                <a:gd name="T68" fmla="*/ 44 w 1348"/>
                <a:gd name="T69" fmla="*/ 995 h 995"/>
                <a:gd name="T70" fmla="*/ 1074 w 1348"/>
                <a:gd name="T71" fmla="*/ 955 h 995"/>
                <a:gd name="T72" fmla="*/ 916 w 1348"/>
                <a:gd name="T73" fmla="*/ 915 h 995"/>
                <a:gd name="T74" fmla="*/ 916 w 1348"/>
                <a:gd name="T75" fmla="*/ 867 h 995"/>
                <a:gd name="T76" fmla="*/ 958 w 1348"/>
                <a:gd name="T77" fmla="*/ 662 h 995"/>
                <a:gd name="T78" fmla="*/ 916 w 1348"/>
                <a:gd name="T79" fmla="*/ 596 h 995"/>
                <a:gd name="T80" fmla="*/ 1036 w 1348"/>
                <a:gd name="T81" fmla="*/ 484 h 995"/>
                <a:gd name="T82" fmla="*/ 1341 w 1348"/>
                <a:gd name="T83" fmla="*/ 147 h 9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48" h="995">
                  <a:moveTo>
                    <a:pt x="1147" y="373"/>
                  </a:moveTo>
                  <a:cubicBezTo>
                    <a:pt x="1076" y="414"/>
                    <a:pt x="1008" y="406"/>
                    <a:pt x="962" y="391"/>
                  </a:cubicBezTo>
                  <a:cubicBezTo>
                    <a:pt x="1109" y="306"/>
                    <a:pt x="1109" y="306"/>
                    <a:pt x="1109" y="306"/>
                  </a:cubicBezTo>
                  <a:cubicBezTo>
                    <a:pt x="1128" y="295"/>
                    <a:pt x="1135" y="270"/>
                    <a:pt x="1124" y="251"/>
                  </a:cubicBezTo>
                  <a:cubicBezTo>
                    <a:pt x="1113" y="232"/>
                    <a:pt x="1088" y="226"/>
                    <a:pt x="1069" y="237"/>
                  </a:cubicBezTo>
                  <a:cubicBezTo>
                    <a:pt x="922" y="322"/>
                    <a:pt x="922" y="322"/>
                    <a:pt x="922" y="322"/>
                  </a:cubicBezTo>
                  <a:cubicBezTo>
                    <a:pt x="932" y="274"/>
                    <a:pt x="959" y="211"/>
                    <a:pt x="1031" y="170"/>
                  </a:cubicBezTo>
                  <a:cubicBezTo>
                    <a:pt x="1132" y="111"/>
                    <a:pt x="1226" y="151"/>
                    <a:pt x="1262" y="171"/>
                  </a:cubicBezTo>
                  <a:cubicBezTo>
                    <a:pt x="1261" y="216"/>
                    <a:pt x="1248" y="315"/>
                    <a:pt x="1147" y="373"/>
                  </a:cubicBezTo>
                  <a:close/>
                  <a:moveTo>
                    <a:pt x="605" y="373"/>
                  </a:moveTo>
                  <a:cubicBezTo>
                    <a:pt x="503" y="314"/>
                    <a:pt x="491" y="213"/>
                    <a:pt x="491" y="172"/>
                  </a:cubicBezTo>
                  <a:cubicBezTo>
                    <a:pt x="529" y="150"/>
                    <a:pt x="622" y="112"/>
                    <a:pt x="722" y="170"/>
                  </a:cubicBezTo>
                  <a:cubicBezTo>
                    <a:pt x="794" y="211"/>
                    <a:pt x="821" y="274"/>
                    <a:pt x="831" y="322"/>
                  </a:cubicBezTo>
                  <a:cubicBezTo>
                    <a:pt x="684" y="237"/>
                    <a:pt x="684" y="237"/>
                    <a:pt x="684" y="237"/>
                  </a:cubicBezTo>
                  <a:cubicBezTo>
                    <a:pt x="664" y="226"/>
                    <a:pt x="640" y="232"/>
                    <a:pt x="629" y="251"/>
                  </a:cubicBezTo>
                  <a:cubicBezTo>
                    <a:pt x="618" y="270"/>
                    <a:pt x="624" y="295"/>
                    <a:pt x="644" y="306"/>
                  </a:cubicBezTo>
                  <a:cubicBezTo>
                    <a:pt x="791" y="391"/>
                    <a:pt x="791" y="391"/>
                    <a:pt x="791" y="391"/>
                  </a:cubicBezTo>
                  <a:cubicBezTo>
                    <a:pt x="744" y="406"/>
                    <a:pt x="677" y="414"/>
                    <a:pt x="605" y="373"/>
                  </a:cubicBezTo>
                  <a:close/>
                  <a:moveTo>
                    <a:pt x="231" y="690"/>
                  </a:moveTo>
                  <a:cubicBezTo>
                    <a:pt x="207" y="714"/>
                    <a:pt x="156" y="704"/>
                    <a:pt x="120" y="667"/>
                  </a:cubicBezTo>
                  <a:cubicBezTo>
                    <a:pt x="101" y="648"/>
                    <a:pt x="88" y="624"/>
                    <a:pt x="85" y="602"/>
                  </a:cubicBezTo>
                  <a:cubicBezTo>
                    <a:pt x="84" y="590"/>
                    <a:pt x="83" y="570"/>
                    <a:pt x="97" y="556"/>
                  </a:cubicBezTo>
                  <a:cubicBezTo>
                    <a:pt x="106" y="547"/>
                    <a:pt x="119" y="543"/>
                    <a:pt x="133" y="543"/>
                  </a:cubicBezTo>
                  <a:cubicBezTo>
                    <a:pt x="157" y="543"/>
                    <a:pt x="186" y="555"/>
                    <a:pt x="209" y="578"/>
                  </a:cubicBezTo>
                  <a:cubicBezTo>
                    <a:pt x="228" y="597"/>
                    <a:pt x="241" y="621"/>
                    <a:pt x="244" y="644"/>
                  </a:cubicBezTo>
                  <a:cubicBezTo>
                    <a:pt x="245" y="655"/>
                    <a:pt x="245" y="676"/>
                    <a:pt x="231" y="690"/>
                  </a:cubicBezTo>
                  <a:close/>
                  <a:moveTo>
                    <a:pt x="325" y="644"/>
                  </a:moveTo>
                  <a:cubicBezTo>
                    <a:pt x="328" y="621"/>
                    <a:pt x="341" y="597"/>
                    <a:pt x="360" y="578"/>
                  </a:cubicBezTo>
                  <a:cubicBezTo>
                    <a:pt x="383" y="555"/>
                    <a:pt x="412" y="543"/>
                    <a:pt x="436" y="543"/>
                  </a:cubicBezTo>
                  <a:cubicBezTo>
                    <a:pt x="450" y="543"/>
                    <a:pt x="462" y="547"/>
                    <a:pt x="471" y="556"/>
                  </a:cubicBezTo>
                  <a:cubicBezTo>
                    <a:pt x="485" y="570"/>
                    <a:pt x="485" y="590"/>
                    <a:pt x="484" y="602"/>
                  </a:cubicBezTo>
                  <a:cubicBezTo>
                    <a:pt x="481" y="624"/>
                    <a:pt x="468" y="648"/>
                    <a:pt x="449" y="667"/>
                  </a:cubicBezTo>
                  <a:cubicBezTo>
                    <a:pt x="449" y="667"/>
                    <a:pt x="449" y="667"/>
                    <a:pt x="449" y="667"/>
                  </a:cubicBezTo>
                  <a:cubicBezTo>
                    <a:pt x="413" y="704"/>
                    <a:pt x="361" y="714"/>
                    <a:pt x="337" y="690"/>
                  </a:cubicBezTo>
                  <a:cubicBezTo>
                    <a:pt x="323" y="676"/>
                    <a:pt x="323" y="655"/>
                    <a:pt x="325" y="644"/>
                  </a:cubicBezTo>
                  <a:close/>
                  <a:moveTo>
                    <a:pt x="1341" y="147"/>
                  </a:moveTo>
                  <a:cubicBezTo>
                    <a:pt x="1341" y="147"/>
                    <a:pt x="1341" y="147"/>
                    <a:pt x="1341" y="147"/>
                  </a:cubicBezTo>
                  <a:cubicBezTo>
                    <a:pt x="1340" y="135"/>
                    <a:pt x="1334" y="124"/>
                    <a:pt x="1325" y="117"/>
                  </a:cubicBezTo>
                  <a:cubicBezTo>
                    <a:pt x="1318" y="112"/>
                    <a:pt x="1164" y="0"/>
                    <a:pt x="991" y="101"/>
                  </a:cubicBezTo>
                  <a:cubicBezTo>
                    <a:pt x="935" y="133"/>
                    <a:pt x="899" y="174"/>
                    <a:pt x="876" y="215"/>
                  </a:cubicBezTo>
                  <a:cubicBezTo>
                    <a:pt x="853" y="174"/>
                    <a:pt x="818" y="133"/>
                    <a:pt x="762" y="101"/>
                  </a:cubicBezTo>
                  <a:cubicBezTo>
                    <a:pt x="602" y="8"/>
                    <a:pt x="457" y="97"/>
                    <a:pt x="430" y="115"/>
                  </a:cubicBezTo>
                  <a:cubicBezTo>
                    <a:pt x="430" y="115"/>
                    <a:pt x="430" y="115"/>
                    <a:pt x="430" y="115"/>
                  </a:cubicBezTo>
                  <a:cubicBezTo>
                    <a:pt x="420" y="122"/>
                    <a:pt x="413" y="132"/>
                    <a:pt x="412" y="144"/>
                  </a:cubicBezTo>
                  <a:cubicBezTo>
                    <a:pt x="411" y="152"/>
                    <a:pt x="391" y="342"/>
                    <a:pt x="565" y="442"/>
                  </a:cubicBezTo>
                  <a:cubicBezTo>
                    <a:pt x="619" y="473"/>
                    <a:pt x="670" y="484"/>
                    <a:pt x="716" y="484"/>
                  </a:cubicBezTo>
                  <a:cubicBezTo>
                    <a:pt x="763" y="484"/>
                    <a:pt x="805" y="472"/>
                    <a:pt x="836" y="459"/>
                  </a:cubicBezTo>
                  <a:cubicBezTo>
                    <a:pt x="836" y="774"/>
                    <a:pt x="836" y="774"/>
                    <a:pt x="836" y="774"/>
                  </a:cubicBezTo>
                  <a:cubicBezTo>
                    <a:pt x="822" y="768"/>
                    <a:pt x="804" y="770"/>
                    <a:pt x="792" y="782"/>
                  </a:cubicBezTo>
                  <a:cubicBezTo>
                    <a:pt x="776" y="798"/>
                    <a:pt x="776" y="823"/>
                    <a:pt x="792" y="839"/>
                  </a:cubicBezTo>
                  <a:cubicBezTo>
                    <a:pt x="836" y="883"/>
                    <a:pt x="836" y="883"/>
                    <a:pt x="836" y="883"/>
                  </a:cubicBezTo>
                  <a:cubicBezTo>
                    <a:pt x="836" y="915"/>
                    <a:pt x="836" y="915"/>
                    <a:pt x="836" y="915"/>
                  </a:cubicBezTo>
                  <a:cubicBezTo>
                    <a:pt x="324" y="915"/>
                    <a:pt x="324" y="915"/>
                    <a:pt x="324" y="915"/>
                  </a:cubicBezTo>
                  <a:cubicBezTo>
                    <a:pt x="324" y="774"/>
                    <a:pt x="324" y="774"/>
                    <a:pt x="324" y="774"/>
                  </a:cubicBezTo>
                  <a:cubicBezTo>
                    <a:pt x="339" y="780"/>
                    <a:pt x="356" y="782"/>
                    <a:pt x="373" y="782"/>
                  </a:cubicBezTo>
                  <a:cubicBezTo>
                    <a:pt x="418" y="782"/>
                    <a:pt x="467" y="762"/>
                    <a:pt x="505" y="724"/>
                  </a:cubicBezTo>
                  <a:cubicBezTo>
                    <a:pt x="537" y="692"/>
                    <a:pt x="557" y="653"/>
                    <a:pt x="563" y="612"/>
                  </a:cubicBezTo>
                  <a:cubicBezTo>
                    <a:pt x="569" y="568"/>
                    <a:pt x="556" y="527"/>
                    <a:pt x="528" y="499"/>
                  </a:cubicBezTo>
                  <a:cubicBezTo>
                    <a:pt x="472" y="443"/>
                    <a:pt x="371" y="453"/>
                    <a:pt x="303" y="522"/>
                  </a:cubicBezTo>
                  <a:cubicBezTo>
                    <a:pt x="296" y="528"/>
                    <a:pt x="290" y="536"/>
                    <a:pt x="284" y="543"/>
                  </a:cubicBezTo>
                  <a:cubicBezTo>
                    <a:pt x="279" y="536"/>
                    <a:pt x="272" y="528"/>
                    <a:pt x="265" y="522"/>
                  </a:cubicBezTo>
                  <a:cubicBezTo>
                    <a:pt x="197" y="453"/>
                    <a:pt x="96" y="443"/>
                    <a:pt x="41" y="499"/>
                  </a:cubicBezTo>
                  <a:cubicBezTo>
                    <a:pt x="13" y="527"/>
                    <a:pt x="0" y="568"/>
                    <a:pt x="6" y="612"/>
                  </a:cubicBezTo>
                  <a:cubicBezTo>
                    <a:pt x="11" y="653"/>
                    <a:pt x="31" y="692"/>
                    <a:pt x="63" y="724"/>
                  </a:cubicBezTo>
                  <a:cubicBezTo>
                    <a:pt x="102" y="762"/>
                    <a:pt x="151" y="782"/>
                    <a:pt x="196" y="782"/>
                  </a:cubicBezTo>
                  <a:cubicBezTo>
                    <a:pt x="213" y="782"/>
                    <a:pt x="229" y="780"/>
                    <a:pt x="244" y="774"/>
                  </a:cubicBezTo>
                  <a:cubicBezTo>
                    <a:pt x="244" y="915"/>
                    <a:pt x="244" y="915"/>
                    <a:pt x="244" y="915"/>
                  </a:cubicBezTo>
                  <a:cubicBezTo>
                    <a:pt x="44" y="915"/>
                    <a:pt x="44" y="915"/>
                    <a:pt x="44" y="915"/>
                  </a:cubicBezTo>
                  <a:cubicBezTo>
                    <a:pt x="22" y="915"/>
                    <a:pt x="4" y="933"/>
                    <a:pt x="4" y="955"/>
                  </a:cubicBezTo>
                  <a:cubicBezTo>
                    <a:pt x="4" y="977"/>
                    <a:pt x="22" y="995"/>
                    <a:pt x="44" y="995"/>
                  </a:cubicBezTo>
                  <a:cubicBezTo>
                    <a:pt x="1034" y="995"/>
                    <a:pt x="1034" y="995"/>
                    <a:pt x="1034" y="995"/>
                  </a:cubicBezTo>
                  <a:cubicBezTo>
                    <a:pt x="1056" y="995"/>
                    <a:pt x="1074" y="977"/>
                    <a:pt x="1074" y="955"/>
                  </a:cubicBezTo>
                  <a:cubicBezTo>
                    <a:pt x="1074" y="933"/>
                    <a:pt x="1056" y="915"/>
                    <a:pt x="1034" y="915"/>
                  </a:cubicBezTo>
                  <a:cubicBezTo>
                    <a:pt x="916" y="915"/>
                    <a:pt x="916" y="915"/>
                    <a:pt x="916" y="915"/>
                  </a:cubicBezTo>
                  <a:cubicBezTo>
                    <a:pt x="916" y="867"/>
                    <a:pt x="916" y="867"/>
                    <a:pt x="916" y="867"/>
                  </a:cubicBezTo>
                  <a:cubicBezTo>
                    <a:pt x="916" y="867"/>
                    <a:pt x="916" y="867"/>
                    <a:pt x="916" y="867"/>
                  </a:cubicBezTo>
                  <a:cubicBezTo>
                    <a:pt x="916" y="704"/>
                    <a:pt x="916" y="704"/>
                    <a:pt x="916" y="704"/>
                  </a:cubicBezTo>
                  <a:cubicBezTo>
                    <a:pt x="958" y="662"/>
                    <a:pt x="958" y="662"/>
                    <a:pt x="958" y="662"/>
                  </a:cubicBezTo>
                  <a:cubicBezTo>
                    <a:pt x="974" y="646"/>
                    <a:pt x="974" y="621"/>
                    <a:pt x="958" y="605"/>
                  </a:cubicBezTo>
                  <a:cubicBezTo>
                    <a:pt x="947" y="594"/>
                    <a:pt x="930" y="591"/>
                    <a:pt x="916" y="596"/>
                  </a:cubicBezTo>
                  <a:cubicBezTo>
                    <a:pt x="916" y="459"/>
                    <a:pt x="916" y="459"/>
                    <a:pt x="916" y="459"/>
                  </a:cubicBezTo>
                  <a:cubicBezTo>
                    <a:pt x="948" y="472"/>
                    <a:pt x="989" y="484"/>
                    <a:pt x="1036" y="484"/>
                  </a:cubicBezTo>
                  <a:cubicBezTo>
                    <a:pt x="1082" y="484"/>
                    <a:pt x="1134" y="473"/>
                    <a:pt x="1187" y="442"/>
                  </a:cubicBezTo>
                  <a:cubicBezTo>
                    <a:pt x="1348" y="349"/>
                    <a:pt x="1343" y="180"/>
                    <a:pt x="1341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7" name="Freeform 22"/>
            <p:cNvSpPr>
              <a:spLocks/>
            </p:cNvSpPr>
            <p:nvPr/>
          </p:nvSpPr>
          <p:spPr bwMode="auto">
            <a:xfrm>
              <a:off x="8140701" y="1682750"/>
              <a:ext cx="976313" cy="565150"/>
            </a:xfrm>
            <a:custGeom>
              <a:avLst/>
              <a:gdLst>
                <a:gd name="T0" fmla="*/ 45 w 1505"/>
                <a:gd name="T1" fmla="*/ 871 h 871"/>
                <a:gd name="T2" fmla="*/ 64 w 1505"/>
                <a:gd name="T3" fmla="*/ 867 h 871"/>
                <a:gd name="T4" fmla="*/ 1403 w 1505"/>
                <a:gd name="T5" fmla="*/ 153 h 871"/>
                <a:gd name="T6" fmla="*/ 1389 w 1505"/>
                <a:gd name="T7" fmla="*/ 214 h 871"/>
                <a:gd name="T8" fmla="*/ 1419 w 1505"/>
                <a:gd name="T9" fmla="*/ 262 h 871"/>
                <a:gd name="T10" fmla="*/ 1428 w 1505"/>
                <a:gd name="T11" fmla="*/ 263 h 871"/>
                <a:gd name="T12" fmla="*/ 1467 w 1505"/>
                <a:gd name="T13" fmla="*/ 232 h 871"/>
                <a:gd name="T14" fmla="*/ 1501 w 1505"/>
                <a:gd name="T15" fmla="*/ 86 h 871"/>
                <a:gd name="T16" fmla="*/ 1470 w 1505"/>
                <a:gd name="T17" fmla="*/ 38 h 871"/>
                <a:gd name="T18" fmla="*/ 1324 w 1505"/>
                <a:gd name="T19" fmla="*/ 5 h 871"/>
                <a:gd name="T20" fmla="*/ 1276 w 1505"/>
                <a:gd name="T21" fmla="*/ 35 h 871"/>
                <a:gd name="T22" fmla="*/ 1306 w 1505"/>
                <a:gd name="T23" fmla="*/ 83 h 871"/>
                <a:gd name="T24" fmla="*/ 1348 w 1505"/>
                <a:gd name="T25" fmla="*/ 92 h 871"/>
                <a:gd name="T26" fmla="*/ 26 w 1505"/>
                <a:gd name="T27" fmla="*/ 796 h 871"/>
                <a:gd name="T28" fmla="*/ 10 w 1505"/>
                <a:gd name="T29" fmla="*/ 850 h 871"/>
                <a:gd name="T30" fmla="*/ 45 w 1505"/>
                <a:gd name="T3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05" h="871">
                  <a:moveTo>
                    <a:pt x="45" y="871"/>
                  </a:moveTo>
                  <a:cubicBezTo>
                    <a:pt x="52" y="871"/>
                    <a:pt x="58" y="870"/>
                    <a:pt x="64" y="867"/>
                  </a:cubicBezTo>
                  <a:cubicBezTo>
                    <a:pt x="1403" y="153"/>
                    <a:pt x="1403" y="153"/>
                    <a:pt x="1403" y="153"/>
                  </a:cubicBezTo>
                  <a:cubicBezTo>
                    <a:pt x="1389" y="214"/>
                    <a:pt x="1389" y="214"/>
                    <a:pt x="1389" y="214"/>
                  </a:cubicBezTo>
                  <a:cubicBezTo>
                    <a:pt x="1384" y="236"/>
                    <a:pt x="1398" y="257"/>
                    <a:pt x="1419" y="262"/>
                  </a:cubicBezTo>
                  <a:cubicBezTo>
                    <a:pt x="1422" y="263"/>
                    <a:pt x="1425" y="263"/>
                    <a:pt x="1428" y="263"/>
                  </a:cubicBezTo>
                  <a:cubicBezTo>
                    <a:pt x="1447" y="263"/>
                    <a:pt x="1463" y="251"/>
                    <a:pt x="1467" y="232"/>
                  </a:cubicBezTo>
                  <a:cubicBezTo>
                    <a:pt x="1501" y="86"/>
                    <a:pt x="1501" y="86"/>
                    <a:pt x="1501" y="86"/>
                  </a:cubicBezTo>
                  <a:cubicBezTo>
                    <a:pt x="1505" y="64"/>
                    <a:pt x="1492" y="43"/>
                    <a:pt x="1470" y="38"/>
                  </a:cubicBezTo>
                  <a:cubicBezTo>
                    <a:pt x="1324" y="5"/>
                    <a:pt x="1324" y="5"/>
                    <a:pt x="1324" y="5"/>
                  </a:cubicBezTo>
                  <a:cubicBezTo>
                    <a:pt x="1303" y="0"/>
                    <a:pt x="1281" y="13"/>
                    <a:pt x="1276" y="35"/>
                  </a:cubicBezTo>
                  <a:cubicBezTo>
                    <a:pt x="1271" y="56"/>
                    <a:pt x="1285" y="78"/>
                    <a:pt x="1306" y="83"/>
                  </a:cubicBezTo>
                  <a:cubicBezTo>
                    <a:pt x="1348" y="92"/>
                    <a:pt x="1348" y="92"/>
                    <a:pt x="1348" y="92"/>
                  </a:cubicBezTo>
                  <a:cubicBezTo>
                    <a:pt x="26" y="796"/>
                    <a:pt x="26" y="796"/>
                    <a:pt x="26" y="796"/>
                  </a:cubicBezTo>
                  <a:cubicBezTo>
                    <a:pt x="7" y="806"/>
                    <a:pt x="0" y="831"/>
                    <a:pt x="10" y="850"/>
                  </a:cubicBezTo>
                  <a:cubicBezTo>
                    <a:pt x="17" y="864"/>
                    <a:pt x="31" y="871"/>
                    <a:pt x="45" y="8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9742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26"/>
          <a:stretch/>
        </p:blipFill>
        <p:spPr>
          <a:xfrm>
            <a:off x="0" y="-16042"/>
            <a:ext cx="5967663" cy="6874042"/>
          </a:xfrm>
          <a:prstGeom prst="rect">
            <a:avLst/>
          </a:prstGeom>
        </p:spPr>
      </p:pic>
      <p:sp>
        <p:nvSpPr>
          <p:cNvPr id="15" name="Freeform 5"/>
          <p:cNvSpPr>
            <a:spLocks/>
          </p:cNvSpPr>
          <p:nvPr/>
        </p:nvSpPr>
        <p:spPr bwMode="auto">
          <a:xfrm rot="16200000">
            <a:off x="1671458" y="2259304"/>
            <a:ext cx="2653561" cy="2339391"/>
          </a:xfrm>
          <a:custGeom>
            <a:avLst/>
            <a:gdLst>
              <a:gd name="T0" fmla="*/ 3425 w 4846"/>
              <a:gd name="T1" fmla="*/ 0 h 4273"/>
              <a:gd name="T2" fmla="*/ 1421 w 4846"/>
              <a:gd name="T3" fmla="*/ 0 h 4273"/>
              <a:gd name="T4" fmla="*/ 1074 w 4846"/>
              <a:gd name="T5" fmla="*/ 200 h 4273"/>
              <a:gd name="T6" fmla="*/ 72 w 4846"/>
              <a:gd name="T7" fmla="*/ 1937 h 4273"/>
              <a:gd name="T8" fmla="*/ 72 w 4846"/>
              <a:gd name="T9" fmla="*/ 2337 h 4273"/>
              <a:gd name="T10" fmla="*/ 1074 w 4846"/>
              <a:gd name="T11" fmla="*/ 4073 h 4273"/>
              <a:gd name="T12" fmla="*/ 1421 w 4846"/>
              <a:gd name="T13" fmla="*/ 4273 h 4273"/>
              <a:gd name="T14" fmla="*/ 3425 w 4846"/>
              <a:gd name="T15" fmla="*/ 4273 h 4273"/>
              <a:gd name="T16" fmla="*/ 3772 w 4846"/>
              <a:gd name="T17" fmla="*/ 4073 h 4273"/>
              <a:gd name="T18" fmla="*/ 4774 w 4846"/>
              <a:gd name="T19" fmla="*/ 2337 h 4273"/>
              <a:gd name="T20" fmla="*/ 4774 w 4846"/>
              <a:gd name="T21" fmla="*/ 1937 h 4273"/>
              <a:gd name="T22" fmla="*/ 3772 w 4846"/>
              <a:gd name="T23" fmla="*/ 200 h 4273"/>
              <a:gd name="T24" fmla="*/ 3425 w 4846"/>
              <a:gd name="T25" fmla="*/ 0 h 4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846" h="4273">
                <a:moveTo>
                  <a:pt x="3425" y="0"/>
                </a:moveTo>
                <a:cubicBezTo>
                  <a:pt x="1421" y="0"/>
                  <a:pt x="1421" y="0"/>
                  <a:pt x="1421" y="0"/>
                </a:cubicBezTo>
                <a:cubicBezTo>
                  <a:pt x="1278" y="0"/>
                  <a:pt x="1146" y="77"/>
                  <a:pt x="1074" y="200"/>
                </a:cubicBezTo>
                <a:cubicBezTo>
                  <a:pt x="72" y="1937"/>
                  <a:pt x="72" y="1937"/>
                  <a:pt x="72" y="1937"/>
                </a:cubicBezTo>
                <a:cubicBezTo>
                  <a:pt x="0" y="2060"/>
                  <a:pt x="0" y="2213"/>
                  <a:pt x="72" y="2337"/>
                </a:cubicBezTo>
                <a:cubicBezTo>
                  <a:pt x="1074" y="4073"/>
                  <a:pt x="1074" y="4073"/>
                  <a:pt x="1074" y="4073"/>
                </a:cubicBezTo>
                <a:cubicBezTo>
                  <a:pt x="1146" y="4197"/>
                  <a:pt x="1278" y="4273"/>
                  <a:pt x="1421" y="4273"/>
                </a:cubicBezTo>
                <a:cubicBezTo>
                  <a:pt x="3425" y="4273"/>
                  <a:pt x="3425" y="4273"/>
                  <a:pt x="3425" y="4273"/>
                </a:cubicBezTo>
                <a:cubicBezTo>
                  <a:pt x="3568" y="4273"/>
                  <a:pt x="3700" y="4197"/>
                  <a:pt x="3772" y="4073"/>
                </a:cubicBezTo>
                <a:cubicBezTo>
                  <a:pt x="4774" y="2337"/>
                  <a:pt x="4774" y="2337"/>
                  <a:pt x="4774" y="2337"/>
                </a:cubicBezTo>
                <a:cubicBezTo>
                  <a:pt x="4846" y="2213"/>
                  <a:pt x="4846" y="2060"/>
                  <a:pt x="4774" y="1937"/>
                </a:cubicBezTo>
                <a:cubicBezTo>
                  <a:pt x="3772" y="200"/>
                  <a:pt x="3772" y="200"/>
                  <a:pt x="3772" y="200"/>
                </a:cubicBezTo>
                <a:cubicBezTo>
                  <a:pt x="3700" y="77"/>
                  <a:pt x="3568" y="0"/>
                  <a:pt x="342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pSp>
        <p:nvGrpSpPr>
          <p:cNvPr id="16" name="Grupo 15"/>
          <p:cNvGrpSpPr/>
          <p:nvPr/>
        </p:nvGrpSpPr>
        <p:grpSpPr>
          <a:xfrm>
            <a:off x="2355300" y="2786061"/>
            <a:ext cx="1285875" cy="1285875"/>
            <a:chOff x="2719388" y="901700"/>
            <a:chExt cx="1285875" cy="1285875"/>
          </a:xfrm>
          <a:solidFill>
            <a:schemeClr val="accent6"/>
          </a:solidFill>
        </p:grpSpPr>
        <p:sp>
          <p:nvSpPr>
            <p:cNvPr id="17" name="Freeform 5"/>
            <p:cNvSpPr>
              <a:spLocks noEditPoints="1"/>
            </p:cNvSpPr>
            <p:nvPr/>
          </p:nvSpPr>
          <p:spPr bwMode="auto">
            <a:xfrm>
              <a:off x="2967038" y="1274763"/>
              <a:ext cx="125413" cy="290513"/>
            </a:xfrm>
            <a:custGeom>
              <a:avLst/>
              <a:gdLst>
                <a:gd name="T0" fmla="*/ 96 w 192"/>
                <a:gd name="T1" fmla="*/ 320 h 448"/>
                <a:gd name="T2" fmla="*/ 64 w 192"/>
                <a:gd name="T3" fmla="*/ 288 h 448"/>
                <a:gd name="T4" fmla="*/ 0 w 192"/>
                <a:gd name="T5" fmla="*/ 288 h 448"/>
                <a:gd name="T6" fmla="*/ 64 w 192"/>
                <a:gd name="T7" fmla="*/ 378 h 448"/>
                <a:gd name="T8" fmla="*/ 64 w 192"/>
                <a:gd name="T9" fmla="*/ 448 h 448"/>
                <a:gd name="T10" fmla="*/ 128 w 192"/>
                <a:gd name="T11" fmla="*/ 448 h 448"/>
                <a:gd name="T12" fmla="*/ 128 w 192"/>
                <a:gd name="T13" fmla="*/ 378 h 448"/>
                <a:gd name="T14" fmla="*/ 192 w 192"/>
                <a:gd name="T15" fmla="*/ 288 h 448"/>
                <a:gd name="T16" fmla="*/ 96 w 192"/>
                <a:gd name="T17" fmla="*/ 192 h 448"/>
                <a:gd name="T18" fmla="*/ 64 w 192"/>
                <a:gd name="T19" fmla="*/ 160 h 448"/>
                <a:gd name="T20" fmla="*/ 96 w 192"/>
                <a:gd name="T21" fmla="*/ 128 h 448"/>
                <a:gd name="T22" fmla="*/ 128 w 192"/>
                <a:gd name="T23" fmla="*/ 160 h 448"/>
                <a:gd name="T24" fmla="*/ 192 w 192"/>
                <a:gd name="T25" fmla="*/ 160 h 448"/>
                <a:gd name="T26" fmla="*/ 128 w 192"/>
                <a:gd name="T27" fmla="*/ 70 h 448"/>
                <a:gd name="T28" fmla="*/ 128 w 192"/>
                <a:gd name="T29" fmla="*/ 0 h 448"/>
                <a:gd name="T30" fmla="*/ 64 w 192"/>
                <a:gd name="T31" fmla="*/ 0 h 448"/>
                <a:gd name="T32" fmla="*/ 64 w 192"/>
                <a:gd name="T33" fmla="*/ 70 h 448"/>
                <a:gd name="T34" fmla="*/ 0 w 192"/>
                <a:gd name="T35" fmla="*/ 160 h 448"/>
                <a:gd name="T36" fmla="*/ 96 w 192"/>
                <a:gd name="T37" fmla="*/ 256 h 448"/>
                <a:gd name="T38" fmla="*/ 128 w 192"/>
                <a:gd name="T39" fmla="*/ 288 h 448"/>
                <a:gd name="T40" fmla="*/ 96 w 192"/>
                <a:gd name="T41" fmla="*/ 320 h 448"/>
                <a:gd name="T42" fmla="*/ 96 w 192"/>
                <a:gd name="T43" fmla="*/ 320 h 448"/>
                <a:gd name="T44" fmla="*/ 96 w 192"/>
                <a:gd name="T45" fmla="*/ 32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2" h="448">
                  <a:moveTo>
                    <a:pt x="96" y="320"/>
                  </a:moveTo>
                  <a:cubicBezTo>
                    <a:pt x="78" y="320"/>
                    <a:pt x="64" y="306"/>
                    <a:pt x="64" y="28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0" y="330"/>
                    <a:pt x="27" y="365"/>
                    <a:pt x="64" y="378"/>
                  </a:cubicBezTo>
                  <a:cubicBezTo>
                    <a:pt x="64" y="448"/>
                    <a:pt x="64" y="448"/>
                    <a:pt x="64" y="448"/>
                  </a:cubicBezTo>
                  <a:cubicBezTo>
                    <a:pt x="128" y="448"/>
                    <a:pt x="128" y="448"/>
                    <a:pt x="128" y="448"/>
                  </a:cubicBezTo>
                  <a:cubicBezTo>
                    <a:pt x="128" y="378"/>
                    <a:pt x="128" y="378"/>
                    <a:pt x="128" y="378"/>
                  </a:cubicBezTo>
                  <a:cubicBezTo>
                    <a:pt x="165" y="365"/>
                    <a:pt x="192" y="330"/>
                    <a:pt x="192" y="288"/>
                  </a:cubicBezTo>
                  <a:cubicBezTo>
                    <a:pt x="192" y="235"/>
                    <a:pt x="149" y="192"/>
                    <a:pt x="96" y="192"/>
                  </a:cubicBezTo>
                  <a:cubicBezTo>
                    <a:pt x="78" y="192"/>
                    <a:pt x="64" y="178"/>
                    <a:pt x="64" y="160"/>
                  </a:cubicBezTo>
                  <a:cubicBezTo>
                    <a:pt x="64" y="142"/>
                    <a:pt x="78" y="128"/>
                    <a:pt x="96" y="128"/>
                  </a:cubicBezTo>
                  <a:cubicBezTo>
                    <a:pt x="114" y="128"/>
                    <a:pt x="128" y="142"/>
                    <a:pt x="128" y="160"/>
                  </a:cubicBezTo>
                  <a:cubicBezTo>
                    <a:pt x="192" y="160"/>
                    <a:pt x="192" y="160"/>
                    <a:pt x="192" y="160"/>
                  </a:cubicBezTo>
                  <a:cubicBezTo>
                    <a:pt x="192" y="118"/>
                    <a:pt x="165" y="83"/>
                    <a:pt x="128" y="7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70"/>
                    <a:pt x="64" y="70"/>
                    <a:pt x="64" y="70"/>
                  </a:cubicBezTo>
                  <a:cubicBezTo>
                    <a:pt x="27" y="83"/>
                    <a:pt x="0" y="118"/>
                    <a:pt x="0" y="160"/>
                  </a:cubicBezTo>
                  <a:cubicBezTo>
                    <a:pt x="0" y="213"/>
                    <a:pt x="43" y="256"/>
                    <a:pt x="96" y="256"/>
                  </a:cubicBezTo>
                  <a:cubicBezTo>
                    <a:pt x="114" y="256"/>
                    <a:pt x="128" y="270"/>
                    <a:pt x="128" y="288"/>
                  </a:cubicBezTo>
                  <a:cubicBezTo>
                    <a:pt x="128" y="306"/>
                    <a:pt x="114" y="320"/>
                    <a:pt x="96" y="320"/>
                  </a:cubicBezTo>
                  <a:close/>
                  <a:moveTo>
                    <a:pt x="96" y="320"/>
                  </a:moveTo>
                  <a:cubicBezTo>
                    <a:pt x="96" y="320"/>
                    <a:pt x="96" y="320"/>
                    <a:pt x="96" y="3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8" name="Freeform 6"/>
            <p:cNvSpPr>
              <a:spLocks noEditPoints="1"/>
            </p:cNvSpPr>
            <p:nvPr/>
          </p:nvSpPr>
          <p:spPr bwMode="auto">
            <a:xfrm>
              <a:off x="2886076" y="1192213"/>
              <a:ext cx="371475" cy="373063"/>
            </a:xfrm>
            <a:custGeom>
              <a:avLst/>
              <a:gdLst>
                <a:gd name="T0" fmla="*/ 223 w 575"/>
                <a:gd name="T1" fmla="*/ 0 h 575"/>
                <a:gd name="T2" fmla="*/ 0 w 575"/>
                <a:gd name="T3" fmla="*/ 80 h 575"/>
                <a:gd name="T4" fmla="*/ 40 w 575"/>
                <a:gd name="T5" fmla="*/ 129 h 575"/>
                <a:gd name="T6" fmla="*/ 223 w 575"/>
                <a:gd name="T7" fmla="*/ 64 h 575"/>
                <a:gd name="T8" fmla="*/ 511 w 575"/>
                <a:gd name="T9" fmla="*/ 352 h 575"/>
                <a:gd name="T10" fmla="*/ 446 w 575"/>
                <a:gd name="T11" fmla="*/ 534 h 575"/>
                <a:gd name="T12" fmla="*/ 495 w 575"/>
                <a:gd name="T13" fmla="*/ 575 h 575"/>
                <a:gd name="T14" fmla="*/ 575 w 575"/>
                <a:gd name="T15" fmla="*/ 352 h 575"/>
                <a:gd name="T16" fmla="*/ 223 w 575"/>
                <a:gd name="T17" fmla="*/ 0 h 575"/>
                <a:gd name="T18" fmla="*/ 223 w 575"/>
                <a:gd name="T19" fmla="*/ 0 h 575"/>
                <a:gd name="T20" fmla="*/ 223 w 575"/>
                <a:gd name="T21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5" h="575">
                  <a:moveTo>
                    <a:pt x="223" y="0"/>
                  </a:moveTo>
                  <a:cubicBezTo>
                    <a:pt x="142" y="0"/>
                    <a:pt x="63" y="28"/>
                    <a:pt x="0" y="80"/>
                  </a:cubicBezTo>
                  <a:cubicBezTo>
                    <a:pt x="40" y="129"/>
                    <a:pt x="40" y="129"/>
                    <a:pt x="40" y="129"/>
                  </a:cubicBezTo>
                  <a:cubicBezTo>
                    <a:pt x="92" y="87"/>
                    <a:pt x="157" y="64"/>
                    <a:pt x="223" y="64"/>
                  </a:cubicBezTo>
                  <a:cubicBezTo>
                    <a:pt x="382" y="64"/>
                    <a:pt x="511" y="193"/>
                    <a:pt x="511" y="352"/>
                  </a:cubicBezTo>
                  <a:cubicBezTo>
                    <a:pt x="511" y="418"/>
                    <a:pt x="488" y="483"/>
                    <a:pt x="446" y="534"/>
                  </a:cubicBezTo>
                  <a:cubicBezTo>
                    <a:pt x="495" y="575"/>
                    <a:pt x="495" y="575"/>
                    <a:pt x="495" y="575"/>
                  </a:cubicBezTo>
                  <a:cubicBezTo>
                    <a:pt x="547" y="512"/>
                    <a:pt x="575" y="433"/>
                    <a:pt x="575" y="352"/>
                  </a:cubicBezTo>
                  <a:cubicBezTo>
                    <a:pt x="575" y="158"/>
                    <a:pt x="417" y="0"/>
                    <a:pt x="223" y="0"/>
                  </a:cubicBezTo>
                  <a:close/>
                  <a:moveTo>
                    <a:pt x="223" y="0"/>
                  </a:move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9" name="Freeform 7"/>
            <p:cNvSpPr>
              <a:spLocks noEditPoints="1"/>
            </p:cNvSpPr>
            <p:nvPr/>
          </p:nvSpPr>
          <p:spPr bwMode="auto">
            <a:xfrm>
              <a:off x="2801938" y="1276350"/>
              <a:ext cx="373063" cy="371475"/>
            </a:xfrm>
            <a:custGeom>
              <a:avLst/>
              <a:gdLst>
                <a:gd name="T0" fmla="*/ 352 w 575"/>
                <a:gd name="T1" fmla="*/ 511 h 575"/>
                <a:gd name="T2" fmla="*/ 64 w 575"/>
                <a:gd name="T3" fmla="*/ 223 h 575"/>
                <a:gd name="T4" fmla="*/ 129 w 575"/>
                <a:gd name="T5" fmla="*/ 40 h 575"/>
                <a:gd name="T6" fmla="*/ 80 w 575"/>
                <a:gd name="T7" fmla="*/ 0 h 575"/>
                <a:gd name="T8" fmla="*/ 0 w 575"/>
                <a:gd name="T9" fmla="*/ 223 h 575"/>
                <a:gd name="T10" fmla="*/ 352 w 575"/>
                <a:gd name="T11" fmla="*/ 575 h 575"/>
                <a:gd name="T12" fmla="*/ 575 w 575"/>
                <a:gd name="T13" fmla="*/ 495 h 575"/>
                <a:gd name="T14" fmla="*/ 534 w 575"/>
                <a:gd name="T15" fmla="*/ 446 h 575"/>
                <a:gd name="T16" fmla="*/ 352 w 575"/>
                <a:gd name="T17" fmla="*/ 511 h 575"/>
                <a:gd name="T18" fmla="*/ 352 w 575"/>
                <a:gd name="T19" fmla="*/ 511 h 575"/>
                <a:gd name="T20" fmla="*/ 352 w 575"/>
                <a:gd name="T21" fmla="*/ 511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5" h="575">
                  <a:moveTo>
                    <a:pt x="352" y="511"/>
                  </a:moveTo>
                  <a:cubicBezTo>
                    <a:pt x="193" y="511"/>
                    <a:pt x="64" y="382"/>
                    <a:pt x="64" y="223"/>
                  </a:cubicBezTo>
                  <a:cubicBezTo>
                    <a:pt x="64" y="156"/>
                    <a:pt x="87" y="92"/>
                    <a:pt x="129" y="4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28" y="63"/>
                    <a:pt x="0" y="142"/>
                    <a:pt x="0" y="223"/>
                  </a:cubicBezTo>
                  <a:cubicBezTo>
                    <a:pt x="0" y="417"/>
                    <a:pt x="158" y="575"/>
                    <a:pt x="352" y="575"/>
                  </a:cubicBezTo>
                  <a:cubicBezTo>
                    <a:pt x="433" y="575"/>
                    <a:pt x="512" y="547"/>
                    <a:pt x="575" y="495"/>
                  </a:cubicBezTo>
                  <a:cubicBezTo>
                    <a:pt x="534" y="446"/>
                    <a:pt x="534" y="446"/>
                    <a:pt x="534" y="446"/>
                  </a:cubicBezTo>
                  <a:cubicBezTo>
                    <a:pt x="483" y="488"/>
                    <a:pt x="418" y="511"/>
                    <a:pt x="352" y="511"/>
                  </a:cubicBezTo>
                  <a:close/>
                  <a:moveTo>
                    <a:pt x="352" y="511"/>
                  </a:moveTo>
                  <a:cubicBezTo>
                    <a:pt x="352" y="511"/>
                    <a:pt x="352" y="511"/>
                    <a:pt x="352" y="5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0" name="Freeform 8"/>
            <p:cNvSpPr>
              <a:spLocks noEditPoints="1"/>
            </p:cNvSpPr>
            <p:nvPr/>
          </p:nvSpPr>
          <p:spPr bwMode="auto">
            <a:xfrm>
              <a:off x="2719388" y="901700"/>
              <a:ext cx="1285875" cy="1285875"/>
            </a:xfrm>
            <a:custGeom>
              <a:avLst/>
              <a:gdLst>
                <a:gd name="T0" fmla="*/ 1658 w 1984"/>
                <a:gd name="T1" fmla="*/ 64 h 1984"/>
                <a:gd name="T2" fmla="*/ 1184 w 1984"/>
                <a:gd name="T3" fmla="*/ 0 h 1984"/>
                <a:gd name="T4" fmla="*/ 864 w 1984"/>
                <a:gd name="T5" fmla="*/ 64 h 1984"/>
                <a:gd name="T6" fmla="*/ 768 w 1984"/>
                <a:gd name="T7" fmla="*/ 417 h 1984"/>
                <a:gd name="T8" fmla="*/ 0 w 1984"/>
                <a:gd name="T9" fmla="*/ 800 h 1984"/>
                <a:gd name="T10" fmla="*/ 384 w 1984"/>
                <a:gd name="T11" fmla="*/ 1344 h 1984"/>
                <a:gd name="T12" fmla="*/ 320 w 1984"/>
                <a:gd name="T13" fmla="*/ 1824 h 1984"/>
                <a:gd name="T14" fmla="*/ 640 w 1984"/>
                <a:gd name="T15" fmla="*/ 1824 h 1984"/>
                <a:gd name="T16" fmla="*/ 576 w 1984"/>
                <a:gd name="T17" fmla="*/ 1344 h 1984"/>
                <a:gd name="T18" fmla="*/ 768 w 1984"/>
                <a:gd name="T19" fmla="*/ 1183 h 1984"/>
                <a:gd name="T20" fmla="*/ 864 w 1984"/>
                <a:gd name="T21" fmla="*/ 1728 h 1984"/>
                <a:gd name="T22" fmla="*/ 1984 w 1984"/>
                <a:gd name="T23" fmla="*/ 1632 h 1984"/>
                <a:gd name="T24" fmla="*/ 1888 w 1984"/>
                <a:gd name="T25" fmla="*/ 64 h 1984"/>
                <a:gd name="T26" fmla="*/ 1184 w 1984"/>
                <a:gd name="T27" fmla="*/ 64 h 1984"/>
                <a:gd name="T28" fmla="*/ 1600 w 1984"/>
                <a:gd name="T29" fmla="*/ 96 h 1984"/>
                <a:gd name="T30" fmla="*/ 1568 w 1984"/>
                <a:gd name="T31" fmla="*/ 256 h 1984"/>
                <a:gd name="T32" fmla="*/ 1152 w 1984"/>
                <a:gd name="T33" fmla="*/ 224 h 1984"/>
                <a:gd name="T34" fmla="*/ 1094 w 1984"/>
                <a:gd name="T35" fmla="*/ 256 h 1984"/>
                <a:gd name="T36" fmla="*/ 1568 w 1984"/>
                <a:gd name="T37" fmla="*/ 320 h 1984"/>
                <a:gd name="T38" fmla="*/ 1792 w 1984"/>
                <a:gd name="T39" fmla="*/ 256 h 1984"/>
                <a:gd name="T40" fmla="*/ 960 w 1984"/>
                <a:gd name="T41" fmla="*/ 1536 h 1984"/>
                <a:gd name="T42" fmla="*/ 1094 w 1984"/>
                <a:gd name="T43" fmla="*/ 256 h 1984"/>
                <a:gd name="T44" fmla="*/ 864 w 1984"/>
                <a:gd name="T45" fmla="*/ 128 h 1984"/>
                <a:gd name="T46" fmla="*/ 1088 w 1984"/>
                <a:gd name="T47" fmla="*/ 192 h 1984"/>
                <a:gd name="T48" fmla="*/ 896 w 1984"/>
                <a:gd name="T49" fmla="*/ 561 h 1984"/>
                <a:gd name="T50" fmla="*/ 832 w 1984"/>
                <a:gd name="T51" fmla="*/ 160 h 1984"/>
                <a:gd name="T52" fmla="*/ 480 w 1984"/>
                <a:gd name="T53" fmla="*/ 1920 h 1984"/>
                <a:gd name="T54" fmla="*/ 384 w 1984"/>
                <a:gd name="T55" fmla="*/ 1536 h 1984"/>
                <a:gd name="T56" fmla="*/ 512 w 1984"/>
                <a:gd name="T57" fmla="*/ 1472 h 1984"/>
                <a:gd name="T58" fmla="*/ 384 w 1984"/>
                <a:gd name="T59" fmla="*/ 1408 h 1984"/>
                <a:gd name="T60" fmla="*/ 576 w 1984"/>
                <a:gd name="T61" fmla="*/ 1824 h 1984"/>
                <a:gd name="T62" fmla="*/ 448 w 1984"/>
                <a:gd name="T63" fmla="*/ 1278 h 1984"/>
                <a:gd name="T64" fmla="*/ 512 w 1984"/>
                <a:gd name="T65" fmla="*/ 1278 h 1984"/>
                <a:gd name="T66" fmla="*/ 448 w 1984"/>
                <a:gd name="T67" fmla="*/ 1344 h 1984"/>
                <a:gd name="T68" fmla="*/ 64 w 1984"/>
                <a:gd name="T69" fmla="*/ 800 h 1984"/>
                <a:gd name="T70" fmla="*/ 896 w 1984"/>
                <a:gd name="T71" fmla="*/ 800 h 1984"/>
                <a:gd name="T72" fmla="*/ 1920 w 1984"/>
                <a:gd name="T73" fmla="*/ 1632 h 1984"/>
                <a:gd name="T74" fmla="*/ 864 w 1984"/>
                <a:gd name="T75" fmla="*/ 1664 h 1984"/>
                <a:gd name="T76" fmla="*/ 832 w 1984"/>
                <a:gd name="T77" fmla="*/ 1125 h 1984"/>
                <a:gd name="T78" fmla="*/ 896 w 1984"/>
                <a:gd name="T79" fmla="*/ 1600 h 1984"/>
                <a:gd name="T80" fmla="*/ 1856 w 1984"/>
                <a:gd name="T81" fmla="*/ 192 h 1984"/>
                <a:gd name="T82" fmla="*/ 1664 w 1984"/>
                <a:gd name="T83" fmla="*/ 128 h 1984"/>
                <a:gd name="T84" fmla="*/ 1920 w 1984"/>
                <a:gd name="T85" fmla="*/ 160 h 1984"/>
                <a:gd name="T86" fmla="*/ 1920 w 1984"/>
                <a:gd name="T87" fmla="*/ 1632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84" h="1984">
                  <a:moveTo>
                    <a:pt x="1888" y="64"/>
                  </a:moveTo>
                  <a:cubicBezTo>
                    <a:pt x="1658" y="64"/>
                    <a:pt x="1658" y="64"/>
                    <a:pt x="1658" y="64"/>
                  </a:cubicBezTo>
                  <a:cubicBezTo>
                    <a:pt x="1645" y="27"/>
                    <a:pt x="1610" y="0"/>
                    <a:pt x="1568" y="0"/>
                  </a:cubicBezTo>
                  <a:cubicBezTo>
                    <a:pt x="1184" y="0"/>
                    <a:pt x="1184" y="0"/>
                    <a:pt x="1184" y="0"/>
                  </a:cubicBezTo>
                  <a:cubicBezTo>
                    <a:pt x="1142" y="0"/>
                    <a:pt x="1107" y="27"/>
                    <a:pt x="1094" y="64"/>
                  </a:cubicBezTo>
                  <a:cubicBezTo>
                    <a:pt x="864" y="64"/>
                    <a:pt x="864" y="64"/>
                    <a:pt x="864" y="64"/>
                  </a:cubicBezTo>
                  <a:cubicBezTo>
                    <a:pt x="811" y="64"/>
                    <a:pt x="768" y="107"/>
                    <a:pt x="768" y="160"/>
                  </a:cubicBezTo>
                  <a:cubicBezTo>
                    <a:pt x="768" y="417"/>
                    <a:pt x="768" y="417"/>
                    <a:pt x="768" y="417"/>
                  </a:cubicBezTo>
                  <a:cubicBezTo>
                    <a:pt x="688" y="356"/>
                    <a:pt x="588" y="320"/>
                    <a:pt x="480" y="320"/>
                  </a:cubicBezTo>
                  <a:cubicBezTo>
                    <a:pt x="215" y="320"/>
                    <a:pt x="0" y="535"/>
                    <a:pt x="0" y="800"/>
                  </a:cubicBezTo>
                  <a:cubicBezTo>
                    <a:pt x="0" y="1032"/>
                    <a:pt x="165" y="1226"/>
                    <a:pt x="384" y="1270"/>
                  </a:cubicBezTo>
                  <a:cubicBezTo>
                    <a:pt x="384" y="1344"/>
                    <a:pt x="384" y="1344"/>
                    <a:pt x="384" y="1344"/>
                  </a:cubicBezTo>
                  <a:cubicBezTo>
                    <a:pt x="320" y="1344"/>
                    <a:pt x="320" y="1344"/>
                    <a:pt x="320" y="1344"/>
                  </a:cubicBezTo>
                  <a:cubicBezTo>
                    <a:pt x="320" y="1824"/>
                    <a:pt x="320" y="1824"/>
                    <a:pt x="320" y="1824"/>
                  </a:cubicBezTo>
                  <a:cubicBezTo>
                    <a:pt x="320" y="1912"/>
                    <a:pt x="392" y="1984"/>
                    <a:pt x="480" y="1984"/>
                  </a:cubicBezTo>
                  <a:cubicBezTo>
                    <a:pt x="568" y="1984"/>
                    <a:pt x="640" y="1912"/>
                    <a:pt x="640" y="1824"/>
                  </a:cubicBezTo>
                  <a:cubicBezTo>
                    <a:pt x="640" y="1344"/>
                    <a:pt x="640" y="1344"/>
                    <a:pt x="640" y="1344"/>
                  </a:cubicBezTo>
                  <a:cubicBezTo>
                    <a:pt x="576" y="1344"/>
                    <a:pt x="576" y="1344"/>
                    <a:pt x="576" y="1344"/>
                  </a:cubicBezTo>
                  <a:cubicBezTo>
                    <a:pt x="576" y="1270"/>
                    <a:pt x="576" y="1270"/>
                    <a:pt x="576" y="1270"/>
                  </a:cubicBezTo>
                  <a:cubicBezTo>
                    <a:pt x="647" y="1256"/>
                    <a:pt x="712" y="1225"/>
                    <a:pt x="768" y="1183"/>
                  </a:cubicBezTo>
                  <a:cubicBezTo>
                    <a:pt x="768" y="1632"/>
                    <a:pt x="768" y="1632"/>
                    <a:pt x="768" y="1632"/>
                  </a:cubicBezTo>
                  <a:cubicBezTo>
                    <a:pt x="768" y="1685"/>
                    <a:pt x="811" y="1728"/>
                    <a:pt x="864" y="1728"/>
                  </a:cubicBezTo>
                  <a:cubicBezTo>
                    <a:pt x="1888" y="1728"/>
                    <a:pt x="1888" y="1728"/>
                    <a:pt x="1888" y="1728"/>
                  </a:cubicBezTo>
                  <a:cubicBezTo>
                    <a:pt x="1941" y="1728"/>
                    <a:pt x="1984" y="1685"/>
                    <a:pt x="1984" y="1632"/>
                  </a:cubicBezTo>
                  <a:cubicBezTo>
                    <a:pt x="1984" y="160"/>
                    <a:pt x="1984" y="160"/>
                    <a:pt x="1984" y="160"/>
                  </a:cubicBezTo>
                  <a:cubicBezTo>
                    <a:pt x="1984" y="107"/>
                    <a:pt x="1941" y="64"/>
                    <a:pt x="1888" y="64"/>
                  </a:cubicBezTo>
                  <a:close/>
                  <a:moveTo>
                    <a:pt x="1152" y="96"/>
                  </a:moveTo>
                  <a:cubicBezTo>
                    <a:pt x="1152" y="78"/>
                    <a:pt x="1166" y="64"/>
                    <a:pt x="1184" y="64"/>
                  </a:cubicBezTo>
                  <a:cubicBezTo>
                    <a:pt x="1568" y="64"/>
                    <a:pt x="1568" y="64"/>
                    <a:pt x="1568" y="64"/>
                  </a:cubicBezTo>
                  <a:cubicBezTo>
                    <a:pt x="1586" y="64"/>
                    <a:pt x="1600" y="78"/>
                    <a:pt x="1600" y="96"/>
                  </a:cubicBezTo>
                  <a:cubicBezTo>
                    <a:pt x="1600" y="224"/>
                    <a:pt x="1600" y="224"/>
                    <a:pt x="1600" y="224"/>
                  </a:cubicBezTo>
                  <a:cubicBezTo>
                    <a:pt x="1600" y="242"/>
                    <a:pt x="1586" y="256"/>
                    <a:pt x="1568" y="256"/>
                  </a:cubicBezTo>
                  <a:cubicBezTo>
                    <a:pt x="1184" y="256"/>
                    <a:pt x="1184" y="256"/>
                    <a:pt x="1184" y="256"/>
                  </a:cubicBezTo>
                  <a:cubicBezTo>
                    <a:pt x="1166" y="256"/>
                    <a:pt x="1152" y="242"/>
                    <a:pt x="1152" y="224"/>
                  </a:cubicBezTo>
                  <a:lnTo>
                    <a:pt x="1152" y="96"/>
                  </a:lnTo>
                  <a:close/>
                  <a:moveTo>
                    <a:pt x="1094" y="256"/>
                  </a:moveTo>
                  <a:cubicBezTo>
                    <a:pt x="1107" y="293"/>
                    <a:pt x="1142" y="320"/>
                    <a:pt x="1184" y="320"/>
                  </a:cubicBezTo>
                  <a:cubicBezTo>
                    <a:pt x="1568" y="320"/>
                    <a:pt x="1568" y="320"/>
                    <a:pt x="1568" y="320"/>
                  </a:cubicBezTo>
                  <a:cubicBezTo>
                    <a:pt x="1610" y="320"/>
                    <a:pt x="1645" y="293"/>
                    <a:pt x="1658" y="256"/>
                  </a:cubicBezTo>
                  <a:cubicBezTo>
                    <a:pt x="1792" y="256"/>
                    <a:pt x="1792" y="256"/>
                    <a:pt x="1792" y="256"/>
                  </a:cubicBezTo>
                  <a:cubicBezTo>
                    <a:pt x="1792" y="1536"/>
                    <a:pt x="1792" y="1536"/>
                    <a:pt x="1792" y="1536"/>
                  </a:cubicBezTo>
                  <a:cubicBezTo>
                    <a:pt x="960" y="1536"/>
                    <a:pt x="960" y="1536"/>
                    <a:pt x="960" y="1536"/>
                  </a:cubicBezTo>
                  <a:cubicBezTo>
                    <a:pt x="960" y="256"/>
                    <a:pt x="960" y="256"/>
                    <a:pt x="960" y="256"/>
                  </a:cubicBezTo>
                  <a:lnTo>
                    <a:pt x="1094" y="256"/>
                  </a:lnTo>
                  <a:close/>
                  <a:moveTo>
                    <a:pt x="832" y="160"/>
                  </a:moveTo>
                  <a:cubicBezTo>
                    <a:pt x="832" y="142"/>
                    <a:pt x="846" y="128"/>
                    <a:pt x="864" y="128"/>
                  </a:cubicBezTo>
                  <a:cubicBezTo>
                    <a:pt x="1088" y="128"/>
                    <a:pt x="1088" y="128"/>
                    <a:pt x="1088" y="128"/>
                  </a:cubicBezTo>
                  <a:cubicBezTo>
                    <a:pt x="1088" y="192"/>
                    <a:pt x="1088" y="192"/>
                    <a:pt x="1088" y="192"/>
                  </a:cubicBezTo>
                  <a:cubicBezTo>
                    <a:pt x="896" y="192"/>
                    <a:pt x="896" y="192"/>
                    <a:pt x="896" y="192"/>
                  </a:cubicBezTo>
                  <a:cubicBezTo>
                    <a:pt x="896" y="561"/>
                    <a:pt x="896" y="561"/>
                    <a:pt x="896" y="561"/>
                  </a:cubicBezTo>
                  <a:cubicBezTo>
                    <a:pt x="878" y="530"/>
                    <a:pt x="856" y="501"/>
                    <a:pt x="832" y="475"/>
                  </a:cubicBezTo>
                  <a:lnTo>
                    <a:pt x="832" y="160"/>
                  </a:lnTo>
                  <a:close/>
                  <a:moveTo>
                    <a:pt x="576" y="1824"/>
                  </a:moveTo>
                  <a:cubicBezTo>
                    <a:pt x="576" y="1877"/>
                    <a:pt x="533" y="1920"/>
                    <a:pt x="480" y="1920"/>
                  </a:cubicBezTo>
                  <a:cubicBezTo>
                    <a:pt x="427" y="1920"/>
                    <a:pt x="384" y="1877"/>
                    <a:pt x="384" y="1824"/>
                  </a:cubicBezTo>
                  <a:cubicBezTo>
                    <a:pt x="384" y="1536"/>
                    <a:pt x="384" y="1536"/>
                    <a:pt x="384" y="1536"/>
                  </a:cubicBezTo>
                  <a:cubicBezTo>
                    <a:pt x="512" y="1536"/>
                    <a:pt x="512" y="1536"/>
                    <a:pt x="512" y="1536"/>
                  </a:cubicBezTo>
                  <a:cubicBezTo>
                    <a:pt x="512" y="1472"/>
                    <a:pt x="512" y="1472"/>
                    <a:pt x="512" y="1472"/>
                  </a:cubicBezTo>
                  <a:cubicBezTo>
                    <a:pt x="384" y="1472"/>
                    <a:pt x="384" y="1472"/>
                    <a:pt x="384" y="1472"/>
                  </a:cubicBezTo>
                  <a:cubicBezTo>
                    <a:pt x="384" y="1408"/>
                    <a:pt x="384" y="1408"/>
                    <a:pt x="384" y="1408"/>
                  </a:cubicBezTo>
                  <a:cubicBezTo>
                    <a:pt x="576" y="1408"/>
                    <a:pt x="576" y="1408"/>
                    <a:pt x="576" y="1408"/>
                  </a:cubicBezTo>
                  <a:lnTo>
                    <a:pt x="576" y="1824"/>
                  </a:lnTo>
                  <a:close/>
                  <a:moveTo>
                    <a:pt x="448" y="1344"/>
                  </a:moveTo>
                  <a:cubicBezTo>
                    <a:pt x="448" y="1278"/>
                    <a:pt x="448" y="1278"/>
                    <a:pt x="448" y="1278"/>
                  </a:cubicBezTo>
                  <a:cubicBezTo>
                    <a:pt x="459" y="1279"/>
                    <a:pt x="469" y="1280"/>
                    <a:pt x="480" y="1280"/>
                  </a:cubicBezTo>
                  <a:cubicBezTo>
                    <a:pt x="491" y="1280"/>
                    <a:pt x="501" y="1279"/>
                    <a:pt x="512" y="1278"/>
                  </a:cubicBezTo>
                  <a:cubicBezTo>
                    <a:pt x="512" y="1344"/>
                    <a:pt x="512" y="1344"/>
                    <a:pt x="512" y="1344"/>
                  </a:cubicBezTo>
                  <a:lnTo>
                    <a:pt x="448" y="1344"/>
                  </a:lnTo>
                  <a:close/>
                  <a:moveTo>
                    <a:pt x="480" y="1216"/>
                  </a:moveTo>
                  <a:cubicBezTo>
                    <a:pt x="251" y="1216"/>
                    <a:pt x="64" y="1029"/>
                    <a:pt x="64" y="800"/>
                  </a:cubicBezTo>
                  <a:cubicBezTo>
                    <a:pt x="64" y="570"/>
                    <a:pt x="251" y="384"/>
                    <a:pt x="480" y="384"/>
                  </a:cubicBezTo>
                  <a:cubicBezTo>
                    <a:pt x="709" y="384"/>
                    <a:pt x="896" y="570"/>
                    <a:pt x="896" y="800"/>
                  </a:cubicBezTo>
                  <a:cubicBezTo>
                    <a:pt x="896" y="1029"/>
                    <a:pt x="709" y="1216"/>
                    <a:pt x="480" y="1216"/>
                  </a:cubicBezTo>
                  <a:close/>
                  <a:moveTo>
                    <a:pt x="1920" y="1632"/>
                  </a:moveTo>
                  <a:cubicBezTo>
                    <a:pt x="1920" y="1650"/>
                    <a:pt x="1906" y="1664"/>
                    <a:pt x="1888" y="1664"/>
                  </a:cubicBezTo>
                  <a:cubicBezTo>
                    <a:pt x="864" y="1664"/>
                    <a:pt x="864" y="1664"/>
                    <a:pt x="864" y="1664"/>
                  </a:cubicBezTo>
                  <a:cubicBezTo>
                    <a:pt x="846" y="1664"/>
                    <a:pt x="832" y="1650"/>
                    <a:pt x="832" y="1632"/>
                  </a:cubicBezTo>
                  <a:cubicBezTo>
                    <a:pt x="832" y="1125"/>
                    <a:pt x="832" y="1125"/>
                    <a:pt x="832" y="1125"/>
                  </a:cubicBezTo>
                  <a:cubicBezTo>
                    <a:pt x="856" y="1099"/>
                    <a:pt x="878" y="1070"/>
                    <a:pt x="896" y="1038"/>
                  </a:cubicBezTo>
                  <a:cubicBezTo>
                    <a:pt x="896" y="1600"/>
                    <a:pt x="896" y="1600"/>
                    <a:pt x="896" y="1600"/>
                  </a:cubicBezTo>
                  <a:cubicBezTo>
                    <a:pt x="1856" y="1600"/>
                    <a:pt x="1856" y="1600"/>
                    <a:pt x="1856" y="1600"/>
                  </a:cubicBezTo>
                  <a:cubicBezTo>
                    <a:pt x="1856" y="192"/>
                    <a:pt x="1856" y="192"/>
                    <a:pt x="1856" y="192"/>
                  </a:cubicBezTo>
                  <a:cubicBezTo>
                    <a:pt x="1664" y="192"/>
                    <a:pt x="1664" y="192"/>
                    <a:pt x="1664" y="192"/>
                  </a:cubicBezTo>
                  <a:cubicBezTo>
                    <a:pt x="1664" y="128"/>
                    <a:pt x="1664" y="128"/>
                    <a:pt x="1664" y="128"/>
                  </a:cubicBezTo>
                  <a:cubicBezTo>
                    <a:pt x="1888" y="128"/>
                    <a:pt x="1888" y="128"/>
                    <a:pt x="1888" y="128"/>
                  </a:cubicBezTo>
                  <a:cubicBezTo>
                    <a:pt x="1906" y="128"/>
                    <a:pt x="1920" y="142"/>
                    <a:pt x="1920" y="160"/>
                  </a:cubicBezTo>
                  <a:lnTo>
                    <a:pt x="1920" y="1632"/>
                  </a:lnTo>
                  <a:close/>
                  <a:moveTo>
                    <a:pt x="1920" y="1632"/>
                  </a:moveTo>
                  <a:cubicBezTo>
                    <a:pt x="1920" y="1632"/>
                    <a:pt x="1920" y="1632"/>
                    <a:pt x="1920" y="16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auto">
            <a:xfrm>
              <a:off x="3506788" y="984250"/>
              <a:ext cx="41275" cy="41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>
              <a:off x="3673476" y="984250"/>
              <a:ext cx="41275" cy="41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3" name="Freeform 11"/>
            <p:cNvSpPr>
              <a:spLocks noEditPoints="1"/>
            </p:cNvSpPr>
            <p:nvPr/>
          </p:nvSpPr>
          <p:spPr bwMode="auto">
            <a:xfrm>
              <a:off x="3382963" y="1150938"/>
              <a:ext cx="455613" cy="704850"/>
            </a:xfrm>
            <a:custGeom>
              <a:avLst/>
              <a:gdLst>
                <a:gd name="T0" fmla="*/ 704 w 704"/>
                <a:gd name="T1" fmla="*/ 896 h 1088"/>
                <a:gd name="T2" fmla="*/ 384 w 704"/>
                <a:gd name="T3" fmla="*/ 640 h 1088"/>
                <a:gd name="T4" fmla="*/ 480 w 704"/>
                <a:gd name="T5" fmla="*/ 576 h 1088"/>
                <a:gd name="T6" fmla="*/ 704 w 704"/>
                <a:gd name="T7" fmla="*/ 320 h 1088"/>
                <a:gd name="T8" fmla="*/ 384 w 704"/>
                <a:gd name="T9" fmla="*/ 387 h 1088"/>
                <a:gd name="T10" fmla="*/ 480 w 704"/>
                <a:gd name="T11" fmla="*/ 256 h 1088"/>
                <a:gd name="T12" fmla="*/ 704 w 704"/>
                <a:gd name="T13" fmla="*/ 0 h 1088"/>
                <a:gd name="T14" fmla="*/ 334 w 704"/>
                <a:gd name="T15" fmla="*/ 147 h 1088"/>
                <a:gd name="T16" fmla="*/ 0 w 704"/>
                <a:gd name="T17" fmla="*/ 64 h 1088"/>
                <a:gd name="T18" fmla="*/ 224 w 704"/>
                <a:gd name="T19" fmla="*/ 320 h 1088"/>
                <a:gd name="T20" fmla="*/ 320 w 704"/>
                <a:gd name="T21" fmla="*/ 640 h 1088"/>
                <a:gd name="T22" fmla="*/ 128 w 704"/>
                <a:gd name="T23" fmla="*/ 832 h 1088"/>
                <a:gd name="T24" fmla="*/ 0 w 704"/>
                <a:gd name="T25" fmla="*/ 1088 h 1088"/>
                <a:gd name="T26" fmla="*/ 576 w 704"/>
                <a:gd name="T27" fmla="*/ 896 h 1088"/>
                <a:gd name="T28" fmla="*/ 637 w 704"/>
                <a:gd name="T29" fmla="*/ 384 h 1088"/>
                <a:gd name="T30" fmla="*/ 387 w 704"/>
                <a:gd name="T31" fmla="*/ 512 h 1088"/>
                <a:gd name="T32" fmla="*/ 544 w 704"/>
                <a:gd name="T33" fmla="*/ 64 h 1088"/>
                <a:gd name="T34" fmla="*/ 480 w 704"/>
                <a:gd name="T35" fmla="*/ 192 h 1088"/>
                <a:gd name="T36" fmla="*/ 544 w 704"/>
                <a:gd name="T37" fmla="*/ 64 h 1088"/>
                <a:gd name="T38" fmla="*/ 67 w 704"/>
                <a:gd name="T39" fmla="*/ 128 h 1088"/>
                <a:gd name="T40" fmla="*/ 317 w 704"/>
                <a:gd name="T41" fmla="*/ 256 h 1088"/>
                <a:gd name="T42" fmla="*/ 512 w 704"/>
                <a:gd name="T43" fmla="*/ 1024 h 1088"/>
                <a:gd name="T44" fmla="*/ 448 w 704"/>
                <a:gd name="T45" fmla="*/ 960 h 1088"/>
                <a:gd name="T46" fmla="*/ 384 w 704"/>
                <a:gd name="T47" fmla="*/ 1024 h 1088"/>
                <a:gd name="T48" fmla="*/ 320 w 704"/>
                <a:gd name="T49" fmla="*/ 960 h 1088"/>
                <a:gd name="T50" fmla="*/ 256 w 704"/>
                <a:gd name="T51" fmla="*/ 1024 h 1088"/>
                <a:gd name="T52" fmla="*/ 192 w 704"/>
                <a:gd name="T53" fmla="*/ 960 h 1088"/>
                <a:gd name="T54" fmla="*/ 128 w 704"/>
                <a:gd name="T55" fmla="*/ 1024 h 1088"/>
                <a:gd name="T56" fmla="*/ 64 w 704"/>
                <a:gd name="T57" fmla="*/ 896 h 1088"/>
                <a:gd name="T58" fmla="*/ 512 w 704"/>
                <a:gd name="T59" fmla="*/ 1024 h 1088"/>
                <a:gd name="T60" fmla="*/ 448 w 704"/>
                <a:gd name="T61" fmla="*/ 832 h 1088"/>
                <a:gd name="T62" fmla="*/ 384 w 704"/>
                <a:gd name="T63" fmla="*/ 768 h 1088"/>
                <a:gd name="T64" fmla="*/ 320 w 704"/>
                <a:gd name="T65" fmla="*/ 832 h 1088"/>
                <a:gd name="T66" fmla="*/ 256 w 704"/>
                <a:gd name="T67" fmla="*/ 768 h 1088"/>
                <a:gd name="T68" fmla="*/ 192 w 704"/>
                <a:gd name="T69" fmla="*/ 832 h 1088"/>
                <a:gd name="T70" fmla="*/ 640 w 704"/>
                <a:gd name="T71" fmla="*/ 704 h 1088"/>
                <a:gd name="T72" fmla="*/ 576 w 704"/>
                <a:gd name="T73" fmla="*/ 832 h 1088"/>
                <a:gd name="T74" fmla="*/ 512 w 704"/>
                <a:gd name="T75" fmla="*/ 768 h 1088"/>
                <a:gd name="T76" fmla="*/ 512 w 704"/>
                <a:gd name="T77" fmla="*/ 832 h 1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04" h="1088">
                  <a:moveTo>
                    <a:pt x="576" y="896"/>
                  </a:moveTo>
                  <a:cubicBezTo>
                    <a:pt x="704" y="896"/>
                    <a:pt x="704" y="896"/>
                    <a:pt x="704" y="896"/>
                  </a:cubicBezTo>
                  <a:cubicBezTo>
                    <a:pt x="704" y="640"/>
                    <a:pt x="704" y="640"/>
                    <a:pt x="704" y="640"/>
                  </a:cubicBezTo>
                  <a:cubicBezTo>
                    <a:pt x="384" y="640"/>
                    <a:pt x="384" y="640"/>
                    <a:pt x="384" y="640"/>
                  </a:cubicBezTo>
                  <a:cubicBezTo>
                    <a:pt x="384" y="576"/>
                    <a:pt x="384" y="576"/>
                    <a:pt x="384" y="576"/>
                  </a:cubicBezTo>
                  <a:cubicBezTo>
                    <a:pt x="480" y="576"/>
                    <a:pt x="480" y="576"/>
                    <a:pt x="480" y="576"/>
                  </a:cubicBezTo>
                  <a:cubicBezTo>
                    <a:pt x="603" y="576"/>
                    <a:pt x="704" y="475"/>
                    <a:pt x="704" y="352"/>
                  </a:cubicBezTo>
                  <a:cubicBezTo>
                    <a:pt x="704" y="320"/>
                    <a:pt x="704" y="320"/>
                    <a:pt x="704" y="320"/>
                  </a:cubicBezTo>
                  <a:cubicBezTo>
                    <a:pt x="544" y="320"/>
                    <a:pt x="544" y="320"/>
                    <a:pt x="544" y="320"/>
                  </a:cubicBezTo>
                  <a:cubicBezTo>
                    <a:pt x="481" y="320"/>
                    <a:pt x="425" y="346"/>
                    <a:pt x="384" y="387"/>
                  </a:cubicBezTo>
                  <a:cubicBezTo>
                    <a:pt x="384" y="256"/>
                    <a:pt x="384" y="256"/>
                    <a:pt x="384" y="256"/>
                  </a:cubicBezTo>
                  <a:cubicBezTo>
                    <a:pt x="480" y="256"/>
                    <a:pt x="480" y="256"/>
                    <a:pt x="480" y="256"/>
                  </a:cubicBezTo>
                  <a:cubicBezTo>
                    <a:pt x="603" y="256"/>
                    <a:pt x="704" y="155"/>
                    <a:pt x="704" y="32"/>
                  </a:cubicBezTo>
                  <a:cubicBezTo>
                    <a:pt x="704" y="0"/>
                    <a:pt x="704" y="0"/>
                    <a:pt x="704" y="0"/>
                  </a:cubicBezTo>
                  <a:cubicBezTo>
                    <a:pt x="544" y="0"/>
                    <a:pt x="544" y="0"/>
                    <a:pt x="544" y="0"/>
                  </a:cubicBezTo>
                  <a:cubicBezTo>
                    <a:pt x="447" y="0"/>
                    <a:pt x="365" y="61"/>
                    <a:pt x="334" y="147"/>
                  </a:cubicBezTo>
                  <a:cubicBezTo>
                    <a:pt x="293" y="96"/>
                    <a:pt x="230" y="64"/>
                    <a:pt x="16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219"/>
                    <a:pt x="100" y="320"/>
                    <a:pt x="224" y="320"/>
                  </a:cubicBezTo>
                  <a:cubicBezTo>
                    <a:pt x="320" y="320"/>
                    <a:pt x="320" y="320"/>
                    <a:pt x="320" y="320"/>
                  </a:cubicBezTo>
                  <a:cubicBezTo>
                    <a:pt x="320" y="640"/>
                    <a:pt x="320" y="640"/>
                    <a:pt x="320" y="640"/>
                  </a:cubicBezTo>
                  <a:cubicBezTo>
                    <a:pt x="128" y="640"/>
                    <a:pt x="128" y="640"/>
                    <a:pt x="128" y="640"/>
                  </a:cubicBezTo>
                  <a:cubicBezTo>
                    <a:pt x="128" y="832"/>
                    <a:pt x="128" y="832"/>
                    <a:pt x="128" y="832"/>
                  </a:cubicBezTo>
                  <a:cubicBezTo>
                    <a:pt x="0" y="832"/>
                    <a:pt x="0" y="832"/>
                    <a:pt x="0" y="832"/>
                  </a:cubicBezTo>
                  <a:cubicBezTo>
                    <a:pt x="0" y="1088"/>
                    <a:pt x="0" y="1088"/>
                    <a:pt x="0" y="1088"/>
                  </a:cubicBezTo>
                  <a:cubicBezTo>
                    <a:pt x="576" y="1088"/>
                    <a:pt x="576" y="1088"/>
                    <a:pt x="576" y="1088"/>
                  </a:cubicBezTo>
                  <a:lnTo>
                    <a:pt x="576" y="896"/>
                  </a:lnTo>
                  <a:close/>
                  <a:moveTo>
                    <a:pt x="544" y="384"/>
                  </a:moveTo>
                  <a:cubicBezTo>
                    <a:pt x="637" y="384"/>
                    <a:pt x="637" y="384"/>
                    <a:pt x="637" y="384"/>
                  </a:cubicBezTo>
                  <a:cubicBezTo>
                    <a:pt x="622" y="457"/>
                    <a:pt x="557" y="512"/>
                    <a:pt x="480" y="512"/>
                  </a:cubicBezTo>
                  <a:cubicBezTo>
                    <a:pt x="387" y="512"/>
                    <a:pt x="387" y="512"/>
                    <a:pt x="387" y="512"/>
                  </a:cubicBezTo>
                  <a:cubicBezTo>
                    <a:pt x="402" y="439"/>
                    <a:pt x="467" y="384"/>
                    <a:pt x="544" y="384"/>
                  </a:cubicBezTo>
                  <a:close/>
                  <a:moveTo>
                    <a:pt x="544" y="64"/>
                  </a:moveTo>
                  <a:cubicBezTo>
                    <a:pt x="637" y="64"/>
                    <a:pt x="637" y="64"/>
                    <a:pt x="637" y="64"/>
                  </a:cubicBezTo>
                  <a:cubicBezTo>
                    <a:pt x="622" y="137"/>
                    <a:pt x="557" y="192"/>
                    <a:pt x="480" y="192"/>
                  </a:cubicBezTo>
                  <a:cubicBezTo>
                    <a:pt x="387" y="192"/>
                    <a:pt x="387" y="192"/>
                    <a:pt x="387" y="192"/>
                  </a:cubicBezTo>
                  <a:cubicBezTo>
                    <a:pt x="402" y="119"/>
                    <a:pt x="467" y="64"/>
                    <a:pt x="544" y="64"/>
                  </a:cubicBezTo>
                  <a:close/>
                  <a:moveTo>
                    <a:pt x="224" y="256"/>
                  </a:moveTo>
                  <a:cubicBezTo>
                    <a:pt x="147" y="256"/>
                    <a:pt x="82" y="201"/>
                    <a:pt x="67" y="128"/>
                  </a:cubicBezTo>
                  <a:cubicBezTo>
                    <a:pt x="160" y="128"/>
                    <a:pt x="160" y="128"/>
                    <a:pt x="160" y="128"/>
                  </a:cubicBezTo>
                  <a:cubicBezTo>
                    <a:pt x="237" y="128"/>
                    <a:pt x="302" y="183"/>
                    <a:pt x="317" y="256"/>
                  </a:cubicBezTo>
                  <a:lnTo>
                    <a:pt x="224" y="256"/>
                  </a:lnTo>
                  <a:close/>
                  <a:moveTo>
                    <a:pt x="512" y="1024"/>
                  </a:moveTo>
                  <a:cubicBezTo>
                    <a:pt x="448" y="1024"/>
                    <a:pt x="448" y="1024"/>
                    <a:pt x="448" y="1024"/>
                  </a:cubicBezTo>
                  <a:cubicBezTo>
                    <a:pt x="448" y="960"/>
                    <a:pt x="448" y="960"/>
                    <a:pt x="448" y="960"/>
                  </a:cubicBezTo>
                  <a:cubicBezTo>
                    <a:pt x="384" y="960"/>
                    <a:pt x="384" y="960"/>
                    <a:pt x="384" y="960"/>
                  </a:cubicBezTo>
                  <a:cubicBezTo>
                    <a:pt x="384" y="1024"/>
                    <a:pt x="384" y="1024"/>
                    <a:pt x="384" y="1024"/>
                  </a:cubicBezTo>
                  <a:cubicBezTo>
                    <a:pt x="320" y="1024"/>
                    <a:pt x="320" y="1024"/>
                    <a:pt x="320" y="1024"/>
                  </a:cubicBezTo>
                  <a:cubicBezTo>
                    <a:pt x="320" y="960"/>
                    <a:pt x="320" y="960"/>
                    <a:pt x="320" y="960"/>
                  </a:cubicBezTo>
                  <a:cubicBezTo>
                    <a:pt x="256" y="960"/>
                    <a:pt x="256" y="960"/>
                    <a:pt x="256" y="960"/>
                  </a:cubicBezTo>
                  <a:cubicBezTo>
                    <a:pt x="256" y="1024"/>
                    <a:pt x="256" y="1024"/>
                    <a:pt x="256" y="1024"/>
                  </a:cubicBezTo>
                  <a:cubicBezTo>
                    <a:pt x="192" y="1024"/>
                    <a:pt x="192" y="1024"/>
                    <a:pt x="192" y="1024"/>
                  </a:cubicBezTo>
                  <a:cubicBezTo>
                    <a:pt x="192" y="960"/>
                    <a:pt x="192" y="960"/>
                    <a:pt x="192" y="960"/>
                  </a:cubicBezTo>
                  <a:cubicBezTo>
                    <a:pt x="128" y="960"/>
                    <a:pt x="128" y="960"/>
                    <a:pt x="128" y="960"/>
                  </a:cubicBezTo>
                  <a:cubicBezTo>
                    <a:pt x="128" y="1024"/>
                    <a:pt x="128" y="1024"/>
                    <a:pt x="128" y="1024"/>
                  </a:cubicBezTo>
                  <a:cubicBezTo>
                    <a:pt x="64" y="1024"/>
                    <a:pt x="64" y="1024"/>
                    <a:pt x="64" y="1024"/>
                  </a:cubicBezTo>
                  <a:cubicBezTo>
                    <a:pt x="64" y="896"/>
                    <a:pt x="64" y="896"/>
                    <a:pt x="64" y="896"/>
                  </a:cubicBezTo>
                  <a:cubicBezTo>
                    <a:pt x="512" y="896"/>
                    <a:pt x="512" y="896"/>
                    <a:pt x="512" y="896"/>
                  </a:cubicBezTo>
                  <a:lnTo>
                    <a:pt x="512" y="1024"/>
                  </a:lnTo>
                  <a:close/>
                  <a:moveTo>
                    <a:pt x="512" y="832"/>
                  </a:moveTo>
                  <a:cubicBezTo>
                    <a:pt x="448" y="832"/>
                    <a:pt x="448" y="832"/>
                    <a:pt x="448" y="832"/>
                  </a:cubicBezTo>
                  <a:cubicBezTo>
                    <a:pt x="448" y="768"/>
                    <a:pt x="448" y="768"/>
                    <a:pt x="448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832"/>
                    <a:pt x="384" y="832"/>
                    <a:pt x="384" y="832"/>
                  </a:cubicBezTo>
                  <a:cubicBezTo>
                    <a:pt x="320" y="832"/>
                    <a:pt x="320" y="832"/>
                    <a:pt x="320" y="832"/>
                  </a:cubicBezTo>
                  <a:cubicBezTo>
                    <a:pt x="320" y="768"/>
                    <a:pt x="320" y="768"/>
                    <a:pt x="320" y="768"/>
                  </a:cubicBezTo>
                  <a:cubicBezTo>
                    <a:pt x="256" y="768"/>
                    <a:pt x="256" y="768"/>
                    <a:pt x="256" y="768"/>
                  </a:cubicBezTo>
                  <a:cubicBezTo>
                    <a:pt x="256" y="832"/>
                    <a:pt x="256" y="832"/>
                    <a:pt x="256" y="832"/>
                  </a:cubicBezTo>
                  <a:cubicBezTo>
                    <a:pt x="192" y="832"/>
                    <a:pt x="192" y="832"/>
                    <a:pt x="192" y="832"/>
                  </a:cubicBezTo>
                  <a:cubicBezTo>
                    <a:pt x="192" y="704"/>
                    <a:pt x="192" y="704"/>
                    <a:pt x="192" y="704"/>
                  </a:cubicBezTo>
                  <a:cubicBezTo>
                    <a:pt x="640" y="704"/>
                    <a:pt x="640" y="704"/>
                    <a:pt x="640" y="704"/>
                  </a:cubicBezTo>
                  <a:cubicBezTo>
                    <a:pt x="640" y="832"/>
                    <a:pt x="640" y="832"/>
                    <a:pt x="640" y="832"/>
                  </a:cubicBezTo>
                  <a:cubicBezTo>
                    <a:pt x="576" y="832"/>
                    <a:pt x="576" y="832"/>
                    <a:pt x="576" y="832"/>
                  </a:cubicBezTo>
                  <a:cubicBezTo>
                    <a:pt x="576" y="768"/>
                    <a:pt x="576" y="768"/>
                    <a:pt x="576" y="768"/>
                  </a:cubicBezTo>
                  <a:cubicBezTo>
                    <a:pt x="512" y="768"/>
                    <a:pt x="512" y="768"/>
                    <a:pt x="512" y="768"/>
                  </a:cubicBezTo>
                  <a:lnTo>
                    <a:pt x="512" y="832"/>
                  </a:lnTo>
                  <a:close/>
                  <a:moveTo>
                    <a:pt x="512" y="832"/>
                  </a:moveTo>
                  <a:cubicBezTo>
                    <a:pt x="512" y="832"/>
                    <a:pt x="512" y="832"/>
                    <a:pt x="512" y="8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sp>
        <p:nvSpPr>
          <p:cNvPr id="25" name="Rectángulo 12"/>
          <p:cNvSpPr>
            <a:spLocks noChangeArrowheads="1"/>
          </p:cNvSpPr>
          <p:nvPr/>
        </p:nvSpPr>
        <p:spPr bwMode="auto">
          <a:xfrm>
            <a:off x="6439151" y="1046749"/>
            <a:ext cx="3771649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1079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50000"/>
              </a:lnSpc>
              <a:spcBef>
                <a:spcPts val="2400"/>
              </a:spcBef>
              <a:spcAft>
                <a:spcPts val="0"/>
              </a:spcAft>
              <a:buFontTx/>
              <a:buNone/>
              <a:defRPr/>
            </a:pPr>
            <a:r>
              <a:rPr lang="es-CO" altLang="es-CO" sz="5400" b="1" dirty="0" err="1" smtClean="0">
                <a:solidFill>
                  <a:schemeClr val="accent6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5400" b="1" dirty="0" smtClean="0">
                <a:solidFill>
                  <a:schemeClr val="accent6"/>
                </a:solidFill>
                <a:latin typeface="Aileron Black" panose="00000A00000000000000" pitchFamily="50" charset="0"/>
              </a:rPr>
              <a:t> </a:t>
            </a:r>
            <a:r>
              <a:rPr lang="es-CO" altLang="es-CO" sz="5400" b="1" dirty="0" err="1" smtClean="0">
                <a:solidFill>
                  <a:schemeClr val="accent6"/>
                </a:solidFill>
                <a:latin typeface="Aileron Black" panose="00000A00000000000000" pitchFamily="50" charset="0"/>
              </a:rPr>
              <a:t>Slide</a:t>
            </a:r>
            <a:endParaRPr lang="es-CO" altLang="es-CO" sz="5400" b="1" spc="-150" dirty="0">
              <a:solidFill>
                <a:schemeClr val="accent6"/>
              </a:solidFill>
              <a:latin typeface="Aileron Black" panose="00000A00000000000000" pitchFamily="50" charset="0"/>
            </a:endParaRPr>
          </a:p>
        </p:txBody>
      </p:sp>
      <p:sp>
        <p:nvSpPr>
          <p:cNvPr id="26" name="CuadroTexto 5"/>
          <p:cNvSpPr txBox="1">
            <a:spLocks noChangeArrowheads="1"/>
          </p:cNvSpPr>
          <p:nvPr/>
        </p:nvSpPr>
        <p:spPr bwMode="auto">
          <a:xfrm>
            <a:off x="6575425" y="2194143"/>
            <a:ext cx="27130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 </a:t>
            </a:r>
          </a:p>
          <a:p>
            <a:pPr eaLnBrk="1" hangingPunct="1"/>
            <a:r>
              <a:rPr lang="es-CO" altLang="es-CO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Example</a:t>
            </a:r>
            <a:endParaRPr lang="es-CO" altLang="es-CO" sz="2400" b="1" dirty="0">
              <a:solidFill>
                <a:schemeClr val="accent6">
                  <a:lumMod val="60000"/>
                  <a:lumOff val="40000"/>
                </a:schemeClr>
              </a:solidFill>
              <a:latin typeface="Aileron Black" panose="00000A00000000000000" pitchFamily="50" charset="0"/>
            </a:endParaRPr>
          </a:p>
        </p:txBody>
      </p:sp>
      <p:sp>
        <p:nvSpPr>
          <p:cNvPr id="27" name="CuadroTexto 7"/>
          <p:cNvSpPr txBox="1">
            <a:spLocks noChangeArrowheads="1"/>
          </p:cNvSpPr>
          <p:nvPr/>
        </p:nvSpPr>
        <p:spPr bwMode="auto">
          <a:xfrm>
            <a:off x="9498013" y="2194143"/>
            <a:ext cx="27130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 </a:t>
            </a:r>
          </a:p>
          <a:p>
            <a:pPr eaLnBrk="1" hangingPunct="1"/>
            <a:r>
              <a:rPr lang="es-CO" altLang="es-CO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Example</a:t>
            </a:r>
            <a:endParaRPr lang="es-CO" altLang="es-CO" sz="2400" b="1" dirty="0">
              <a:solidFill>
                <a:schemeClr val="accent6">
                  <a:lumMod val="60000"/>
                  <a:lumOff val="40000"/>
                </a:schemeClr>
              </a:solidFill>
              <a:latin typeface="Aileron Black" panose="00000A00000000000000" pitchFamily="50" charset="0"/>
            </a:endParaRPr>
          </a:p>
        </p:txBody>
      </p:sp>
      <p:sp>
        <p:nvSpPr>
          <p:cNvPr id="28" name="CuadroTexto 9"/>
          <p:cNvSpPr txBox="1">
            <a:spLocks noChangeArrowheads="1"/>
          </p:cNvSpPr>
          <p:nvPr/>
        </p:nvSpPr>
        <p:spPr bwMode="auto">
          <a:xfrm>
            <a:off x="6575425" y="4431787"/>
            <a:ext cx="27130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 </a:t>
            </a:r>
          </a:p>
          <a:p>
            <a:pPr eaLnBrk="1" hangingPunct="1"/>
            <a:r>
              <a:rPr lang="es-CO" altLang="es-CO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Example</a:t>
            </a:r>
            <a:endParaRPr lang="es-CO" altLang="es-CO" sz="2400" b="1" dirty="0">
              <a:solidFill>
                <a:schemeClr val="accent6">
                  <a:lumMod val="60000"/>
                  <a:lumOff val="40000"/>
                </a:schemeClr>
              </a:solidFill>
              <a:latin typeface="Aileron Black" panose="00000A00000000000000" pitchFamily="50" charset="0"/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6613525" y="5365237"/>
            <a:ext cx="2319337" cy="7572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. Resume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ideas.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Aileron" panose="00000500000000000000" pitchFamily="50" charset="0"/>
              <a:cs typeface="Cordia New" panose="020B0304020202020204" pitchFamily="34" charset="-34"/>
            </a:endParaRPr>
          </a:p>
        </p:txBody>
      </p:sp>
      <p:sp>
        <p:nvSpPr>
          <p:cNvPr id="30" name="Rectángulo 29"/>
          <p:cNvSpPr/>
          <p:nvPr/>
        </p:nvSpPr>
        <p:spPr>
          <a:xfrm>
            <a:off x="9536113" y="3032343"/>
            <a:ext cx="2319337" cy="7572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. Resume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ideas.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Aileron" panose="00000500000000000000" pitchFamily="50" charset="0"/>
              <a:cs typeface="Cordia New" panose="020B0304020202020204" pitchFamily="34" charset="-34"/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6659563" y="3032343"/>
            <a:ext cx="2319337" cy="7571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. Resume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ideas.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Aileron" panose="00000500000000000000" pitchFamily="50" charset="0"/>
              <a:cs typeface="Cordia New" panose="020B0304020202020204" pitchFamily="34" charset="-34"/>
            </a:endParaRPr>
          </a:p>
        </p:txBody>
      </p:sp>
      <p:sp>
        <p:nvSpPr>
          <p:cNvPr id="32" name="CuadroTexto 9"/>
          <p:cNvSpPr txBox="1">
            <a:spLocks noChangeArrowheads="1"/>
          </p:cNvSpPr>
          <p:nvPr/>
        </p:nvSpPr>
        <p:spPr bwMode="auto">
          <a:xfrm>
            <a:off x="9364662" y="4431787"/>
            <a:ext cx="27130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 </a:t>
            </a:r>
          </a:p>
          <a:p>
            <a:pPr eaLnBrk="1" hangingPunct="1"/>
            <a:r>
              <a:rPr lang="es-CO" altLang="es-CO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Example</a:t>
            </a:r>
            <a:endParaRPr lang="es-CO" altLang="es-CO" sz="2400" b="1" dirty="0">
              <a:solidFill>
                <a:schemeClr val="accent6">
                  <a:lumMod val="60000"/>
                  <a:lumOff val="40000"/>
                </a:schemeClr>
              </a:solidFill>
              <a:latin typeface="Aileron Black" panose="00000A00000000000000" pitchFamily="50" charset="0"/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9402762" y="5365237"/>
            <a:ext cx="2319337" cy="7572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. Resume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ideas.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Aileron" panose="00000500000000000000" pitchFamily="50" charset="0"/>
              <a:cs typeface="Cordia New" panose="020B0304020202020204" pitchFamily="34" charset="-34"/>
            </a:endParaRPr>
          </a:p>
        </p:txBody>
      </p:sp>
      <p:grpSp>
        <p:nvGrpSpPr>
          <p:cNvPr id="34" name="Grupo 33"/>
          <p:cNvGrpSpPr/>
          <p:nvPr/>
        </p:nvGrpSpPr>
        <p:grpSpPr>
          <a:xfrm>
            <a:off x="8096375" y="2128420"/>
            <a:ext cx="580740" cy="781801"/>
            <a:chOff x="7356476" y="5530850"/>
            <a:chExt cx="985838" cy="132715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5" name="Freeform 13"/>
            <p:cNvSpPr>
              <a:spLocks noEditPoints="1"/>
            </p:cNvSpPr>
            <p:nvPr/>
          </p:nvSpPr>
          <p:spPr bwMode="auto">
            <a:xfrm>
              <a:off x="7356476" y="5530850"/>
              <a:ext cx="974725" cy="1327150"/>
            </a:xfrm>
            <a:custGeom>
              <a:avLst/>
              <a:gdLst>
                <a:gd name="T0" fmla="*/ 500 w 1504"/>
                <a:gd name="T1" fmla="*/ 1648 h 2048"/>
                <a:gd name="T2" fmla="*/ 500 w 1504"/>
                <a:gd name="T3" fmla="*/ 1568 h 2048"/>
                <a:gd name="T4" fmla="*/ 1060 w 1504"/>
                <a:gd name="T5" fmla="*/ 1608 h 2048"/>
                <a:gd name="T6" fmla="*/ 980 w 1504"/>
                <a:gd name="T7" fmla="*/ 1748 h 2048"/>
                <a:gd name="T8" fmla="*/ 540 w 1504"/>
                <a:gd name="T9" fmla="*/ 1748 h 2048"/>
                <a:gd name="T10" fmla="*/ 980 w 1504"/>
                <a:gd name="T11" fmla="*/ 1728 h 2048"/>
                <a:gd name="T12" fmla="*/ 718 w 1504"/>
                <a:gd name="T13" fmla="*/ 1046 h 2048"/>
                <a:gd name="T14" fmla="*/ 478 w 1504"/>
                <a:gd name="T15" fmla="*/ 806 h 2048"/>
                <a:gd name="T16" fmla="*/ 718 w 1504"/>
                <a:gd name="T17" fmla="*/ 1046 h 2048"/>
                <a:gd name="T18" fmla="*/ 1043 w 1504"/>
                <a:gd name="T19" fmla="*/ 806 h 2048"/>
                <a:gd name="T20" fmla="*/ 802 w 1504"/>
                <a:gd name="T21" fmla="*/ 1046 h 2048"/>
                <a:gd name="T22" fmla="*/ 1464 w 1504"/>
                <a:gd name="T23" fmla="*/ 917 h 2048"/>
                <a:gd name="T24" fmla="*/ 1006 w 1504"/>
                <a:gd name="T25" fmla="*/ 1395 h 2048"/>
                <a:gd name="T26" fmla="*/ 980 w 1504"/>
                <a:gd name="T27" fmla="*/ 1488 h 2048"/>
                <a:gd name="T28" fmla="*/ 800 w 1504"/>
                <a:gd name="T29" fmla="*/ 1127 h 2048"/>
                <a:gd name="T30" fmla="*/ 1039 w 1504"/>
                <a:gd name="T31" fmla="*/ 1042 h 2048"/>
                <a:gd name="T32" fmla="*/ 1086 w 1504"/>
                <a:gd name="T33" fmla="*/ 734 h 2048"/>
                <a:gd name="T34" fmla="*/ 760 w 1504"/>
                <a:gd name="T35" fmla="*/ 870 h 2048"/>
                <a:gd name="T36" fmla="*/ 434 w 1504"/>
                <a:gd name="T37" fmla="*/ 734 h 2048"/>
                <a:gd name="T38" fmla="*/ 482 w 1504"/>
                <a:gd name="T39" fmla="*/ 1042 h 2048"/>
                <a:gd name="T40" fmla="*/ 720 w 1504"/>
                <a:gd name="T41" fmla="*/ 1127 h 2048"/>
                <a:gd name="T42" fmla="*/ 540 w 1504"/>
                <a:gd name="T43" fmla="*/ 1488 h 2048"/>
                <a:gd name="T44" fmla="*/ 515 w 1504"/>
                <a:gd name="T45" fmla="*/ 1395 h 2048"/>
                <a:gd name="T46" fmla="*/ 760 w 1504"/>
                <a:gd name="T47" fmla="*/ 80 h 2048"/>
                <a:gd name="T48" fmla="*/ 1469 w 1504"/>
                <a:gd name="T49" fmla="*/ 628 h 2048"/>
                <a:gd name="T50" fmla="*/ 1233 w 1504"/>
                <a:gd name="T51" fmla="*/ 166 h 2048"/>
                <a:gd name="T52" fmla="*/ 0 w 1504"/>
                <a:gd name="T53" fmla="*/ 760 h 2048"/>
                <a:gd name="T54" fmla="*/ 460 w 1504"/>
                <a:gd name="T55" fmla="*/ 1459 h 2048"/>
                <a:gd name="T56" fmla="*/ 380 w 1504"/>
                <a:gd name="T57" fmla="*/ 1608 h 2048"/>
                <a:gd name="T58" fmla="*/ 460 w 1504"/>
                <a:gd name="T59" fmla="*/ 1748 h 2048"/>
                <a:gd name="T60" fmla="*/ 1060 w 1504"/>
                <a:gd name="T61" fmla="*/ 1748 h 2048"/>
                <a:gd name="T62" fmla="*/ 1140 w 1504"/>
                <a:gd name="T63" fmla="*/ 1608 h 2048"/>
                <a:gd name="T64" fmla="*/ 1060 w 1504"/>
                <a:gd name="T65" fmla="*/ 1459 h 2048"/>
                <a:gd name="T66" fmla="*/ 1464 w 1504"/>
                <a:gd name="T67" fmla="*/ 917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04" h="2048">
                  <a:moveTo>
                    <a:pt x="1020" y="1648"/>
                  </a:moveTo>
                  <a:cubicBezTo>
                    <a:pt x="500" y="1648"/>
                    <a:pt x="500" y="1648"/>
                    <a:pt x="500" y="1648"/>
                  </a:cubicBezTo>
                  <a:cubicBezTo>
                    <a:pt x="478" y="1648"/>
                    <a:pt x="460" y="1631"/>
                    <a:pt x="460" y="1608"/>
                  </a:cubicBezTo>
                  <a:cubicBezTo>
                    <a:pt x="460" y="1586"/>
                    <a:pt x="478" y="1568"/>
                    <a:pt x="500" y="1568"/>
                  </a:cubicBezTo>
                  <a:cubicBezTo>
                    <a:pt x="1020" y="1568"/>
                    <a:pt x="1020" y="1568"/>
                    <a:pt x="1020" y="1568"/>
                  </a:cubicBezTo>
                  <a:cubicBezTo>
                    <a:pt x="1042" y="1568"/>
                    <a:pt x="1060" y="1586"/>
                    <a:pt x="1060" y="1608"/>
                  </a:cubicBezTo>
                  <a:cubicBezTo>
                    <a:pt x="1060" y="1631"/>
                    <a:pt x="1042" y="1648"/>
                    <a:pt x="1020" y="1648"/>
                  </a:cubicBezTo>
                  <a:close/>
                  <a:moveTo>
                    <a:pt x="980" y="1748"/>
                  </a:moveTo>
                  <a:cubicBezTo>
                    <a:pt x="980" y="1870"/>
                    <a:pt x="882" y="1968"/>
                    <a:pt x="760" y="1968"/>
                  </a:cubicBezTo>
                  <a:cubicBezTo>
                    <a:pt x="639" y="1968"/>
                    <a:pt x="540" y="1870"/>
                    <a:pt x="540" y="1748"/>
                  </a:cubicBezTo>
                  <a:cubicBezTo>
                    <a:pt x="540" y="1728"/>
                    <a:pt x="540" y="1728"/>
                    <a:pt x="540" y="1728"/>
                  </a:cubicBezTo>
                  <a:cubicBezTo>
                    <a:pt x="980" y="1728"/>
                    <a:pt x="980" y="1728"/>
                    <a:pt x="980" y="1728"/>
                  </a:cubicBezTo>
                  <a:cubicBezTo>
                    <a:pt x="980" y="1748"/>
                    <a:pt x="980" y="1748"/>
                    <a:pt x="980" y="1748"/>
                  </a:cubicBezTo>
                  <a:close/>
                  <a:moveTo>
                    <a:pt x="718" y="1046"/>
                  </a:moveTo>
                  <a:cubicBezTo>
                    <a:pt x="652" y="1056"/>
                    <a:pt x="587" y="1034"/>
                    <a:pt x="539" y="986"/>
                  </a:cubicBezTo>
                  <a:cubicBezTo>
                    <a:pt x="491" y="938"/>
                    <a:pt x="469" y="872"/>
                    <a:pt x="478" y="806"/>
                  </a:cubicBezTo>
                  <a:cubicBezTo>
                    <a:pt x="544" y="797"/>
                    <a:pt x="610" y="819"/>
                    <a:pt x="658" y="867"/>
                  </a:cubicBezTo>
                  <a:cubicBezTo>
                    <a:pt x="706" y="915"/>
                    <a:pt x="727" y="980"/>
                    <a:pt x="718" y="1046"/>
                  </a:cubicBezTo>
                  <a:close/>
                  <a:moveTo>
                    <a:pt x="863" y="867"/>
                  </a:moveTo>
                  <a:cubicBezTo>
                    <a:pt x="911" y="819"/>
                    <a:pt x="977" y="797"/>
                    <a:pt x="1043" y="806"/>
                  </a:cubicBezTo>
                  <a:cubicBezTo>
                    <a:pt x="1052" y="872"/>
                    <a:pt x="1030" y="938"/>
                    <a:pt x="982" y="986"/>
                  </a:cubicBezTo>
                  <a:cubicBezTo>
                    <a:pt x="934" y="1034"/>
                    <a:pt x="868" y="1056"/>
                    <a:pt x="802" y="1046"/>
                  </a:cubicBezTo>
                  <a:cubicBezTo>
                    <a:pt x="793" y="980"/>
                    <a:pt x="815" y="915"/>
                    <a:pt x="863" y="867"/>
                  </a:cubicBezTo>
                  <a:close/>
                  <a:moveTo>
                    <a:pt x="1464" y="917"/>
                  </a:moveTo>
                  <a:cubicBezTo>
                    <a:pt x="1443" y="911"/>
                    <a:pt x="1421" y="923"/>
                    <a:pt x="1415" y="944"/>
                  </a:cubicBezTo>
                  <a:cubicBezTo>
                    <a:pt x="1358" y="1149"/>
                    <a:pt x="1205" y="1318"/>
                    <a:pt x="1006" y="1395"/>
                  </a:cubicBezTo>
                  <a:cubicBezTo>
                    <a:pt x="990" y="1401"/>
                    <a:pt x="980" y="1416"/>
                    <a:pt x="980" y="1432"/>
                  </a:cubicBezTo>
                  <a:cubicBezTo>
                    <a:pt x="980" y="1488"/>
                    <a:pt x="980" y="1488"/>
                    <a:pt x="980" y="1488"/>
                  </a:cubicBezTo>
                  <a:cubicBezTo>
                    <a:pt x="800" y="1488"/>
                    <a:pt x="800" y="1488"/>
                    <a:pt x="800" y="1488"/>
                  </a:cubicBezTo>
                  <a:cubicBezTo>
                    <a:pt x="800" y="1127"/>
                    <a:pt x="800" y="1127"/>
                    <a:pt x="800" y="1127"/>
                  </a:cubicBezTo>
                  <a:cubicBezTo>
                    <a:pt x="811" y="1128"/>
                    <a:pt x="822" y="1128"/>
                    <a:pt x="832" y="1128"/>
                  </a:cubicBezTo>
                  <a:cubicBezTo>
                    <a:pt x="909" y="1128"/>
                    <a:pt x="982" y="1098"/>
                    <a:pt x="1039" y="1042"/>
                  </a:cubicBezTo>
                  <a:cubicBezTo>
                    <a:pt x="1113" y="968"/>
                    <a:pt x="1141" y="864"/>
                    <a:pt x="1115" y="762"/>
                  </a:cubicBezTo>
                  <a:cubicBezTo>
                    <a:pt x="1112" y="748"/>
                    <a:pt x="1101" y="737"/>
                    <a:pt x="1086" y="734"/>
                  </a:cubicBezTo>
                  <a:cubicBezTo>
                    <a:pt x="985" y="708"/>
                    <a:pt x="880" y="736"/>
                    <a:pt x="806" y="810"/>
                  </a:cubicBezTo>
                  <a:cubicBezTo>
                    <a:pt x="788" y="828"/>
                    <a:pt x="773" y="848"/>
                    <a:pt x="760" y="870"/>
                  </a:cubicBezTo>
                  <a:cubicBezTo>
                    <a:pt x="748" y="848"/>
                    <a:pt x="732" y="828"/>
                    <a:pt x="714" y="810"/>
                  </a:cubicBezTo>
                  <a:cubicBezTo>
                    <a:pt x="640" y="736"/>
                    <a:pt x="535" y="708"/>
                    <a:pt x="434" y="734"/>
                  </a:cubicBezTo>
                  <a:cubicBezTo>
                    <a:pt x="420" y="737"/>
                    <a:pt x="409" y="748"/>
                    <a:pt x="405" y="762"/>
                  </a:cubicBezTo>
                  <a:cubicBezTo>
                    <a:pt x="379" y="864"/>
                    <a:pt x="408" y="968"/>
                    <a:pt x="482" y="1042"/>
                  </a:cubicBezTo>
                  <a:cubicBezTo>
                    <a:pt x="538" y="1098"/>
                    <a:pt x="612" y="1128"/>
                    <a:pt x="688" y="1128"/>
                  </a:cubicBezTo>
                  <a:cubicBezTo>
                    <a:pt x="699" y="1128"/>
                    <a:pt x="710" y="1128"/>
                    <a:pt x="720" y="1127"/>
                  </a:cubicBezTo>
                  <a:cubicBezTo>
                    <a:pt x="720" y="1488"/>
                    <a:pt x="720" y="1488"/>
                    <a:pt x="720" y="1488"/>
                  </a:cubicBezTo>
                  <a:cubicBezTo>
                    <a:pt x="540" y="1488"/>
                    <a:pt x="540" y="1488"/>
                    <a:pt x="540" y="1488"/>
                  </a:cubicBezTo>
                  <a:cubicBezTo>
                    <a:pt x="540" y="1432"/>
                    <a:pt x="540" y="1432"/>
                    <a:pt x="540" y="1432"/>
                  </a:cubicBezTo>
                  <a:cubicBezTo>
                    <a:pt x="540" y="1416"/>
                    <a:pt x="530" y="1401"/>
                    <a:pt x="515" y="1395"/>
                  </a:cubicBezTo>
                  <a:cubicBezTo>
                    <a:pt x="255" y="1294"/>
                    <a:pt x="80" y="1039"/>
                    <a:pt x="80" y="760"/>
                  </a:cubicBezTo>
                  <a:cubicBezTo>
                    <a:pt x="80" y="386"/>
                    <a:pt x="385" y="80"/>
                    <a:pt x="760" y="80"/>
                  </a:cubicBezTo>
                  <a:cubicBezTo>
                    <a:pt x="1075" y="80"/>
                    <a:pt x="1347" y="294"/>
                    <a:pt x="1421" y="599"/>
                  </a:cubicBezTo>
                  <a:cubicBezTo>
                    <a:pt x="1426" y="621"/>
                    <a:pt x="1448" y="634"/>
                    <a:pt x="1469" y="628"/>
                  </a:cubicBezTo>
                  <a:cubicBezTo>
                    <a:pt x="1491" y="623"/>
                    <a:pt x="1504" y="602"/>
                    <a:pt x="1499" y="580"/>
                  </a:cubicBezTo>
                  <a:cubicBezTo>
                    <a:pt x="1459" y="418"/>
                    <a:pt x="1365" y="270"/>
                    <a:pt x="1233" y="166"/>
                  </a:cubicBezTo>
                  <a:cubicBezTo>
                    <a:pt x="1098" y="58"/>
                    <a:pt x="934" y="0"/>
                    <a:pt x="760" y="0"/>
                  </a:cubicBezTo>
                  <a:cubicBezTo>
                    <a:pt x="341" y="0"/>
                    <a:pt x="0" y="341"/>
                    <a:pt x="0" y="760"/>
                  </a:cubicBezTo>
                  <a:cubicBezTo>
                    <a:pt x="0" y="917"/>
                    <a:pt x="47" y="1067"/>
                    <a:pt x="137" y="1195"/>
                  </a:cubicBezTo>
                  <a:cubicBezTo>
                    <a:pt x="218" y="1312"/>
                    <a:pt x="330" y="1403"/>
                    <a:pt x="460" y="1459"/>
                  </a:cubicBezTo>
                  <a:cubicBezTo>
                    <a:pt x="460" y="1495"/>
                    <a:pt x="460" y="1495"/>
                    <a:pt x="460" y="1495"/>
                  </a:cubicBezTo>
                  <a:cubicBezTo>
                    <a:pt x="414" y="1512"/>
                    <a:pt x="380" y="1556"/>
                    <a:pt x="380" y="1608"/>
                  </a:cubicBezTo>
                  <a:cubicBezTo>
                    <a:pt x="380" y="1661"/>
                    <a:pt x="414" y="1705"/>
                    <a:pt x="460" y="1722"/>
                  </a:cubicBezTo>
                  <a:cubicBezTo>
                    <a:pt x="460" y="1748"/>
                    <a:pt x="460" y="1748"/>
                    <a:pt x="460" y="1748"/>
                  </a:cubicBezTo>
                  <a:cubicBezTo>
                    <a:pt x="460" y="1914"/>
                    <a:pt x="595" y="2048"/>
                    <a:pt x="760" y="2048"/>
                  </a:cubicBezTo>
                  <a:cubicBezTo>
                    <a:pt x="926" y="2048"/>
                    <a:pt x="1060" y="1914"/>
                    <a:pt x="1060" y="1748"/>
                  </a:cubicBezTo>
                  <a:cubicBezTo>
                    <a:pt x="1060" y="1722"/>
                    <a:pt x="1060" y="1722"/>
                    <a:pt x="1060" y="1722"/>
                  </a:cubicBezTo>
                  <a:cubicBezTo>
                    <a:pt x="1107" y="1705"/>
                    <a:pt x="1140" y="1661"/>
                    <a:pt x="1140" y="1608"/>
                  </a:cubicBezTo>
                  <a:cubicBezTo>
                    <a:pt x="1140" y="1556"/>
                    <a:pt x="1107" y="1512"/>
                    <a:pt x="1060" y="1495"/>
                  </a:cubicBezTo>
                  <a:cubicBezTo>
                    <a:pt x="1060" y="1459"/>
                    <a:pt x="1060" y="1459"/>
                    <a:pt x="1060" y="1459"/>
                  </a:cubicBezTo>
                  <a:cubicBezTo>
                    <a:pt x="1270" y="1369"/>
                    <a:pt x="1430" y="1186"/>
                    <a:pt x="1492" y="966"/>
                  </a:cubicBezTo>
                  <a:cubicBezTo>
                    <a:pt x="1498" y="945"/>
                    <a:pt x="1486" y="923"/>
                    <a:pt x="1464" y="9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6" name="Freeform 14"/>
            <p:cNvSpPr>
              <a:spLocks/>
            </p:cNvSpPr>
            <p:nvPr/>
          </p:nvSpPr>
          <p:spPr bwMode="auto">
            <a:xfrm>
              <a:off x="8289926" y="5997575"/>
              <a:ext cx="52388" cy="53975"/>
            </a:xfrm>
            <a:custGeom>
              <a:avLst/>
              <a:gdLst>
                <a:gd name="T0" fmla="*/ 40 w 80"/>
                <a:gd name="T1" fmla="*/ 0 h 84"/>
                <a:gd name="T2" fmla="*/ 0 w 80"/>
                <a:gd name="T3" fmla="*/ 40 h 84"/>
                <a:gd name="T4" fmla="*/ 0 w 80"/>
                <a:gd name="T5" fmla="*/ 44 h 84"/>
                <a:gd name="T6" fmla="*/ 40 w 80"/>
                <a:gd name="T7" fmla="*/ 84 h 84"/>
                <a:gd name="T8" fmla="*/ 40 w 80"/>
                <a:gd name="T9" fmla="*/ 84 h 84"/>
                <a:gd name="T10" fmla="*/ 80 w 80"/>
                <a:gd name="T11" fmla="*/ 44 h 84"/>
                <a:gd name="T12" fmla="*/ 80 w 80"/>
                <a:gd name="T13" fmla="*/ 40 h 84"/>
                <a:gd name="T14" fmla="*/ 40 w 80"/>
                <a:gd name="T1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84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66"/>
                    <a:pt x="18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62" y="84"/>
                    <a:pt x="80" y="66"/>
                    <a:pt x="80" y="44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18"/>
                    <a:pt x="62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7" name="Freeform 15"/>
            <p:cNvSpPr>
              <a:spLocks/>
            </p:cNvSpPr>
            <p:nvPr/>
          </p:nvSpPr>
          <p:spPr bwMode="auto">
            <a:xfrm>
              <a:off x="7823201" y="5670550"/>
              <a:ext cx="52388" cy="222250"/>
            </a:xfrm>
            <a:custGeom>
              <a:avLst/>
              <a:gdLst>
                <a:gd name="T0" fmla="*/ 80 w 80"/>
                <a:gd name="T1" fmla="*/ 303 h 343"/>
                <a:gd name="T2" fmla="*/ 80 w 80"/>
                <a:gd name="T3" fmla="*/ 40 h 343"/>
                <a:gd name="T4" fmla="*/ 40 w 80"/>
                <a:gd name="T5" fmla="*/ 0 h 343"/>
                <a:gd name="T6" fmla="*/ 0 w 80"/>
                <a:gd name="T7" fmla="*/ 40 h 343"/>
                <a:gd name="T8" fmla="*/ 0 w 80"/>
                <a:gd name="T9" fmla="*/ 303 h 343"/>
                <a:gd name="T10" fmla="*/ 40 w 80"/>
                <a:gd name="T11" fmla="*/ 343 h 343"/>
                <a:gd name="T12" fmla="*/ 80 w 80"/>
                <a:gd name="T13" fmla="*/ 303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343">
                  <a:moveTo>
                    <a:pt x="80" y="303"/>
                  </a:moveTo>
                  <a:cubicBezTo>
                    <a:pt x="80" y="40"/>
                    <a:pt x="80" y="40"/>
                    <a:pt x="80" y="40"/>
                  </a:cubicBezTo>
                  <a:cubicBezTo>
                    <a:pt x="80" y="18"/>
                    <a:pt x="62" y="0"/>
                    <a:pt x="40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303"/>
                    <a:pt x="0" y="303"/>
                    <a:pt x="0" y="303"/>
                  </a:cubicBezTo>
                  <a:cubicBezTo>
                    <a:pt x="0" y="326"/>
                    <a:pt x="18" y="343"/>
                    <a:pt x="40" y="343"/>
                  </a:cubicBezTo>
                  <a:cubicBezTo>
                    <a:pt x="62" y="343"/>
                    <a:pt x="80" y="326"/>
                    <a:pt x="80" y="3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8" name="Freeform 16"/>
            <p:cNvSpPr>
              <a:spLocks/>
            </p:cNvSpPr>
            <p:nvPr/>
          </p:nvSpPr>
          <p:spPr bwMode="auto">
            <a:xfrm>
              <a:off x="7639051" y="5789613"/>
              <a:ext cx="106363" cy="103188"/>
            </a:xfrm>
            <a:custGeom>
              <a:avLst/>
              <a:gdLst>
                <a:gd name="T0" fmla="*/ 15 w 164"/>
                <a:gd name="T1" fmla="*/ 16 h 160"/>
                <a:gd name="T2" fmla="*/ 15 w 164"/>
                <a:gd name="T3" fmla="*/ 73 h 160"/>
                <a:gd name="T4" fmla="*/ 92 w 164"/>
                <a:gd name="T5" fmla="*/ 149 h 160"/>
                <a:gd name="T6" fmla="*/ 120 w 164"/>
                <a:gd name="T7" fmla="*/ 160 h 160"/>
                <a:gd name="T8" fmla="*/ 148 w 164"/>
                <a:gd name="T9" fmla="*/ 149 h 160"/>
                <a:gd name="T10" fmla="*/ 148 w 164"/>
                <a:gd name="T11" fmla="*/ 92 h 160"/>
                <a:gd name="T12" fmla="*/ 72 w 164"/>
                <a:gd name="T13" fmla="*/ 16 h 160"/>
                <a:gd name="T14" fmla="*/ 15 w 164"/>
                <a:gd name="T1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4" h="160">
                  <a:moveTo>
                    <a:pt x="15" y="16"/>
                  </a:moveTo>
                  <a:cubicBezTo>
                    <a:pt x="0" y="32"/>
                    <a:pt x="0" y="57"/>
                    <a:pt x="15" y="73"/>
                  </a:cubicBezTo>
                  <a:cubicBezTo>
                    <a:pt x="92" y="149"/>
                    <a:pt x="92" y="149"/>
                    <a:pt x="92" y="149"/>
                  </a:cubicBezTo>
                  <a:cubicBezTo>
                    <a:pt x="100" y="157"/>
                    <a:pt x="110" y="160"/>
                    <a:pt x="120" y="160"/>
                  </a:cubicBezTo>
                  <a:cubicBezTo>
                    <a:pt x="130" y="160"/>
                    <a:pt x="140" y="157"/>
                    <a:pt x="148" y="149"/>
                  </a:cubicBezTo>
                  <a:cubicBezTo>
                    <a:pt x="164" y="133"/>
                    <a:pt x="164" y="108"/>
                    <a:pt x="148" y="92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56" y="0"/>
                    <a:pt x="31" y="0"/>
                    <a:pt x="15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9" name="Freeform 17"/>
            <p:cNvSpPr>
              <a:spLocks/>
            </p:cNvSpPr>
            <p:nvPr/>
          </p:nvSpPr>
          <p:spPr bwMode="auto">
            <a:xfrm>
              <a:off x="7950201" y="5789613"/>
              <a:ext cx="109538" cy="106363"/>
            </a:xfrm>
            <a:custGeom>
              <a:avLst/>
              <a:gdLst>
                <a:gd name="T0" fmla="*/ 97 w 169"/>
                <a:gd name="T1" fmla="*/ 16 h 165"/>
                <a:gd name="T2" fmla="*/ 15 w 169"/>
                <a:gd name="T3" fmla="*/ 97 h 165"/>
                <a:gd name="T4" fmla="*/ 15 w 169"/>
                <a:gd name="T5" fmla="*/ 154 h 165"/>
                <a:gd name="T6" fmla="*/ 44 w 169"/>
                <a:gd name="T7" fmla="*/ 165 h 165"/>
                <a:gd name="T8" fmla="*/ 72 w 169"/>
                <a:gd name="T9" fmla="*/ 154 h 165"/>
                <a:gd name="T10" fmla="*/ 153 w 169"/>
                <a:gd name="T11" fmla="*/ 73 h 165"/>
                <a:gd name="T12" fmla="*/ 153 w 169"/>
                <a:gd name="T13" fmla="*/ 16 h 165"/>
                <a:gd name="T14" fmla="*/ 97 w 169"/>
                <a:gd name="T15" fmla="*/ 16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65">
                  <a:moveTo>
                    <a:pt x="97" y="16"/>
                  </a:moveTo>
                  <a:cubicBezTo>
                    <a:pt x="15" y="97"/>
                    <a:pt x="15" y="97"/>
                    <a:pt x="15" y="97"/>
                  </a:cubicBezTo>
                  <a:cubicBezTo>
                    <a:pt x="0" y="113"/>
                    <a:pt x="0" y="138"/>
                    <a:pt x="15" y="154"/>
                  </a:cubicBezTo>
                  <a:cubicBezTo>
                    <a:pt x="23" y="162"/>
                    <a:pt x="34" y="165"/>
                    <a:pt x="44" y="165"/>
                  </a:cubicBezTo>
                  <a:cubicBezTo>
                    <a:pt x="54" y="165"/>
                    <a:pt x="64" y="162"/>
                    <a:pt x="72" y="154"/>
                  </a:cubicBezTo>
                  <a:cubicBezTo>
                    <a:pt x="153" y="73"/>
                    <a:pt x="153" y="73"/>
                    <a:pt x="153" y="73"/>
                  </a:cubicBezTo>
                  <a:cubicBezTo>
                    <a:pt x="169" y="57"/>
                    <a:pt x="169" y="32"/>
                    <a:pt x="153" y="16"/>
                  </a:cubicBezTo>
                  <a:cubicBezTo>
                    <a:pt x="138" y="0"/>
                    <a:pt x="112" y="0"/>
                    <a:pt x="97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0" name="Freeform 18"/>
            <p:cNvSpPr>
              <a:spLocks/>
            </p:cNvSpPr>
            <p:nvPr/>
          </p:nvSpPr>
          <p:spPr bwMode="auto">
            <a:xfrm>
              <a:off x="7823201" y="5943600"/>
              <a:ext cx="52388" cy="52388"/>
            </a:xfrm>
            <a:custGeom>
              <a:avLst/>
              <a:gdLst>
                <a:gd name="T0" fmla="*/ 40 w 80"/>
                <a:gd name="T1" fmla="*/ 80 h 80"/>
                <a:gd name="T2" fmla="*/ 68 w 80"/>
                <a:gd name="T3" fmla="*/ 68 h 80"/>
                <a:gd name="T4" fmla="*/ 80 w 80"/>
                <a:gd name="T5" fmla="*/ 40 h 80"/>
                <a:gd name="T6" fmla="*/ 68 w 80"/>
                <a:gd name="T7" fmla="*/ 12 h 80"/>
                <a:gd name="T8" fmla="*/ 40 w 80"/>
                <a:gd name="T9" fmla="*/ 0 h 80"/>
                <a:gd name="T10" fmla="*/ 12 w 80"/>
                <a:gd name="T11" fmla="*/ 12 h 80"/>
                <a:gd name="T12" fmla="*/ 0 w 80"/>
                <a:gd name="T13" fmla="*/ 40 h 80"/>
                <a:gd name="T14" fmla="*/ 12 w 80"/>
                <a:gd name="T15" fmla="*/ 68 h 80"/>
                <a:gd name="T16" fmla="*/ 40 w 80"/>
                <a:gd name="T1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80">
                  <a:moveTo>
                    <a:pt x="40" y="80"/>
                  </a:moveTo>
                  <a:cubicBezTo>
                    <a:pt x="50" y="80"/>
                    <a:pt x="61" y="76"/>
                    <a:pt x="68" y="68"/>
                  </a:cubicBezTo>
                  <a:cubicBezTo>
                    <a:pt x="76" y="61"/>
                    <a:pt x="80" y="50"/>
                    <a:pt x="80" y="40"/>
                  </a:cubicBezTo>
                  <a:cubicBezTo>
                    <a:pt x="80" y="29"/>
                    <a:pt x="76" y="19"/>
                    <a:pt x="68" y="12"/>
                  </a:cubicBezTo>
                  <a:cubicBezTo>
                    <a:pt x="61" y="4"/>
                    <a:pt x="50" y="0"/>
                    <a:pt x="40" y="0"/>
                  </a:cubicBezTo>
                  <a:cubicBezTo>
                    <a:pt x="29" y="0"/>
                    <a:pt x="19" y="4"/>
                    <a:pt x="12" y="12"/>
                  </a:cubicBezTo>
                  <a:cubicBezTo>
                    <a:pt x="4" y="19"/>
                    <a:pt x="0" y="29"/>
                    <a:pt x="0" y="40"/>
                  </a:cubicBezTo>
                  <a:cubicBezTo>
                    <a:pt x="0" y="50"/>
                    <a:pt x="4" y="61"/>
                    <a:pt x="12" y="68"/>
                  </a:cubicBezTo>
                  <a:cubicBezTo>
                    <a:pt x="19" y="76"/>
                    <a:pt x="29" y="80"/>
                    <a:pt x="40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grpSp>
        <p:nvGrpSpPr>
          <p:cNvPr id="41" name="Grupo 40"/>
          <p:cNvGrpSpPr/>
          <p:nvPr/>
        </p:nvGrpSpPr>
        <p:grpSpPr>
          <a:xfrm>
            <a:off x="10854531" y="2128420"/>
            <a:ext cx="823912" cy="823912"/>
            <a:chOff x="2719388" y="901700"/>
            <a:chExt cx="1285875" cy="1285875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2" name="Freeform 5"/>
            <p:cNvSpPr>
              <a:spLocks noEditPoints="1"/>
            </p:cNvSpPr>
            <p:nvPr/>
          </p:nvSpPr>
          <p:spPr bwMode="auto">
            <a:xfrm>
              <a:off x="2967038" y="1274763"/>
              <a:ext cx="125413" cy="290513"/>
            </a:xfrm>
            <a:custGeom>
              <a:avLst/>
              <a:gdLst>
                <a:gd name="T0" fmla="*/ 96 w 192"/>
                <a:gd name="T1" fmla="*/ 320 h 448"/>
                <a:gd name="T2" fmla="*/ 64 w 192"/>
                <a:gd name="T3" fmla="*/ 288 h 448"/>
                <a:gd name="T4" fmla="*/ 0 w 192"/>
                <a:gd name="T5" fmla="*/ 288 h 448"/>
                <a:gd name="T6" fmla="*/ 64 w 192"/>
                <a:gd name="T7" fmla="*/ 378 h 448"/>
                <a:gd name="T8" fmla="*/ 64 w 192"/>
                <a:gd name="T9" fmla="*/ 448 h 448"/>
                <a:gd name="T10" fmla="*/ 128 w 192"/>
                <a:gd name="T11" fmla="*/ 448 h 448"/>
                <a:gd name="T12" fmla="*/ 128 w 192"/>
                <a:gd name="T13" fmla="*/ 378 h 448"/>
                <a:gd name="T14" fmla="*/ 192 w 192"/>
                <a:gd name="T15" fmla="*/ 288 h 448"/>
                <a:gd name="T16" fmla="*/ 96 w 192"/>
                <a:gd name="T17" fmla="*/ 192 h 448"/>
                <a:gd name="T18" fmla="*/ 64 w 192"/>
                <a:gd name="T19" fmla="*/ 160 h 448"/>
                <a:gd name="T20" fmla="*/ 96 w 192"/>
                <a:gd name="T21" fmla="*/ 128 h 448"/>
                <a:gd name="T22" fmla="*/ 128 w 192"/>
                <a:gd name="T23" fmla="*/ 160 h 448"/>
                <a:gd name="T24" fmla="*/ 192 w 192"/>
                <a:gd name="T25" fmla="*/ 160 h 448"/>
                <a:gd name="T26" fmla="*/ 128 w 192"/>
                <a:gd name="T27" fmla="*/ 70 h 448"/>
                <a:gd name="T28" fmla="*/ 128 w 192"/>
                <a:gd name="T29" fmla="*/ 0 h 448"/>
                <a:gd name="T30" fmla="*/ 64 w 192"/>
                <a:gd name="T31" fmla="*/ 0 h 448"/>
                <a:gd name="T32" fmla="*/ 64 w 192"/>
                <a:gd name="T33" fmla="*/ 70 h 448"/>
                <a:gd name="T34" fmla="*/ 0 w 192"/>
                <a:gd name="T35" fmla="*/ 160 h 448"/>
                <a:gd name="T36" fmla="*/ 96 w 192"/>
                <a:gd name="T37" fmla="*/ 256 h 448"/>
                <a:gd name="T38" fmla="*/ 128 w 192"/>
                <a:gd name="T39" fmla="*/ 288 h 448"/>
                <a:gd name="T40" fmla="*/ 96 w 192"/>
                <a:gd name="T41" fmla="*/ 320 h 448"/>
                <a:gd name="T42" fmla="*/ 96 w 192"/>
                <a:gd name="T43" fmla="*/ 320 h 448"/>
                <a:gd name="T44" fmla="*/ 96 w 192"/>
                <a:gd name="T45" fmla="*/ 32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2" h="448">
                  <a:moveTo>
                    <a:pt x="96" y="320"/>
                  </a:moveTo>
                  <a:cubicBezTo>
                    <a:pt x="78" y="320"/>
                    <a:pt x="64" y="306"/>
                    <a:pt x="64" y="28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0" y="330"/>
                    <a:pt x="27" y="365"/>
                    <a:pt x="64" y="378"/>
                  </a:cubicBezTo>
                  <a:cubicBezTo>
                    <a:pt x="64" y="448"/>
                    <a:pt x="64" y="448"/>
                    <a:pt x="64" y="448"/>
                  </a:cubicBezTo>
                  <a:cubicBezTo>
                    <a:pt x="128" y="448"/>
                    <a:pt x="128" y="448"/>
                    <a:pt x="128" y="448"/>
                  </a:cubicBezTo>
                  <a:cubicBezTo>
                    <a:pt x="128" y="378"/>
                    <a:pt x="128" y="378"/>
                    <a:pt x="128" y="378"/>
                  </a:cubicBezTo>
                  <a:cubicBezTo>
                    <a:pt x="165" y="365"/>
                    <a:pt x="192" y="330"/>
                    <a:pt x="192" y="288"/>
                  </a:cubicBezTo>
                  <a:cubicBezTo>
                    <a:pt x="192" y="235"/>
                    <a:pt x="149" y="192"/>
                    <a:pt x="96" y="192"/>
                  </a:cubicBezTo>
                  <a:cubicBezTo>
                    <a:pt x="78" y="192"/>
                    <a:pt x="64" y="178"/>
                    <a:pt x="64" y="160"/>
                  </a:cubicBezTo>
                  <a:cubicBezTo>
                    <a:pt x="64" y="142"/>
                    <a:pt x="78" y="128"/>
                    <a:pt x="96" y="128"/>
                  </a:cubicBezTo>
                  <a:cubicBezTo>
                    <a:pt x="114" y="128"/>
                    <a:pt x="128" y="142"/>
                    <a:pt x="128" y="160"/>
                  </a:cubicBezTo>
                  <a:cubicBezTo>
                    <a:pt x="192" y="160"/>
                    <a:pt x="192" y="160"/>
                    <a:pt x="192" y="160"/>
                  </a:cubicBezTo>
                  <a:cubicBezTo>
                    <a:pt x="192" y="118"/>
                    <a:pt x="165" y="83"/>
                    <a:pt x="128" y="7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70"/>
                    <a:pt x="64" y="70"/>
                    <a:pt x="64" y="70"/>
                  </a:cubicBezTo>
                  <a:cubicBezTo>
                    <a:pt x="27" y="83"/>
                    <a:pt x="0" y="118"/>
                    <a:pt x="0" y="160"/>
                  </a:cubicBezTo>
                  <a:cubicBezTo>
                    <a:pt x="0" y="213"/>
                    <a:pt x="43" y="256"/>
                    <a:pt x="96" y="256"/>
                  </a:cubicBezTo>
                  <a:cubicBezTo>
                    <a:pt x="114" y="256"/>
                    <a:pt x="128" y="270"/>
                    <a:pt x="128" y="288"/>
                  </a:cubicBezTo>
                  <a:cubicBezTo>
                    <a:pt x="128" y="306"/>
                    <a:pt x="114" y="320"/>
                    <a:pt x="96" y="320"/>
                  </a:cubicBezTo>
                  <a:close/>
                  <a:moveTo>
                    <a:pt x="96" y="320"/>
                  </a:moveTo>
                  <a:cubicBezTo>
                    <a:pt x="96" y="320"/>
                    <a:pt x="96" y="320"/>
                    <a:pt x="96" y="3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3" name="Freeform 6"/>
            <p:cNvSpPr>
              <a:spLocks noEditPoints="1"/>
            </p:cNvSpPr>
            <p:nvPr/>
          </p:nvSpPr>
          <p:spPr bwMode="auto">
            <a:xfrm>
              <a:off x="2886076" y="1192213"/>
              <a:ext cx="371475" cy="373063"/>
            </a:xfrm>
            <a:custGeom>
              <a:avLst/>
              <a:gdLst>
                <a:gd name="T0" fmla="*/ 223 w 575"/>
                <a:gd name="T1" fmla="*/ 0 h 575"/>
                <a:gd name="T2" fmla="*/ 0 w 575"/>
                <a:gd name="T3" fmla="*/ 80 h 575"/>
                <a:gd name="T4" fmla="*/ 40 w 575"/>
                <a:gd name="T5" fmla="*/ 129 h 575"/>
                <a:gd name="T6" fmla="*/ 223 w 575"/>
                <a:gd name="T7" fmla="*/ 64 h 575"/>
                <a:gd name="T8" fmla="*/ 511 w 575"/>
                <a:gd name="T9" fmla="*/ 352 h 575"/>
                <a:gd name="T10" fmla="*/ 446 w 575"/>
                <a:gd name="T11" fmla="*/ 534 h 575"/>
                <a:gd name="T12" fmla="*/ 495 w 575"/>
                <a:gd name="T13" fmla="*/ 575 h 575"/>
                <a:gd name="T14" fmla="*/ 575 w 575"/>
                <a:gd name="T15" fmla="*/ 352 h 575"/>
                <a:gd name="T16" fmla="*/ 223 w 575"/>
                <a:gd name="T17" fmla="*/ 0 h 575"/>
                <a:gd name="T18" fmla="*/ 223 w 575"/>
                <a:gd name="T19" fmla="*/ 0 h 575"/>
                <a:gd name="T20" fmla="*/ 223 w 575"/>
                <a:gd name="T21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5" h="575">
                  <a:moveTo>
                    <a:pt x="223" y="0"/>
                  </a:moveTo>
                  <a:cubicBezTo>
                    <a:pt x="142" y="0"/>
                    <a:pt x="63" y="28"/>
                    <a:pt x="0" y="80"/>
                  </a:cubicBezTo>
                  <a:cubicBezTo>
                    <a:pt x="40" y="129"/>
                    <a:pt x="40" y="129"/>
                    <a:pt x="40" y="129"/>
                  </a:cubicBezTo>
                  <a:cubicBezTo>
                    <a:pt x="92" y="87"/>
                    <a:pt x="157" y="64"/>
                    <a:pt x="223" y="64"/>
                  </a:cubicBezTo>
                  <a:cubicBezTo>
                    <a:pt x="382" y="64"/>
                    <a:pt x="511" y="193"/>
                    <a:pt x="511" y="352"/>
                  </a:cubicBezTo>
                  <a:cubicBezTo>
                    <a:pt x="511" y="418"/>
                    <a:pt x="488" y="483"/>
                    <a:pt x="446" y="534"/>
                  </a:cubicBezTo>
                  <a:cubicBezTo>
                    <a:pt x="495" y="575"/>
                    <a:pt x="495" y="575"/>
                    <a:pt x="495" y="575"/>
                  </a:cubicBezTo>
                  <a:cubicBezTo>
                    <a:pt x="547" y="512"/>
                    <a:pt x="575" y="433"/>
                    <a:pt x="575" y="352"/>
                  </a:cubicBezTo>
                  <a:cubicBezTo>
                    <a:pt x="575" y="158"/>
                    <a:pt x="417" y="0"/>
                    <a:pt x="223" y="0"/>
                  </a:cubicBezTo>
                  <a:close/>
                  <a:moveTo>
                    <a:pt x="223" y="0"/>
                  </a:move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4" name="Freeform 7"/>
            <p:cNvSpPr>
              <a:spLocks noEditPoints="1"/>
            </p:cNvSpPr>
            <p:nvPr/>
          </p:nvSpPr>
          <p:spPr bwMode="auto">
            <a:xfrm>
              <a:off x="2801938" y="1276350"/>
              <a:ext cx="373063" cy="371475"/>
            </a:xfrm>
            <a:custGeom>
              <a:avLst/>
              <a:gdLst>
                <a:gd name="T0" fmla="*/ 352 w 575"/>
                <a:gd name="T1" fmla="*/ 511 h 575"/>
                <a:gd name="T2" fmla="*/ 64 w 575"/>
                <a:gd name="T3" fmla="*/ 223 h 575"/>
                <a:gd name="T4" fmla="*/ 129 w 575"/>
                <a:gd name="T5" fmla="*/ 40 h 575"/>
                <a:gd name="T6" fmla="*/ 80 w 575"/>
                <a:gd name="T7" fmla="*/ 0 h 575"/>
                <a:gd name="T8" fmla="*/ 0 w 575"/>
                <a:gd name="T9" fmla="*/ 223 h 575"/>
                <a:gd name="T10" fmla="*/ 352 w 575"/>
                <a:gd name="T11" fmla="*/ 575 h 575"/>
                <a:gd name="T12" fmla="*/ 575 w 575"/>
                <a:gd name="T13" fmla="*/ 495 h 575"/>
                <a:gd name="T14" fmla="*/ 534 w 575"/>
                <a:gd name="T15" fmla="*/ 446 h 575"/>
                <a:gd name="T16" fmla="*/ 352 w 575"/>
                <a:gd name="T17" fmla="*/ 511 h 575"/>
                <a:gd name="T18" fmla="*/ 352 w 575"/>
                <a:gd name="T19" fmla="*/ 511 h 575"/>
                <a:gd name="T20" fmla="*/ 352 w 575"/>
                <a:gd name="T21" fmla="*/ 511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5" h="575">
                  <a:moveTo>
                    <a:pt x="352" y="511"/>
                  </a:moveTo>
                  <a:cubicBezTo>
                    <a:pt x="193" y="511"/>
                    <a:pt x="64" y="382"/>
                    <a:pt x="64" y="223"/>
                  </a:cubicBezTo>
                  <a:cubicBezTo>
                    <a:pt x="64" y="156"/>
                    <a:pt x="87" y="92"/>
                    <a:pt x="129" y="4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28" y="63"/>
                    <a:pt x="0" y="142"/>
                    <a:pt x="0" y="223"/>
                  </a:cubicBezTo>
                  <a:cubicBezTo>
                    <a:pt x="0" y="417"/>
                    <a:pt x="158" y="575"/>
                    <a:pt x="352" y="575"/>
                  </a:cubicBezTo>
                  <a:cubicBezTo>
                    <a:pt x="433" y="575"/>
                    <a:pt x="512" y="547"/>
                    <a:pt x="575" y="495"/>
                  </a:cubicBezTo>
                  <a:cubicBezTo>
                    <a:pt x="534" y="446"/>
                    <a:pt x="534" y="446"/>
                    <a:pt x="534" y="446"/>
                  </a:cubicBezTo>
                  <a:cubicBezTo>
                    <a:pt x="483" y="488"/>
                    <a:pt x="418" y="511"/>
                    <a:pt x="352" y="511"/>
                  </a:cubicBezTo>
                  <a:close/>
                  <a:moveTo>
                    <a:pt x="352" y="511"/>
                  </a:moveTo>
                  <a:cubicBezTo>
                    <a:pt x="352" y="511"/>
                    <a:pt x="352" y="511"/>
                    <a:pt x="352" y="5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5" name="Freeform 8"/>
            <p:cNvSpPr>
              <a:spLocks noEditPoints="1"/>
            </p:cNvSpPr>
            <p:nvPr/>
          </p:nvSpPr>
          <p:spPr bwMode="auto">
            <a:xfrm>
              <a:off x="2719388" y="901700"/>
              <a:ext cx="1285875" cy="1285875"/>
            </a:xfrm>
            <a:custGeom>
              <a:avLst/>
              <a:gdLst>
                <a:gd name="T0" fmla="*/ 1658 w 1984"/>
                <a:gd name="T1" fmla="*/ 64 h 1984"/>
                <a:gd name="T2" fmla="*/ 1184 w 1984"/>
                <a:gd name="T3" fmla="*/ 0 h 1984"/>
                <a:gd name="T4" fmla="*/ 864 w 1984"/>
                <a:gd name="T5" fmla="*/ 64 h 1984"/>
                <a:gd name="T6" fmla="*/ 768 w 1984"/>
                <a:gd name="T7" fmla="*/ 417 h 1984"/>
                <a:gd name="T8" fmla="*/ 0 w 1984"/>
                <a:gd name="T9" fmla="*/ 800 h 1984"/>
                <a:gd name="T10" fmla="*/ 384 w 1984"/>
                <a:gd name="T11" fmla="*/ 1344 h 1984"/>
                <a:gd name="T12" fmla="*/ 320 w 1984"/>
                <a:gd name="T13" fmla="*/ 1824 h 1984"/>
                <a:gd name="T14" fmla="*/ 640 w 1984"/>
                <a:gd name="T15" fmla="*/ 1824 h 1984"/>
                <a:gd name="T16" fmla="*/ 576 w 1984"/>
                <a:gd name="T17" fmla="*/ 1344 h 1984"/>
                <a:gd name="T18" fmla="*/ 768 w 1984"/>
                <a:gd name="T19" fmla="*/ 1183 h 1984"/>
                <a:gd name="T20" fmla="*/ 864 w 1984"/>
                <a:gd name="T21" fmla="*/ 1728 h 1984"/>
                <a:gd name="T22" fmla="*/ 1984 w 1984"/>
                <a:gd name="T23" fmla="*/ 1632 h 1984"/>
                <a:gd name="T24" fmla="*/ 1888 w 1984"/>
                <a:gd name="T25" fmla="*/ 64 h 1984"/>
                <a:gd name="T26" fmla="*/ 1184 w 1984"/>
                <a:gd name="T27" fmla="*/ 64 h 1984"/>
                <a:gd name="T28" fmla="*/ 1600 w 1984"/>
                <a:gd name="T29" fmla="*/ 96 h 1984"/>
                <a:gd name="T30" fmla="*/ 1568 w 1984"/>
                <a:gd name="T31" fmla="*/ 256 h 1984"/>
                <a:gd name="T32" fmla="*/ 1152 w 1984"/>
                <a:gd name="T33" fmla="*/ 224 h 1984"/>
                <a:gd name="T34" fmla="*/ 1094 w 1984"/>
                <a:gd name="T35" fmla="*/ 256 h 1984"/>
                <a:gd name="T36" fmla="*/ 1568 w 1984"/>
                <a:gd name="T37" fmla="*/ 320 h 1984"/>
                <a:gd name="T38" fmla="*/ 1792 w 1984"/>
                <a:gd name="T39" fmla="*/ 256 h 1984"/>
                <a:gd name="T40" fmla="*/ 960 w 1984"/>
                <a:gd name="T41" fmla="*/ 1536 h 1984"/>
                <a:gd name="T42" fmla="*/ 1094 w 1984"/>
                <a:gd name="T43" fmla="*/ 256 h 1984"/>
                <a:gd name="T44" fmla="*/ 864 w 1984"/>
                <a:gd name="T45" fmla="*/ 128 h 1984"/>
                <a:gd name="T46" fmla="*/ 1088 w 1984"/>
                <a:gd name="T47" fmla="*/ 192 h 1984"/>
                <a:gd name="T48" fmla="*/ 896 w 1984"/>
                <a:gd name="T49" fmla="*/ 561 h 1984"/>
                <a:gd name="T50" fmla="*/ 832 w 1984"/>
                <a:gd name="T51" fmla="*/ 160 h 1984"/>
                <a:gd name="T52" fmla="*/ 480 w 1984"/>
                <a:gd name="T53" fmla="*/ 1920 h 1984"/>
                <a:gd name="T54" fmla="*/ 384 w 1984"/>
                <a:gd name="T55" fmla="*/ 1536 h 1984"/>
                <a:gd name="T56" fmla="*/ 512 w 1984"/>
                <a:gd name="T57" fmla="*/ 1472 h 1984"/>
                <a:gd name="T58" fmla="*/ 384 w 1984"/>
                <a:gd name="T59" fmla="*/ 1408 h 1984"/>
                <a:gd name="T60" fmla="*/ 576 w 1984"/>
                <a:gd name="T61" fmla="*/ 1824 h 1984"/>
                <a:gd name="T62" fmla="*/ 448 w 1984"/>
                <a:gd name="T63" fmla="*/ 1278 h 1984"/>
                <a:gd name="T64" fmla="*/ 512 w 1984"/>
                <a:gd name="T65" fmla="*/ 1278 h 1984"/>
                <a:gd name="T66" fmla="*/ 448 w 1984"/>
                <a:gd name="T67" fmla="*/ 1344 h 1984"/>
                <a:gd name="T68" fmla="*/ 64 w 1984"/>
                <a:gd name="T69" fmla="*/ 800 h 1984"/>
                <a:gd name="T70" fmla="*/ 896 w 1984"/>
                <a:gd name="T71" fmla="*/ 800 h 1984"/>
                <a:gd name="T72" fmla="*/ 1920 w 1984"/>
                <a:gd name="T73" fmla="*/ 1632 h 1984"/>
                <a:gd name="T74" fmla="*/ 864 w 1984"/>
                <a:gd name="T75" fmla="*/ 1664 h 1984"/>
                <a:gd name="T76" fmla="*/ 832 w 1984"/>
                <a:gd name="T77" fmla="*/ 1125 h 1984"/>
                <a:gd name="T78" fmla="*/ 896 w 1984"/>
                <a:gd name="T79" fmla="*/ 1600 h 1984"/>
                <a:gd name="T80" fmla="*/ 1856 w 1984"/>
                <a:gd name="T81" fmla="*/ 192 h 1984"/>
                <a:gd name="T82" fmla="*/ 1664 w 1984"/>
                <a:gd name="T83" fmla="*/ 128 h 1984"/>
                <a:gd name="T84" fmla="*/ 1920 w 1984"/>
                <a:gd name="T85" fmla="*/ 160 h 1984"/>
                <a:gd name="T86" fmla="*/ 1920 w 1984"/>
                <a:gd name="T87" fmla="*/ 1632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84" h="1984">
                  <a:moveTo>
                    <a:pt x="1888" y="64"/>
                  </a:moveTo>
                  <a:cubicBezTo>
                    <a:pt x="1658" y="64"/>
                    <a:pt x="1658" y="64"/>
                    <a:pt x="1658" y="64"/>
                  </a:cubicBezTo>
                  <a:cubicBezTo>
                    <a:pt x="1645" y="27"/>
                    <a:pt x="1610" y="0"/>
                    <a:pt x="1568" y="0"/>
                  </a:cubicBezTo>
                  <a:cubicBezTo>
                    <a:pt x="1184" y="0"/>
                    <a:pt x="1184" y="0"/>
                    <a:pt x="1184" y="0"/>
                  </a:cubicBezTo>
                  <a:cubicBezTo>
                    <a:pt x="1142" y="0"/>
                    <a:pt x="1107" y="27"/>
                    <a:pt x="1094" y="64"/>
                  </a:cubicBezTo>
                  <a:cubicBezTo>
                    <a:pt x="864" y="64"/>
                    <a:pt x="864" y="64"/>
                    <a:pt x="864" y="64"/>
                  </a:cubicBezTo>
                  <a:cubicBezTo>
                    <a:pt x="811" y="64"/>
                    <a:pt x="768" y="107"/>
                    <a:pt x="768" y="160"/>
                  </a:cubicBezTo>
                  <a:cubicBezTo>
                    <a:pt x="768" y="417"/>
                    <a:pt x="768" y="417"/>
                    <a:pt x="768" y="417"/>
                  </a:cubicBezTo>
                  <a:cubicBezTo>
                    <a:pt x="688" y="356"/>
                    <a:pt x="588" y="320"/>
                    <a:pt x="480" y="320"/>
                  </a:cubicBezTo>
                  <a:cubicBezTo>
                    <a:pt x="215" y="320"/>
                    <a:pt x="0" y="535"/>
                    <a:pt x="0" y="800"/>
                  </a:cubicBezTo>
                  <a:cubicBezTo>
                    <a:pt x="0" y="1032"/>
                    <a:pt x="165" y="1226"/>
                    <a:pt x="384" y="1270"/>
                  </a:cubicBezTo>
                  <a:cubicBezTo>
                    <a:pt x="384" y="1344"/>
                    <a:pt x="384" y="1344"/>
                    <a:pt x="384" y="1344"/>
                  </a:cubicBezTo>
                  <a:cubicBezTo>
                    <a:pt x="320" y="1344"/>
                    <a:pt x="320" y="1344"/>
                    <a:pt x="320" y="1344"/>
                  </a:cubicBezTo>
                  <a:cubicBezTo>
                    <a:pt x="320" y="1824"/>
                    <a:pt x="320" y="1824"/>
                    <a:pt x="320" y="1824"/>
                  </a:cubicBezTo>
                  <a:cubicBezTo>
                    <a:pt x="320" y="1912"/>
                    <a:pt x="392" y="1984"/>
                    <a:pt x="480" y="1984"/>
                  </a:cubicBezTo>
                  <a:cubicBezTo>
                    <a:pt x="568" y="1984"/>
                    <a:pt x="640" y="1912"/>
                    <a:pt x="640" y="1824"/>
                  </a:cubicBezTo>
                  <a:cubicBezTo>
                    <a:pt x="640" y="1344"/>
                    <a:pt x="640" y="1344"/>
                    <a:pt x="640" y="1344"/>
                  </a:cubicBezTo>
                  <a:cubicBezTo>
                    <a:pt x="576" y="1344"/>
                    <a:pt x="576" y="1344"/>
                    <a:pt x="576" y="1344"/>
                  </a:cubicBezTo>
                  <a:cubicBezTo>
                    <a:pt x="576" y="1270"/>
                    <a:pt x="576" y="1270"/>
                    <a:pt x="576" y="1270"/>
                  </a:cubicBezTo>
                  <a:cubicBezTo>
                    <a:pt x="647" y="1256"/>
                    <a:pt x="712" y="1225"/>
                    <a:pt x="768" y="1183"/>
                  </a:cubicBezTo>
                  <a:cubicBezTo>
                    <a:pt x="768" y="1632"/>
                    <a:pt x="768" y="1632"/>
                    <a:pt x="768" y="1632"/>
                  </a:cubicBezTo>
                  <a:cubicBezTo>
                    <a:pt x="768" y="1685"/>
                    <a:pt x="811" y="1728"/>
                    <a:pt x="864" y="1728"/>
                  </a:cubicBezTo>
                  <a:cubicBezTo>
                    <a:pt x="1888" y="1728"/>
                    <a:pt x="1888" y="1728"/>
                    <a:pt x="1888" y="1728"/>
                  </a:cubicBezTo>
                  <a:cubicBezTo>
                    <a:pt x="1941" y="1728"/>
                    <a:pt x="1984" y="1685"/>
                    <a:pt x="1984" y="1632"/>
                  </a:cubicBezTo>
                  <a:cubicBezTo>
                    <a:pt x="1984" y="160"/>
                    <a:pt x="1984" y="160"/>
                    <a:pt x="1984" y="160"/>
                  </a:cubicBezTo>
                  <a:cubicBezTo>
                    <a:pt x="1984" y="107"/>
                    <a:pt x="1941" y="64"/>
                    <a:pt x="1888" y="64"/>
                  </a:cubicBezTo>
                  <a:close/>
                  <a:moveTo>
                    <a:pt x="1152" y="96"/>
                  </a:moveTo>
                  <a:cubicBezTo>
                    <a:pt x="1152" y="78"/>
                    <a:pt x="1166" y="64"/>
                    <a:pt x="1184" y="64"/>
                  </a:cubicBezTo>
                  <a:cubicBezTo>
                    <a:pt x="1568" y="64"/>
                    <a:pt x="1568" y="64"/>
                    <a:pt x="1568" y="64"/>
                  </a:cubicBezTo>
                  <a:cubicBezTo>
                    <a:pt x="1586" y="64"/>
                    <a:pt x="1600" y="78"/>
                    <a:pt x="1600" y="96"/>
                  </a:cubicBezTo>
                  <a:cubicBezTo>
                    <a:pt x="1600" y="224"/>
                    <a:pt x="1600" y="224"/>
                    <a:pt x="1600" y="224"/>
                  </a:cubicBezTo>
                  <a:cubicBezTo>
                    <a:pt x="1600" y="242"/>
                    <a:pt x="1586" y="256"/>
                    <a:pt x="1568" y="256"/>
                  </a:cubicBezTo>
                  <a:cubicBezTo>
                    <a:pt x="1184" y="256"/>
                    <a:pt x="1184" y="256"/>
                    <a:pt x="1184" y="256"/>
                  </a:cubicBezTo>
                  <a:cubicBezTo>
                    <a:pt x="1166" y="256"/>
                    <a:pt x="1152" y="242"/>
                    <a:pt x="1152" y="224"/>
                  </a:cubicBezTo>
                  <a:lnTo>
                    <a:pt x="1152" y="96"/>
                  </a:lnTo>
                  <a:close/>
                  <a:moveTo>
                    <a:pt x="1094" y="256"/>
                  </a:moveTo>
                  <a:cubicBezTo>
                    <a:pt x="1107" y="293"/>
                    <a:pt x="1142" y="320"/>
                    <a:pt x="1184" y="320"/>
                  </a:cubicBezTo>
                  <a:cubicBezTo>
                    <a:pt x="1568" y="320"/>
                    <a:pt x="1568" y="320"/>
                    <a:pt x="1568" y="320"/>
                  </a:cubicBezTo>
                  <a:cubicBezTo>
                    <a:pt x="1610" y="320"/>
                    <a:pt x="1645" y="293"/>
                    <a:pt x="1658" y="256"/>
                  </a:cubicBezTo>
                  <a:cubicBezTo>
                    <a:pt x="1792" y="256"/>
                    <a:pt x="1792" y="256"/>
                    <a:pt x="1792" y="256"/>
                  </a:cubicBezTo>
                  <a:cubicBezTo>
                    <a:pt x="1792" y="1536"/>
                    <a:pt x="1792" y="1536"/>
                    <a:pt x="1792" y="1536"/>
                  </a:cubicBezTo>
                  <a:cubicBezTo>
                    <a:pt x="960" y="1536"/>
                    <a:pt x="960" y="1536"/>
                    <a:pt x="960" y="1536"/>
                  </a:cubicBezTo>
                  <a:cubicBezTo>
                    <a:pt x="960" y="256"/>
                    <a:pt x="960" y="256"/>
                    <a:pt x="960" y="256"/>
                  </a:cubicBezTo>
                  <a:lnTo>
                    <a:pt x="1094" y="256"/>
                  </a:lnTo>
                  <a:close/>
                  <a:moveTo>
                    <a:pt x="832" y="160"/>
                  </a:moveTo>
                  <a:cubicBezTo>
                    <a:pt x="832" y="142"/>
                    <a:pt x="846" y="128"/>
                    <a:pt x="864" y="128"/>
                  </a:cubicBezTo>
                  <a:cubicBezTo>
                    <a:pt x="1088" y="128"/>
                    <a:pt x="1088" y="128"/>
                    <a:pt x="1088" y="128"/>
                  </a:cubicBezTo>
                  <a:cubicBezTo>
                    <a:pt x="1088" y="192"/>
                    <a:pt x="1088" y="192"/>
                    <a:pt x="1088" y="192"/>
                  </a:cubicBezTo>
                  <a:cubicBezTo>
                    <a:pt x="896" y="192"/>
                    <a:pt x="896" y="192"/>
                    <a:pt x="896" y="192"/>
                  </a:cubicBezTo>
                  <a:cubicBezTo>
                    <a:pt x="896" y="561"/>
                    <a:pt x="896" y="561"/>
                    <a:pt x="896" y="561"/>
                  </a:cubicBezTo>
                  <a:cubicBezTo>
                    <a:pt x="878" y="530"/>
                    <a:pt x="856" y="501"/>
                    <a:pt x="832" y="475"/>
                  </a:cubicBezTo>
                  <a:lnTo>
                    <a:pt x="832" y="160"/>
                  </a:lnTo>
                  <a:close/>
                  <a:moveTo>
                    <a:pt x="576" y="1824"/>
                  </a:moveTo>
                  <a:cubicBezTo>
                    <a:pt x="576" y="1877"/>
                    <a:pt x="533" y="1920"/>
                    <a:pt x="480" y="1920"/>
                  </a:cubicBezTo>
                  <a:cubicBezTo>
                    <a:pt x="427" y="1920"/>
                    <a:pt x="384" y="1877"/>
                    <a:pt x="384" y="1824"/>
                  </a:cubicBezTo>
                  <a:cubicBezTo>
                    <a:pt x="384" y="1536"/>
                    <a:pt x="384" y="1536"/>
                    <a:pt x="384" y="1536"/>
                  </a:cubicBezTo>
                  <a:cubicBezTo>
                    <a:pt x="512" y="1536"/>
                    <a:pt x="512" y="1536"/>
                    <a:pt x="512" y="1536"/>
                  </a:cubicBezTo>
                  <a:cubicBezTo>
                    <a:pt x="512" y="1472"/>
                    <a:pt x="512" y="1472"/>
                    <a:pt x="512" y="1472"/>
                  </a:cubicBezTo>
                  <a:cubicBezTo>
                    <a:pt x="384" y="1472"/>
                    <a:pt x="384" y="1472"/>
                    <a:pt x="384" y="1472"/>
                  </a:cubicBezTo>
                  <a:cubicBezTo>
                    <a:pt x="384" y="1408"/>
                    <a:pt x="384" y="1408"/>
                    <a:pt x="384" y="1408"/>
                  </a:cubicBezTo>
                  <a:cubicBezTo>
                    <a:pt x="576" y="1408"/>
                    <a:pt x="576" y="1408"/>
                    <a:pt x="576" y="1408"/>
                  </a:cubicBezTo>
                  <a:lnTo>
                    <a:pt x="576" y="1824"/>
                  </a:lnTo>
                  <a:close/>
                  <a:moveTo>
                    <a:pt x="448" y="1344"/>
                  </a:moveTo>
                  <a:cubicBezTo>
                    <a:pt x="448" y="1278"/>
                    <a:pt x="448" y="1278"/>
                    <a:pt x="448" y="1278"/>
                  </a:cubicBezTo>
                  <a:cubicBezTo>
                    <a:pt x="459" y="1279"/>
                    <a:pt x="469" y="1280"/>
                    <a:pt x="480" y="1280"/>
                  </a:cubicBezTo>
                  <a:cubicBezTo>
                    <a:pt x="491" y="1280"/>
                    <a:pt x="501" y="1279"/>
                    <a:pt x="512" y="1278"/>
                  </a:cubicBezTo>
                  <a:cubicBezTo>
                    <a:pt x="512" y="1344"/>
                    <a:pt x="512" y="1344"/>
                    <a:pt x="512" y="1344"/>
                  </a:cubicBezTo>
                  <a:lnTo>
                    <a:pt x="448" y="1344"/>
                  </a:lnTo>
                  <a:close/>
                  <a:moveTo>
                    <a:pt x="480" y="1216"/>
                  </a:moveTo>
                  <a:cubicBezTo>
                    <a:pt x="251" y="1216"/>
                    <a:pt x="64" y="1029"/>
                    <a:pt x="64" y="800"/>
                  </a:cubicBezTo>
                  <a:cubicBezTo>
                    <a:pt x="64" y="570"/>
                    <a:pt x="251" y="384"/>
                    <a:pt x="480" y="384"/>
                  </a:cubicBezTo>
                  <a:cubicBezTo>
                    <a:pt x="709" y="384"/>
                    <a:pt x="896" y="570"/>
                    <a:pt x="896" y="800"/>
                  </a:cubicBezTo>
                  <a:cubicBezTo>
                    <a:pt x="896" y="1029"/>
                    <a:pt x="709" y="1216"/>
                    <a:pt x="480" y="1216"/>
                  </a:cubicBezTo>
                  <a:close/>
                  <a:moveTo>
                    <a:pt x="1920" y="1632"/>
                  </a:moveTo>
                  <a:cubicBezTo>
                    <a:pt x="1920" y="1650"/>
                    <a:pt x="1906" y="1664"/>
                    <a:pt x="1888" y="1664"/>
                  </a:cubicBezTo>
                  <a:cubicBezTo>
                    <a:pt x="864" y="1664"/>
                    <a:pt x="864" y="1664"/>
                    <a:pt x="864" y="1664"/>
                  </a:cubicBezTo>
                  <a:cubicBezTo>
                    <a:pt x="846" y="1664"/>
                    <a:pt x="832" y="1650"/>
                    <a:pt x="832" y="1632"/>
                  </a:cubicBezTo>
                  <a:cubicBezTo>
                    <a:pt x="832" y="1125"/>
                    <a:pt x="832" y="1125"/>
                    <a:pt x="832" y="1125"/>
                  </a:cubicBezTo>
                  <a:cubicBezTo>
                    <a:pt x="856" y="1099"/>
                    <a:pt x="878" y="1070"/>
                    <a:pt x="896" y="1038"/>
                  </a:cubicBezTo>
                  <a:cubicBezTo>
                    <a:pt x="896" y="1600"/>
                    <a:pt x="896" y="1600"/>
                    <a:pt x="896" y="1600"/>
                  </a:cubicBezTo>
                  <a:cubicBezTo>
                    <a:pt x="1856" y="1600"/>
                    <a:pt x="1856" y="1600"/>
                    <a:pt x="1856" y="1600"/>
                  </a:cubicBezTo>
                  <a:cubicBezTo>
                    <a:pt x="1856" y="192"/>
                    <a:pt x="1856" y="192"/>
                    <a:pt x="1856" y="192"/>
                  </a:cubicBezTo>
                  <a:cubicBezTo>
                    <a:pt x="1664" y="192"/>
                    <a:pt x="1664" y="192"/>
                    <a:pt x="1664" y="192"/>
                  </a:cubicBezTo>
                  <a:cubicBezTo>
                    <a:pt x="1664" y="128"/>
                    <a:pt x="1664" y="128"/>
                    <a:pt x="1664" y="128"/>
                  </a:cubicBezTo>
                  <a:cubicBezTo>
                    <a:pt x="1888" y="128"/>
                    <a:pt x="1888" y="128"/>
                    <a:pt x="1888" y="128"/>
                  </a:cubicBezTo>
                  <a:cubicBezTo>
                    <a:pt x="1906" y="128"/>
                    <a:pt x="1920" y="142"/>
                    <a:pt x="1920" y="160"/>
                  </a:cubicBezTo>
                  <a:lnTo>
                    <a:pt x="1920" y="1632"/>
                  </a:lnTo>
                  <a:close/>
                  <a:moveTo>
                    <a:pt x="1920" y="1632"/>
                  </a:moveTo>
                  <a:cubicBezTo>
                    <a:pt x="1920" y="1632"/>
                    <a:pt x="1920" y="1632"/>
                    <a:pt x="1920" y="16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6" name="Rectangle 9"/>
            <p:cNvSpPr>
              <a:spLocks noChangeArrowheads="1"/>
            </p:cNvSpPr>
            <p:nvPr/>
          </p:nvSpPr>
          <p:spPr bwMode="auto">
            <a:xfrm>
              <a:off x="3506788" y="984250"/>
              <a:ext cx="41275" cy="41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7" name="Rectangle 10"/>
            <p:cNvSpPr>
              <a:spLocks noChangeArrowheads="1"/>
            </p:cNvSpPr>
            <p:nvPr/>
          </p:nvSpPr>
          <p:spPr bwMode="auto">
            <a:xfrm>
              <a:off x="3673476" y="984250"/>
              <a:ext cx="41275" cy="41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8" name="Freeform 11"/>
            <p:cNvSpPr>
              <a:spLocks noEditPoints="1"/>
            </p:cNvSpPr>
            <p:nvPr/>
          </p:nvSpPr>
          <p:spPr bwMode="auto">
            <a:xfrm>
              <a:off x="3382963" y="1150938"/>
              <a:ext cx="455613" cy="704850"/>
            </a:xfrm>
            <a:custGeom>
              <a:avLst/>
              <a:gdLst>
                <a:gd name="T0" fmla="*/ 704 w 704"/>
                <a:gd name="T1" fmla="*/ 896 h 1088"/>
                <a:gd name="T2" fmla="*/ 384 w 704"/>
                <a:gd name="T3" fmla="*/ 640 h 1088"/>
                <a:gd name="T4" fmla="*/ 480 w 704"/>
                <a:gd name="T5" fmla="*/ 576 h 1088"/>
                <a:gd name="T6" fmla="*/ 704 w 704"/>
                <a:gd name="T7" fmla="*/ 320 h 1088"/>
                <a:gd name="T8" fmla="*/ 384 w 704"/>
                <a:gd name="T9" fmla="*/ 387 h 1088"/>
                <a:gd name="T10" fmla="*/ 480 w 704"/>
                <a:gd name="T11" fmla="*/ 256 h 1088"/>
                <a:gd name="T12" fmla="*/ 704 w 704"/>
                <a:gd name="T13" fmla="*/ 0 h 1088"/>
                <a:gd name="T14" fmla="*/ 334 w 704"/>
                <a:gd name="T15" fmla="*/ 147 h 1088"/>
                <a:gd name="T16" fmla="*/ 0 w 704"/>
                <a:gd name="T17" fmla="*/ 64 h 1088"/>
                <a:gd name="T18" fmla="*/ 224 w 704"/>
                <a:gd name="T19" fmla="*/ 320 h 1088"/>
                <a:gd name="T20" fmla="*/ 320 w 704"/>
                <a:gd name="T21" fmla="*/ 640 h 1088"/>
                <a:gd name="T22" fmla="*/ 128 w 704"/>
                <a:gd name="T23" fmla="*/ 832 h 1088"/>
                <a:gd name="T24" fmla="*/ 0 w 704"/>
                <a:gd name="T25" fmla="*/ 1088 h 1088"/>
                <a:gd name="T26" fmla="*/ 576 w 704"/>
                <a:gd name="T27" fmla="*/ 896 h 1088"/>
                <a:gd name="T28" fmla="*/ 637 w 704"/>
                <a:gd name="T29" fmla="*/ 384 h 1088"/>
                <a:gd name="T30" fmla="*/ 387 w 704"/>
                <a:gd name="T31" fmla="*/ 512 h 1088"/>
                <a:gd name="T32" fmla="*/ 544 w 704"/>
                <a:gd name="T33" fmla="*/ 64 h 1088"/>
                <a:gd name="T34" fmla="*/ 480 w 704"/>
                <a:gd name="T35" fmla="*/ 192 h 1088"/>
                <a:gd name="T36" fmla="*/ 544 w 704"/>
                <a:gd name="T37" fmla="*/ 64 h 1088"/>
                <a:gd name="T38" fmla="*/ 67 w 704"/>
                <a:gd name="T39" fmla="*/ 128 h 1088"/>
                <a:gd name="T40" fmla="*/ 317 w 704"/>
                <a:gd name="T41" fmla="*/ 256 h 1088"/>
                <a:gd name="T42" fmla="*/ 512 w 704"/>
                <a:gd name="T43" fmla="*/ 1024 h 1088"/>
                <a:gd name="T44" fmla="*/ 448 w 704"/>
                <a:gd name="T45" fmla="*/ 960 h 1088"/>
                <a:gd name="T46" fmla="*/ 384 w 704"/>
                <a:gd name="T47" fmla="*/ 1024 h 1088"/>
                <a:gd name="T48" fmla="*/ 320 w 704"/>
                <a:gd name="T49" fmla="*/ 960 h 1088"/>
                <a:gd name="T50" fmla="*/ 256 w 704"/>
                <a:gd name="T51" fmla="*/ 1024 h 1088"/>
                <a:gd name="T52" fmla="*/ 192 w 704"/>
                <a:gd name="T53" fmla="*/ 960 h 1088"/>
                <a:gd name="T54" fmla="*/ 128 w 704"/>
                <a:gd name="T55" fmla="*/ 1024 h 1088"/>
                <a:gd name="T56" fmla="*/ 64 w 704"/>
                <a:gd name="T57" fmla="*/ 896 h 1088"/>
                <a:gd name="T58" fmla="*/ 512 w 704"/>
                <a:gd name="T59" fmla="*/ 1024 h 1088"/>
                <a:gd name="T60" fmla="*/ 448 w 704"/>
                <a:gd name="T61" fmla="*/ 832 h 1088"/>
                <a:gd name="T62" fmla="*/ 384 w 704"/>
                <a:gd name="T63" fmla="*/ 768 h 1088"/>
                <a:gd name="T64" fmla="*/ 320 w 704"/>
                <a:gd name="T65" fmla="*/ 832 h 1088"/>
                <a:gd name="T66" fmla="*/ 256 w 704"/>
                <a:gd name="T67" fmla="*/ 768 h 1088"/>
                <a:gd name="T68" fmla="*/ 192 w 704"/>
                <a:gd name="T69" fmla="*/ 832 h 1088"/>
                <a:gd name="T70" fmla="*/ 640 w 704"/>
                <a:gd name="T71" fmla="*/ 704 h 1088"/>
                <a:gd name="T72" fmla="*/ 576 w 704"/>
                <a:gd name="T73" fmla="*/ 832 h 1088"/>
                <a:gd name="T74" fmla="*/ 512 w 704"/>
                <a:gd name="T75" fmla="*/ 768 h 1088"/>
                <a:gd name="T76" fmla="*/ 512 w 704"/>
                <a:gd name="T77" fmla="*/ 832 h 1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04" h="1088">
                  <a:moveTo>
                    <a:pt x="576" y="896"/>
                  </a:moveTo>
                  <a:cubicBezTo>
                    <a:pt x="704" y="896"/>
                    <a:pt x="704" y="896"/>
                    <a:pt x="704" y="896"/>
                  </a:cubicBezTo>
                  <a:cubicBezTo>
                    <a:pt x="704" y="640"/>
                    <a:pt x="704" y="640"/>
                    <a:pt x="704" y="640"/>
                  </a:cubicBezTo>
                  <a:cubicBezTo>
                    <a:pt x="384" y="640"/>
                    <a:pt x="384" y="640"/>
                    <a:pt x="384" y="640"/>
                  </a:cubicBezTo>
                  <a:cubicBezTo>
                    <a:pt x="384" y="576"/>
                    <a:pt x="384" y="576"/>
                    <a:pt x="384" y="576"/>
                  </a:cubicBezTo>
                  <a:cubicBezTo>
                    <a:pt x="480" y="576"/>
                    <a:pt x="480" y="576"/>
                    <a:pt x="480" y="576"/>
                  </a:cubicBezTo>
                  <a:cubicBezTo>
                    <a:pt x="603" y="576"/>
                    <a:pt x="704" y="475"/>
                    <a:pt x="704" y="352"/>
                  </a:cubicBezTo>
                  <a:cubicBezTo>
                    <a:pt x="704" y="320"/>
                    <a:pt x="704" y="320"/>
                    <a:pt x="704" y="320"/>
                  </a:cubicBezTo>
                  <a:cubicBezTo>
                    <a:pt x="544" y="320"/>
                    <a:pt x="544" y="320"/>
                    <a:pt x="544" y="320"/>
                  </a:cubicBezTo>
                  <a:cubicBezTo>
                    <a:pt x="481" y="320"/>
                    <a:pt x="425" y="346"/>
                    <a:pt x="384" y="387"/>
                  </a:cubicBezTo>
                  <a:cubicBezTo>
                    <a:pt x="384" y="256"/>
                    <a:pt x="384" y="256"/>
                    <a:pt x="384" y="256"/>
                  </a:cubicBezTo>
                  <a:cubicBezTo>
                    <a:pt x="480" y="256"/>
                    <a:pt x="480" y="256"/>
                    <a:pt x="480" y="256"/>
                  </a:cubicBezTo>
                  <a:cubicBezTo>
                    <a:pt x="603" y="256"/>
                    <a:pt x="704" y="155"/>
                    <a:pt x="704" y="32"/>
                  </a:cubicBezTo>
                  <a:cubicBezTo>
                    <a:pt x="704" y="0"/>
                    <a:pt x="704" y="0"/>
                    <a:pt x="704" y="0"/>
                  </a:cubicBezTo>
                  <a:cubicBezTo>
                    <a:pt x="544" y="0"/>
                    <a:pt x="544" y="0"/>
                    <a:pt x="544" y="0"/>
                  </a:cubicBezTo>
                  <a:cubicBezTo>
                    <a:pt x="447" y="0"/>
                    <a:pt x="365" y="61"/>
                    <a:pt x="334" y="147"/>
                  </a:cubicBezTo>
                  <a:cubicBezTo>
                    <a:pt x="293" y="96"/>
                    <a:pt x="230" y="64"/>
                    <a:pt x="16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219"/>
                    <a:pt x="100" y="320"/>
                    <a:pt x="224" y="320"/>
                  </a:cubicBezTo>
                  <a:cubicBezTo>
                    <a:pt x="320" y="320"/>
                    <a:pt x="320" y="320"/>
                    <a:pt x="320" y="320"/>
                  </a:cubicBezTo>
                  <a:cubicBezTo>
                    <a:pt x="320" y="640"/>
                    <a:pt x="320" y="640"/>
                    <a:pt x="320" y="640"/>
                  </a:cubicBezTo>
                  <a:cubicBezTo>
                    <a:pt x="128" y="640"/>
                    <a:pt x="128" y="640"/>
                    <a:pt x="128" y="640"/>
                  </a:cubicBezTo>
                  <a:cubicBezTo>
                    <a:pt x="128" y="832"/>
                    <a:pt x="128" y="832"/>
                    <a:pt x="128" y="832"/>
                  </a:cubicBezTo>
                  <a:cubicBezTo>
                    <a:pt x="0" y="832"/>
                    <a:pt x="0" y="832"/>
                    <a:pt x="0" y="832"/>
                  </a:cubicBezTo>
                  <a:cubicBezTo>
                    <a:pt x="0" y="1088"/>
                    <a:pt x="0" y="1088"/>
                    <a:pt x="0" y="1088"/>
                  </a:cubicBezTo>
                  <a:cubicBezTo>
                    <a:pt x="576" y="1088"/>
                    <a:pt x="576" y="1088"/>
                    <a:pt x="576" y="1088"/>
                  </a:cubicBezTo>
                  <a:lnTo>
                    <a:pt x="576" y="896"/>
                  </a:lnTo>
                  <a:close/>
                  <a:moveTo>
                    <a:pt x="544" y="384"/>
                  </a:moveTo>
                  <a:cubicBezTo>
                    <a:pt x="637" y="384"/>
                    <a:pt x="637" y="384"/>
                    <a:pt x="637" y="384"/>
                  </a:cubicBezTo>
                  <a:cubicBezTo>
                    <a:pt x="622" y="457"/>
                    <a:pt x="557" y="512"/>
                    <a:pt x="480" y="512"/>
                  </a:cubicBezTo>
                  <a:cubicBezTo>
                    <a:pt x="387" y="512"/>
                    <a:pt x="387" y="512"/>
                    <a:pt x="387" y="512"/>
                  </a:cubicBezTo>
                  <a:cubicBezTo>
                    <a:pt x="402" y="439"/>
                    <a:pt x="467" y="384"/>
                    <a:pt x="544" y="384"/>
                  </a:cubicBezTo>
                  <a:close/>
                  <a:moveTo>
                    <a:pt x="544" y="64"/>
                  </a:moveTo>
                  <a:cubicBezTo>
                    <a:pt x="637" y="64"/>
                    <a:pt x="637" y="64"/>
                    <a:pt x="637" y="64"/>
                  </a:cubicBezTo>
                  <a:cubicBezTo>
                    <a:pt x="622" y="137"/>
                    <a:pt x="557" y="192"/>
                    <a:pt x="480" y="192"/>
                  </a:cubicBezTo>
                  <a:cubicBezTo>
                    <a:pt x="387" y="192"/>
                    <a:pt x="387" y="192"/>
                    <a:pt x="387" y="192"/>
                  </a:cubicBezTo>
                  <a:cubicBezTo>
                    <a:pt x="402" y="119"/>
                    <a:pt x="467" y="64"/>
                    <a:pt x="544" y="64"/>
                  </a:cubicBezTo>
                  <a:close/>
                  <a:moveTo>
                    <a:pt x="224" y="256"/>
                  </a:moveTo>
                  <a:cubicBezTo>
                    <a:pt x="147" y="256"/>
                    <a:pt x="82" y="201"/>
                    <a:pt x="67" y="128"/>
                  </a:cubicBezTo>
                  <a:cubicBezTo>
                    <a:pt x="160" y="128"/>
                    <a:pt x="160" y="128"/>
                    <a:pt x="160" y="128"/>
                  </a:cubicBezTo>
                  <a:cubicBezTo>
                    <a:pt x="237" y="128"/>
                    <a:pt x="302" y="183"/>
                    <a:pt x="317" y="256"/>
                  </a:cubicBezTo>
                  <a:lnTo>
                    <a:pt x="224" y="256"/>
                  </a:lnTo>
                  <a:close/>
                  <a:moveTo>
                    <a:pt x="512" y="1024"/>
                  </a:moveTo>
                  <a:cubicBezTo>
                    <a:pt x="448" y="1024"/>
                    <a:pt x="448" y="1024"/>
                    <a:pt x="448" y="1024"/>
                  </a:cubicBezTo>
                  <a:cubicBezTo>
                    <a:pt x="448" y="960"/>
                    <a:pt x="448" y="960"/>
                    <a:pt x="448" y="960"/>
                  </a:cubicBezTo>
                  <a:cubicBezTo>
                    <a:pt x="384" y="960"/>
                    <a:pt x="384" y="960"/>
                    <a:pt x="384" y="960"/>
                  </a:cubicBezTo>
                  <a:cubicBezTo>
                    <a:pt x="384" y="1024"/>
                    <a:pt x="384" y="1024"/>
                    <a:pt x="384" y="1024"/>
                  </a:cubicBezTo>
                  <a:cubicBezTo>
                    <a:pt x="320" y="1024"/>
                    <a:pt x="320" y="1024"/>
                    <a:pt x="320" y="1024"/>
                  </a:cubicBezTo>
                  <a:cubicBezTo>
                    <a:pt x="320" y="960"/>
                    <a:pt x="320" y="960"/>
                    <a:pt x="320" y="960"/>
                  </a:cubicBezTo>
                  <a:cubicBezTo>
                    <a:pt x="256" y="960"/>
                    <a:pt x="256" y="960"/>
                    <a:pt x="256" y="960"/>
                  </a:cubicBezTo>
                  <a:cubicBezTo>
                    <a:pt x="256" y="1024"/>
                    <a:pt x="256" y="1024"/>
                    <a:pt x="256" y="1024"/>
                  </a:cubicBezTo>
                  <a:cubicBezTo>
                    <a:pt x="192" y="1024"/>
                    <a:pt x="192" y="1024"/>
                    <a:pt x="192" y="1024"/>
                  </a:cubicBezTo>
                  <a:cubicBezTo>
                    <a:pt x="192" y="960"/>
                    <a:pt x="192" y="960"/>
                    <a:pt x="192" y="960"/>
                  </a:cubicBezTo>
                  <a:cubicBezTo>
                    <a:pt x="128" y="960"/>
                    <a:pt x="128" y="960"/>
                    <a:pt x="128" y="960"/>
                  </a:cubicBezTo>
                  <a:cubicBezTo>
                    <a:pt x="128" y="1024"/>
                    <a:pt x="128" y="1024"/>
                    <a:pt x="128" y="1024"/>
                  </a:cubicBezTo>
                  <a:cubicBezTo>
                    <a:pt x="64" y="1024"/>
                    <a:pt x="64" y="1024"/>
                    <a:pt x="64" y="1024"/>
                  </a:cubicBezTo>
                  <a:cubicBezTo>
                    <a:pt x="64" y="896"/>
                    <a:pt x="64" y="896"/>
                    <a:pt x="64" y="896"/>
                  </a:cubicBezTo>
                  <a:cubicBezTo>
                    <a:pt x="512" y="896"/>
                    <a:pt x="512" y="896"/>
                    <a:pt x="512" y="896"/>
                  </a:cubicBezTo>
                  <a:lnTo>
                    <a:pt x="512" y="1024"/>
                  </a:lnTo>
                  <a:close/>
                  <a:moveTo>
                    <a:pt x="512" y="832"/>
                  </a:moveTo>
                  <a:cubicBezTo>
                    <a:pt x="448" y="832"/>
                    <a:pt x="448" y="832"/>
                    <a:pt x="448" y="832"/>
                  </a:cubicBezTo>
                  <a:cubicBezTo>
                    <a:pt x="448" y="768"/>
                    <a:pt x="448" y="768"/>
                    <a:pt x="448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832"/>
                    <a:pt x="384" y="832"/>
                    <a:pt x="384" y="832"/>
                  </a:cubicBezTo>
                  <a:cubicBezTo>
                    <a:pt x="320" y="832"/>
                    <a:pt x="320" y="832"/>
                    <a:pt x="320" y="832"/>
                  </a:cubicBezTo>
                  <a:cubicBezTo>
                    <a:pt x="320" y="768"/>
                    <a:pt x="320" y="768"/>
                    <a:pt x="320" y="768"/>
                  </a:cubicBezTo>
                  <a:cubicBezTo>
                    <a:pt x="256" y="768"/>
                    <a:pt x="256" y="768"/>
                    <a:pt x="256" y="768"/>
                  </a:cubicBezTo>
                  <a:cubicBezTo>
                    <a:pt x="256" y="832"/>
                    <a:pt x="256" y="832"/>
                    <a:pt x="256" y="832"/>
                  </a:cubicBezTo>
                  <a:cubicBezTo>
                    <a:pt x="192" y="832"/>
                    <a:pt x="192" y="832"/>
                    <a:pt x="192" y="832"/>
                  </a:cubicBezTo>
                  <a:cubicBezTo>
                    <a:pt x="192" y="704"/>
                    <a:pt x="192" y="704"/>
                    <a:pt x="192" y="704"/>
                  </a:cubicBezTo>
                  <a:cubicBezTo>
                    <a:pt x="640" y="704"/>
                    <a:pt x="640" y="704"/>
                    <a:pt x="640" y="704"/>
                  </a:cubicBezTo>
                  <a:cubicBezTo>
                    <a:pt x="640" y="832"/>
                    <a:pt x="640" y="832"/>
                    <a:pt x="640" y="832"/>
                  </a:cubicBezTo>
                  <a:cubicBezTo>
                    <a:pt x="576" y="832"/>
                    <a:pt x="576" y="832"/>
                    <a:pt x="576" y="832"/>
                  </a:cubicBezTo>
                  <a:cubicBezTo>
                    <a:pt x="576" y="768"/>
                    <a:pt x="576" y="768"/>
                    <a:pt x="576" y="768"/>
                  </a:cubicBezTo>
                  <a:cubicBezTo>
                    <a:pt x="512" y="768"/>
                    <a:pt x="512" y="768"/>
                    <a:pt x="512" y="768"/>
                  </a:cubicBezTo>
                  <a:lnTo>
                    <a:pt x="512" y="832"/>
                  </a:lnTo>
                  <a:close/>
                  <a:moveTo>
                    <a:pt x="512" y="832"/>
                  </a:moveTo>
                  <a:cubicBezTo>
                    <a:pt x="512" y="832"/>
                    <a:pt x="512" y="832"/>
                    <a:pt x="512" y="8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grpSp>
        <p:nvGrpSpPr>
          <p:cNvPr id="49" name="Grupo 48"/>
          <p:cNvGrpSpPr/>
          <p:nvPr/>
        </p:nvGrpSpPr>
        <p:grpSpPr>
          <a:xfrm>
            <a:off x="8016047" y="4417990"/>
            <a:ext cx="772258" cy="764956"/>
            <a:chOff x="5969001" y="5045075"/>
            <a:chExt cx="1343025" cy="133032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50" name="Freeform 23"/>
            <p:cNvSpPr>
              <a:spLocks noEditPoints="1"/>
            </p:cNvSpPr>
            <p:nvPr/>
          </p:nvSpPr>
          <p:spPr bwMode="auto">
            <a:xfrm>
              <a:off x="6711951" y="5045075"/>
              <a:ext cx="342900" cy="439738"/>
            </a:xfrm>
            <a:custGeom>
              <a:avLst/>
              <a:gdLst>
                <a:gd name="T0" fmla="*/ 224 w 527"/>
                <a:gd name="T1" fmla="*/ 141 h 677"/>
                <a:gd name="T2" fmla="*/ 224 w 527"/>
                <a:gd name="T3" fmla="*/ 413 h 677"/>
                <a:gd name="T4" fmla="*/ 224 w 527"/>
                <a:gd name="T5" fmla="*/ 415 h 677"/>
                <a:gd name="T6" fmla="*/ 224 w 527"/>
                <a:gd name="T7" fmla="*/ 428 h 677"/>
                <a:gd name="T8" fmla="*/ 116 w 527"/>
                <a:gd name="T9" fmla="*/ 320 h 677"/>
                <a:gd name="T10" fmla="*/ 224 w 527"/>
                <a:gd name="T11" fmla="*/ 141 h 677"/>
                <a:gd name="T12" fmla="*/ 375 w 527"/>
                <a:gd name="T13" fmla="*/ 246 h 677"/>
                <a:gd name="T14" fmla="*/ 304 w 527"/>
                <a:gd name="T15" fmla="*/ 318 h 677"/>
                <a:gd name="T16" fmla="*/ 304 w 527"/>
                <a:gd name="T17" fmla="*/ 143 h 677"/>
                <a:gd name="T18" fmla="*/ 375 w 527"/>
                <a:gd name="T19" fmla="*/ 246 h 677"/>
                <a:gd name="T20" fmla="*/ 40 w 527"/>
                <a:gd name="T21" fmla="*/ 544 h 677"/>
                <a:gd name="T22" fmla="*/ 40 w 527"/>
                <a:gd name="T23" fmla="*/ 544 h 677"/>
                <a:gd name="T24" fmla="*/ 80 w 527"/>
                <a:gd name="T25" fmla="*/ 504 h 677"/>
                <a:gd name="T26" fmla="*/ 82 w 527"/>
                <a:gd name="T27" fmla="*/ 458 h 677"/>
                <a:gd name="T28" fmla="*/ 90 w 527"/>
                <a:gd name="T29" fmla="*/ 407 h 677"/>
                <a:gd name="T30" fmla="*/ 218 w 527"/>
                <a:gd name="T31" fmla="*/ 535 h 677"/>
                <a:gd name="T32" fmla="*/ 224 w 527"/>
                <a:gd name="T33" fmla="*/ 540 h 677"/>
                <a:gd name="T34" fmla="*/ 224 w 527"/>
                <a:gd name="T35" fmla="*/ 637 h 677"/>
                <a:gd name="T36" fmla="*/ 264 w 527"/>
                <a:gd name="T37" fmla="*/ 677 h 677"/>
                <a:gd name="T38" fmla="*/ 304 w 527"/>
                <a:gd name="T39" fmla="*/ 637 h 677"/>
                <a:gd name="T40" fmla="*/ 304 w 527"/>
                <a:gd name="T41" fmla="*/ 431 h 677"/>
                <a:gd name="T42" fmla="*/ 412 w 527"/>
                <a:gd name="T43" fmla="*/ 323 h 677"/>
                <a:gd name="T44" fmla="*/ 445 w 527"/>
                <a:gd name="T45" fmla="*/ 458 h 677"/>
                <a:gd name="T46" fmla="*/ 447 w 527"/>
                <a:gd name="T47" fmla="*/ 505 h 677"/>
                <a:gd name="T48" fmla="*/ 487 w 527"/>
                <a:gd name="T49" fmla="*/ 545 h 677"/>
                <a:gd name="T50" fmla="*/ 487 w 527"/>
                <a:gd name="T51" fmla="*/ 545 h 677"/>
                <a:gd name="T52" fmla="*/ 527 w 527"/>
                <a:gd name="T53" fmla="*/ 505 h 677"/>
                <a:gd name="T54" fmla="*/ 525 w 527"/>
                <a:gd name="T55" fmla="*/ 450 h 677"/>
                <a:gd name="T56" fmla="*/ 289 w 527"/>
                <a:gd name="T57" fmla="*/ 13 h 677"/>
                <a:gd name="T58" fmla="*/ 238 w 527"/>
                <a:gd name="T59" fmla="*/ 12 h 677"/>
                <a:gd name="T60" fmla="*/ 3 w 527"/>
                <a:gd name="T61" fmla="*/ 450 h 677"/>
                <a:gd name="T62" fmla="*/ 0 w 527"/>
                <a:gd name="T63" fmla="*/ 504 h 677"/>
                <a:gd name="T64" fmla="*/ 40 w 527"/>
                <a:gd name="T65" fmla="*/ 544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27" h="677">
                  <a:moveTo>
                    <a:pt x="224" y="141"/>
                  </a:moveTo>
                  <a:cubicBezTo>
                    <a:pt x="224" y="413"/>
                    <a:pt x="224" y="413"/>
                    <a:pt x="224" y="413"/>
                  </a:cubicBezTo>
                  <a:cubicBezTo>
                    <a:pt x="224" y="414"/>
                    <a:pt x="224" y="415"/>
                    <a:pt x="224" y="415"/>
                  </a:cubicBezTo>
                  <a:cubicBezTo>
                    <a:pt x="224" y="428"/>
                    <a:pt x="224" y="428"/>
                    <a:pt x="224" y="428"/>
                  </a:cubicBezTo>
                  <a:cubicBezTo>
                    <a:pt x="116" y="320"/>
                    <a:pt x="116" y="320"/>
                    <a:pt x="116" y="320"/>
                  </a:cubicBezTo>
                  <a:cubicBezTo>
                    <a:pt x="146" y="245"/>
                    <a:pt x="188" y="184"/>
                    <a:pt x="224" y="141"/>
                  </a:cubicBezTo>
                  <a:close/>
                  <a:moveTo>
                    <a:pt x="375" y="246"/>
                  </a:moveTo>
                  <a:cubicBezTo>
                    <a:pt x="304" y="318"/>
                    <a:pt x="304" y="318"/>
                    <a:pt x="304" y="318"/>
                  </a:cubicBezTo>
                  <a:cubicBezTo>
                    <a:pt x="304" y="143"/>
                    <a:pt x="304" y="143"/>
                    <a:pt x="304" y="143"/>
                  </a:cubicBezTo>
                  <a:cubicBezTo>
                    <a:pt x="326" y="171"/>
                    <a:pt x="352" y="206"/>
                    <a:pt x="375" y="246"/>
                  </a:cubicBezTo>
                  <a:close/>
                  <a:moveTo>
                    <a:pt x="40" y="544"/>
                  </a:moveTo>
                  <a:cubicBezTo>
                    <a:pt x="40" y="544"/>
                    <a:pt x="40" y="544"/>
                    <a:pt x="40" y="544"/>
                  </a:cubicBezTo>
                  <a:cubicBezTo>
                    <a:pt x="62" y="544"/>
                    <a:pt x="80" y="526"/>
                    <a:pt x="80" y="504"/>
                  </a:cubicBezTo>
                  <a:cubicBezTo>
                    <a:pt x="80" y="489"/>
                    <a:pt x="81" y="473"/>
                    <a:pt x="82" y="458"/>
                  </a:cubicBezTo>
                  <a:cubicBezTo>
                    <a:pt x="84" y="440"/>
                    <a:pt x="87" y="423"/>
                    <a:pt x="90" y="407"/>
                  </a:cubicBezTo>
                  <a:cubicBezTo>
                    <a:pt x="218" y="535"/>
                    <a:pt x="218" y="535"/>
                    <a:pt x="218" y="535"/>
                  </a:cubicBezTo>
                  <a:cubicBezTo>
                    <a:pt x="220" y="537"/>
                    <a:pt x="222" y="539"/>
                    <a:pt x="224" y="540"/>
                  </a:cubicBezTo>
                  <a:cubicBezTo>
                    <a:pt x="224" y="637"/>
                    <a:pt x="224" y="637"/>
                    <a:pt x="224" y="637"/>
                  </a:cubicBezTo>
                  <a:cubicBezTo>
                    <a:pt x="224" y="659"/>
                    <a:pt x="242" y="677"/>
                    <a:pt x="264" y="677"/>
                  </a:cubicBezTo>
                  <a:cubicBezTo>
                    <a:pt x="286" y="677"/>
                    <a:pt x="304" y="659"/>
                    <a:pt x="304" y="637"/>
                  </a:cubicBezTo>
                  <a:cubicBezTo>
                    <a:pt x="304" y="431"/>
                    <a:pt x="304" y="431"/>
                    <a:pt x="304" y="431"/>
                  </a:cubicBezTo>
                  <a:cubicBezTo>
                    <a:pt x="412" y="323"/>
                    <a:pt x="412" y="323"/>
                    <a:pt x="412" y="323"/>
                  </a:cubicBezTo>
                  <a:cubicBezTo>
                    <a:pt x="428" y="364"/>
                    <a:pt x="440" y="410"/>
                    <a:pt x="445" y="458"/>
                  </a:cubicBezTo>
                  <a:cubicBezTo>
                    <a:pt x="447" y="474"/>
                    <a:pt x="447" y="489"/>
                    <a:pt x="447" y="505"/>
                  </a:cubicBezTo>
                  <a:cubicBezTo>
                    <a:pt x="447" y="527"/>
                    <a:pt x="465" y="545"/>
                    <a:pt x="487" y="545"/>
                  </a:cubicBezTo>
                  <a:cubicBezTo>
                    <a:pt x="487" y="545"/>
                    <a:pt x="487" y="545"/>
                    <a:pt x="487" y="545"/>
                  </a:cubicBezTo>
                  <a:cubicBezTo>
                    <a:pt x="510" y="545"/>
                    <a:pt x="527" y="527"/>
                    <a:pt x="527" y="505"/>
                  </a:cubicBezTo>
                  <a:cubicBezTo>
                    <a:pt x="527" y="487"/>
                    <a:pt x="526" y="468"/>
                    <a:pt x="525" y="450"/>
                  </a:cubicBezTo>
                  <a:cubicBezTo>
                    <a:pt x="498" y="190"/>
                    <a:pt x="297" y="20"/>
                    <a:pt x="289" y="13"/>
                  </a:cubicBezTo>
                  <a:cubicBezTo>
                    <a:pt x="274" y="0"/>
                    <a:pt x="253" y="0"/>
                    <a:pt x="238" y="12"/>
                  </a:cubicBezTo>
                  <a:cubicBezTo>
                    <a:pt x="236" y="14"/>
                    <a:pt x="29" y="184"/>
                    <a:pt x="3" y="450"/>
                  </a:cubicBezTo>
                  <a:cubicBezTo>
                    <a:pt x="1" y="468"/>
                    <a:pt x="0" y="486"/>
                    <a:pt x="0" y="504"/>
                  </a:cubicBezTo>
                  <a:cubicBezTo>
                    <a:pt x="0" y="526"/>
                    <a:pt x="18" y="544"/>
                    <a:pt x="40" y="5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1" name="Freeform 24"/>
            <p:cNvSpPr>
              <a:spLocks/>
            </p:cNvSpPr>
            <p:nvPr/>
          </p:nvSpPr>
          <p:spPr bwMode="auto">
            <a:xfrm>
              <a:off x="7243763" y="6323013"/>
              <a:ext cx="52388" cy="52388"/>
            </a:xfrm>
            <a:custGeom>
              <a:avLst/>
              <a:gdLst>
                <a:gd name="T0" fmla="*/ 41 w 81"/>
                <a:gd name="T1" fmla="*/ 0 h 80"/>
                <a:gd name="T2" fmla="*/ 40 w 81"/>
                <a:gd name="T3" fmla="*/ 0 h 80"/>
                <a:gd name="T4" fmla="*/ 0 w 81"/>
                <a:gd name="T5" fmla="*/ 40 h 80"/>
                <a:gd name="T6" fmla="*/ 40 w 81"/>
                <a:gd name="T7" fmla="*/ 80 h 80"/>
                <a:gd name="T8" fmla="*/ 41 w 81"/>
                <a:gd name="T9" fmla="*/ 80 h 80"/>
                <a:gd name="T10" fmla="*/ 81 w 81"/>
                <a:gd name="T11" fmla="*/ 40 h 80"/>
                <a:gd name="T12" fmla="*/ 41 w 81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80">
                  <a:moveTo>
                    <a:pt x="41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62"/>
                    <a:pt x="18" y="80"/>
                    <a:pt x="40" y="80"/>
                  </a:cubicBezTo>
                  <a:cubicBezTo>
                    <a:pt x="41" y="80"/>
                    <a:pt x="41" y="80"/>
                    <a:pt x="41" y="80"/>
                  </a:cubicBezTo>
                  <a:cubicBezTo>
                    <a:pt x="63" y="80"/>
                    <a:pt x="81" y="62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2" name="Freeform 25"/>
            <p:cNvSpPr>
              <a:spLocks noEditPoints="1"/>
            </p:cNvSpPr>
            <p:nvPr/>
          </p:nvSpPr>
          <p:spPr bwMode="auto">
            <a:xfrm>
              <a:off x="5969001" y="5375275"/>
              <a:ext cx="1343025" cy="1000125"/>
            </a:xfrm>
            <a:custGeom>
              <a:avLst/>
              <a:gdLst>
                <a:gd name="T0" fmla="*/ 1013 w 2072"/>
                <a:gd name="T1" fmla="*/ 526 h 1543"/>
                <a:gd name="T2" fmla="*/ 1095 w 2072"/>
                <a:gd name="T3" fmla="*/ 405 h 1543"/>
                <a:gd name="T4" fmla="*/ 1213 w 2072"/>
                <a:gd name="T5" fmla="*/ 523 h 1543"/>
                <a:gd name="T6" fmla="*/ 1178 w 2072"/>
                <a:gd name="T7" fmla="*/ 607 h 1543"/>
                <a:gd name="T8" fmla="*/ 1016 w 2072"/>
                <a:gd name="T9" fmla="*/ 325 h 1543"/>
                <a:gd name="T10" fmla="*/ 859 w 2072"/>
                <a:gd name="T11" fmla="*/ 168 h 1543"/>
                <a:gd name="T12" fmla="*/ 1201 w 2072"/>
                <a:gd name="T13" fmla="*/ 208 h 1543"/>
                <a:gd name="T14" fmla="*/ 915 w 2072"/>
                <a:gd name="T15" fmla="*/ 111 h 1543"/>
                <a:gd name="T16" fmla="*/ 1322 w 2072"/>
                <a:gd name="T17" fmla="*/ 519 h 1543"/>
                <a:gd name="T18" fmla="*/ 1281 w 2072"/>
                <a:gd name="T19" fmla="*/ 275 h 1543"/>
                <a:gd name="T20" fmla="*/ 1542 w 2072"/>
                <a:gd name="T21" fmla="*/ 275 h 1543"/>
                <a:gd name="T22" fmla="*/ 1502 w 2072"/>
                <a:gd name="T23" fmla="*/ 519 h 1543"/>
                <a:gd name="T24" fmla="*/ 1542 w 2072"/>
                <a:gd name="T25" fmla="*/ 275 h 1543"/>
                <a:gd name="T26" fmla="*/ 1647 w 2072"/>
                <a:gd name="T27" fmla="*/ 608 h 1543"/>
                <a:gd name="T28" fmla="*/ 1728 w 2072"/>
                <a:gd name="T29" fmla="*/ 405 h 1543"/>
                <a:gd name="T30" fmla="*/ 1810 w 2072"/>
                <a:gd name="T31" fmla="*/ 526 h 1543"/>
                <a:gd name="T32" fmla="*/ 1808 w 2072"/>
                <a:gd name="T33" fmla="*/ 325 h 1543"/>
                <a:gd name="T34" fmla="*/ 1932 w 2072"/>
                <a:gd name="T35" fmla="*/ 325 h 1543"/>
                <a:gd name="T36" fmla="*/ 1908 w 2072"/>
                <a:gd name="T37" fmla="*/ 111 h 1543"/>
                <a:gd name="T38" fmla="*/ 1622 w 2072"/>
                <a:gd name="T39" fmla="*/ 208 h 1543"/>
                <a:gd name="T40" fmla="*/ 1452 w 2072"/>
                <a:gd name="T41" fmla="*/ 1463 h 1543"/>
                <a:gd name="T42" fmla="*/ 1511 w 2072"/>
                <a:gd name="T43" fmla="*/ 1258 h 1543"/>
                <a:gd name="T44" fmla="*/ 1454 w 2072"/>
                <a:gd name="T45" fmla="*/ 1201 h 1543"/>
                <a:gd name="T46" fmla="*/ 1452 w 2072"/>
                <a:gd name="T47" fmla="*/ 1094 h 1543"/>
                <a:gd name="T48" fmla="*/ 1608 w 2072"/>
                <a:gd name="T49" fmla="*/ 745 h 1543"/>
                <a:gd name="T50" fmla="*/ 1452 w 2072"/>
                <a:gd name="T51" fmla="*/ 970 h 1543"/>
                <a:gd name="T52" fmla="*/ 1501 w 2072"/>
                <a:gd name="T53" fmla="*/ 633 h 1543"/>
                <a:gd name="T54" fmla="*/ 1652 w 2072"/>
                <a:gd name="T55" fmla="*/ 688 h 1543"/>
                <a:gd name="T56" fmla="*/ 2046 w 2072"/>
                <a:gd name="T57" fmla="*/ 66 h 1543"/>
                <a:gd name="T58" fmla="*/ 1495 w 2072"/>
                <a:gd name="T59" fmla="*/ 210 h 1543"/>
                <a:gd name="T60" fmla="*/ 1329 w 2072"/>
                <a:gd name="T61" fmla="*/ 210 h 1543"/>
                <a:gd name="T62" fmla="*/ 777 w 2072"/>
                <a:gd name="T63" fmla="*/ 66 h 1543"/>
                <a:gd name="T64" fmla="*/ 1171 w 2072"/>
                <a:gd name="T65" fmla="*/ 688 h 1543"/>
                <a:gd name="T66" fmla="*/ 1322 w 2072"/>
                <a:gd name="T67" fmla="*/ 633 h 1543"/>
                <a:gd name="T68" fmla="*/ 1372 w 2072"/>
                <a:gd name="T69" fmla="*/ 1037 h 1543"/>
                <a:gd name="T70" fmla="*/ 1289 w 2072"/>
                <a:gd name="T71" fmla="*/ 1011 h 1543"/>
                <a:gd name="T72" fmla="*/ 1372 w 2072"/>
                <a:gd name="T73" fmla="*/ 1150 h 1543"/>
                <a:gd name="T74" fmla="*/ 1372 w 2072"/>
                <a:gd name="T75" fmla="*/ 1300 h 1543"/>
                <a:gd name="T76" fmla="*/ 40 w 2072"/>
                <a:gd name="T77" fmla="*/ 1463 h 1543"/>
                <a:gd name="T78" fmla="*/ 40 w 2072"/>
                <a:gd name="T79" fmla="*/ 1543 h 1543"/>
                <a:gd name="T80" fmla="*/ 1917 w 2072"/>
                <a:gd name="T81" fmla="*/ 1503 h 1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72" h="1543">
                  <a:moveTo>
                    <a:pt x="1178" y="607"/>
                  </a:moveTo>
                  <a:cubicBezTo>
                    <a:pt x="1124" y="610"/>
                    <a:pt x="1069" y="582"/>
                    <a:pt x="1013" y="526"/>
                  </a:cubicBezTo>
                  <a:cubicBezTo>
                    <a:pt x="976" y="489"/>
                    <a:pt x="947" y="448"/>
                    <a:pt x="926" y="405"/>
                  </a:cubicBezTo>
                  <a:cubicBezTo>
                    <a:pt x="1095" y="405"/>
                    <a:pt x="1095" y="405"/>
                    <a:pt x="1095" y="405"/>
                  </a:cubicBezTo>
                  <a:cubicBezTo>
                    <a:pt x="1213" y="523"/>
                    <a:pt x="1213" y="523"/>
                    <a:pt x="1213" y="523"/>
                  </a:cubicBezTo>
                  <a:cubicBezTo>
                    <a:pt x="1213" y="523"/>
                    <a:pt x="1213" y="523"/>
                    <a:pt x="1213" y="523"/>
                  </a:cubicBezTo>
                  <a:cubicBezTo>
                    <a:pt x="1265" y="576"/>
                    <a:pt x="1265" y="576"/>
                    <a:pt x="1265" y="576"/>
                  </a:cubicBezTo>
                  <a:cubicBezTo>
                    <a:pt x="1245" y="590"/>
                    <a:pt x="1215" y="606"/>
                    <a:pt x="1178" y="607"/>
                  </a:cubicBezTo>
                  <a:close/>
                  <a:moveTo>
                    <a:pt x="859" y="168"/>
                  </a:moveTo>
                  <a:cubicBezTo>
                    <a:pt x="1016" y="325"/>
                    <a:pt x="1016" y="325"/>
                    <a:pt x="1016" y="325"/>
                  </a:cubicBezTo>
                  <a:cubicBezTo>
                    <a:pt x="892" y="325"/>
                    <a:pt x="892" y="325"/>
                    <a:pt x="892" y="325"/>
                  </a:cubicBezTo>
                  <a:cubicBezTo>
                    <a:pt x="872" y="268"/>
                    <a:pt x="863" y="212"/>
                    <a:pt x="859" y="168"/>
                  </a:cubicBezTo>
                  <a:close/>
                  <a:moveTo>
                    <a:pt x="915" y="111"/>
                  </a:moveTo>
                  <a:cubicBezTo>
                    <a:pt x="991" y="118"/>
                    <a:pt x="1102" y="141"/>
                    <a:pt x="1201" y="208"/>
                  </a:cubicBezTo>
                  <a:cubicBezTo>
                    <a:pt x="1201" y="398"/>
                    <a:pt x="1201" y="398"/>
                    <a:pt x="1201" y="398"/>
                  </a:cubicBezTo>
                  <a:cubicBezTo>
                    <a:pt x="915" y="111"/>
                    <a:pt x="915" y="111"/>
                    <a:pt x="915" y="111"/>
                  </a:cubicBezTo>
                  <a:close/>
                  <a:moveTo>
                    <a:pt x="1353" y="431"/>
                  </a:moveTo>
                  <a:cubicBezTo>
                    <a:pt x="1352" y="468"/>
                    <a:pt x="1336" y="499"/>
                    <a:pt x="1322" y="519"/>
                  </a:cubicBezTo>
                  <a:cubicBezTo>
                    <a:pt x="1281" y="479"/>
                    <a:pt x="1281" y="479"/>
                    <a:pt x="1281" y="479"/>
                  </a:cubicBezTo>
                  <a:cubicBezTo>
                    <a:pt x="1281" y="275"/>
                    <a:pt x="1281" y="275"/>
                    <a:pt x="1281" y="275"/>
                  </a:cubicBezTo>
                  <a:cubicBezTo>
                    <a:pt x="1331" y="328"/>
                    <a:pt x="1355" y="380"/>
                    <a:pt x="1353" y="431"/>
                  </a:cubicBezTo>
                  <a:close/>
                  <a:moveTo>
                    <a:pt x="1542" y="275"/>
                  </a:moveTo>
                  <a:cubicBezTo>
                    <a:pt x="1542" y="479"/>
                    <a:pt x="1542" y="479"/>
                    <a:pt x="1542" y="479"/>
                  </a:cubicBezTo>
                  <a:cubicBezTo>
                    <a:pt x="1502" y="519"/>
                    <a:pt x="1502" y="519"/>
                    <a:pt x="1502" y="519"/>
                  </a:cubicBezTo>
                  <a:cubicBezTo>
                    <a:pt x="1488" y="499"/>
                    <a:pt x="1472" y="469"/>
                    <a:pt x="1470" y="432"/>
                  </a:cubicBezTo>
                  <a:cubicBezTo>
                    <a:pt x="1468" y="381"/>
                    <a:pt x="1492" y="328"/>
                    <a:pt x="1542" y="275"/>
                  </a:cubicBezTo>
                  <a:close/>
                  <a:moveTo>
                    <a:pt x="1810" y="526"/>
                  </a:moveTo>
                  <a:cubicBezTo>
                    <a:pt x="1755" y="582"/>
                    <a:pt x="1700" y="609"/>
                    <a:pt x="1647" y="608"/>
                  </a:cubicBezTo>
                  <a:cubicBezTo>
                    <a:pt x="1609" y="606"/>
                    <a:pt x="1579" y="590"/>
                    <a:pt x="1558" y="576"/>
                  </a:cubicBezTo>
                  <a:cubicBezTo>
                    <a:pt x="1728" y="405"/>
                    <a:pt x="1728" y="405"/>
                    <a:pt x="1728" y="405"/>
                  </a:cubicBezTo>
                  <a:cubicBezTo>
                    <a:pt x="1898" y="405"/>
                    <a:pt x="1898" y="405"/>
                    <a:pt x="1898" y="405"/>
                  </a:cubicBezTo>
                  <a:cubicBezTo>
                    <a:pt x="1876" y="448"/>
                    <a:pt x="1848" y="489"/>
                    <a:pt x="1810" y="526"/>
                  </a:cubicBezTo>
                  <a:close/>
                  <a:moveTo>
                    <a:pt x="1932" y="325"/>
                  </a:moveTo>
                  <a:cubicBezTo>
                    <a:pt x="1808" y="325"/>
                    <a:pt x="1808" y="325"/>
                    <a:pt x="1808" y="325"/>
                  </a:cubicBezTo>
                  <a:cubicBezTo>
                    <a:pt x="1965" y="168"/>
                    <a:pt x="1965" y="168"/>
                    <a:pt x="1965" y="168"/>
                  </a:cubicBezTo>
                  <a:cubicBezTo>
                    <a:pt x="1960" y="212"/>
                    <a:pt x="1951" y="268"/>
                    <a:pt x="1932" y="325"/>
                  </a:cubicBezTo>
                  <a:close/>
                  <a:moveTo>
                    <a:pt x="1622" y="208"/>
                  </a:moveTo>
                  <a:cubicBezTo>
                    <a:pt x="1722" y="141"/>
                    <a:pt x="1832" y="118"/>
                    <a:pt x="1908" y="111"/>
                  </a:cubicBezTo>
                  <a:cubicBezTo>
                    <a:pt x="1622" y="398"/>
                    <a:pt x="1622" y="398"/>
                    <a:pt x="1622" y="398"/>
                  </a:cubicBezTo>
                  <a:cubicBezTo>
                    <a:pt x="1622" y="208"/>
                    <a:pt x="1622" y="208"/>
                    <a:pt x="1622" y="208"/>
                  </a:cubicBezTo>
                  <a:close/>
                  <a:moveTo>
                    <a:pt x="1877" y="1463"/>
                  </a:moveTo>
                  <a:cubicBezTo>
                    <a:pt x="1452" y="1463"/>
                    <a:pt x="1452" y="1463"/>
                    <a:pt x="1452" y="1463"/>
                  </a:cubicBezTo>
                  <a:cubicBezTo>
                    <a:pt x="1452" y="1317"/>
                    <a:pt x="1452" y="1317"/>
                    <a:pt x="1452" y="1317"/>
                  </a:cubicBezTo>
                  <a:cubicBezTo>
                    <a:pt x="1511" y="1258"/>
                    <a:pt x="1511" y="1258"/>
                    <a:pt x="1511" y="1258"/>
                  </a:cubicBezTo>
                  <a:cubicBezTo>
                    <a:pt x="1526" y="1242"/>
                    <a:pt x="1526" y="1217"/>
                    <a:pt x="1511" y="1201"/>
                  </a:cubicBezTo>
                  <a:cubicBezTo>
                    <a:pt x="1495" y="1186"/>
                    <a:pt x="1470" y="1186"/>
                    <a:pt x="1454" y="1201"/>
                  </a:cubicBezTo>
                  <a:cubicBezTo>
                    <a:pt x="1452" y="1204"/>
                    <a:pt x="1452" y="1204"/>
                    <a:pt x="1452" y="1204"/>
                  </a:cubicBezTo>
                  <a:cubicBezTo>
                    <a:pt x="1452" y="1094"/>
                    <a:pt x="1452" y="1094"/>
                    <a:pt x="1452" y="1094"/>
                  </a:cubicBezTo>
                  <a:cubicBezTo>
                    <a:pt x="1533" y="1008"/>
                    <a:pt x="1594" y="908"/>
                    <a:pt x="1633" y="796"/>
                  </a:cubicBezTo>
                  <a:cubicBezTo>
                    <a:pt x="1640" y="776"/>
                    <a:pt x="1629" y="753"/>
                    <a:pt x="1608" y="745"/>
                  </a:cubicBezTo>
                  <a:cubicBezTo>
                    <a:pt x="1587" y="738"/>
                    <a:pt x="1565" y="749"/>
                    <a:pt x="1557" y="770"/>
                  </a:cubicBezTo>
                  <a:cubicBezTo>
                    <a:pt x="1532" y="842"/>
                    <a:pt x="1497" y="909"/>
                    <a:pt x="1452" y="970"/>
                  </a:cubicBezTo>
                  <a:cubicBezTo>
                    <a:pt x="1452" y="683"/>
                    <a:pt x="1452" y="683"/>
                    <a:pt x="1452" y="683"/>
                  </a:cubicBezTo>
                  <a:cubicBezTo>
                    <a:pt x="1501" y="633"/>
                    <a:pt x="1501" y="633"/>
                    <a:pt x="1501" y="633"/>
                  </a:cubicBezTo>
                  <a:cubicBezTo>
                    <a:pt x="1531" y="656"/>
                    <a:pt x="1579" y="685"/>
                    <a:pt x="1642" y="687"/>
                  </a:cubicBezTo>
                  <a:cubicBezTo>
                    <a:pt x="1646" y="688"/>
                    <a:pt x="1649" y="688"/>
                    <a:pt x="1652" y="688"/>
                  </a:cubicBezTo>
                  <a:cubicBezTo>
                    <a:pt x="1725" y="688"/>
                    <a:pt x="1798" y="652"/>
                    <a:pt x="1867" y="583"/>
                  </a:cubicBezTo>
                  <a:cubicBezTo>
                    <a:pt x="2072" y="377"/>
                    <a:pt x="2047" y="79"/>
                    <a:pt x="2046" y="66"/>
                  </a:cubicBezTo>
                  <a:cubicBezTo>
                    <a:pt x="2045" y="47"/>
                    <a:pt x="2030" y="32"/>
                    <a:pt x="2011" y="30"/>
                  </a:cubicBezTo>
                  <a:cubicBezTo>
                    <a:pt x="2008" y="29"/>
                    <a:pt x="1704" y="0"/>
                    <a:pt x="1495" y="210"/>
                  </a:cubicBezTo>
                  <a:cubicBezTo>
                    <a:pt x="1457" y="248"/>
                    <a:pt x="1429" y="287"/>
                    <a:pt x="1412" y="326"/>
                  </a:cubicBezTo>
                  <a:cubicBezTo>
                    <a:pt x="1394" y="287"/>
                    <a:pt x="1367" y="248"/>
                    <a:pt x="1329" y="210"/>
                  </a:cubicBezTo>
                  <a:cubicBezTo>
                    <a:pt x="1119" y="0"/>
                    <a:pt x="816" y="29"/>
                    <a:pt x="813" y="30"/>
                  </a:cubicBezTo>
                  <a:cubicBezTo>
                    <a:pt x="794" y="32"/>
                    <a:pt x="779" y="47"/>
                    <a:pt x="777" y="66"/>
                  </a:cubicBezTo>
                  <a:cubicBezTo>
                    <a:pt x="776" y="79"/>
                    <a:pt x="751" y="377"/>
                    <a:pt x="956" y="583"/>
                  </a:cubicBezTo>
                  <a:cubicBezTo>
                    <a:pt x="1026" y="652"/>
                    <a:pt x="1098" y="688"/>
                    <a:pt x="1171" y="688"/>
                  </a:cubicBezTo>
                  <a:cubicBezTo>
                    <a:pt x="1175" y="688"/>
                    <a:pt x="1178" y="688"/>
                    <a:pt x="1181" y="687"/>
                  </a:cubicBezTo>
                  <a:cubicBezTo>
                    <a:pt x="1244" y="685"/>
                    <a:pt x="1293" y="656"/>
                    <a:pt x="1322" y="633"/>
                  </a:cubicBezTo>
                  <a:cubicBezTo>
                    <a:pt x="1372" y="683"/>
                    <a:pt x="1372" y="683"/>
                    <a:pt x="1372" y="683"/>
                  </a:cubicBezTo>
                  <a:cubicBezTo>
                    <a:pt x="1372" y="1037"/>
                    <a:pt x="1372" y="1037"/>
                    <a:pt x="1372" y="1037"/>
                  </a:cubicBezTo>
                  <a:cubicBezTo>
                    <a:pt x="1345" y="1011"/>
                    <a:pt x="1345" y="1011"/>
                    <a:pt x="1345" y="1011"/>
                  </a:cubicBezTo>
                  <a:cubicBezTo>
                    <a:pt x="1330" y="995"/>
                    <a:pt x="1304" y="995"/>
                    <a:pt x="1289" y="1011"/>
                  </a:cubicBezTo>
                  <a:cubicBezTo>
                    <a:pt x="1273" y="1027"/>
                    <a:pt x="1273" y="1052"/>
                    <a:pt x="1289" y="1067"/>
                  </a:cubicBezTo>
                  <a:cubicBezTo>
                    <a:pt x="1372" y="1150"/>
                    <a:pt x="1372" y="1150"/>
                    <a:pt x="1372" y="1150"/>
                  </a:cubicBezTo>
                  <a:cubicBezTo>
                    <a:pt x="1372" y="1300"/>
                    <a:pt x="1372" y="1300"/>
                    <a:pt x="1372" y="1300"/>
                  </a:cubicBezTo>
                  <a:cubicBezTo>
                    <a:pt x="1372" y="1300"/>
                    <a:pt x="1372" y="1300"/>
                    <a:pt x="1372" y="1300"/>
                  </a:cubicBezTo>
                  <a:cubicBezTo>
                    <a:pt x="1372" y="1463"/>
                    <a:pt x="1372" y="1463"/>
                    <a:pt x="1372" y="1463"/>
                  </a:cubicBezTo>
                  <a:cubicBezTo>
                    <a:pt x="40" y="1463"/>
                    <a:pt x="40" y="1463"/>
                    <a:pt x="40" y="1463"/>
                  </a:cubicBezTo>
                  <a:cubicBezTo>
                    <a:pt x="18" y="1463"/>
                    <a:pt x="0" y="1481"/>
                    <a:pt x="0" y="1503"/>
                  </a:cubicBezTo>
                  <a:cubicBezTo>
                    <a:pt x="0" y="1525"/>
                    <a:pt x="18" y="1543"/>
                    <a:pt x="40" y="1543"/>
                  </a:cubicBezTo>
                  <a:cubicBezTo>
                    <a:pt x="1877" y="1543"/>
                    <a:pt x="1877" y="1543"/>
                    <a:pt x="1877" y="1543"/>
                  </a:cubicBezTo>
                  <a:cubicBezTo>
                    <a:pt x="1899" y="1543"/>
                    <a:pt x="1917" y="1525"/>
                    <a:pt x="1917" y="1503"/>
                  </a:cubicBezTo>
                  <a:cubicBezTo>
                    <a:pt x="1917" y="1481"/>
                    <a:pt x="1899" y="1463"/>
                    <a:pt x="1877" y="14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3" name="Freeform 26"/>
            <p:cNvSpPr>
              <a:spLocks/>
            </p:cNvSpPr>
            <p:nvPr/>
          </p:nvSpPr>
          <p:spPr bwMode="auto">
            <a:xfrm>
              <a:off x="6637338" y="5186363"/>
              <a:ext cx="58738" cy="55563"/>
            </a:xfrm>
            <a:custGeom>
              <a:avLst/>
              <a:gdLst>
                <a:gd name="T0" fmla="*/ 33 w 91"/>
                <a:gd name="T1" fmla="*/ 83 h 85"/>
                <a:gd name="T2" fmla="*/ 34 w 91"/>
                <a:gd name="T3" fmla="*/ 83 h 85"/>
                <a:gd name="T4" fmla="*/ 46 w 91"/>
                <a:gd name="T5" fmla="*/ 85 h 85"/>
                <a:gd name="T6" fmla="*/ 84 w 91"/>
                <a:gd name="T7" fmla="*/ 57 h 85"/>
                <a:gd name="T8" fmla="*/ 58 w 91"/>
                <a:gd name="T9" fmla="*/ 7 h 85"/>
                <a:gd name="T10" fmla="*/ 57 w 91"/>
                <a:gd name="T11" fmla="*/ 7 h 85"/>
                <a:gd name="T12" fmla="*/ 7 w 91"/>
                <a:gd name="T13" fmla="*/ 33 h 85"/>
                <a:gd name="T14" fmla="*/ 33 w 91"/>
                <a:gd name="T15" fmla="*/ 8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1" h="85">
                  <a:moveTo>
                    <a:pt x="33" y="83"/>
                  </a:moveTo>
                  <a:cubicBezTo>
                    <a:pt x="34" y="83"/>
                    <a:pt x="34" y="83"/>
                    <a:pt x="34" y="83"/>
                  </a:cubicBezTo>
                  <a:cubicBezTo>
                    <a:pt x="38" y="85"/>
                    <a:pt x="42" y="85"/>
                    <a:pt x="46" y="85"/>
                  </a:cubicBezTo>
                  <a:cubicBezTo>
                    <a:pt x="63" y="85"/>
                    <a:pt x="79" y="74"/>
                    <a:pt x="84" y="57"/>
                  </a:cubicBezTo>
                  <a:cubicBezTo>
                    <a:pt x="91" y="36"/>
                    <a:pt x="79" y="14"/>
                    <a:pt x="58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36" y="0"/>
                    <a:pt x="14" y="12"/>
                    <a:pt x="7" y="33"/>
                  </a:cubicBezTo>
                  <a:cubicBezTo>
                    <a:pt x="0" y="54"/>
                    <a:pt x="12" y="77"/>
                    <a:pt x="33" y="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4" name="Freeform 27"/>
            <p:cNvSpPr>
              <a:spLocks noEditPoints="1"/>
            </p:cNvSpPr>
            <p:nvPr/>
          </p:nvSpPr>
          <p:spPr bwMode="auto">
            <a:xfrm>
              <a:off x="5969001" y="5167313"/>
              <a:ext cx="874713" cy="1089025"/>
            </a:xfrm>
            <a:custGeom>
              <a:avLst/>
              <a:gdLst>
                <a:gd name="T0" fmla="*/ 420 w 1350"/>
                <a:gd name="T1" fmla="*/ 207 h 1680"/>
                <a:gd name="T2" fmla="*/ 593 w 1350"/>
                <a:gd name="T3" fmla="*/ 414 h 1680"/>
                <a:gd name="T4" fmla="*/ 596 w 1350"/>
                <a:gd name="T5" fmla="*/ 510 h 1680"/>
                <a:gd name="T6" fmla="*/ 510 w 1350"/>
                <a:gd name="T7" fmla="*/ 630 h 1680"/>
                <a:gd name="T8" fmla="*/ 498 w 1350"/>
                <a:gd name="T9" fmla="*/ 794 h 1680"/>
                <a:gd name="T10" fmla="*/ 638 w 1350"/>
                <a:gd name="T11" fmla="*/ 880 h 1680"/>
                <a:gd name="T12" fmla="*/ 734 w 1350"/>
                <a:gd name="T13" fmla="*/ 880 h 1680"/>
                <a:gd name="T14" fmla="*/ 788 w 1350"/>
                <a:gd name="T15" fmla="*/ 911 h 1680"/>
                <a:gd name="T16" fmla="*/ 794 w 1350"/>
                <a:gd name="T17" fmla="*/ 961 h 1680"/>
                <a:gd name="T18" fmla="*/ 761 w 1350"/>
                <a:gd name="T19" fmla="*/ 999 h 1680"/>
                <a:gd name="T20" fmla="*/ 721 w 1350"/>
                <a:gd name="T21" fmla="*/ 1018 h 1680"/>
                <a:gd name="T22" fmla="*/ 539 w 1350"/>
                <a:gd name="T23" fmla="*/ 1435 h 1680"/>
                <a:gd name="T24" fmla="*/ 574 w 1350"/>
                <a:gd name="T25" fmla="*/ 1552 h 1680"/>
                <a:gd name="T26" fmla="*/ 80 w 1350"/>
                <a:gd name="T27" fmla="*/ 840 h 1680"/>
                <a:gd name="T28" fmla="*/ 420 w 1350"/>
                <a:gd name="T29" fmla="*/ 207 h 1680"/>
                <a:gd name="T30" fmla="*/ 621 w 1350"/>
                <a:gd name="T31" fmla="*/ 1651 h 1680"/>
                <a:gd name="T32" fmla="*/ 627 w 1350"/>
                <a:gd name="T33" fmla="*/ 1653 h 1680"/>
                <a:gd name="T34" fmla="*/ 840 w 1350"/>
                <a:gd name="T35" fmla="*/ 1680 h 1680"/>
                <a:gd name="T36" fmla="*/ 1264 w 1350"/>
                <a:gd name="T37" fmla="*/ 1565 h 1680"/>
                <a:gd name="T38" fmla="*/ 1279 w 1350"/>
                <a:gd name="T39" fmla="*/ 1510 h 1680"/>
                <a:gd name="T40" fmla="*/ 1224 w 1350"/>
                <a:gd name="T41" fmla="*/ 1496 h 1680"/>
                <a:gd name="T42" fmla="*/ 919 w 1350"/>
                <a:gd name="T43" fmla="*/ 1596 h 1680"/>
                <a:gd name="T44" fmla="*/ 1013 w 1350"/>
                <a:gd name="T45" fmla="*/ 1379 h 1680"/>
                <a:gd name="T46" fmla="*/ 1255 w 1350"/>
                <a:gd name="T47" fmla="*/ 1257 h 1680"/>
                <a:gd name="T48" fmla="*/ 1297 w 1350"/>
                <a:gd name="T49" fmla="*/ 1267 h 1680"/>
                <a:gd name="T50" fmla="*/ 1345 w 1350"/>
                <a:gd name="T51" fmla="*/ 1237 h 1680"/>
                <a:gd name="T52" fmla="*/ 1315 w 1350"/>
                <a:gd name="T53" fmla="*/ 1189 h 1680"/>
                <a:gd name="T54" fmla="*/ 1273 w 1350"/>
                <a:gd name="T55" fmla="*/ 1179 h 1680"/>
                <a:gd name="T56" fmla="*/ 940 w 1350"/>
                <a:gd name="T57" fmla="*/ 1347 h 1680"/>
                <a:gd name="T58" fmla="*/ 830 w 1350"/>
                <a:gd name="T59" fmla="*/ 1600 h 1680"/>
                <a:gd name="T60" fmla="*/ 666 w 1350"/>
                <a:gd name="T61" fmla="*/ 1580 h 1680"/>
                <a:gd name="T62" fmla="*/ 615 w 1350"/>
                <a:gd name="T63" fmla="*/ 1412 h 1680"/>
                <a:gd name="T64" fmla="*/ 756 w 1350"/>
                <a:gd name="T65" fmla="*/ 1090 h 1680"/>
                <a:gd name="T66" fmla="*/ 796 w 1350"/>
                <a:gd name="T67" fmla="*/ 1070 h 1680"/>
                <a:gd name="T68" fmla="*/ 870 w 1350"/>
                <a:gd name="T69" fmla="*/ 984 h 1680"/>
                <a:gd name="T70" fmla="*/ 857 w 1350"/>
                <a:gd name="T71" fmla="*/ 871 h 1680"/>
                <a:gd name="T72" fmla="*/ 734 w 1350"/>
                <a:gd name="T73" fmla="*/ 800 h 1680"/>
                <a:gd name="T74" fmla="*/ 638 w 1350"/>
                <a:gd name="T75" fmla="*/ 800 h 1680"/>
                <a:gd name="T76" fmla="*/ 569 w 1350"/>
                <a:gd name="T77" fmla="*/ 758 h 1680"/>
                <a:gd name="T78" fmla="*/ 575 w 1350"/>
                <a:gd name="T79" fmla="*/ 676 h 1680"/>
                <a:gd name="T80" fmla="*/ 661 w 1350"/>
                <a:gd name="T81" fmla="*/ 556 h 1680"/>
                <a:gd name="T82" fmla="*/ 654 w 1350"/>
                <a:gd name="T83" fmla="*/ 363 h 1680"/>
                <a:gd name="T84" fmla="*/ 490 w 1350"/>
                <a:gd name="T85" fmla="*/ 166 h 1680"/>
                <a:gd name="T86" fmla="*/ 840 w 1350"/>
                <a:gd name="T87" fmla="*/ 80 h 1680"/>
                <a:gd name="T88" fmla="*/ 911 w 1350"/>
                <a:gd name="T89" fmla="*/ 84 h 1680"/>
                <a:gd name="T90" fmla="*/ 955 w 1350"/>
                <a:gd name="T91" fmla="*/ 47 h 1680"/>
                <a:gd name="T92" fmla="*/ 919 w 1350"/>
                <a:gd name="T93" fmla="*/ 4 h 1680"/>
                <a:gd name="T94" fmla="*/ 840 w 1350"/>
                <a:gd name="T95" fmla="*/ 0 h 1680"/>
                <a:gd name="T96" fmla="*/ 412 w 1350"/>
                <a:gd name="T97" fmla="*/ 117 h 1680"/>
                <a:gd name="T98" fmla="*/ 404 w 1350"/>
                <a:gd name="T99" fmla="*/ 122 h 1680"/>
                <a:gd name="T100" fmla="*/ 0 w 1350"/>
                <a:gd name="T101" fmla="*/ 840 h 1680"/>
                <a:gd name="T102" fmla="*/ 621 w 1350"/>
                <a:gd name="T103" fmla="*/ 1651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50" h="1680">
                  <a:moveTo>
                    <a:pt x="420" y="207"/>
                  </a:moveTo>
                  <a:cubicBezTo>
                    <a:pt x="593" y="414"/>
                    <a:pt x="593" y="414"/>
                    <a:pt x="593" y="414"/>
                  </a:cubicBezTo>
                  <a:cubicBezTo>
                    <a:pt x="616" y="441"/>
                    <a:pt x="617" y="481"/>
                    <a:pt x="596" y="510"/>
                  </a:cubicBezTo>
                  <a:cubicBezTo>
                    <a:pt x="510" y="630"/>
                    <a:pt x="510" y="630"/>
                    <a:pt x="510" y="630"/>
                  </a:cubicBezTo>
                  <a:cubicBezTo>
                    <a:pt x="475" y="678"/>
                    <a:pt x="470" y="741"/>
                    <a:pt x="498" y="794"/>
                  </a:cubicBezTo>
                  <a:cubicBezTo>
                    <a:pt x="525" y="847"/>
                    <a:pt x="579" y="880"/>
                    <a:pt x="638" y="880"/>
                  </a:cubicBezTo>
                  <a:cubicBezTo>
                    <a:pt x="734" y="880"/>
                    <a:pt x="734" y="880"/>
                    <a:pt x="734" y="880"/>
                  </a:cubicBezTo>
                  <a:cubicBezTo>
                    <a:pt x="756" y="880"/>
                    <a:pt x="776" y="892"/>
                    <a:pt x="788" y="911"/>
                  </a:cubicBezTo>
                  <a:cubicBezTo>
                    <a:pt x="796" y="926"/>
                    <a:pt x="799" y="944"/>
                    <a:pt x="794" y="961"/>
                  </a:cubicBezTo>
                  <a:cubicBezTo>
                    <a:pt x="788" y="977"/>
                    <a:pt x="777" y="991"/>
                    <a:pt x="761" y="999"/>
                  </a:cubicBezTo>
                  <a:cubicBezTo>
                    <a:pt x="721" y="1018"/>
                    <a:pt x="721" y="1018"/>
                    <a:pt x="721" y="1018"/>
                  </a:cubicBezTo>
                  <a:cubicBezTo>
                    <a:pt x="566" y="1094"/>
                    <a:pt x="489" y="1269"/>
                    <a:pt x="539" y="1435"/>
                  </a:cubicBezTo>
                  <a:cubicBezTo>
                    <a:pt x="574" y="1552"/>
                    <a:pt x="574" y="1552"/>
                    <a:pt x="574" y="1552"/>
                  </a:cubicBezTo>
                  <a:cubicBezTo>
                    <a:pt x="286" y="1444"/>
                    <a:pt x="80" y="1166"/>
                    <a:pt x="80" y="840"/>
                  </a:cubicBezTo>
                  <a:cubicBezTo>
                    <a:pt x="80" y="576"/>
                    <a:pt x="215" y="343"/>
                    <a:pt x="420" y="207"/>
                  </a:cubicBezTo>
                  <a:close/>
                  <a:moveTo>
                    <a:pt x="621" y="1651"/>
                  </a:moveTo>
                  <a:cubicBezTo>
                    <a:pt x="623" y="1652"/>
                    <a:pt x="625" y="1652"/>
                    <a:pt x="627" y="1653"/>
                  </a:cubicBezTo>
                  <a:cubicBezTo>
                    <a:pt x="695" y="1671"/>
                    <a:pt x="766" y="1680"/>
                    <a:pt x="840" y="1680"/>
                  </a:cubicBezTo>
                  <a:cubicBezTo>
                    <a:pt x="989" y="1680"/>
                    <a:pt x="1136" y="1640"/>
                    <a:pt x="1264" y="1565"/>
                  </a:cubicBezTo>
                  <a:cubicBezTo>
                    <a:pt x="1283" y="1554"/>
                    <a:pt x="1290" y="1529"/>
                    <a:pt x="1279" y="1510"/>
                  </a:cubicBezTo>
                  <a:cubicBezTo>
                    <a:pt x="1267" y="1491"/>
                    <a:pt x="1243" y="1485"/>
                    <a:pt x="1224" y="1496"/>
                  </a:cubicBezTo>
                  <a:cubicBezTo>
                    <a:pt x="1131" y="1551"/>
                    <a:pt x="1026" y="1585"/>
                    <a:pt x="919" y="1596"/>
                  </a:cubicBezTo>
                  <a:cubicBezTo>
                    <a:pt x="1013" y="1379"/>
                    <a:pt x="1013" y="1379"/>
                    <a:pt x="1013" y="1379"/>
                  </a:cubicBezTo>
                  <a:cubicBezTo>
                    <a:pt x="1054" y="1285"/>
                    <a:pt x="1155" y="1234"/>
                    <a:pt x="1255" y="1257"/>
                  </a:cubicBezTo>
                  <a:cubicBezTo>
                    <a:pt x="1297" y="1267"/>
                    <a:pt x="1297" y="1267"/>
                    <a:pt x="1297" y="1267"/>
                  </a:cubicBezTo>
                  <a:cubicBezTo>
                    <a:pt x="1318" y="1272"/>
                    <a:pt x="1340" y="1258"/>
                    <a:pt x="1345" y="1237"/>
                  </a:cubicBezTo>
                  <a:cubicBezTo>
                    <a:pt x="1350" y="1215"/>
                    <a:pt x="1337" y="1194"/>
                    <a:pt x="1315" y="1189"/>
                  </a:cubicBezTo>
                  <a:cubicBezTo>
                    <a:pt x="1273" y="1179"/>
                    <a:pt x="1273" y="1179"/>
                    <a:pt x="1273" y="1179"/>
                  </a:cubicBezTo>
                  <a:cubicBezTo>
                    <a:pt x="1136" y="1147"/>
                    <a:pt x="996" y="1218"/>
                    <a:pt x="940" y="1347"/>
                  </a:cubicBezTo>
                  <a:cubicBezTo>
                    <a:pt x="830" y="1600"/>
                    <a:pt x="830" y="1600"/>
                    <a:pt x="830" y="1600"/>
                  </a:cubicBezTo>
                  <a:cubicBezTo>
                    <a:pt x="774" y="1599"/>
                    <a:pt x="719" y="1592"/>
                    <a:pt x="666" y="1580"/>
                  </a:cubicBezTo>
                  <a:cubicBezTo>
                    <a:pt x="615" y="1412"/>
                    <a:pt x="615" y="1412"/>
                    <a:pt x="615" y="1412"/>
                  </a:cubicBezTo>
                  <a:cubicBezTo>
                    <a:pt x="577" y="1284"/>
                    <a:pt x="636" y="1149"/>
                    <a:pt x="756" y="1090"/>
                  </a:cubicBezTo>
                  <a:cubicBezTo>
                    <a:pt x="796" y="1070"/>
                    <a:pt x="796" y="1070"/>
                    <a:pt x="796" y="1070"/>
                  </a:cubicBezTo>
                  <a:cubicBezTo>
                    <a:pt x="832" y="1053"/>
                    <a:pt x="859" y="1021"/>
                    <a:pt x="870" y="984"/>
                  </a:cubicBezTo>
                  <a:cubicBezTo>
                    <a:pt x="882" y="946"/>
                    <a:pt x="877" y="905"/>
                    <a:pt x="857" y="871"/>
                  </a:cubicBezTo>
                  <a:cubicBezTo>
                    <a:pt x="831" y="827"/>
                    <a:pt x="784" y="800"/>
                    <a:pt x="734" y="800"/>
                  </a:cubicBezTo>
                  <a:cubicBezTo>
                    <a:pt x="638" y="800"/>
                    <a:pt x="638" y="800"/>
                    <a:pt x="638" y="800"/>
                  </a:cubicBezTo>
                  <a:cubicBezTo>
                    <a:pt x="608" y="800"/>
                    <a:pt x="582" y="784"/>
                    <a:pt x="569" y="758"/>
                  </a:cubicBezTo>
                  <a:cubicBezTo>
                    <a:pt x="555" y="731"/>
                    <a:pt x="557" y="701"/>
                    <a:pt x="575" y="676"/>
                  </a:cubicBezTo>
                  <a:cubicBezTo>
                    <a:pt x="661" y="556"/>
                    <a:pt x="661" y="556"/>
                    <a:pt x="661" y="556"/>
                  </a:cubicBezTo>
                  <a:cubicBezTo>
                    <a:pt x="703" y="498"/>
                    <a:pt x="700" y="418"/>
                    <a:pt x="654" y="363"/>
                  </a:cubicBezTo>
                  <a:cubicBezTo>
                    <a:pt x="490" y="166"/>
                    <a:pt x="490" y="166"/>
                    <a:pt x="490" y="166"/>
                  </a:cubicBezTo>
                  <a:cubicBezTo>
                    <a:pt x="595" y="111"/>
                    <a:pt x="714" y="80"/>
                    <a:pt x="840" y="80"/>
                  </a:cubicBezTo>
                  <a:cubicBezTo>
                    <a:pt x="864" y="80"/>
                    <a:pt x="888" y="81"/>
                    <a:pt x="911" y="84"/>
                  </a:cubicBezTo>
                  <a:cubicBezTo>
                    <a:pt x="933" y="86"/>
                    <a:pt x="953" y="69"/>
                    <a:pt x="955" y="47"/>
                  </a:cubicBezTo>
                  <a:cubicBezTo>
                    <a:pt x="957" y="25"/>
                    <a:pt x="941" y="6"/>
                    <a:pt x="919" y="4"/>
                  </a:cubicBezTo>
                  <a:cubicBezTo>
                    <a:pt x="893" y="1"/>
                    <a:pt x="866" y="0"/>
                    <a:pt x="840" y="0"/>
                  </a:cubicBezTo>
                  <a:cubicBezTo>
                    <a:pt x="684" y="0"/>
                    <a:pt x="538" y="43"/>
                    <a:pt x="412" y="117"/>
                  </a:cubicBezTo>
                  <a:cubicBezTo>
                    <a:pt x="410" y="119"/>
                    <a:pt x="407" y="120"/>
                    <a:pt x="404" y="122"/>
                  </a:cubicBezTo>
                  <a:cubicBezTo>
                    <a:pt x="162" y="270"/>
                    <a:pt x="0" y="536"/>
                    <a:pt x="0" y="840"/>
                  </a:cubicBezTo>
                  <a:cubicBezTo>
                    <a:pt x="0" y="1228"/>
                    <a:pt x="263" y="1554"/>
                    <a:pt x="621" y="16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grpSp>
        <p:nvGrpSpPr>
          <p:cNvPr id="55" name="Grupo 54"/>
          <p:cNvGrpSpPr/>
          <p:nvPr/>
        </p:nvGrpSpPr>
        <p:grpSpPr>
          <a:xfrm>
            <a:off x="10772333" y="4408742"/>
            <a:ext cx="854042" cy="854042"/>
            <a:chOff x="-4892676" y="-592138"/>
            <a:chExt cx="8415339" cy="8415338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56" name="Freeform 5"/>
            <p:cNvSpPr>
              <a:spLocks noEditPoints="1"/>
            </p:cNvSpPr>
            <p:nvPr/>
          </p:nvSpPr>
          <p:spPr bwMode="auto">
            <a:xfrm>
              <a:off x="1079500" y="1308100"/>
              <a:ext cx="814388" cy="1900238"/>
            </a:xfrm>
            <a:custGeom>
              <a:avLst/>
              <a:gdLst>
                <a:gd name="T0" fmla="*/ 96 w 192"/>
                <a:gd name="T1" fmla="*/ 320 h 448"/>
                <a:gd name="T2" fmla="*/ 64 w 192"/>
                <a:gd name="T3" fmla="*/ 288 h 448"/>
                <a:gd name="T4" fmla="*/ 0 w 192"/>
                <a:gd name="T5" fmla="*/ 288 h 448"/>
                <a:gd name="T6" fmla="*/ 64 w 192"/>
                <a:gd name="T7" fmla="*/ 378 h 448"/>
                <a:gd name="T8" fmla="*/ 64 w 192"/>
                <a:gd name="T9" fmla="*/ 448 h 448"/>
                <a:gd name="T10" fmla="*/ 128 w 192"/>
                <a:gd name="T11" fmla="*/ 448 h 448"/>
                <a:gd name="T12" fmla="*/ 128 w 192"/>
                <a:gd name="T13" fmla="*/ 378 h 448"/>
                <a:gd name="T14" fmla="*/ 192 w 192"/>
                <a:gd name="T15" fmla="*/ 288 h 448"/>
                <a:gd name="T16" fmla="*/ 96 w 192"/>
                <a:gd name="T17" fmla="*/ 192 h 448"/>
                <a:gd name="T18" fmla="*/ 64 w 192"/>
                <a:gd name="T19" fmla="*/ 160 h 448"/>
                <a:gd name="T20" fmla="*/ 96 w 192"/>
                <a:gd name="T21" fmla="*/ 128 h 448"/>
                <a:gd name="T22" fmla="*/ 128 w 192"/>
                <a:gd name="T23" fmla="*/ 160 h 448"/>
                <a:gd name="T24" fmla="*/ 192 w 192"/>
                <a:gd name="T25" fmla="*/ 160 h 448"/>
                <a:gd name="T26" fmla="*/ 128 w 192"/>
                <a:gd name="T27" fmla="*/ 70 h 448"/>
                <a:gd name="T28" fmla="*/ 128 w 192"/>
                <a:gd name="T29" fmla="*/ 0 h 448"/>
                <a:gd name="T30" fmla="*/ 64 w 192"/>
                <a:gd name="T31" fmla="*/ 0 h 448"/>
                <a:gd name="T32" fmla="*/ 64 w 192"/>
                <a:gd name="T33" fmla="*/ 70 h 448"/>
                <a:gd name="T34" fmla="*/ 0 w 192"/>
                <a:gd name="T35" fmla="*/ 160 h 448"/>
                <a:gd name="T36" fmla="*/ 96 w 192"/>
                <a:gd name="T37" fmla="*/ 256 h 448"/>
                <a:gd name="T38" fmla="*/ 128 w 192"/>
                <a:gd name="T39" fmla="*/ 288 h 448"/>
                <a:gd name="T40" fmla="*/ 96 w 192"/>
                <a:gd name="T41" fmla="*/ 320 h 448"/>
                <a:gd name="T42" fmla="*/ 96 w 192"/>
                <a:gd name="T43" fmla="*/ 320 h 448"/>
                <a:gd name="T44" fmla="*/ 96 w 192"/>
                <a:gd name="T45" fmla="*/ 32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2" h="448">
                  <a:moveTo>
                    <a:pt x="96" y="320"/>
                  </a:moveTo>
                  <a:cubicBezTo>
                    <a:pt x="78" y="320"/>
                    <a:pt x="64" y="306"/>
                    <a:pt x="64" y="28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0" y="330"/>
                    <a:pt x="27" y="365"/>
                    <a:pt x="64" y="378"/>
                  </a:cubicBezTo>
                  <a:cubicBezTo>
                    <a:pt x="64" y="448"/>
                    <a:pt x="64" y="448"/>
                    <a:pt x="64" y="448"/>
                  </a:cubicBezTo>
                  <a:cubicBezTo>
                    <a:pt x="128" y="448"/>
                    <a:pt x="128" y="448"/>
                    <a:pt x="128" y="448"/>
                  </a:cubicBezTo>
                  <a:cubicBezTo>
                    <a:pt x="128" y="378"/>
                    <a:pt x="128" y="378"/>
                    <a:pt x="128" y="378"/>
                  </a:cubicBezTo>
                  <a:cubicBezTo>
                    <a:pt x="165" y="365"/>
                    <a:pt x="192" y="330"/>
                    <a:pt x="192" y="288"/>
                  </a:cubicBezTo>
                  <a:cubicBezTo>
                    <a:pt x="192" y="235"/>
                    <a:pt x="149" y="192"/>
                    <a:pt x="96" y="192"/>
                  </a:cubicBezTo>
                  <a:cubicBezTo>
                    <a:pt x="78" y="192"/>
                    <a:pt x="64" y="178"/>
                    <a:pt x="64" y="160"/>
                  </a:cubicBezTo>
                  <a:cubicBezTo>
                    <a:pt x="64" y="142"/>
                    <a:pt x="78" y="128"/>
                    <a:pt x="96" y="128"/>
                  </a:cubicBezTo>
                  <a:cubicBezTo>
                    <a:pt x="114" y="128"/>
                    <a:pt x="128" y="142"/>
                    <a:pt x="128" y="160"/>
                  </a:cubicBezTo>
                  <a:cubicBezTo>
                    <a:pt x="192" y="160"/>
                    <a:pt x="192" y="160"/>
                    <a:pt x="192" y="160"/>
                  </a:cubicBezTo>
                  <a:cubicBezTo>
                    <a:pt x="192" y="118"/>
                    <a:pt x="165" y="83"/>
                    <a:pt x="128" y="7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70"/>
                    <a:pt x="64" y="70"/>
                    <a:pt x="64" y="70"/>
                  </a:cubicBezTo>
                  <a:cubicBezTo>
                    <a:pt x="27" y="83"/>
                    <a:pt x="0" y="118"/>
                    <a:pt x="0" y="160"/>
                  </a:cubicBezTo>
                  <a:cubicBezTo>
                    <a:pt x="0" y="213"/>
                    <a:pt x="43" y="256"/>
                    <a:pt x="96" y="256"/>
                  </a:cubicBezTo>
                  <a:cubicBezTo>
                    <a:pt x="114" y="256"/>
                    <a:pt x="128" y="270"/>
                    <a:pt x="128" y="288"/>
                  </a:cubicBezTo>
                  <a:cubicBezTo>
                    <a:pt x="128" y="306"/>
                    <a:pt x="114" y="320"/>
                    <a:pt x="96" y="320"/>
                  </a:cubicBezTo>
                  <a:close/>
                  <a:moveTo>
                    <a:pt x="96" y="320"/>
                  </a:moveTo>
                  <a:cubicBezTo>
                    <a:pt x="96" y="320"/>
                    <a:pt x="96" y="320"/>
                    <a:pt x="96" y="3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7" name="Freeform 6"/>
            <p:cNvSpPr>
              <a:spLocks noEditPoints="1"/>
            </p:cNvSpPr>
            <p:nvPr/>
          </p:nvSpPr>
          <p:spPr bwMode="auto">
            <a:xfrm>
              <a:off x="-4892676" y="-592138"/>
              <a:ext cx="8415339" cy="8415338"/>
            </a:xfrm>
            <a:custGeom>
              <a:avLst/>
              <a:gdLst>
                <a:gd name="T0" fmla="*/ 1171 w 1984"/>
                <a:gd name="T1" fmla="*/ 320 h 1984"/>
                <a:gd name="T2" fmla="*/ 1197 w 1984"/>
                <a:gd name="T3" fmla="*/ 384 h 1984"/>
                <a:gd name="T4" fmla="*/ 1920 w 1984"/>
                <a:gd name="T5" fmla="*/ 672 h 1984"/>
                <a:gd name="T6" fmla="*/ 1092 w 1984"/>
                <a:gd name="T7" fmla="*/ 613 h 1984"/>
                <a:gd name="T8" fmla="*/ 768 w 1984"/>
                <a:gd name="T9" fmla="*/ 640 h 1984"/>
                <a:gd name="T10" fmla="*/ 1119 w 1984"/>
                <a:gd name="T11" fmla="*/ 958 h 1984"/>
                <a:gd name="T12" fmla="*/ 544 w 1984"/>
                <a:gd name="T13" fmla="*/ 1152 h 1984"/>
                <a:gd name="T14" fmla="*/ 608 w 1984"/>
                <a:gd name="T15" fmla="*/ 832 h 1984"/>
                <a:gd name="T16" fmla="*/ 480 w 1984"/>
                <a:gd name="T17" fmla="*/ 704 h 1984"/>
                <a:gd name="T18" fmla="*/ 544 w 1984"/>
                <a:gd name="T19" fmla="*/ 448 h 1984"/>
                <a:gd name="T20" fmla="*/ 375 w 1984"/>
                <a:gd name="T21" fmla="*/ 256 h 1984"/>
                <a:gd name="T22" fmla="*/ 704 w 1984"/>
                <a:gd name="T23" fmla="*/ 0 h 1984"/>
                <a:gd name="T24" fmla="*/ 160 w 1984"/>
                <a:gd name="T25" fmla="*/ 96 h 1984"/>
                <a:gd name="T26" fmla="*/ 224 w 1984"/>
                <a:gd name="T27" fmla="*/ 352 h 1984"/>
                <a:gd name="T28" fmla="*/ 160 w 1984"/>
                <a:gd name="T29" fmla="*/ 544 h 1984"/>
                <a:gd name="T30" fmla="*/ 224 w 1984"/>
                <a:gd name="T31" fmla="*/ 800 h 1984"/>
                <a:gd name="T32" fmla="*/ 160 w 1984"/>
                <a:gd name="T33" fmla="*/ 960 h 1984"/>
                <a:gd name="T34" fmla="*/ 224 w 1984"/>
                <a:gd name="T35" fmla="*/ 1216 h 1984"/>
                <a:gd name="T36" fmla="*/ 1408 w 1984"/>
                <a:gd name="T37" fmla="*/ 1536 h 1984"/>
                <a:gd name="T38" fmla="*/ 1600 w 1984"/>
                <a:gd name="T39" fmla="*/ 1824 h 1984"/>
                <a:gd name="T40" fmla="*/ 1408 w 1984"/>
                <a:gd name="T41" fmla="*/ 1601 h 1984"/>
                <a:gd name="T42" fmla="*/ 1504 w 1984"/>
                <a:gd name="T43" fmla="*/ 1984 h 1984"/>
                <a:gd name="T44" fmla="*/ 1600 w 1984"/>
                <a:gd name="T45" fmla="*/ 1216 h 1984"/>
                <a:gd name="T46" fmla="*/ 608 w 1984"/>
                <a:gd name="T47" fmla="*/ 896 h 1984"/>
                <a:gd name="T48" fmla="*/ 386 w 1984"/>
                <a:gd name="T49" fmla="*/ 1088 h 1984"/>
                <a:gd name="T50" fmla="*/ 637 w 1984"/>
                <a:gd name="T51" fmla="*/ 512 h 1984"/>
                <a:gd name="T52" fmla="*/ 544 w 1984"/>
                <a:gd name="T53" fmla="*/ 512 h 1984"/>
                <a:gd name="T54" fmla="*/ 480 w 1984"/>
                <a:gd name="T55" fmla="*/ 192 h 1984"/>
                <a:gd name="T56" fmla="*/ 224 w 1984"/>
                <a:gd name="T57" fmla="*/ 288 h 1984"/>
                <a:gd name="T58" fmla="*/ 317 w 1984"/>
                <a:gd name="T59" fmla="*/ 288 h 1984"/>
                <a:gd name="T60" fmla="*/ 67 w 1984"/>
                <a:gd name="T61" fmla="*/ 608 h 1984"/>
                <a:gd name="T62" fmla="*/ 224 w 1984"/>
                <a:gd name="T63" fmla="*/ 736 h 1984"/>
                <a:gd name="T64" fmla="*/ 160 w 1984"/>
                <a:gd name="T65" fmla="*/ 1024 h 1984"/>
                <a:gd name="T66" fmla="*/ 832 w 1984"/>
                <a:gd name="T67" fmla="*/ 1256 h 1984"/>
                <a:gd name="T68" fmla="*/ 832 w 1984"/>
                <a:gd name="T69" fmla="*/ 1472 h 1984"/>
                <a:gd name="T70" fmla="*/ 640 w 1984"/>
                <a:gd name="T71" fmla="*/ 1472 h 1984"/>
                <a:gd name="T72" fmla="*/ 768 w 1984"/>
                <a:gd name="T73" fmla="*/ 1472 h 1984"/>
                <a:gd name="T74" fmla="*/ 1152 w 1984"/>
                <a:gd name="T75" fmla="*/ 1472 h 1984"/>
                <a:gd name="T76" fmla="*/ 576 w 1984"/>
                <a:gd name="T77" fmla="*/ 1401 h 1984"/>
                <a:gd name="T78" fmla="*/ 576 w 1984"/>
                <a:gd name="T79" fmla="*/ 1401 h 1984"/>
                <a:gd name="T80" fmla="*/ 1216 w 1984"/>
                <a:gd name="T81" fmla="*/ 1472 h 1984"/>
                <a:gd name="T82" fmla="*/ 1408 w 1984"/>
                <a:gd name="T83" fmla="*/ 1216 h 1984"/>
                <a:gd name="T84" fmla="*/ 1472 w 1984"/>
                <a:gd name="T85" fmla="*/ 1216 h 1984"/>
                <a:gd name="T86" fmla="*/ 1536 w 1984"/>
                <a:gd name="T87" fmla="*/ 1150 h 1984"/>
                <a:gd name="T88" fmla="*/ 1536 w 1984"/>
                <a:gd name="T89" fmla="*/ 1216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84" h="1984">
                  <a:moveTo>
                    <a:pt x="1984" y="672"/>
                  </a:moveTo>
                  <a:cubicBezTo>
                    <a:pt x="1984" y="407"/>
                    <a:pt x="1769" y="192"/>
                    <a:pt x="1504" y="192"/>
                  </a:cubicBezTo>
                  <a:cubicBezTo>
                    <a:pt x="1380" y="192"/>
                    <a:pt x="1259" y="238"/>
                    <a:pt x="1171" y="320"/>
                  </a:cubicBezTo>
                  <a:cubicBezTo>
                    <a:pt x="960" y="320"/>
                    <a:pt x="960" y="320"/>
                    <a:pt x="960" y="320"/>
                  </a:cubicBezTo>
                  <a:cubicBezTo>
                    <a:pt x="960" y="384"/>
                    <a:pt x="960" y="384"/>
                    <a:pt x="960" y="384"/>
                  </a:cubicBezTo>
                  <a:cubicBezTo>
                    <a:pt x="1197" y="384"/>
                    <a:pt x="1197" y="384"/>
                    <a:pt x="1197" y="384"/>
                  </a:cubicBezTo>
                  <a:cubicBezTo>
                    <a:pt x="1206" y="375"/>
                    <a:pt x="1206" y="375"/>
                    <a:pt x="1206" y="375"/>
                  </a:cubicBezTo>
                  <a:cubicBezTo>
                    <a:pt x="1283" y="299"/>
                    <a:pt x="1392" y="256"/>
                    <a:pt x="1504" y="256"/>
                  </a:cubicBezTo>
                  <a:cubicBezTo>
                    <a:pt x="1733" y="256"/>
                    <a:pt x="1920" y="443"/>
                    <a:pt x="1920" y="672"/>
                  </a:cubicBezTo>
                  <a:cubicBezTo>
                    <a:pt x="1920" y="901"/>
                    <a:pt x="1733" y="1088"/>
                    <a:pt x="1504" y="1088"/>
                  </a:cubicBezTo>
                  <a:cubicBezTo>
                    <a:pt x="1275" y="1088"/>
                    <a:pt x="1088" y="901"/>
                    <a:pt x="1088" y="672"/>
                  </a:cubicBezTo>
                  <a:cubicBezTo>
                    <a:pt x="1088" y="652"/>
                    <a:pt x="1089" y="632"/>
                    <a:pt x="1092" y="613"/>
                  </a:cubicBezTo>
                  <a:cubicBezTo>
                    <a:pt x="1097" y="576"/>
                    <a:pt x="1097" y="576"/>
                    <a:pt x="1097" y="576"/>
                  </a:cubicBezTo>
                  <a:cubicBezTo>
                    <a:pt x="768" y="576"/>
                    <a:pt x="768" y="576"/>
                    <a:pt x="768" y="576"/>
                  </a:cubicBezTo>
                  <a:cubicBezTo>
                    <a:pt x="768" y="640"/>
                    <a:pt x="768" y="640"/>
                    <a:pt x="768" y="640"/>
                  </a:cubicBezTo>
                  <a:cubicBezTo>
                    <a:pt x="1025" y="640"/>
                    <a:pt x="1025" y="640"/>
                    <a:pt x="1025" y="640"/>
                  </a:cubicBezTo>
                  <a:cubicBezTo>
                    <a:pt x="1024" y="651"/>
                    <a:pt x="1024" y="661"/>
                    <a:pt x="1024" y="672"/>
                  </a:cubicBezTo>
                  <a:cubicBezTo>
                    <a:pt x="1024" y="779"/>
                    <a:pt x="1060" y="878"/>
                    <a:pt x="1119" y="958"/>
                  </a:cubicBezTo>
                  <a:cubicBezTo>
                    <a:pt x="887" y="1184"/>
                    <a:pt x="512" y="1365"/>
                    <a:pt x="384" y="1423"/>
                  </a:cubicBezTo>
                  <a:cubicBezTo>
                    <a:pt x="384" y="1152"/>
                    <a:pt x="384" y="1152"/>
                    <a:pt x="384" y="1152"/>
                  </a:cubicBezTo>
                  <a:cubicBezTo>
                    <a:pt x="544" y="1152"/>
                    <a:pt x="544" y="1152"/>
                    <a:pt x="544" y="1152"/>
                  </a:cubicBezTo>
                  <a:cubicBezTo>
                    <a:pt x="703" y="1152"/>
                    <a:pt x="832" y="1023"/>
                    <a:pt x="832" y="864"/>
                  </a:cubicBezTo>
                  <a:cubicBezTo>
                    <a:pt x="832" y="832"/>
                    <a:pt x="832" y="832"/>
                    <a:pt x="832" y="832"/>
                  </a:cubicBezTo>
                  <a:cubicBezTo>
                    <a:pt x="608" y="832"/>
                    <a:pt x="608" y="832"/>
                    <a:pt x="608" y="832"/>
                  </a:cubicBezTo>
                  <a:cubicBezTo>
                    <a:pt x="518" y="832"/>
                    <a:pt x="437" y="874"/>
                    <a:pt x="384" y="939"/>
                  </a:cubicBezTo>
                  <a:cubicBezTo>
                    <a:pt x="384" y="704"/>
                    <a:pt x="384" y="704"/>
                    <a:pt x="384" y="704"/>
                  </a:cubicBezTo>
                  <a:cubicBezTo>
                    <a:pt x="480" y="704"/>
                    <a:pt x="480" y="704"/>
                    <a:pt x="480" y="704"/>
                  </a:cubicBezTo>
                  <a:cubicBezTo>
                    <a:pt x="603" y="704"/>
                    <a:pt x="704" y="604"/>
                    <a:pt x="704" y="480"/>
                  </a:cubicBezTo>
                  <a:cubicBezTo>
                    <a:pt x="704" y="448"/>
                    <a:pt x="704" y="448"/>
                    <a:pt x="704" y="448"/>
                  </a:cubicBezTo>
                  <a:cubicBezTo>
                    <a:pt x="544" y="448"/>
                    <a:pt x="544" y="448"/>
                    <a:pt x="544" y="448"/>
                  </a:cubicBezTo>
                  <a:cubicBezTo>
                    <a:pt x="481" y="448"/>
                    <a:pt x="425" y="474"/>
                    <a:pt x="384" y="516"/>
                  </a:cubicBezTo>
                  <a:cubicBezTo>
                    <a:pt x="384" y="320"/>
                    <a:pt x="384" y="320"/>
                    <a:pt x="384" y="320"/>
                  </a:cubicBezTo>
                  <a:cubicBezTo>
                    <a:pt x="384" y="298"/>
                    <a:pt x="381" y="276"/>
                    <a:pt x="375" y="256"/>
                  </a:cubicBezTo>
                  <a:cubicBezTo>
                    <a:pt x="480" y="256"/>
                    <a:pt x="480" y="256"/>
                    <a:pt x="480" y="256"/>
                  </a:cubicBezTo>
                  <a:cubicBezTo>
                    <a:pt x="603" y="256"/>
                    <a:pt x="704" y="156"/>
                    <a:pt x="704" y="32"/>
                  </a:cubicBezTo>
                  <a:cubicBezTo>
                    <a:pt x="704" y="0"/>
                    <a:pt x="704" y="0"/>
                    <a:pt x="704" y="0"/>
                  </a:cubicBezTo>
                  <a:cubicBezTo>
                    <a:pt x="544" y="0"/>
                    <a:pt x="544" y="0"/>
                    <a:pt x="544" y="0"/>
                  </a:cubicBezTo>
                  <a:cubicBezTo>
                    <a:pt x="439" y="0"/>
                    <a:pt x="351" y="73"/>
                    <a:pt x="327" y="171"/>
                  </a:cubicBezTo>
                  <a:cubicBezTo>
                    <a:pt x="286" y="125"/>
                    <a:pt x="226" y="96"/>
                    <a:pt x="16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252"/>
                    <a:pt x="101" y="352"/>
                    <a:pt x="224" y="352"/>
                  </a:cubicBezTo>
                  <a:cubicBezTo>
                    <a:pt x="320" y="352"/>
                    <a:pt x="320" y="352"/>
                    <a:pt x="320" y="352"/>
                  </a:cubicBezTo>
                  <a:cubicBezTo>
                    <a:pt x="320" y="612"/>
                    <a:pt x="320" y="612"/>
                    <a:pt x="320" y="612"/>
                  </a:cubicBezTo>
                  <a:cubicBezTo>
                    <a:pt x="279" y="570"/>
                    <a:pt x="223" y="544"/>
                    <a:pt x="160" y="544"/>
                  </a:cubicBezTo>
                  <a:cubicBezTo>
                    <a:pt x="0" y="544"/>
                    <a:pt x="0" y="544"/>
                    <a:pt x="0" y="544"/>
                  </a:cubicBezTo>
                  <a:cubicBezTo>
                    <a:pt x="0" y="576"/>
                    <a:pt x="0" y="576"/>
                    <a:pt x="0" y="576"/>
                  </a:cubicBezTo>
                  <a:cubicBezTo>
                    <a:pt x="0" y="700"/>
                    <a:pt x="101" y="800"/>
                    <a:pt x="224" y="800"/>
                  </a:cubicBezTo>
                  <a:cubicBezTo>
                    <a:pt x="320" y="800"/>
                    <a:pt x="320" y="800"/>
                    <a:pt x="320" y="800"/>
                  </a:cubicBezTo>
                  <a:cubicBezTo>
                    <a:pt x="320" y="1028"/>
                    <a:pt x="320" y="1028"/>
                    <a:pt x="320" y="1028"/>
                  </a:cubicBezTo>
                  <a:cubicBezTo>
                    <a:pt x="279" y="986"/>
                    <a:pt x="223" y="960"/>
                    <a:pt x="160" y="960"/>
                  </a:cubicBezTo>
                  <a:cubicBezTo>
                    <a:pt x="0" y="960"/>
                    <a:pt x="0" y="960"/>
                    <a:pt x="0" y="960"/>
                  </a:cubicBezTo>
                  <a:cubicBezTo>
                    <a:pt x="0" y="992"/>
                    <a:pt x="0" y="992"/>
                    <a:pt x="0" y="992"/>
                  </a:cubicBezTo>
                  <a:cubicBezTo>
                    <a:pt x="0" y="1116"/>
                    <a:pt x="101" y="1216"/>
                    <a:pt x="224" y="1216"/>
                  </a:cubicBezTo>
                  <a:cubicBezTo>
                    <a:pt x="320" y="1216"/>
                    <a:pt x="320" y="1216"/>
                    <a:pt x="320" y="1216"/>
                  </a:cubicBezTo>
                  <a:cubicBezTo>
                    <a:pt x="320" y="1536"/>
                    <a:pt x="320" y="1536"/>
                    <a:pt x="320" y="1536"/>
                  </a:cubicBezTo>
                  <a:cubicBezTo>
                    <a:pt x="1408" y="1536"/>
                    <a:pt x="1408" y="1536"/>
                    <a:pt x="1408" y="1536"/>
                  </a:cubicBezTo>
                  <a:cubicBezTo>
                    <a:pt x="1408" y="1280"/>
                    <a:pt x="1408" y="1280"/>
                    <a:pt x="1408" y="1280"/>
                  </a:cubicBezTo>
                  <a:cubicBezTo>
                    <a:pt x="1600" y="1280"/>
                    <a:pt x="1600" y="1280"/>
                    <a:pt x="1600" y="1280"/>
                  </a:cubicBezTo>
                  <a:cubicBezTo>
                    <a:pt x="1600" y="1824"/>
                    <a:pt x="1600" y="1824"/>
                    <a:pt x="1600" y="1824"/>
                  </a:cubicBezTo>
                  <a:cubicBezTo>
                    <a:pt x="1600" y="1877"/>
                    <a:pt x="1557" y="1920"/>
                    <a:pt x="1504" y="1920"/>
                  </a:cubicBezTo>
                  <a:cubicBezTo>
                    <a:pt x="1451" y="1920"/>
                    <a:pt x="1408" y="1877"/>
                    <a:pt x="1408" y="1824"/>
                  </a:cubicBezTo>
                  <a:cubicBezTo>
                    <a:pt x="1408" y="1601"/>
                    <a:pt x="1408" y="1601"/>
                    <a:pt x="1408" y="1601"/>
                  </a:cubicBezTo>
                  <a:cubicBezTo>
                    <a:pt x="1344" y="1601"/>
                    <a:pt x="1344" y="1601"/>
                    <a:pt x="1344" y="1601"/>
                  </a:cubicBezTo>
                  <a:cubicBezTo>
                    <a:pt x="1344" y="1824"/>
                    <a:pt x="1344" y="1824"/>
                    <a:pt x="1344" y="1824"/>
                  </a:cubicBezTo>
                  <a:cubicBezTo>
                    <a:pt x="1344" y="1912"/>
                    <a:pt x="1416" y="1984"/>
                    <a:pt x="1504" y="1984"/>
                  </a:cubicBezTo>
                  <a:cubicBezTo>
                    <a:pt x="1592" y="1984"/>
                    <a:pt x="1664" y="1912"/>
                    <a:pt x="1664" y="1824"/>
                  </a:cubicBezTo>
                  <a:cubicBezTo>
                    <a:pt x="1664" y="1216"/>
                    <a:pt x="1664" y="1216"/>
                    <a:pt x="1664" y="1216"/>
                  </a:cubicBezTo>
                  <a:cubicBezTo>
                    <a:pt x="1600" y="1216"/>
                    <a:pt x="1600" y="1216"/>
                    <a:pt x="1600" y="1216"/>
                  </a:cubicBezTo>
                  <a:cubicBezTo>
                    <a:pt x="1600" y="1142"/>
                    <a:pt x="1600" y="1142"/>
                    <a:pt x="1600" y="1142"/>
                  </a:cubicBezTo>
                  <a:cubicBezTo>
                    <a:pt x="1819" y="1098"/>
                    <a:pt x="1984" y="904"/>
                    <a:pt x="1984" y="672"/>
                  </a:cubicBezTo>
                  <a:close/>
                  <a:moveTo>
                    <a:pt x="608" y="896"/>
                  </a:moveTo>
                  <a:cubicBezTo>
                    <a:pt x="766" y="896"/>
                    <a:pt x="766" y="896"/>
                    <a:pt x="766" y="896"/>
                  </a:cubicBezTo>
                  <a:cubicBezTo>
                    <a:pt x="750" y="1004"/>
                    <a:pt x="657" y="1088"/>
                    <a:pt x="544" y="1088"/>
                  </a:cubicBezTo>
                  <a:cubicBezTo>
                    <a:pt x="386" y="1088"/>
                    <a:pt x="386" y="1088"/>
                    <a:pt x="386" y="1088"/>
                  </a:cubicBezTo>
                  <a:cubicBezTo>
                    <a:pt x="402" y="980"/>
                    <a:pt x="495" y="896"/>
                    <a:pt x="608" y="896"/>
                  </a:cubicBezTo>
                  <a:close/>
                  <a:moveTo>
                    <a:pt x="544" y="512"/>
                  </a:moveTo>
                  <a:cubicBezTo>
                    <a:pt x="637" y="512"/>
                    <a:pt x="637" y="512"/>
                    <a:pt x="637" y="512"/>
                  </a:cubicBezTo>
                  <a:cubicBezTo>
                    <a:pt x="622" y="585"/>
                    <a:pt x="557" y="640"/>
                    <a:pt x="480" y="640"/>
                  </a:cubicBezTo>
                  <a:cubicBezTo>
                    <a:pt x="387" y="640"/>
                    <a:pt x="387" y="640"/>
                    <a:pt x="387" y="640"/>
                  </a:cubicBezTo>
                  <a:cubicBezTo>
                    <a:pt x="402" y="567"/>
                    <a:pt x="467" y="512"/>
                    <a:pt x="544" y="512"/>
                  </a:cubicBezTo>
                  <a:close/>
                  <a:moveTo>
                    <a:pt x="544" y="64"/>
                  </a:moveTo>
                  <a:cubicBezTo>
                    <a:pt x="637" y="64"/>
                    <a:pt x="637" y="64"/>
                    <a:pt x="637" y="64"/>
                  </a:cubicBezTo>
                  <a:cubicBezTo>
                    <a:pt x="622" y="137"/>
                    <a:pt x="557" y="192"/>
                    <a:pt x="480" y="192"/>
                  </a:cubicBezTo>
                  <a:cubicBezTo>
                    <a:pt x="387" y="192"/>
                    <a:pt x="387" y="192"/>
                    <a:pt x="387" y="192"/>
                  </a:cubicBezTo>
                  <a:cubicBezTo>
                    <a:pt x="402" y="119"/>
                    <a:pt x="467" y="64"/>
                    <a:pt x="544" y="64"/>
                  </a:cubicBezTo>
                  <a:close/>
                  <a:moveTo>
                    <a:pt x="224" y="288"/>
                  </a:moveTo>
                  <a:cubicBezTo>
                    <a:pt x="147" y="288"/>
                    <a:pt x="82" y="233"/>
                    <a:pt x="67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237" y="160"/>
                    <a:pt x="302" y="215"/>
                    <a:pt x="317" y="288"/>
                  </a:cubicBezTo>
                  <a:lnTo>
                    <a:pt x="224" y="288"/>
                  </a:lnTo>
                  <a:close/>
                  <a:moveTo>
                    <a:pt x="224" y="736"/>
                  </a:moveTo>
                  <a:cubicBezTo>
                    <a:pt x="147" y="736"/>
                    <a:pt x="82" y="681"/>
                    <a:pt x="67" y="608"/>
                  </a:cubicBezTo>
                  <a:cubicBezTo>
                    <a:pt x="160" y="608"/>
                    <a:pt x="160" y="608"/>
                    <a:pt x="160" y="608"/>
                  </a:cubicBezTo>
                  <a:cubicBezTo>
                    <a:pt x="237" y="608"/>
                    <a:pt x="302" y="663"/>
                    <a:pt x="317" y="736"/>
                  </a:cubicBezTo>
                  <a:lnTo>
                    <a:pt x="224" y="736"/>
                  </a:lnTo>
                  <a:close/>
                  <a:moveTo>
                    <a:pt x="224" y="1152"/>
                  </a:moveTo>
                  <a:cubicBezTo>
                    <a:pt x="147" y="1152"/>
                    <a:pt x="82" y="1097"/>
                    <a:pt x="67" y="1024"/>
                  </a:cubicBezTo>
                  <a:cubicBezTo>
                    <a:pt x="160" y="1024"/>
                    <a:pt x="160" y="1024"/>
                    <a:pt x="160" y="1024"/>
                  </a:cubicBezTo>
                  <a:cubicBezTo>
                    <a:pt x="237" y="1024"/>
                    <a:pt x="302" y="1079"/>
                    <a:pt x="317" y="1152"/>
                  </a:cubicBezTo>
                  <a:lnTo>
                    <a:pt x="224" y="1152"/>
                  </a:lnTo>
                  <a:close/>
                  <a:moveTo>
                    <a:pt x="832" y="1256"/>
                  </a:moveTo>
                  <a:cubicBezTo>
                    <a:pt x="875" y="1230"/>
                    <a:pt x="918" y="1201"/>
                    <a:pt x="960" y="1171"/>
                  </a:cubicBezTo>
                  <a:cubicBezTo>
                    <a:pt x="960" y="1472"/>
                    <a:pt x="960" y="1472"/>
                    <a:pt x="960" y="1472"/>
                  </a:cubicBezTo>
                  <a:cubicBezTo>
                    <a:pt x="832" y="1472"/>
                    <a:pt x="832" y="1472"/>
                    <a:pt x="832" y="1472"/>
                  </a:cubicBezTo>
                  <a:lnTo>
                    <a:pt x="832" y="1256"/>
                  </a:lnTo>
                  <a:close/>
                  <a:moveTo>
                    <a:pt x="768" y="1472"/>
                  </a:moveTo>
                  <a:cubicBezTo>
                    <a:pt x="640" y="1472"/>
                    <a:pt x="640" y="1472"/>
                    <a:pt x="640" y="1472"/>
                  </a:cubicBezTo>
                  <a:cubicBezTo>
                    <a:pt x="640" y="1368"/>
                    <a:pt x="640" y="1368"/>
                    <a:pt x="640" y="1368"/>
                  </a:cubicBezTo>
                  <a:cubicBezTo>
                    <a:pt x="681" y="1346"/>
                    <a:pt x="724" y="1322"/>
                    <a:pt x="768" y="1295"/>
                  </a:cubicBezTo>
                  <a:lnTo>
                    <a:pt x="768" y="1472"/>
                  </a:lnTo>
                  <a:close/>
                  <a:moveTo>
                    <a:pt x="1024" y="1123"/>
                  </a:moveTo>
                  <a:cubicBezTo>
                    <a:pt x="1069" y="1089"/>
                    <a:pt x="1112" y="1053"/>
                    <a:pt x="1152" y="1015"/>
                  </a:cubicBezTo>
                  <a:cubicBezTo>
                    <a:pt x="1152" y="1472"/>
                    <a:pt x="1152" y="1472"/>
                    <a:pt x="1152" y="1472"/>
                  </a:cubicBezTo>
                  <a:cubicBezTo>
                    <a:pt x="1024" y="1472"/>
                    <a:pt x="1024" y="1472"/>
                    <a:pt x="1024" y="1472"/>
                  </a:cubicBezTo>
                  <a:lnTo>
                    <a:pt x="1024" y="1123"/>
                  </a:lnTo>
                  <a:close/>
                  <a:moveTo>
                    <a:pt x="576" y="1401"/>
                  </a:moveTo>
                  <a:cubicBezTo>
                    <a:pt x="576" y="1472"/>
                    <a:pt x="576" y="1472"/>
                    <a:pt x="576" y="1472"/>
                  </a:cubicBezTo>
                  <a:cubicBezTo>
                    <a:pt x="431" y="1472"/>
                    <a:pt x="431" y="1472"/>
                    <a:pt x="431" y="1472"/>
                  </a:cubicBezTo>
                  <a:cubicBezTo>
                    <a:pt x="468" y="1455"/>
                    <a:pt x="518" y="1431"/>
                    <a:pt x="576" y="1401"/>
                  </a:cubicBezTo>
                  <a:close/>
                  <a:moveTo>
                    <a:pt x="1344" y="1216"/>
                  </a:moveTo>
                  <a:cubicBezTo>
                    <a:pt x="1344" y="1472"/>
                    <a:pt x="1344" y="1472"/>
                    <a:pt x="1344" y="1472"/>
                  </a:cubicBezTo>
                  <a:cubicBezTo>
                    <a:pt x="1216" y="1472"/>
                    <a:pt x="1216" y="1472"/>
                    <a:pt x="1216" y="1472"/>
                  </a:cubicBezTo>
                  <a:cubicBezTo>
                    <a:pt x="1216" y="1055"/>
                    <a:pt x="1216" y="1055"/>
                    <a:pt x="1216" y="1055"/>
                  </a:cubicBezTo>
                  <a:cubicBezTo>
                    <a:pt x="1272" y="1097"/>
                    <a:pt x="1337" y="1128"/>
                    <a:pt x="1408" y="1142"/>
                  </a:cubicBezTo>
                  <a:cubicBezTo>
                    <a:pt x="1408" y="1216"/>
                    <a:pt x="1408" y="1216"/>
                    <a:pt x="1408" y="1216"/>
                  </a:cubicBezTo>
                  <a:lnTo>
                    <a:pt x="1344" y="1216"/>
                  </a:lnTo>
                  <a:close/>
                  <a:moveTo>
                    <a:pt x="1536" y="1216"/>
                  </a:moveTo>
                  <a:cubicBezTo>
                    <a:pt x="1472" y="1216"/>
                    <a:pt x="1472" y="1216"/>
                    <a:pt x="1472" y="1216"/>
                  </a:cubicBezTo>
                  <a:cubicBezTo>
                    <a:pt x="1472" y="1150"/>
                    <a:pt x="1472" y="1150"/>
                    <a:pt x="1472" y="1150"/>
                  </a:cubicBezTo>
                  <a:cubicBezTo>
                    <a:pt x="1483" y="1151"/>
                    <a:pt x="1493" y="1152"/>
                    <a:pt x="1504" y="1152"/>
                  </a:cubicBezTo>
                  <a:cubicBezTo>
                    <a:pt x="1515" y="1152"/>
                    <a:pt x="1525" y="1151"/>
                    <a:pt x="1536" y="1150"/>
                  </a:cubicBezTo>
                  <a:lnTo>
                    <a:pt x="1536" y="1216"/>
                  </a:lnTo>
                  <a:close/>
                  <a:moveTo>
                    <a:pt x="1536" y="1216"/>
                  </a:moveTo>
                  <a:cubicBezTo>
                    <a:pt x="1536" y="1216"/>
                    <a:pt x="1536" y="1216"/>
                    <a:pt x="1536" y="121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8" name="Freeform 7"/>
            <p:cNvSpPr>
              <a:spLocks noEditPoints="1"/>
            </p:cNvSpPr>
            <p:nvPr/>
          </p:nvSpPr>
          <p:spPr bwMode="auto">
            <a:xfrm>
              <a:off x="1350963" y="7008813"/>
              <a:ext cx="271463" cy="271463"/>
            </a:xfrm>
            <a:custGeom>
              <a:avLst/>
              <a:gdLst>
                <a:gd name="T0" fmla="*/ 64 w 64"/>
                <a:gd name="T1" fmla="*/ 32 h 64"/>
                <a:gd name="T2" fmla="*/ 32 w 64"/>
                <a:gd name="T3" fmla="*/ 64 h 64"/>
                <a:gd name="T4" fmla="*/ 0 w 64"/>
                <a:gd name="T5" fmla="*/ 32 h 64"/>
                <a:gd name="T6" fmla="*/ 32 w 64"/>
                <a:gd name="T7" fmla="*/ 0 h 64"/>
                <a:gd name="T8" fmla="*/ 64 w 64"/>
                <a:gd name="T9" fmla="*/ 32 h 64"/>
                <a:gd name="T10" fmla="*/ 64 w 64"/>
                <a:gd name="T11" fmla="*/ 32 h 64"/>
                <a:gd name="T12" fmla="*/ 64 w 64"/>
                <a:gd name="T13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64">
                  <a:moveTo>
                    <a:pt x="64" y="32"/>
                  </a:moveTo>
                  <a:cubicBezTo>
                    <a:pt x="64" y="50"/>
                    <a:pt x="50" y="64"/>
                    <a:pt x="32" y="64"/>
                  </a:cubicBez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lose/>
                  <a:moveTo>
                    <a:pt x="64" y="32"/>
                  </a:moveTo>
                  <a:cubicBezTo>
                    <a:pt x="64" y="32"/>
                    <a:pt x="64" y="32"/>
                    <a:pt x="64" y="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9" name="Freeform 8"/>
            <p:cNvSpPr>
              <a:spLocks noEditPoints="1"/>
            </p:cNvSpPr>
            <p:nvPr/>
          </p:nvSpPr>
          <p:spPr bwMode="auto">
            <a:xfrm>
              <a:off x="-1363663" y="765175"/>
              <a:ext cx="4343401" cy="2439988"/>
            </a:xfrm>
            <a:custGeom>
              <a:avLst/>
              <a:gdLst>
                <a:gd name="T0" fmla="*/ 442 w 1024"/>
                <a:gd name="T1" fmla="*/ 179 h 575"/>
                <a:gd name="T2" fmla="*/ 672 w 1024"/>
                <a:gd name="T3" fmla="*/ 64 h 575"/>
                <a:gd name="T4" fmla="*/ 960 w 1024"/>
                <a:gd name="T5" fmla="*/ 352 h 575"/>
                <a:gd name="T6" fmla="*/ 895 w 1024"/>
                <a:gd name="T7" fmla="*/ 534 h 575"/>
                <a:gd name="T8" fmla="*/ 944 w 1024"/>
                <a:gd name="T9" fmla="*/ 575 h 575"/>
                <a:gd name="T10" fmla="*/ 1024 w 1024"/>
                <a:gd name="T11" fmla="*/ 352 h 575"/>
                <a:gd name="T12" fmla="*/ 672 w 1024"/>
                <a:gd name="T13" fmla="*/ 0 h 575"/>
                <a:gd name="T14" fmla="*/ 400 w 1024"/>
                <a:gd name="T15" fmla="*/ 128 h 575"/>
                <a:gd name="T16" fmla="*/ 0 w 1024"/>
                <a:gd name="T17" fmla="*/ 128 h 575"/>
                <a:gd name="T18" fmla="*/ 0 w 1024"/>
                <a:gd name="T19" fmla="*/ 192 h 575"/>
                <a:gd name="T20" fmla="*/ 432 w 1024"/>
                <a:gd name="T21" fmla="*/ 192 h 575"/>
                <a:gd name="T22" fmla="*/ 442 w 1024"/>
                <a:gd name="T23" fmla="*/ 179 h 575"/>
                <a:gd name="T24" fmla="*/ 442 w 1024"/>
                <a:gd name="T25" fmla="*/ 179 h 575"/>
                <a:gd name="T26" fmla="*/ 442 w 1024"/>
                <a:gd name="T27" fmla="*/ 17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4" h="575">
                  <a:moveTo>
                    <a:pt x="442" y="179"/>
                  </a:moveTo>
                  <a:cubicBezTo>
                    <a:pt x="497" y="106"/>
                    <a:pt x="581" y="64"/>
                    <a:pt x="672" y="64"/>
                  </a:cubicBezTo>
                  <a:cubicBezTo>
                    <a:pt x="831" y="64"/>
                    <a:pt x="960" y="193"/>
                    <a:pt x="960" y="352"/>
                  </a:cubicBezTo>
                  <a:cubicBezTo>
                    <a:pt x="960" y="418"/>
                    <a:pt x="937" y="483"/>
                    <a:pt x="895" y="534"/>
                  </a:cubicBezTo>
                  <a:cubicBezTo>
                    <a:pt x="944" y="575"/>
                    <a:pt x="944" y="575"/>
                    <a:pt x="944" y="575"/>
                  </a:cubicBezTo>
                  <a:cubicBezTo>
                    <a:pt x="996" y="512"/>
                    <a:pt x="1024" y="433"/>
                    <a:pt x="1024" y="352"/>
                  </a:cubicBezTo>
                  <a:cubicBezTo>
                    <a:pt x="1024" y="158"/>
                    <a:pt x="866" y="0"/>
                    <a:pt x="672" y="0"/>
                  </a:cubicBezTo>
                  <a:cubicBezTo>
                    <a:pt x="566" y="0"/>
                    <a:pt x="468" y="46"/>
                    <a:pt x="400" y="128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432" y="192"/>
                    <a:pt x="432" y="192"/>
                    <a:pt x="432" y="192"/>
                  </a:cubicBezTo>
                  <a:lnTo>
                    <a:pt x="442" y="179"/>
                  </a:lnTo>
                  <a:close/>
                  <a:moveTo>
                    <a:pt x="442" y="179"/>
                  </a:moveTo>
                  <a:cubicBezTo>
                    <a:pt x="442" y="179"/>
                    <a:pt x="442" y="179"/>
                    <a:pt x="442" y="17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0" name="Freeform 9"/>
            <p:cNvSpPr>
              <a:spLocks noEditPoints="1"/>
            </p:cNvSpPr>
            <p:nvPr/>
          </p:nvSpPr>
          <p:spPr bwMode="auto">
            <a:xfrm>
              <a:off x="-6350" y="1809750"/>
              <a:ext cx="2438400" cy="1941513"/>
            </a:xfrm>
            <a:custGeom>
              <a:avLst/>
              <a:gdLst>
                <a:gd name="T0" fmla="*/ 16 w 575"/>
                <a:gd name="T1" fmla="*/ 0 h 458"/>
                <a:gd name="T2" fmla="*/ 0 w 575"/>
                <a:gd name="T3" fmla="*/ 106 h 458"/>
                <a:gd name="T4" fmla="*/ 352 w 575"/>
                <a:gd name="T5" fmla="*/ 458 h 458"/>
                <a:gd name="T6" fmla="*/ 575 w 575"/>
                <a:gd name="T7" fmla="*/ 378 h 458"/>
                <a:gd name="T8" fmla="*/ 534 w 575"/>
                <a:gd name="T9" fmla="*/ 329 h 458"/>
                <a:gd name="T10" fmla="*/ 352 w 575"/>
                <a:gd name="T11" fmla="*/ 394 h 458"/>
                <a:gd name="T12" fmla="*/ 64 w 575"/>
                <a:gd name="T13" fmla="*/ 106 h 458"/>
                <a:gd name="T14" fmla="*/ 77 w 575"/>
                <a:gd name="T15" fmla="*/ 20 h 458"/>
                <a:gd name="T16" fmla="*/ 16 w 575"/>
                <a:gd name="T17" fmla="*/ 0 h 458"/>
                <a:gd name="T18" fmla="*/ 16 w 575"/>
                <a:gd name="T19" fmla="*/ 0 h 458"/>
                <a:gd name="T20" fmla="*/ 16 w 575"/>
                <a:gd name="T21" fmla="*/ 0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5" h="458">
                  <a:moveTo>
                    <a:pt x="16" y="0"/>
                  </a:moveTo>
                  <a:cubicBezTo>
                    <a:pt x="5" y="34"/>
                    <a:pt x="0" y="70"/>
                    <a:pt x="0" y="106"/>
                  </a:cubicBezTo>
                  <a:cubicBezTo>
                    <a:pt x="0" y="300"/>
                    <a:pt x="158" y="458"/>
                    <a:pt x="352" y="458"/>
                  </a:cubicBezTo>
                  <a:cubicBezTo>
                    <a:pt x="433" y="458"/>
                    <a:pt x="512" y="430"/>
                    <a:pt x="575" y="378"/>
                  </a:cubicBezTo>
                  <a:cubicBezTo>
                    <a:pt x="534" y="329"/>
                    <a:pt x="534" y="329"/>
                    <a:pt x="534" y="329"/>
                  </a:cubicBezTo>
                  <a:cubicBezTo>
                    <a:pt x="483" y="371"/>
                    <a:pt x="418" y="394"/>
                    <a:pt x="352" y="394"/>
                  </a:cubicBezTo>
                  <a:cubicBezTo>
                    <a:pt x="193" y="394"/>
                    <a:pt x="64" y="265"/>
                    <a:pt x="64" y="106"/>
                  </a:cubicBezTo>
                  <a:cubicBezTo>
                    <a:pt x="64" y="76"/>
                    <a:pt x="68" y="47"/>
                    <a:pt x="77" y="20"/>
                  </a:cubicBezTo>
                  <a:lnTo>
                    <a:pt x="16" y="0"/>
                  </a:lnTo>
                  <a:close/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1" name="Rectangle 10"/>
            <p:cNvSpPr>
              <a:spLocks noChangeArrowheads="1"/>
            </p:cNvSpPr>
            <p:nvPr/>
          </p:nvSpPr>
          <p:spPr bwMode="auto">
            <a:xfrm>
              <a:off x="-1363663" y="765175"/>
              <a:ext cx="271463" cy="271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2" name="Rectangle 11"/>
            <p:cNvSpPr>
              <a:spLocks noChangeArrowheads="1"/>
            </p:cNvSpPr>
            <p:nvPr/>
          </p:nvSpPr>
          <p:spPr bwMode="auto">
            <a:xfrm>
              <a:off x="-1906588" y="765175"/>
              <a:ext cx="271463" cy="271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cxnSp>
        <p:nvCxnSpPr>
          <p:cNvPr id="64" name="Conector recto 63"/>
          <p:cNvCxnSpPr/>
          <p:nvPr/>
        </p:nvCxnSpPr>
        <p:spPr>
          <a:xfrm flipH="1">
            <a:off x="9126415" y="2102218"/>
            <a:ext cx="17585" cy="181915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64"/>
          <p:cNvCxnSpPr/>
          <p:nvPr/>
        </p:nvCxnSpPr>
        <p:spPr>
          <a:xfrm flipH="1">
            <a:off x="9126415" y="4455661"/>
            <a:ext cx="17585" cy="181915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15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ángulo 63"/>
          <p:cNvSpPr/>
          <p:nvPr/>
        </p:nvSpPr>
        <p:spPr>
          <a:xfrm>
            <a:off x="0" y="2054716"/>
            <a:ext cx="12192000" cy="2743831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187" y="2228751"/>
            <a:ext cx="3603625" cy="2400498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12" y="2224910"/>
            <a:ext cx="3603625" cy="2400498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412" y="2228751"/>
            <a:ext cx="3603625" cy="2404338"/>
          </a:xfrm>
          <a:prstGeom prst="rect">
            <a:avLst/>
          </a:prstGeom>
        </p:spPr>
      </p:pic>
      <p:sp>
        <p:nvSpPr>
          <p:cNvPr id="36" name="Freeform 5"/>
          <p:cNvSpPr>
            <a:spLocks/>
          </p:cNvSpPr>
          <p:nvPr/>
        </p:nvSpPr>
        <p:spPr bwMode="auto">
          <a:xfrm rot="16200000">
            <a:off x="1475228" y="4180328"/>
            <a:ext cx="1296399" cy="1125246"/>
          </a:xfrm>
          <a:custGeom>
            <a:avLst/>
            <a:gdLst>
              <a:gd name="T0" fmla="*/ 3425 w 4846"/>
              <a:gd name="T1" fmla="*/ 0 h 4273"/>
              <a:gd name="T2" fmla="*/ 1421 w 4846"/>
              <a:gd name="T3" fmla="*/ 0 h 4273"/>
              <a:gd name="T4" fmla="*/ 1074 w 4846"/>
              <a:gd name="T5" fmla="*/ 200 h 4273"/>
              <a:gd name="T6" fmla="*/ 72 w 4846"/>
              <a:gd name="T7" fmla="*/ 1937 h 4273"/>
              <a:gd name="T8" fmla="*/ 72 w 4846"/>
              <a:gd name="T9" fmla="*/ 2337 h 4273"/>
              <a:gd name="T10" fmla="*/ 1074 w 4846"/>
              <a:gd name="T11" fmla="*/ 4073 h 4273"/>
              <a:gd name="T12" fmla="*/ 1421 w 4846"/>
              <a:gd name="T13" fmla="*/ 4273 h 4273"/>
              <a:gd name="T14" fmla="*/ 3425 w 4846"/>
              <a:gd name="T15" fmla="*/ 4273 h 4273"/>
              <a:gd name="T16" fmla="*/ 3772 w 4846"/>
              <a:gd name="T17" fmla="*/ 4073 h 4273"/>
              <a:gd name="T18" fmla="*/ 4774 w 4846"/>
              <a:gd name="T19" fmla="*/ 2337 h 4273"/>
              <a:gd name="T20" fmla="*/ 4774 w 4846"/>
              <a:gd name="T21" fmla="*/ 1937 h 4273"/>
              <a:gd name="T22" fmla="*/ 3772 w 4846"/>
              <a:gd name="T23" fmla="*/ 200 h 4273"/>
              <a:gd name="T24" fmla="*/ 3425 w 4846"/>
              <a:gd name="T25" fmla="*/ 0 h 4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846" h="4273">
                <a:moveTo>
                  <a:pt x="3425" y="0"/>
                </a:moveTo>
                <a:cubicBezTo>
                  <a:pt x="1421" y="0"/>
                  <a:pt x="1421" y="0"/>
                  <a:pt x="1421" y="0"/>
                </a:cubicBezTo>
                <a:cubicBezTo>
                  <a:pt x="1278" y="0"/>
                  <a:pt x="1146" y="77"/>
                  <a:pt x="1074" y="200"/>
                </a:cubicBezTo>
                <a:cubicBezTo>
                  <a:pt x="72" y="1937"/>
                  <a:pt x="72" y="1937"/>
                  <a:pt x="72" y="1937"/>
                </a:cubicBezTo>
                <a:cubicBezTo>
                  <a:pt x="0" y="2060"/>
                  <a:pt x="0" y="2213"/>
                  <a:pt x="72" y="2337"/>
                </a:cubicBezTo>
                <a:cubicBezTo>
                  <a:pt x="1074" y="4073"/>
                  <a:pt x="1074" y="4073"/>
                  <a:pt x="1074" y="4073"/>
                </a:cubicBezTo>
                <a:cubicBezTo>
                  <a:pt x="1146" y="4197"/>
                  <a:pt x="1278" y="4273"/>
                  <a:pt x="1421" y="4273"/>
                </a:cubicBezTo>
                <a:cubicBezTo>
                  <a:pt x="3425" y="4273"/>
                  <a:pt x="3425" y="4273"/>
                  <a:pt x="3425" y="4273"/>
                </a:cubicBezTo>
                <a:cubicBezTo>
                  <a:pt x="3568" y="4273"/>
                  <a:pt x="3700" y="4197"/>
                  <a:pt x="3772" y="4073"/>
                </a:cubicBezTo>
                <a:cubicBezTo>
                  <a:pt x="4774" y="2337"/>
                  <a:pt x="4774" y="2337"/>
                  <a:pt x="4774" y="2337"/>
                </a:cubicBezTo>
                <a:cubicBezTo>
                  <a:pt x="4846" y="2213"/>
                  <a:pt x="4846" y="2060"/>
                  <a:pt x="4774" y="1937"/>
                </a:cubicBezTo>
                <a:cubicBezTo>
                  <a:pt x="3772" y="200"/>
                  <a:pt x="3772" y="200"/>
                  <a:pt x="3772" y="200"/>
                </a:cubicBezTo>
                <a:cubicBezTo>
                  <a:pt x="3700" y="77"/>
                  <a:pt x="3568" y="0"/>
                  <a:pt x="342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pSp>
        <p:nvGrpSpPr>
          <p:cNvPr id="37" name="Grupo 36"/>
          <p:cNvGrpSpPr/>
          <p:nvPr/>
        </p:nvGrpSpPr>
        <p:grpSpPr>
          <a:xfrm>
            <a:off x="1730346" y="4396533"/>
            <a:ext cx="708054" cy="692835"/>
            <a:chOff x="2719388" y="901700"/>
            <a:chExt cx="1285875" cy="1285875"/>
          </a:xfrm>
          <a:solidFill>
            <a:schemeClr val="bg1"/>
          </a:solidFill>
        </p:grpSpPr>
        <p:sp>
          <p:nvSpPr>
            <p:cNvPr id="38" name="Freeform 5"/>
            <p:cNvSpPr>
              <a:spLocks noEditPoints="1"/>
            </p:cNvSpPr>
            <p:nvPr/>
          </p:nvSpPr>
          <p:spPr bwMode="auto">
            <a:xfrm>
              <a:off x="2967038" y="1274763"/>
              <a:ext cx="125413" cy="290513"/>
            </a:xfrm>
            <a:custGeom>
              <a:avLst/>
              <a:gdLst>
                <a:gd name="T0" fmla="*/ 96 w 192"/>
                <a:gd name="T1" fmla="*/ 320 h 448"/>
                <a:gd name="T2" fmla="*/ 64 w 192"/>
                <a:gd name="T3" fmla="*/ 288 h 448"/>
                <a:gd name="T4" fmla="*/ 0 w 192"/>
                <a:gd name="T5" fmla="*/ 288 h 448"/>
                <a:gd name="T6" fmla="*/ 64 w 192"/>
                <a:gd name="T7" fmla="*/ 378 h 448"/>
                <a:gd name="T8" fmla="*/ 64 w 192"/>
                <a:gd name="T9" fmla="*/ 448 h 448"/>
                <a:gd name="T10" fmla="*/ 128 w 192"/>
                <a:gd name="T11" fmla="*/ 448 h 448"/>
                <a:gd name="T12" fmla="*/ 128 w 192"/>
                <a:gd name="T13" fmla="*/ 378 h 448"/>
                <a:gd name="T14" fmla="*/ 192 w 192"/>
                <a:gd name="T15" fmla="*/ 288 h 448"/>
                <a:gd name="T16" fmla="*/ 96 w 192"/>
                <a:gd name="T17" fmla="*/ 192 h 448"/>
                <a:gd name="T18" fmla="*/ 64 w 192"/>
                <a:gd name="T19" fmla="*/ 160 h 448"/>
                <a:gd name="T20" fmla="*/ 96 w 192"/>
                <a:gd name="T21" fmla="*/ 128 h 448"/>
                <a:gd name="T22" fmla="*/ 128 w 192"/>
                <a:gd name="T23" fmla="*/ 160 h 448"/>
                <a:gd name="T24" fmla="*/ 192 w 192"/>
                <a:gd name="T25" fmla="*/ 160 h 448"/>
                <a:gd name="T26" fmla="*/ 128 w 192"/>
                <a:gd name="T27" fmla="*/ 70 h 448"/>
                <a:gd name="T28" fmla="*/ 128 w 192"/>
                <a:gd name="T29" fmla="*/ 0 h 448"/>
                <a:gd name="T30" fmla="*/ 64 w 192"/>
                <a:gd name="T31" fmla="*/ 0 h 448"/>
                <a:gd name="T32" fmla="*/ 64 w 192"/>
                <a:gd name="T33" fmla="*/ 70 h 448"/>
                <a:gd name="T34" fmla="*/ 0 w 192"/>
                <a:gd name="T35" fmla="*/ 160 h 448"/>
                <a:gd name="T36" fmla="*/ 96 w 192"/>
                <a:gd name="T37" fmla="*/ 256 h 448"/>
                <a:gd name="T38" fmla="*/ 128 w 192"/>
                <a:gd name="T39" fmla="*/ 288 h 448"/>
                <a:gd name="T40" fmla="*/ 96 w 192"/>
                <a:gd name="T41" fmla="*/ 320 h 448"/>
                <a:gd name="T42" fmla="*/ 96 w 192"/>
                <a:gd name="T43" fmla="*/ 320 h 448"/>
                <a:gd name="T44" fmla="*/ 96 w 192"/>
                <a:gd name="T45" fmla="*/ 32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2" h="448">
                  <a:moveTo>
                    <a:pt x="96" y="320"/>
                  </a:moveTo>
                  <a:cubicBezTo>
                    <a:pt x="78" y="320"/>
                    <a:pt x="64" y="306"/>
                    <a:pt x="64" y="28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0" y="330"/>
                    <a:pt x="27" y="365"/>
                    <a:pt x="64" y="378"/>
                  </a:cubicBezTo>
                  <a:cubicBezTo>
                    <a:pt x="64" y="448"/>
                    <a:pt x="64" y="448"/>
                    <a:pt x="64" y="448"/>
                  </a:cubicBezTo>
                  <a:cubicBezTo>
                    <a:pt x="128" y="448"/>
                    <a:pt x="128" y="448"/>
                    <a:pt x="128" y="448"/>
                  </a:cubicBezTo>
                  <a:cubicBezTo>
                    <a:pt x="128" y="378"/>
                    <a:pt x="128" y="378"/>
                    <a:pt x="128" y="378"/>
                  </a:cubicBezTo>
                  <a:cubicBezTo>
                    <a:pt x="165" y="365"/>
                    <a:pt x="192" y="330"/>
                    <a:pt x="192" y="288"/>
                  </a:cubicBezTo>
                  <a:cubicBezTo>
                    <a:pt x="192" y="235"/>
                    <a:pt x="149" y="192"/>
                    <a:pt x="96" y="192"/>
                  </a:cubicBezTo>
                  <a:cubicBezTo>
                    <a:pt x="78" y="192"/>
                    <a:pt x="64" y="178"/>
                    <a:pt x="64" y="160"/>
                  </a:cubicBezTo>
                  <a:cubicBezTo>
                    <a:pt x="64" y="142"/>
                    <a:pt x="78" y="128"/>
                    <a:pt x="96" y="128"/>
                  </a:cubicBezTo>
                  <a:cubicBezTo>
                    <a:pt x="114" y="128"/>
                    <a:pt x="128" y="142"/>
                    <a:pt x="128" y="160"/>
                  </a:cubicBezTo>
                  <a:cubicBezTo>
                    <a:pt x="192" y="160"/>
                    <a:pt x="192" y="160"/>
                    <a:pt x="192" y="160"/>
                  </a:cubicBezTo>
                  <a:cubicBezTo>
                    <a:pt x="192" y="118"/>
                    <a:pt x="165" y="83"/>
                    <a:pt x="128" y="7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70"/>
                    <a:pt x="64" y="70"/>
                    <a:pt x="64" y="70"/>
                  </a:cubicBezTo>
                  <a:cubicBezTo>
                    <a:pt x="27" y="83"/>
                    <a:pt x="0" y="118"/>
                    <a:pt x="0" y="160"/>
                  </a:cubicBezTo>
                  <a:cubicBezTo>
                    <a:pt x="0" y="213"/>
                    <a:pt x="43" y="256"/>
                    <a:pt x="96" y="256"/>
                  </a:cubicBezTo>
                  <a:cubicBezTo>
                    <a:pt x="114" y="256"/>
                    <a:pt x="128" y="270"/>
                    <a:pt x="128" y="288"/>
                  </a:cubicBezTo>
                  <a:cubicBezTo>
                    <a:pt x="128" y="306"/>
                    <a:pt x="114" y="320"/>
                    <a:pt x="96" y="320"/>
                  </a:cubicBezTo>
                  <a:close/>
                  <a:moveTo>
                    <a:pt x="96" y="320"/>
                  </a:moveTo>
                  <a:cubicBezTo>
                    <a:pt x="96" y="320"/>
                    <a:pt x="96" y="320"/>
                    <a:pt x="96" y="3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9" name="Freeform 6"/>
            <p:cNvSpPr>
              <a:spLocks noEditPoints="1"/>
            </p:cNvSpPr>
            <p:nvPr/>
          </p:nvSpPr>
          <p:spPr bwMode="auto">
            <a:xfrm>
              <a:off x="2886076" y="1192213"/>
              <a:ext cx="371475" cy="373063"/>
            </a:xfrm>
            <a:custGeom>
              <a:avLst/>
              <a:gdLst>
                <a:gd name="T0" fmla="*/ 223 w 575"/>
                <a:gd name="T1" fmla="*/ 0 h 575"/>
                <a:gd name="T2" fmla="*/ 0 w 575"/>
                <a:gd name="T3" fmla="*/ 80 h 575"/>
                <a:gd name="T4" fmla="*/ 40 w 575"/>
                <a:gd name="T5" fmla="*/ 129 h 575"/>
                <a:gd name="T6" fmla="*/ 223 w 575"/>
                <a:gd name="T7" fmla="*/ 64 h 575"/>
                <a:gd name="T8" fmla="*/ 511 w 575"/>
                <a:gd name="T9" fmla="*/ 352 h 575"/>
                <a:gd name="T10" fmla="*/ 446 w 575"/>
                <a:gd name="T11" fmla="*/ 534 h 575"/>
                <a:gd name="T12" fmla="*/ 495 w 575"/>
                <a:gd name="T13" fmla="*/ 575 h 575"/>
                <a:gd name="T14" fmla="*/ 575 w 575"/>
                <a:gd name="T15" fmla="*/ 352 h 575"/>
                <a:gd name="T16" fmla="*/ 223 w 575"/>
                <a:gd name="T17" fmla="*/ 0 h 575"/>
                <a:gd name="T18" fmla="*/ 223 w 575"/>
                <a:gd name="T19" fmla="*/ 0 h 575"/>
                <a:gd name="T20" fmla="*/ 223 w 575"/>
                <a:gd name="T21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5" h="575">
                  <a:moveTo>
                    <a:pt x="223" y="0"/>
                  </a:moveTo>
                  <a:cubicBezTo>
                    <a:pt x="142" y="0"/>
                    <a:pt x="63" y="28"/>
                    <a:pt x="0" y="80"/>
                  </a:cubicBezTo>
                  <a:cubicBezTo>
                    <a:pt x="40" y="129"/>
                    <a:pt x="40" y="129"/>
                    <a:pt x="40" y="129"/>
                  </a:cubicBezTo>
                  <a:cubicBezTo>
                    <a:pt x="92" y="87"/>
                    <a:pt x="157" y="64"/>
                    <a:pt x="223" y="64"/>
                  </a:cubicBezTo>
                  <a:cubicBezTo>
                    <a:pt x="382" y="64"/>
                    <a:pt x="511" y="193"/>
                    <a:pt x="511" y="352"/>
                  </a:cubicBezTo>
                  <a:cubicBezTo>
                    <a:pt x="511" y="418"/>
                    <a:pt x="488" y="483"/>
                    <a:pt x="446" y="534"/>
                  </a:cubicBezTo>
                  <a:cubicBezTo>
                    <a:pt x="495" y="575"/>
                    <a:pt x="495" y="575"/>
                    <a:pt x="495" y="575"/>
                  </a:cubicBezTo>
                  <a:cubicBezTo>
                    <a:pt x="547" y="512"/>
                    <a:pt x="575" y="433"/>
                    <a:pt x="575" y="352"/>
                  </a:cubicBezTo>
                  <a:cubicBezTo>
                    <a:pt x="575" y="158"/>
                    <a:pt x="417" y="0"/>
                    <a:pt x="223" y="0"/>
                  </a:cubicBezTo>
                  <a:close/>
                  <a:moveTo>
                    <a:pt x="223" y="0"/>
                  </a:moveTo>
                  <a:cubicBezTo>
                    <a:pt x="223" y="0"/>
                    <a:pt x="223" y="0"/>
                    <a:pt x="22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0" name="Freeform 7"/>
            <p:cNvSpPr>
              <a:spLocks noEditPoints="1"/>
            </p:cNvSpPr>
            <p:nvPr/>
          </p:nvSpPr>
          <p:spPr bwMode="auto">
            <a:xfrm>
              <a:off x="2801938" y="1276350"/>
              <a:ext cx="373063" cy="371475"/>
            </a:xfrm>
            <a:custGeom>
              <a:avLst/>
              <a:gdLst>
                <a:gd name="T0" fmla="*/ 352 w 575"/>
                <a:gd name="T1" fmla="*/ 511 h 575"/>
                <a:gd name="T2" fmla="*/ 64 w 575"/>
                <a:gd name="T3" fmla="*/ 223 h 575"/>
                <a:gd name="T4" fmla="*/ 129 w 575"/>
                <a:gd name="T5" fmla="*/ 40 h 575"/>
                <a:gd name="T6" fmla="*/ 80 w 575"/>
                <a:gd name="T7" fmla="*/ 0 h 575"/>
                <a:gd name="T8" fmla="*/ 0 w 575"/>
                <a:gd name="T9" fmla="*/ 223 h 575"/>
                <a:gd name="T10" fmla="*/ 352 w 575"/>
                <a:gd name="T11" fmla="*/ 575 h 575"/>
                <a:gd name="T12" fmla="*/ 575 w 575"/>
                <a:gd name="T13" fmla="*/ 495 h 575"/>
                <a:gd name="T14" fmla="*/ 534 w 575"/>
                <a:gd name="T15" fmla="*/ 446 h 575"/>
                <a:gd name="T16" fmla="*/ 352 w 575"/>
                <a:gd name="T17" fmla="*/ 511 h 575"/>
                <a:gd name="T18" fmla="*/ 352 w 575"/>
                <a:gd name="T19" fmla="*/ 511 h 575"/>
                <a:gd name="T20" fmla="*/ 352 w 575"/>
                <a:gd name="T21" fmla="*/ 511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5" h="575">
                  <a:moveTo>
                    <a:pt x="352" y="511"/>
                  </a:moveTo>
                  <a:cubicBezTo>
                    <a:pt x="193" y="511"/>
                    <a:pt x="64" y="382"/>
                    <a:pt x="64" y="223"/>
                  </a:cubicBezTo>
                  <a:cubicBezTo>
                    <a:pt x="64" y="156"/>
                    <a:pt x="87" y="92"/>
                    <a:pt x="129" y="4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28" y="63"/>
                    <a:pt x="0" y="142"/>
                    <a:pt x="0" y="223"/>
                  </a:cubicBezTo>
                  <a:cubicBezTo>
                    <a:pt x="0" y="417"/>
                    <a:pt x="158" y="575"/>
                    <a:pt x="352" y="575"/>
                  </a:cubicBezTo>
                  <a:cubicBezTo>
                    <a:pt x="433" y="575"/>
                    <a:pt x="512" y="547"/>
                    <a:pt x="575" y="495"/>
                  </a:cubicBezTo>
                  <a:cubicBezTo>
                    <a:pt x="534" y="446"/>
                    <a:pt x="534" y="446"/>
                    <a:pt x="534" y="446"/>
                  </a:cubicBezTo>
                  <a:cubicBezTo>
                    <a:pt x="483" y="488"/>
                    <a:pt x="418" y="511"/>
                    <a:pt x="352" y="511"/>
                  </a:cubicBezTo>
                  <a:close/>
                  <a:moveTo>
                    <a:pt x="352" y="511"/>
                  </a:moveTo>
                  <a:cubicBezTo>
                    <a:pt x="352" y="511"/>
                    <a:pt x="352" y="511"/>
                    <a:pt x="352" y="5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1" name="Freeform 8"/>
            <p:cNvSpPr>
              <a:spLocks noEditPoints="1"/>
            </p:cNvSpPr>
            <p:nvPr/>
          </p:nvSpPr>
          <p:spPr bwMode="auto">
            <a:xfrm>
              <a:off x="2719388" y="901700"/>
              <a:ext cx="1285875" cy="1285875"/>
            </a:xfrm>
            <a:custGeom>
              <a:avLst/>
              <a:gdLst>
                <a:gd name="T0" fmla="*/ 1658 w 1984"/>
                <a:gd name="T1" fmla="*/ 64 h 1984"/>
                <a:gd name="T2" fmla="*/ 1184 w 1984"/>
                <a:gd name="T3" fmla="*/ 0 h 1984"/>
                <a:gd name="T4" fmla="*/ 864 w 1984"/>
                <a:gd name="T5" fmla="*/ 64 h 1984"/>
                <a:gd name="T6" fmla="*/ 768 w 1984"/>
                <a:gd name="T7" fmla="*/ 417 h 1984"/>
                <a:gd name="T8" fmla="*/ 0 w 1984"/>
                <a:gd name="T9" fmla="*/ 800 h 1984"/>
                <a:gd name="T10" fmla="*/ 384 w 1984"/>
                <a:gd name="T11" fmla="*/ 1344 h 1984"/>
                <a:gd name="T12" fmla="*/ 320 w 1984"/>
                <a:gd name="T13" fmla="*/ 1824 h 1984"/>
                <a:gd name="T14" fmla="*/ 640 w 1984"/>
                <a:gd name="T15" fmla="*/ 1824 h 1984"/>
                <a:gd name="T16" fmla="*/ 576 w 1984"/>
                <a:gd name="T17" fmla="*/ 1344 h 1984"/>
                <a:gd name="T18" fmla="*/ 768 w 1984"/>
                <a:gd name="T19" fmla="*/ 1183 h 1984"/>
                <a:gd name="T20" fmla="*/ 864 w 1984"/>
                <a:gd name="T21" fmla="*/ 1728 h 1984"/>
                <a:gd name="T22" fmla="*/ 1984 w 1984"/>
                <a:gd name="T23" fmla="*/ 1632 h 1984"/>
                <a:gd name="T24" fmla="*/ 1888 w 1984"/>
                <a:gd name="T25" fmla="*/ 64 h 1984"/>
                <a:gd name="T26" fmla="*/ 1184 w 1984"/>
                <a:gd name="T27" fmla="*/ 64 h 1984"/>
                <a:gd name="T28" fmla="*/ 1600 w 1984"/>
                <a:gd name="T29" fmla="*/ 96 h 1984"/>
                <a:gd name="T30" fmla="*/ 1568 w 1984"/>
                <a:gd name="T31" fmla="*/ 256 h 1984"/>
                <a:gd name="T32" fmla="*/ 1152 w 1984"/>
                <a:gd name="T33" fmla="*/ 224 h 1984"/>
                <a:gd name="T34" fmla="*/ 1094 w 1984"/>
                <a:gd name="T35" fmla="*/ 256 h 1984"/>
                <a:gd name="T36" fmla="*/ 1568 w 1984"/>
                <a:gd name="T37" fmla="*/ 320 h 1984"/>
                <a:gd name="T38" fmla="*/ 1792 w 1984"/>
                <a:gd name="T39" fmla="*/ 256 h 1984"/>
                <a:gd name="T40" fmla="*/ 960 w 1984"/>
                <a:gd name="T41" fmla="*/ 1536 h 1984"/>
                <a:gd name="T42" fmla="*/ 1094 w 1984"/>
                <a:gd name="T43" fmla="*/ 256 h 1984"/>
                <a:gd name="T44" fmla="*/ 864 w 1984"/>
                <a:gd name="T45" fmla="*/ 128 h 1984"/>
                <a:gd name="T46" fmla="*/ 1088 w 1984"/>
                <a:gd name="T47" fmla="*/ 192 h 1984"/>
                <a:gd name="T48" fmla="*/ 896 w 1984"/>
                <a:gd name="T49" fmla="*/ 561 h 1984"/>
                <a:gd name="T50" fmla="*/ 832 w 1984"/>
                <a:gd name="T51" fmla="*/ 160 h 1984"/>
                <a:gd name="T52" fmla="*/ 480 w 1984"/>
                <a:gd name="T53" fmla="*/ 1920 h 1984"/>
                <a:gd name="T54" fmla="*/ 384 w 1984"/>
                <a:gd name="T55" fmla="*/ 1536 h 1984"/>
                <a:gd name="T56" fmla="*/ 512 w 1984"/>
                <a:gd name="T57" fmla="*/ 1472 h 1984"/>
                <a:gd name="T58" fmla="*/ 384 w 1984"/>
                <a:gd name="T59" fmla="*/ 1408 h 1984"/>
                <a:gd name="T60" fmla="*/ 576 w 1984"/>
                <a:gd name="T61" fmla="*/ 1824 h 1984"/>
                <a:gd name="T62" fmla="*/ 448 w 1984"/>
                <a:gd name="T63" fmla="*/ 1278 h 1984"/>
                <a:gd name="T64" fmla="*/ 512 w 1984"/>
                <a:gd name="T65" fmla="*/ 1278 h 1984"/>
                <a:gd name="T66" fmla="*/ 448 w 1984"/>
                <a:gd name="T67" fmla="*/ 1344 h 1984"/>
                <a:gd name="T68" fmla="*/ 64 w 1984"/>
                <a:gd name="T69" fmla="*/ 800 h 1984"/>
                <a:gd name="T70" fmla="*/ 896 w 1984"/>
                <a:gd name="T71" fmla="*/ 800 h 1984"/>
                <a:gd name="T72" fmla="*/ 1920 w 1984"/>
                <a:gd name="T73" fmla="*/ 1632 h 1984"/>
                <a:gd name="T74" fmla="*/ 864 w 1984"/>
                <a:gd name="T75" fmla="*/ 1664 h 1984"/>
                <a:gd name="T76" fmla="*/ 832 w 1984"/>
                <a:gd name="T77" fmla="*/ 1125 h 1984"/>
                <a:gd name="T78" fmla="*/ 896 w 1984"/>
                <a:gd name="T79" fmla="*/ 1600 h 1984"/>
                <a:gd name="T80" fmla="*/ 1856 w 1984"/>
                <a:gd name="T81" fmla="*/ 192 h 1984"/>
                <a:gd name="T82" fmla="*/ 1664 w 1984"/>
                <a:gd name="T83" fmla="*/ 128 h 1984"/>
                <a:gd name="T84" fmla="*/ 1920 w 1984"/>
                <a:gd name="T85" fmla="*/ 160 h 1984"/>
                <a:gd name="T86" fmla="*/ 1920 w 1984"/>
                <a:gd name="T87" fmla="*/ 1632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84" h="1984">
                  <a:moveTo>
                    <a:pt x="1888" y="64"/>
                  </a:moveTo>
                  <a:cubicBezTo>
                    <a:pt x="1658" y="64"/>
                    <a:pt x="1658" y="64"/>
                    <a:pt x="1658" y="64"/>
                  </a:cubicBezTo>
                  <a:cubicBezTo>
                    <a:pt x="1645" y="27"/>
                    <a:pt x="1610" y="0"/>
                    <a:pt x="1568" y="0"/>
                  </a:cubicBezTo>
                  <a:cubicBezTo>
                    <a:pt x="1184" y="0"/>
                    <a:pt x="1184" y="0"/>
                    <a:pt x="1184" y="0"/>
                  </a:cubicBezTo>
                  <a:cubicBezTo>
                    <a:pt x="1142" y="0"/>
                    <a:pt x="1107" y="27"/>
                    <a:pt x="1094" y="64"/>
                  </a:cubicBezTo>
                  <a:cubicBezTo>
                    <a:pt x="864" y="64"/>
                    <a:pt x="864" y="64"/>
                    <a:pt x="864" y="64"/>
                  </a:cubicBezTo>
                  <a:cubicBezTo>
                    <a:pt x="811" y="64"/>
                    <a:pt x="768" y="107"/>
                    <a:pt x="768" y="160"/>
                  </a:cubicBezTo>
                  <a:cubicBezTo>
                    <a:pt x="768" y="417"/>
                    <a:pt x="768" y="417"/>
                    <a:pt x="768" y="417"/>
                  </a:cubicBezTo>
                  <a:cubicBezTo>
                    <a:pt x="688" y="356"/>
                    <a:pt x="588" y="320"/>
                    <a:pt x="480" y="320"/>
                  </a:cubicBezTo>
                  <a:cubicBezTo>
                    <a:pt x="215" y="320"/>
                    <a:pt x="0" y="535"/>
                    <a:pt x="0" y="800"/>
                  </a:cubicBezTo>
                  <a:cubicBezTo>
                    <a:pt x="0" y="1032"/>
                    <a:pt x="165" y="1226"/>
                    <a:pt x="384" y="1270"/>
                  </a:cubicBezTo>
                  <a:cubicBezTo>
                    <a:pt x="384" y="1344"/>
                    <a:pt x="384" y="1344"/>
                    <a:pt x="384" y="1344"/>
                  </a:cubicBezTo>
                  <a:cubicBezTo>
                    <a:pt x="320" y="1344"/>
                    <a:pt x="320" y="1344"/>
                    <a:pt x="320" y="1344"/>
                  </a:cubicBezTo>
                  <a:cubicBezTo>
                    <a:pt x="320" y="1824"/>
                    <a:pt x="320" y="1824"/>
                    <a:pt x="320" y="1824"/>
                  </a:cubicBezTo>
                  <a:cubicBezTo>
                    <a:pt x="320" y="1912"/>
                    <a:pt x="392" y="1984"/>
                    <a:pt x="480" y="1984"/>
                  </a:cubicBezTo>
                  <a:cubicBezTo>
                    <a:pt x="568" y="1984"/>
                    <a:pt x="640" y="1912"/>
                    <a:pt x="640" y="1824"/>
                  </a:cubicBezTo>
                  <a:cubicBezTo>
                    <a:pt x="640" y="1344"/>
                    <a:pt x="640" y="1344"/>
                    <a:pt x="640" y="1344"/>
                  </a:cubicBezTo>
                  <a:cubicBezTo>
                    <a:pt x="576" y="1344"/>
                    <a:pt x="576" y="1344"/>
                    <a:pt x="576" y="1344"/>
                  </a:cubicBezTo>
                  <a:cubicBezTo>
                    <a:pt x="576" y="1270"/>
                    <a:pt x="576" y="1270"/>
                    <a:pt x="576" y="1270"/>
                  </a:cubicBezTo>
                  <a:cubicBezTo>
                    <a:pt x="647" y="1256"/>
                    <a:pt x="712" y="1225"/>
                    <a:pt x="768" y="1183"/>
                  </a:cubicBezTo>
                  <a:cubicBezTo>
                    <a:pt x="768" y="1632"/>
                    <a:pt x="768" y="1632"/>
                    <a:pt x="768" y="1632"/>
                  </a:cubicBezTo>
                  <a:cubicBezTo>
                    <a:pt x="768" y="1685"/>
                    <a:pt x="811" y="1728"/>
                    <a:pt x="864" y="1728"/>
                  </a:cubicBezTo>
                  <a:cubicBezTo>
                    <a:pt x="1888" y="1728"/>
                    <a:pt x="1888" y="1728"/>
                    <a:pt x="1888" y="1728"/>
                  </a:cubicBezTo>
                  <a:cubicBezTo>
                    <a:pt x="1941" y="1728"/>
                    <a:pt x="1984" y="1685"/>
                    <a:pt x="1984" y="1632"/>
                  </a:cubicBezTo>
                  <a:cubicBezTo>
                    <a:pt x="1984" y="160"/>
                    <a:pt x="1984" y="160"/>
                    <a:pt x="1984" y="160"/>
                  </a:cubicBezTo>
                  <a:cubicBezTo>
                    <a:pt x="1984" y="107"/>
                    <a:pt x="1941" y="64"/>
                    <a:pt x="1888" y="64"/>
                  </a:cubicBezTo>
                  <a:close/>
                  <a:moveTo>
                    <a:pt x="1152" y="96"/>
                  </a:moveTo>
                  <a:cubicBezTo>
                    <a:pt x="1152" y="78"/>
                    <a:pt x="1166" y="64"/>
                    <a:pt x="1184" y="64"/>
                  </a:cubicBezTo>
                  <a:cubicBezTo>
                    <a:pt x="1568" y="64"/>
                    <a:pt x="1568" y="64"/>
                    <a:pt x="1568" y="64"/>
                  </a:cubicBezTo>
                  <a:cubicBezTo>
                    <a:pt x="1586" y="64"/>
                    <a:pt x="1600" y="78"/>
                    <a:pt x="1600" y="96"/>
                  </a:cubicBezTo>
                  <a:cubicBezTo>
                    <a:pt x="1600" y="224"/>
                    <a:pt x="1600" y="224"/>
                    <a:pt x="1600" y="224"/>
                  </a:cubicBezTo>
                  <a:cubicBezTo>
                    <a:pt x="1600" y="242"/>
                    <a:pt x="1586" y="256"/>
                    <a:pt x="1568" y="256"/>
                  </a:cubicBezTo>
                  <a:cubicBezTo>
                    <a:pt x="1184" y="256"/>
                    <a:pt x="1184" y="256"/>
                    <a:pt x="1184" y="256"/>
                  </a:cubicBezTo>
                  <a:cubicBezTo>
                    <a:pt x="1166" y="256"/>
                    <a:pt x="1152" y="242"/>
                    <a:pt x="1152" y="224"/>
                  </a:cubicBezTo>
                  <a:lnTo>
                    <a:pt x="1152" y="96"/>
                  </a:lnTo>
                  <a:close/>
                  <a:moveTo>
                    <a:pt x="1094" y="256"/>
                  </a:moveTo>
                  <a:cubicBezTo>
                    <a:pt x="1107" y="293"/>
                    <a:pt x="1142" y="320"/>
                    <a:pt x="1184" y="320"/>
                  </a:cubicBezTo>
                  <a:cubicBezTo>
                    <a:pt x="1568" y="320"/>
                    <a:pt x="1568" y="320"/>
                    <a:pt x="1568" y="320"/>
                  </a:cubicBezTo>
                  <a:cubicBezTo>
                    <a:pt x="1610" y="320"/>
                    <a:pt x="1645" y="293"/>
                    <a:pt x="1658" y="256"/>
                  </a:cubicBezTo>
                  <a:cubicBezTo>
                    <a:pt x="1792" y="256"/>
                    <a:pt x="1792" y="256"/>
                    <a:pt x="1792" y="256"/>
                  </a:cubicBezTo>
                  <a:cubicBezTo>
                    <a:pt x="1792" y="1536"/>
                    <a:pt x="1792" y="1536"/>
                    <a:pt x="1792" y="1536"/>
                  </a:cubicBezTo>
                  <a:cubicBezTo>
                    <a:pt x="960" y="1536"/>
                    <a:pt x="960" y="1536"/>
                    <a:pt x="960" y="1536"/>
                  </a:cubicBezTo>
                  <a:cubicBezTo>
                    <a:pt x="960" y="256"/>
                    <a:pt x="960" y="256"/>
                    <a:pt x="960" y="256"/>
                  </a:cubicBezTo>
                  <a:lnTo>
                    <a:pt x="1094" y="256"/>
                  </a:lnTo>
                  <a:close/>
                  <a:moveTo>
                    <a:pt x="832" y="160"/>
                  </a:moveTo>
                  <a:cubicBezTo>
                    <a:pt x="832" y="142"/>
                    <a:pt x="846" y="128"/>
                    <a:pt x="864" y="128"/>
                  </a:cubicBezTo>
                  <a:cubicBezTo>
                    <a:pt x="1088" y="128"/>
                    <a:pt x="1088" y="128"/>
                    <a:pt x="1088" y="128"/>
                  </a:cubicBezTo>
                  <a:cubicBezTo>
                    <a:pt x="1088" y="192"/>
                    <a:pt x="1088" y="192"/>
                    <a:pt x="1088" y="192"/>
                  </a:cubicBezTo>
                  <a:cubicBezTo>
                    <a:pt x="896" y="192"/>
                    <a:pt x="896" y="192"/>
                    <a:pt x="896" y="192"/>
                  </a:cubicBezTo>
                  <a:cubicBezTo>
                    <a:pt x="896" y="561"/>
                    <a:pt x="896" y="561"/>
                    <a:pt x="896" y="561"/>
                  </a:cubicBezTo>
                  <a:cubicBezTo>
                    <a:pt x="878" y="530"/>
                    <a:pt x="856" y="501"/>
                    <a:pt x="832" y="475"/>
                  </a:cubicBezTo>
                  <a:lnTo>
                    <a:pt x="832" y="160"/>
                  </a:lnTo>
                  <a:close/>
                  <a:moveTo>
                    <a:pt x="576" y="1824"/>
                  </a:moveTo>
                  <a:cubicBezTo>
                    <a:pt x="576" y="1877"/>
                    <a:pt x="533" y="1920"/>
                    <a:pt x="480" y="1920"/>
                  </a:cubicBezTo>
                  <a:cubicBezTo>
                    <a:pt x="427" y="1920"/>
                    <a:pt x="384" y="1877"/>
                    <a:pt x="384" y="1824"/>
                  </a:cubicBezTo>
                  <a:cubicBezTo>
                    <a:pt x="384" y="1536"/>
                    <a:pt x="384" y="1536"/>
                    <a:pt x="384" y="1536"/>
                  </a:cubicBezTo>
                  <a:cubicBezTo>
                    <a:pt x="512" y="1536"/>
                    <a:pt x="512" y="1536"/>
                    <a:pt x="512" y="1536"/>
                  </a:cubicBezTo>
                  <a:cubicBezTo>
                    <a:pt x="512" y="1472"/>
                    <a:pt x="512" y="1472"/>
                    <a:pt x="512" y="1472"/>
                  </a:cubicBezTo>
                  <a:cubicBezTo>
                    <a:pt x="384" y="1472"/>
                    <a:pt x="384" y="1472"/>
                    <a:pt x="384" y="1472"/>
                  </a:cubicBezTo>
                  <a:cubicBezTo>
                    <a:pt x="384" y="1408"/>
                    <a:pt x="384" y="1408"/>
                    <a:pt x="384" y="1408"/>
                  </a:cubicBezTo>
                  <a:cubicBezTo>
                    <a:pt x="576" y="1408"/>
                    <a:pt x="576" y="1408"/>
                    <a:pt x="576" y="1408"/>
                  </a:cubicBezTo>
                  <a:lnTo>
                    <a:pt x="576" y="1824"/>
                  </a:lnTo>
                  <a:close/>
                  <a:moveTo>
                    <a:pt x="448" y="1344"/>
                  </a:moveTo>
                  <a:cubicBezTo>
                    <a:pt x="448" y="1278"/>
                    <a:pt x="448" y="1278"/>
                    <a:pt x="448" y="1278"/>
                  </a:cubicBezTo>
                  <a:cubicBezTo>
                    <a:pt x="459" y="1279"/>
                    <a:pt x="469" y="1280"/>
                    <a:pt x="480" y="1280"/>
                  </a:cubicBezTo>
                  <a:cubicBezTo>
                    <a:pt x="491" y="1280"/>
                    <a:pt x="501" y="1279"/>
                    <a:pt x="512" y="1278"/>
                  </a:cubicBezTo>
                  <a:cubicBezTo>
                    <a:pt x="512" y="1344"/>
                    <a:pt x="512" y="1344"/>
                    <a:pt x="512" y="1344"/>
                  </a:cubicBezTo>
                  <a:lnTo>
                    <a:pt x="448" y="1344"/>
                  </a:lnTo>
                  <a:close/>
                  <a:moveTo>
                    <a:pt x="480" y="1216"/>
                  </a:moveTo>
                  <a:cubicBezTo>
                    <a:pt x="251" y="1216"/>
                    <a:pt x="64" y="1029"/>
                    <a:pt x="64" y="800"/>
                  </a:cubicBezTo>
                  <a:cubicBezTo>
                    <a:pt x="64" y="570"/>
                    <a:pt x="251" y="384"/>
                    <a:pt x="480" y="384"/>
                  </a:cubicBezTo>
                  <a:cubicBezTo>
                    <a:pt x="709" y="384"/>
                    <a:pt x="896" y="570"/>
                    <a:pt x="896" y="800"/>
                  </a:cubicBezTo>
                  <a:cubicBezTo>
                    <a:pt x="896" y="1029"/>
                    <a:pt x="709" y="1216"/>
                    <a:pt x="480" y="1216"/>
                  </a:cubicBezTo>
                  <a:close/>
                  <a:moveTo>
                    <a:pt x="1920" y="1632"/>
                  </a:moveTo>
                  <a:cubicBezTo>
                    <a:pt x="1920" y="1650"/>
                    <a:pt x="1906" y="1664"/>
                    <a:pt x="1888" y="1664"/>
                  </a:cubicBezTo>
                  <a:cubicBezTo>
                    <a:pt x="864" y="1664"/>
                    <a:pt x="864" y="1664"/>
                    <a:pt x="864" y="1664"/>
                  </a:cubicBezTo>
                  <a:cubicBezTo>
                    <a:pt x="846" y="1664"/>
                    <a:pt x="832" y="1650"/>
                    <a:pt x="832" y="1632"/>
                  </a:cubicBezTo>
                  <a:cubicBezTo>
                    <a:pt x="832" y="1125"/>
                    <a:pt x="832" y="1125"/>
                    <a:pt x="832" y="1125"/>
                  </a:cubicBezTo>
                  <a:cubicBezTo>
                    <a:pt x="856" y="1099"/>
                    <a:pt x="878" y="1070"/>
                    <a:pt x="896" y="1038"/>
                  </a:cubicBezTo>
                  <a:cubicBezTo>
                    <a:pt x="896" y="1600"/>
                    <a:pt x="896" y="1600"/>
                    <a:pt x="896" y="1600"/>
                  </a:cubicBezTo>
                  <a:cubicBezTo>
                    <a:pt x="1856" y="1600"/>
                    <a:pt x="1856" y="1600"/>
                    <a:pt x="1856" y="1600"/>
                  </a:cubicBezTo>
                  <a:cubicBezTo>
                    <a:pt x="1856" y="192"/>
                    <a:pt x="1856" y="192"/>
                    <a:pt x="1856" y="192"/>
                  </a:cubicBezTo>
                  <a:cubicBezTo>
                    <a:pt x="1664" y="192"/>
                    <a:pt x="1664" y="192"/>
                    <a:pt x="1664" y="192"/>
                  </a:cubicBezTo>
                  <a:cubicBezTo>
                    <a:pt x="1664" y="128"/>
                    <a:pt x="1664" y="128"/>
                    <a:pt x="1664" y="128"/>
                  </a:cubicBezTo>
                  <a:cubicBezTo>
                    <a:pt x="1888" y="128"/>
                    <a:pt x="1888" y="128"/>
                    <a:pt x="1888" y="128"/>
                  </a:cubicBezTo>
                  <a:cubicBezTo>
                    <a:pt x="1906" y="128"/>
                    <a:pt x="1920" y="142"/>
                    <a:pt x="1920" y="160"/>
                  </a:cubicBezTo>
                  <a:lnTo>
                    <a:pt x="1920" y="1632"/>
                  </a:lnTo>
                  <a:close/>
                  <a:moveTo>
                    <a:pt x="1920" y="1632"/>
                  </a:moveTo>
                  <a:cubicBezTo>
                    <a:pt x="1920" y="1632"/>
                    <a:pt x="1920" y="1632"/>
                    <a:pt x="1920" y="16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2" name="Rectangle 9"/>
            <p:cNvSpPr>
              <a:spLocks noChangeArrowheads="1"/>
            </p:cNvSpPr>
            <p:nvPr/>
          </p:nvSpPr>
          <p:spPr bwMode="auto">
            <a:xfrm>
              <a:off x="3506788" y="984250"/>
              <a:ext cx="41275" cy="41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3" name="Rectangle 10"/>
            <p:cNvSpPr>
              <a:spLocks noChangeArrowheads="1"/>
            </p:cNvSpPr>
            <p:nvPr/>
          </p:nvSpPr>
          <p:spPr bwMode="auto">
            <a:xfrm>
              <a:off x="3673476" y="984250"/>
              <a:ext cx="41275" cy="41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4" name="Freeform 11"/>
            <p:cNvSpPr>
              <a:spLocks noEditPoints="1"/>
            </p:cNvSpPr>
            <p:nvPr/>
          </p:nvSpPr>
          <p:spPr bwMode="auto">
            <a:xfrm>
              <a:off x="3382963" y="1150938"/>
              <a:ext cx="455613" cy="704850"/>
            </a:xfrm>
            <a:custGeom>
              <a:avLst/>
              <a:gdLst>
                <a:gd name="T0" fmla="*/ 704 w 704"/>
                <a:gd name="T1" fmla="*/ 896 h 1088"/>
                <a:gd name="T2" fmla="*/ 384 w 704"/>
                <a:gd name="T3" fmla="*/ 640 h 1088"/>
                <a:gd name="T4" fmla="*/ 480 w 704"/>
                <a:gd name="T5" fmla="*/ 576 h 1088"/>
                <a:gd name="T6" fmla="*/ 704 w 704"/>
                <a:gd name="T7" fmla="*/ 320 h 1088"/>
                <a:gd name="T8" fmla="*/ 384 w 704"/>
                <a:gd name="T9" fmla="*/ 387 h 1088"/>
                <a:gd name="T10" fmla="*/ 480 w 704"/>
                <a:gd name="T11" fmla="*/ 256 h 1088"/>
                <a:gd name="T12" fmla="*/ 704 w 704"/>
                <a:gd name="T13" fmla="*/ 0 h 1088"/>
                <a:gd name="T14" fmla="*/ 334 w 704"/>
                <a:gd name="T15" fmla="*/ 147 h 1088"/>
                <a:gd name="T16" fmla="*/ 0 w 704"/>
                <a:gd name="T17" fmla="*/ 64 h 1088"/>
                <a:gd name="T18" fmla="*/ 224 w 704"/>
                <a:gd name="T19" fmla="*/ 320 h 1088"/>
                <a:gd name="T20" fmla="*/ 320 w 704"/>
                <a:gd name="T21" fmla="*/ 640 h 1088"/>
                <a:gd name="T22" fmla="*/ 128 w 704"/>
                <a:gd name="T23" fmla="*/ 832 h 1088"/>
                <a:gd name="T24" fmla="*/ 0 w 704"/>
                <a:gd name="T25" fmla="*/ 1088 h 1088"/>
                <a:gd name="T26" fmla="*/ 576 w 704"/>
                <a:gd name="T27" fmla="*/ 896 h 1088"/>
                <a:gd name="T28" fmla="*/ 637 w 704"/>
                <a:gd name="T29" fmla="*/ 384 h 1088"/>
                <a:gd name="T30" fmla="*/ 387 w 704"/>
                <a:gd name="T31" fmla="*/ 512 h 1088"/>
                <a:gd name="T32" fmla="*/ 544 w 704"/>
                <a:gd name="T33" fmla="*/ 64 h 1088"/>
                <a:gd name="T34" fmla="*/ 480 w 704"/>
                <a:gd name="T35" fmla="*/ 192 h 1088"/>
                <a:gd name="T36" fmla="*/ 544 w 704"/>
                <a:gd name="T37" fmla="*/ 64 h 1088"/>
                <a:gd name="T38" fmla="*/ 67 w 704"/>
                <a:gd name="T39" fmla="*/ 128 h 1088"/>
                <a:gd name="T40" fmla="*/ 317 w 704"/>
                <a:gd name="T41" fmla="*/ 256 h 1088"/>
                <a:gd name="T42" fmla="*/ 512 w 704"/>
                <a:gd name="T43" fmla="*/ 1024 h 1088"/>
                <a:gd name="T44" fmla="*/ 448 w 704"/>
                <a:gd name="T45" fmla="*/ 960 h 1088"/>
                <a:gd name="T46" fmla="*/ 384 w 704"/>
                <a:gd name="T47" fmla="*/ 1024 h 1088"/>
                <a:gd name="T48" fmla="*/ 320 w 704"/>
                <a:gd name="T49" fmla="*/ 960 h 1088"/>
                <a:gd name="T50" fmla="*/ 256 w 704"/>
                <a:gd name="T51" fmla="*/ 1024 h 1088"/>
                <a:gd name="T52" fmla="*/ 192 w 704"/>
                <a:gd name="T53" fmla="*/ 960 h 1088"/>
                <a:gd name="T54" fmla="*/ 128 w 704"/>
                <a:gd name="T55" fmla="*/ 1024 h 1088"/>
                <a:gd name="T56" fmla="*/ 64 w 704"/>
                <a:gd name="T57" fmla="*/ 896 h 1088"/>
                <a:gd name="T58" fmla="*/ 512 w 704"/>
                <a:gd name="T59" fmla="*/ 1024 h 1088"/>
                <a:gd name="T60" fmla="*/ 448 w 704"/>
                <a:gd name="T61" fmla="*/ 832 h 1088"/>
                <a:gd name="T62" fmla="*/ 384 w 704"/>
                <a:gd name="T63" fmla="*/ 768 h 1088"/>
                <a:gd name="T64" fmla="*/ 320 w 704"/>
                <a:gd name="T65" fmla="*/ 832 h 1088"/>
                <a:gd name="T66" fmla="*/ 256 w 704"/>
                <a:gd name="T67" fmla="*/ 768 h 1088"/>
                <a:gd name="T68" fmla="*/ 192 w 704"/>
                <a:gd name="T69" fmla="*/ 832 h 1088"/>
                <a:gd name="T70" fmla="*/ 640 w 704"/>
                <a:gd name="T71" fmla="*/ 704 h 1088"/>
                <a:gd name="T72" fmla="*/ 576 w 704"/>
                <a:gd name="T73" fmla="*/ 832 h 1088"/>
                <a:gd name="T74" fmla="*/ 512 w 704"/>
                <a:gd name="T75" fmla="*/ 768 h 1088"/>
                <a:gd name="T76" fmla="*/ 512 w 704"/>
                <a:gd name="T77" fmla="*/ 832 h 1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04" h="1088">
                  <a:moveTo>
                    <a:pt x="576" y="896"/>
                  </a:moveTo>
                  <a:cubicBezTo>
                    <a:pt x="704" y="896"/>
                    <a:pt x="704" y="896"/>
                    <a:pt x="704" y="896"/>
                  </a:cubicBezTo>
                  <a:cubicBezTo>
                    <a:pt x="704" y="640"/>
                    <a:pt x="704" y="640"/>
                    <a:pt x="704" y="640"/>
                  </a:cubicBezTo>
                  <a:cubicBezTo>
                    <a:pt x="384" y="640"/>
                    <a:pt x="384" y="640"/>
                    <a:pt x="384" y="640"/>
                  </a:cubicBezTo>
                  <a:cubicBezTo>
                    <a:pt x="384" y="576"/>
                    <a:pt x="384" y="576"/>
                    <a:pt x="384" y="576"/>
                  </a:cubicBezTo>
                  <a:cubicBezTo>
                    <a:pt x="480" y="576"/>
                    <a:pt x="480" y="576"/>
                    <a:pt x="480" y="576"/>
                  </a:cubicBezTo>
                  <a:cubicBezTo>
                    <a:pt x="603" y="576"/>
                    <a:pt x="704" y="475"/>
                    <a:pt x="704" y="352"/>
                  </a:cubicBezTo>
                  <a:cubicBezTo>
                    <a:pt x="704" y="320"/>
                    <a:pt x="704" y="320"/>
                    <a:pt x="704" y="320"/>
                  </a:cubicBezTo>
                  <a:cubicBezTo>
                    <a:pt x="544" y="320"/>
                    <a:pt x="544" y="320"/>
                    <a:pt x="544" y="320"/>
                  </a:cubicBezTo>
                  <a:cubicBezTo>
                    <a:pt x="481" y="320"/>
                    <a:pt x="425" y="346"/>
                    <a:pt x="384" y="387"/>
                  </a:cubicBezTo>
                  <a:cubicBezTo>
                    <a:pt x="384" y="256"/>
                    <a:pt x="384" y="256"/>
                    <a:pt x="384" y="256"/>
                  </a:cubicBezTo>
                  <a:cubicBezTo>
                    <a:pt x="480" y="256"/>
                    <a:pt x="480" y="256"/>
                    <a:pt x="480" y="256"/>
                  </a:cubicBezTo>
                  <a:cubicBezTo>
                    <a:pt x="603" y="256"/>
                    <a:pt x="704" y="155"/>
                    <a:pt x="704" y="32"/>
                  </a:cubicBezTo>
                  <a:cubicBezTo>
                    <a:pt x="704" y="0"/>
                    <a:pt x="704" y="0"/>
                    <a:pt x="704" y="0"/>
                  </a:cubicBezTo>
                  <a:cubicBezTo>
                    <a:pt x="544" y="0"/>
                    <a:pt x="544" y="0"/>
                    <a:pt x="544" y="0"/>
                  </a:cubicBezTo>
                  <a:cubicBezTo>
                    <a:pt x="447" y="0"/>
                    <a:pt x="365" y="61"/>
                    <a:pt x="334" y="147"/>
                  </a:cubicBezTo>
                  <a:cubicBezTo>
                    <a:pt x="293" y="96"/>
                    <a:pt x="230" y="64"/>
                    <a:pt x="16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219"/>
                    <a:pt x="100" y="320"/>
                    <a:pt x="224" y="320"/>
                  </a:cubicBezTo>
                  <a:cubicBezTo>
                    <a:pt x="320" y="320"/>
                    <a:pt x="320" y="320"/>
                    <a:pt x="320" y="320"/>
                  </a:cubicBezTo>
                  <a:cubicBezTo>
                    <a:pt x="320" y="640"/>
                    <a:pt x="320" y="640"/>
                    <a:pt x="320" y="640"/>
                  </a:cubicBezTo>
                  <a:cubicBezTo>
                    <a:pt x="128" y="640"/>
                    <a:pt x="128" y="640"/>
                    <a:pt x="128" y="640"/>
                  </a:cubicBezTo>
                  <a:cubicBezTo>
                    <a:pt x="128" y="832"/>
                    <a:pt x="128" y="832"/>
                    <a:pt x="128" y="832"/>
                  </a:cubicBezTo>
                  <a:cubicBezTo>
                    <a:pt x="0" y="832"/>
                    <a:pt x="0" y="832"/>
                    <a:pt x="0" y="832"/>
                  </a:cubicBezTo>
                  <a:cubicBezTo>
                    <a:pt x="0" y="1088"/>
                    <a:pt x="0" y="1088"/>
                    <a:pt x="0" y="1088"/>
                  </a:cubicBezTo>
                  <a:cubicBezTo>
                    <a:pt x="576" y="1088"/>
                    <a:pt x="576" y="1088"/>
                    <a:pt x="576" y="1088"/>
                  </a:cubicBezTo>
                  <a:lnTo>
                    <a:pt x="576" y="896"/>
                  </a:lnTo>
                  <a:close/>
                  <a:moveTo>
                    <a:pt x="544" y="384"/>
                  </a:moveTo>
                  <a:cubicBezTo>
                    <a:pt x="637" y="384"/>
                    <a:pt x="637" y="384"/>
                    <a:pt x="637" y="384"/>
                  </a:cubicBezTo>
                  <a:cubicBezTo>
                    <a:pt x="622" y="457"/>
                    <a:pt x="557" y="512"/>
                    <a:pt x="480" y="512"/>
                  </a:cubicBezTo>
                  <a:cubicBezTo>
                    <a:pt x="387" y="512"/>
                    <a:pt x="387" y="512"/>
                    <a:pt x="387" y="512"/>
                  </a:cubicBezTo>
                  <a:cubicBezTo>
                    <a:pt x="402" y="439"/>
                    <a:pt x="467" y="384"/>
                    <a:pt x="544" y="384"/>
                  </a:cubicBezTo>
                  <a:close/>
                  <a:moveTo>
                    <a:pt x="544" y="64"/>
                  </a:moveTo>
                  <a:cubicBezTo>
                    <a:pt x="637" y="64"/>
                    <a:pt x="637" y="64"/>
                    <a:pt x="637" y="64"/>
                  </a:cubicBezTo>
                  <a:cubicBezTo>
                    <a:pt x="622" y="137"/>
                    <a:pt x="557" y="192"/>
                    <a:pt x="480" y="192"/>
                  </a:cubicBezTo>
                  <a:cubicBezTo>
                    <a:pt x="387" y="192"/>
                    <a:pt x="387" y="192"/>
                    <a:pt x="387" y="192"/>
                  </a:cubicBezTo>
                  <a:cubicBezTo>
                    <a:pt x="402" y="119"/>
                    <a:pt x="467" y="64"/>
                    <a:pt x="544" y="64"/>
                  </a:cubicBezTo>
                  <a:close/>
                  <a:moveTo>
                    <a:pt x="224" y="256"/>
                  </a:moveTo>
                  <a:cubicBezTo>
                    <a:pt x="147" y="256"/>
                    <a:pt x="82" y="201"/>
                    <a:pt x="67" y="128"/>
                  </a:cubicBezTo>
                  <a:cubicBezTo>
                    <a:pt x="160" y="128"/>
                    <a:pt x="160" y="128"/>
                    <a:pt x="160" y="128"/>
                  </a:cubicBezTo>
                  <a:cubicBezTo>
                    <a:pt x="237" y="128"/>
                    <a:pt x="302" y="183"/>
                    <a:pt x="317" y="256"/>
                  </a:cubicBezTo>
                  <a:lnTo>
                    <a:pt x="224" y="256"/>
                  </a:lnTo>
                  <a:close/>
                  <a:moveTo>
                    <a:pt x="512" y="1024"/>
                  </a:moveTo>
                  <a:cubicBezTo>
                    <a:pt x="448" y="1024"/>
                    <a:pt x="448" y="1024"/>
                    <a:pt x="448" y="1024"/>
                  </a:cubicBezTo>
                  <a:cubicBezTo>
                    <a:pt x="448" y="960"/>
                    <a:pt x="448" y="960"/>
                    <a:pt x="448" y="960"/>
                  </a:cubicBezTo>
                  <a:cubicBezTo>
                    <a:pt x="384" y="960"/>
                    <a:pt x="384" y="960"/>
                    <a:pt x="384" y="960"/>
                  </a:cubicBezTo>
                  <a:cubicBezTo>
                    <a:pt x="384" y="1024"/>
                    <a:pt x="384" y="1024"/>
                    <a:pt x="384" y="1024"/>
                  </a:cubicBezTo>
                  <a:cubicBezTo>
                    <a:pt x="320" y="1024"/>
                    <a:pt x="320" y="1024"/>
                    <a:pt x="320" y="1024"/>
                  </a:cubicBezTo>
                  <a:cubicBezTo>
                    <a:pt x="320" y="960"/>
                    <a:pt x="320" y="960"/>
                    <a:pt x="320" y="960"/>
                  </a:cubicBezTo>
                  <a:cubicBezTo>
                    <a:pt x="256" y="960"/>
                    <a:pt x="256" y="960"/>
                    <a:pt x="256" y="960"/>
                  </a:cubicBezTo>
                  <a:cubicBezTo>
                    <a:pt x="256" y="1024"/>
                    <a:pt x="256" y="1024"/>
                    <a:pt x="256" y="1024"/>
                  </a:cubicBezTo>
                  <a:cubicBezTo>
                    <a:pt x="192" y="1024"/>
                    <a:pt x="192" y="1024"/>
                    <a:pt x="192" y="1024"/>
                  </a:cubicBezTo>
                  <a:cubicBezTo>
                    <a:pt x="192" y="960"/>
                    <a:pt x="192" y="960"/>
                    <a:pt x="192" y="960"/>
                  </a:cubicBezTo>
                  <a:cubicBezTo>
                    <a:pt x="128" y="960"/>
                    <a:pt x="128" y="960"/>
                    <a:pt x="128" y="960"/>
                  </a:cubicBezTo>
                  <a:cubicBezTo>
                    <a:pt x="128" y="1024"/>
                    <a:pt x="128" y="1024"/>
                    <a:pt x="128" y="1024"/>
                  </a:cubicBezTo>
                  <a:cubicBezTo>
                    <a:pt x="64" y="1024"/>
                    <a:pt x="64" y="1024"/>
                    <a:pt x="64" y="1024"/>
                  </a:cubicBezTo>
                  <a:cubicBezTo>
                    <a:pt x="64" y="896"/>
                    <a:pt x="64" y="896"/>
                    <a:pt x="64" y="896"/>
                  </a:cubicBezTo>
                  <a:cubicBezTo>
                    <a:pt x="512" y="896"/>
                    <a:pt x="512" y="896"/>
                    <a:pt x="512" y="896"/>
                  </a:cubicBezTo>
                  <a:lnTo>
                    <a:pt x="512" y="1024"/>
                  </a:lnTo>
                  <a:close/>
                  <a:moveTo>
                    <a:pt x="512" y="832"/>
                  </a:moveTo>
                  <a:cubicBezTo>
                    <a:pt x="448" y="832"/>
                    <a:pt x="448" y="832"/>
                    <a:pt x="448" y="832"/>
                  </a:cubicBezTo>
                  <a:cubicBezTo>
                    <a:pt x="448" y="768"/>
                    <a:pt x="448" y="768"/>
                    <a:pt x="448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832"/>
                    <a:pt x="384" y="832"/>
                    <a:pt x="384" y="832"/>
                  </a:cubicBezTo>
                  <a:cubicBezTo>
                    <a:pt x="320" y="832"/>
                    <a:pt x="320" y="832"/>
                    <a:pt x="320" y="832"/>
                  </a:cubicBezTo>
                  <a:cubicBezTo>
                    <a:pt x="320" y="768"/>
                    <a:pt x="320" y="768"/>
                    <a:pt x="320" y="768"/>
                  </a:cubicBezTo>
                  <a:cubicBezTo>
                    <a:pt x="256" y="768"/>
                    <a:pt x="256" y="768"/>
                    <a:pt x="256" y="768"/>
                  </a:cubicBezTo>
                  <a:cubicBezTo>
                    <a:pt x="256" y="832"/>
                    <a:pt x="256" y="832"/>
                    <a:pt x="256" y="832"/>
                  </a:cubicBezTo>
                  <a:cubicBezTo>
                    <a:pt x="192" y="832"/>
                    <a:pt x="192" y="832"/>
                    <a:pt x="192" y="832"/>
                  </a:cubicBezTo>
                  <a:cubicBezTo>
                    <a:pt x="192" y="704"/>
                    <a:pt x="192" y="704"/>
                    <a:pt x="192" y="704"/>
                  </a:cubicBezTo>
                  <a:cubicBezTo>
                    <a:pt x="640" y="704"/>
                    <a:pt x="640" y="704"/>
                    <a:pt x="640" y="704"/>
                  </a:cubicBezTo>
                  <a:cubicBezTo>
                    <a:pt x="640" y="832"/>
                    <a:pt x="640" y="832"/>
                    <a:pt x="640" y="832"/>
                  </a:cubicBezTo>
                  <a:cubicBezTo>
                    <a:pt x="576" y="832"/>
                    <a:pt x="576" y="832"/>
                    <a:pt x="576" y="832"/>
                  </a:cubicBezTo>
                  <a:cubicBezTo>
                    <a:pt x="576" y="768"/>
                    <a:pt x="576" y="768"/>
                    <a:pt x="576" y="768"/>
                  </a:cubicBezTo>
                  <a:cubicBezTo>
                    <a:pt x="512" y="768"/>
                    <a:pt x="512" y="768"/>
                    <a:pt x="512" y="768"/>
                  </a:cubicBezTo>
                  <a:lnTo>
                    <a:pt x="512" y="832"/>
                  </a:lnTo>
                  <a:close/>
                  <a:moveTo>
                    <a:pt x="512" y="832"/>
                  </a:moveTo>
                  <a:cubicBezTo>
                    <a:pt x="512" y="832"/>
                    <a:pt x="512" y="832"/>
                    <a:pt x="512" y="8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sp>
        <p:nvSpPr>
          <p:cNvPr id="47" name="Freeform 5"/>
          <p:cNvSpPr>
            <a:spLocks/>
          </p:cNvSpPr>
          <p:nvPr/>
        </p:nvSpPr>
        <p:spPr bwMode="auto">
          <a:xfrm rot="16200000">
            <a:off x="5409051" y="4180328"/>
            <a:ext cx="1296399" cy="1125246"/>
          </a:xfrm>
          <a:custGeom>
            <a:avLst/>
            <a:gdLst>
              <a:gd name="T0" fmla="*/ 3425 w 4846"/>
              <a:gd name="T1" fmla="*/ 0 h 4273"/>
              <a:gd name="T2" fmla="*/ 1421 w 4846"/>
              <a:gd name="T3" fmla="*/ 0 h 4273"/>
              <a:gd name="T4" fmla="*/ 1074 w 4846"/>
              <a:gd name="T5" fmla="*/ 200 h 4273"/>
              <a:gd name="T6" fmla="*/ 72 w 4846"/>
              <a:gd name="T7" fmla="*/ 1937 h 4273"/>
              <a:gd name="T8" fmla="*/ 72 w 4846"/>
              <a:gd name="T9" fmla="*/ 2337 h 4273"/>
              <a:gd name="T10" fmla="*/ 1074 w 4846"/>
              <a:gd name="T11" fmla="*/ 4073 h 4273"/>
              <a:gd name="T12" fmla="*/ 1421 w 4846"/>
              <a:gd name="T13" fmla="*/ 4273 h 4273"/>
              <a:gd name="T14" fmla="*/ 3425 w 4846"/>
              <a:gd name="T15" fmla="*/ 4273 h 4273"/>
              <a:gd name="T16" fmla="*/ 3772 w 4846"/>
              <a:gd name="T17" fmla="*/ 4073 h 4273"/>
              <a:gd name="T18" fmla="*/ 4774 w 4846"/>
              <a:gd name="T19" fmla="*/ 2337 h 4273"/>
              <a:gd name="T20" fmla="*/ 4774 w 4846"/>
              <a:gd name="T21" fmla="*/ 1937 h 4273"/>
              <a:gd name="T22" fmla="*/ 3772 w 4846"/>
              <a:gd name="T23" fmla="*/ 200 h 4273"/>
              <a:gd name="T24" fmla="*/ 3425 w 4846"/>
              <a:gd name="T25" fmla="*/ 0 h 4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846" h="4273">
                <a:moveTo>
                  <a:pt x="3425" y="0"/>
                </a:moveTo>
                <a:cubicBezTo>
                  <a:pt x="1421" y="0"/>
                  <a:pt x="1421" y="0"/>
                  <a:pt x="1421" y="0"/>
                </a:cubicBezTo>
                <a:cubicBezTo>
                  <a:pt x="1278" y="0"/>
                  <a:pt x="1146" y="77"/>
                  <a:pt x="1074" y="200"/>
                </a:cubicBezTo>
                <a:cubicBezTo>
                  <a:pt x="72" y="1937"/>
                  <a:pt x="72" y="1937"/>
                  <a:pt x="72" y="1937"/>
                </a:cubicBezTo>
                <a:cubicBezTo>
                  <a:pt x="0" y="2060"/>
                  <a:pt x="0" y="2213"/>
                  <a:pt x="72" y="2337"/>
                </a:cubicBezTo>
                <a:cubicBezTo>
                  <a:pt x="1074" y="4073"/>
                  <a:pt x="1074" y="4073"/>
                  <a:pt x="1074" y="4073"/>
                </a:cubicBezTo>
                <a:cubicBezTo>
                  <a:pt x="1146" y="4197"/>
                  <a:pt x="1278" y="4273"/>
                  <a:pt x="1421" y="4273"/>
                </a:cubicBezTo>
                <a:cubicBezTo>
                  <a:pt x="3425" y="4273"/>
                  <a:pt x="3425" y="4273"/>
                  <a:pt x="3425" y="4273"/>
                </a:cubicBezTo>
                <a:cubicBezTo>
                  <a:pt x="3568" y="4273"/>
                  <a:pt x="3700" y="4197"/>
                  <a:pt x="3772" y="4073"/>
                </a:cubicBezTo>
                <a:cubicBezTo>
                  <a:pt x="4774" y="2337"/>
                  <a:pt x="4774" y="2337"/>
                  <a:pt x="4774" y="2337"/>
                </a:cubicBezTo>
                <a:cubicBezTo>
                  <a:pt x="4846" y="2213"/>
                  <a:pt x="4846" y="2060"/>
                  <a:pt x="4774" y="1937"/>
                </a:cubicBezTo>
                <a:cubicBezTo>
                  <a:pt x="3772" y="200"/>
                  <a:pt x="3772" y="200"/>
                  <a:pt x="3772" y="200"/>
                </a:cubicBezTo>
                <a:cubicBezTo>
                  <a:pt x="3700" y="77"/>
                  <a:pt x="3568" y="0"/>
                  <a:pt x="342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8" name="Freeform 5"/>
          <p:cNvSpPr>
            <a:spLocks/>
          </p:cNvSpPr>
          <p:nvPr/>
        </p:nvSpPr>
        <p:spPr bwMode="auto">
          <a:xfrm rot="16200000">
            <a:off x="9280024" y="4180328"/>
            <a:ext cx="1296399" cy="1125246"/>
          </a:xfrm>
          <a:custGeom>
            <a:avLst/>
            <a:gdLst>
              <a:gd name="T0" fmla="*/ 3425 w 4846"/>
              <a:gd name="T1" fmla="*/ 0 h 4273"/>
              <a:gd name="T2" fmla="*/ 1421 w 4846"/>
              <a:gd name="T3" fmla="*/ 0 h 4273"/>
              <a:gd name="T4" fmla="*/ 1074 w 4846"/>
              <a:gd name="T5" fmla="*/ 200 h 4273"/>
              <a:gd name="T6" fmla="*/ 72 w 4846"/>
              <a:gd name="T7" fmla="*/ 1937 h 4273"/>
              <a:gd name="T8" fmla="*/ 72 w 4846"/>
              <a:gd name="T9" fmla="*/ 2337 h 4273"/>
              <a:gd name="T10" fmla="*/ 1074 w 4846"/>
              <a:gd name="T11" fmla="*/ 4073 h 4273"/>
              <a:gd name="T12" fmla="*/ 1421 w 4846"/>
              <a:gd name="T13" fmla="*/ 4273 h 4273"/>
              <a:gd name="T14" fmla="*/ 3425 w 4846"/>
              <a:gd name="T15" fmla="*/ 4273 h 4273"/>
              <a:gd name="T16" fmla="*/ 3772 w 4846"/>
              <a:gd name="T17" fmla="*/ 4073 h 4273"/>
              <a:gd name="T18" fmla="*/ 4774 w 4846"/>
              <a:gd name="T19" fmla="*/ 2337 h 4273"/>
              <a:gd name="T20" fmla="*/ 4774 w 4846"/>
              <a:gd name="T21" fmla="*/ 1937 h 4273"/>
              <a:gd name="T22" fmla="*/ 3772 w 4846"/>
              <a:gd name="T23" fmla="*/ 200 h 4273"/>
              <a:gd name="T24" fmla="*/ 3425 w 4846"/>
              <a:gd name="T25" fmla="*/ 0 h 4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846" h="4273">
                <a:moveTo>
                  <a:pt x="3425" y="0"/>
                </a:moveTo>
                <a:cubicBezTo>
                  <a:pt x="1421" y="0"/>
                  <a:pt x="1421" y="0"/>
                  <a:pt x="1421" y="0"/>
                </a:cubicBezTo>
                <a:cubicBezTo>
                  <a:pt x="1278" y="0"/>
                  <a:pt x="1146" y="77"/>
                  <a:pt x="1074" y="200"/>
                </a:cubicBezTo>
                <a:cubicBezTo>
                  <a:pt x="72" y="1937"/>
                  <a:pt x="72" y="1937"/>
                  <a:pt x="72" y="1937"/>
                </a:cubicBezTo>
                <a:cubicBezTo>
                  <a:pt x="0" y="2060"/>
                  <a:pt x="0" y="2213"/>
                  <a:pt x="72" y="2337"/>
                </a:cubicBezTo>
                <a:cubicBezTo>
                  <a:pt x="1074" y="4073"/>
                  <a:pt x="1074" y="4073"/>
                  <a:pt x="1074" y="4073"/>
                </a:cubicBezTo>
                <a:cubicBezTo>
                  <a:pt x="1146" y="4197"/>
                  <a:pt x="1278" y="4273"/>
                  <a:pt x="1421" y="4273"/>
                </a:cubicBezTo>
                <a:cubicBezTo>
                  <a:pt x="3425" y="4273"/>
                  <a:pt x="3425" y="4273"/>
                  <a:pt x="3425" y="4273"/>
                </a:cubicBezTo>
                <a:cubicBezTo>
                  <a:pt x="3568" y="4273"/>
                  <a:pt x="3700" y="4197"/>
                  <a:pt x="3772" y="4073"/>
                </a:cubicBezTo>
                <a:cubicBezTo>
                  <a:pt x="4774" y="2337"/>
                  <a:pt x="4774" y="2337"/>
                  <a:pt x="4774" y="2337"/>
                </a:cubicBezTo>
                <a:cubicBezTo>
                  <a:pt x="4846" y="2213"/>
                  <a:pt x="4846" y="2060"/>
                  <a:pt x="4774" y="1937"/>
                </a:cubicBezTo>
                <a:cubicBezTo>
                  <a:pt x="3772" y="200"/>
                  <a:pt x="3772" y="200"/>
                  <a:pt x="3772" y="200"/>
                </a:cubicBezTo>
                <a:cubicBezTo>
                  <a:pt x="3700" y="77"/>
                  <a:pt x="3568" y="0"/>
                  <a:pt x="342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pSp>
        <p:nvGrpSpPr>
          <p:cNvPr id="49" name="Grupo 48"/>
          <p:cNvGrpSpPr/>
          <p:nvPr/>
        </p:nvGrpSpPr>
        <p:grpSpPr>
          <a:xfrm>
            <a:off x="5671121" y="4315994"/>
            <a:ext cx="780756" cy="773374"/>
            <a:chOff x="5969001" y="5045075"/>
            <a:chExt cx="1343025" cy="1330326"/>
          </a:xfrm>
          <a:solidFill>
            <a:schemeClr val="bg1"/>
          </a:solidFill>
        </p:grpSpPr>
        <p:sp>
          <p:nvSpPr>
            <p:cNvPr id="50" name="Freeform 23"/>
            <p:cNvSpPr>
              <a:spLocks noEditPoints="1"/>
            </p:cNvSpPr>
            <p:nvPr/>
          </p:nvSpPr>
          <p:spPr bwMode="auto">
            <a:xfrm>
              <a:off x="6711951" y="5045075"/>
              <a:ext cx="342900" cy="439738"/>
            </a:xfrm>
            <a:custGeom>
              <a:avLst/>
              <a:gdLst>
                <a:gd name="T0" fmla="*/ 224 w 527"/>
                <a:gd name="T1" fmla="*/ 141 h 677"/>
                <a:gd name="T2" fmla="*/ 224 w 527"/>
                <a:gd name="T3" fmla="*/ 413 h 677"/>
                <a:gd name="T4" fmla="*/ 224 w 527"/>
                <a:gd name="T5" fmla="*/ 415 h 677"/>
                <a:gd name="T6" fmla="*/ 224 w 527"/>
                <a:gd name="T7" fmla="*/ 428 h 677"/>
                <a:gd name="T8" fmla="*/ 116 w 527"/>
                <a:gd name="T9" fmla="*/ 320 h 677"/>
                <a:gd name="T10" fmla="*/ 224 w 527"/>
                <a:gd name="T11" fmla="*/ 141 h 677"/>
                <a:gd name="T12" fmla="*/ 375 w 527"/>
                <a:gd name="T13" fmla="*/ 246 h 677"/>
                <a:gd name="T14" fmla="*/ 304 w 527"/>
                <a:gd name="T15" fmla="*/ 318 h 677"/>
                <a:gd name="T16" fmla="*/ 304 w 527"/>
                <a:gd name="T17" fmla="*/ 143 h 677"/>
                <a:gd name="T18" fmla="*/ 375 w 527"/>
                <a:gd name="T19" fmla="*/ 246 h 677"/>
                <a:gd name="T20" fmla="*/ 40 w 527"/>
                <a:gd name="T21" fmla="*/ 544 h 677"/>
                <a:gd name="T22" fmla="*/ 40 w 527"/>
                <a:gd name="T23" fmla="*/ 544 h 677"/>
                <a:gd name="T24" fmla="*/ 80 w 527"/>
                <a:gd name="T25" fmla="*/ 504 h 677"/>
                <a:gd name="T26" fmla="*/ 82 w 527"/>
                <a:gd name="T27" fmla="*/ 458 h 677"/>
                <a:gd name="T28" fmla="*/ 90 w 527"/>
                <a:gd name="T29" fmla="*/ 407 h 677"/>
                <a:gd name="T30" fmla="*/ 218 w 527"/>
                <a:gd name="T31" fmla="*/ 535 h 677"/>
                <a:gd name="T32" fmla="*/ 224 w 527"/>
                <a:gd name="T33" fmla="*/ 540 h 677"/>
                <a:gd name="T34" fmla="*/ 224 w 527"/>
                <a:gd name="T35" fmla="*/ 637 h 677"/>
                <a:gd name="T36" fmla="*/ 264 w 527"/>
                <a:gd name="T37" fmla="*/ 677 h 677"/>
                <a:gd name="T38" fmla="*/ 304 w 527"/>
                <a:gd name="T39" fmla="*/ 637 h 677"/>
                <a:gd name="T40" fmla="*/ 304 w 527"/>
                <a:gd name="T41" fmla="*/ 431 h 677"/>
                <a:gd name="T42" fmla="*/ 412 w 527"/>
                <a:gd name="T43" fmla="*/ 323 h 677"/>
                <a:gd name="T44" fmla="*/ 445 w 527"/>
                <a:gd name="T45" fmla="*/ 458 h 677"/>
                <a:gd name="T46" fmla="*/ 447 w 527"/>
                <a:gd name="T47" fmla="*/ 505 h 677"/>
                <a:gd name="T48" fmla="*/ 487 w 527"/>
                <a:gd name="T49" fmla="*/ 545 h 677"/>
                <a:gd name="T50" fmla="*/ 487 w 527"/>
                <a:gd name="T51" fmla="*/ 545 h 677"/>
                <a:gd name="T52" fmla="*/ 527 w 527"/>
                <a:gd name="T53" fmla="*/ 505 h 677"/>
                <a:gd name="T54" fmla="*/ 525 w 527"/>
                <a:gd name="T55" fmla="*/ 450 h 677"/>
                <a:gd name="T56" fmla="*/ 289 w 527"/>
                <a:gd name="T57" fmla="*/ 13 h 677"/>
                <a:gd name="T58" fmla="*/ 238 w 527"/>
                <a:gd name="T59" fmla="*/ 12 h 677"/>
                <a:gd name="T60" fmla="*/ 3 w 527"/>
                <a:gd name="T61" fmla="*/ 450 h 677"/>
                <a:gd name="T62" fmla="*/ 0 w 527"/>
                <a:gd name="T63" fmla="*/ 504 h 677"/>
                <a:gd name="T64" fmla="*/ 40 w 527"/>
                <a:gd name="T65" fmla="*/ 544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27" h="677">
                  <a:moveTo>
                    <a:pt x="224" y="141"/>
                  </a:moveTo>
                  <a:cubicBezTo>
                    <a:pt x="224" y="413"/>
                    <a:pt x="224" y="413"/>
                    <a:pt x="224" y="413"/>
                  </a:cubicBezTo>
                  <a:cubicBezTo>
                    <a:pt x="224" y="414"/>
                    <a:pt x="224" y="415"/>
                    <a:pt x="224" y="415"/>
                  </a:cubicBezTo>
                  <a:cubicBezTo>
                    <a:pt x="224" y="428"/>
                    <a:pt x="224" y="428"/>
                    <a:pt x="224" y="428"/>
                  </a:cubicBezTo>
                  <a:cubicBezTo>
                    <a:pt x="116" y="320"/>
                    <a:pt x="116" y="320"/>
                    <a:pt x="116" y="320"/>
                  </a:cubicBezTo>
                  <a:cubicBezTo>
                    <a:pt x="146" y="245"/>
                    <a:pt x="188" y="184"/>
                    <a:pt x="224" y="141"/>
                  </a:cubicBezTo>
                  <a:close/>
                  <a:moveTo>
                    <a:pt x="375" y="246"/>
                  </a:moveTo>
                  <a:cubicBezTo>
                    <a:pt x="304" y="318"/>
                    <a:pt x="304" y="318"/>
                    <a:pt x="304" y="318"/>
                  </a:cubicBezTo>
                  <a:cubicBezTo>
                    <a:pt x="304" y="143"/>
                    <a:pt x="304" y="143"/>
                    <a:pt x="304" y="143"/>
                  </a:cubicBezTo>
                  <a:cubicBezTo>
                    <a:pt x="326" y="171"/>
                    <a:pt x="352" y="206"/>
                    <a:pt x="375" y="246"/>
                  </a:cubicBezTo>
                  <a:close/>
                  <a:moveTo>
                    <a:pt x="40" y="544"/>
                  </a:moveTo>
                  <a:cubicBezTo>
                    <a:pt x="40" y="544"/>
                    <a:pt x="40" y="544"/>
                    <a:pt x="40" y="544"/>
                  </a:cubicBezTo>
                  <a:cubicBezTo>
                    <a:pt x="62" y="544"/>
                    <a:pt x="80" y="526"/>
                    <a:pt x="80" y="504"/>
                  </a:cubicBezTo>
                  <a:cubicBezTo>
                    <a:pt x="80" y="489"/>
                    <a:pt x="81" y="473"/>
                    <a:pt x="82" y="458"/>
                  </a:cubicBezTo>
                  <a:cubicBezTo>
                    <a:pt x="84" y="440"/>
                    <a:pt x="87" y="423"/>
                    <a:pt x="90" y="407"/>
                  </a:cubicBezTo>
                  <a:cubicBezTo>
                    <a:pt x="218" y="535"/>
                    <a:pt x="218" y="535"/>
                    <a:pt x="218" y="535"/>
                  </a:cubicBezTo>
                  <a:cubicBezTo>
                    <a:pt x="220" y="537"/>
                    <a:pt x="222" y="539"/>
                    <a:pt x="224" y="540"/>
                  </a:cubicBezTo>
                  <a:cubicBezTo>
                    <a:pt x="224" y="637"/>
                    <a:pt x="224" y="637"/>
                    <a:pt x="224" y="637"/>
                  </a:cubicBezTo>
                  <a:cubicBezTo>
                    <a:pt x="224" y="659"/>
                    <a:pt x="242" y="677"/>
                    <a:pt x="264" y="677"/>
                  </a:cubicBezTo>
                  <a:cubicBezTo>
                    <a:pt x="286" y="677"/>
                    <a:pt x="304" y="659"/>
                    <a:pt x="304" y="637"/>
                  </a:cubicBezTo>
                  <a:cubicBezTo>
                    <a:pt x="304" y="431"/>
                    <a:pt x="304" y="431"/>
                    <a:pt x="304" y="431"/>
                  </a:cubicBezTo>
                  <a:cubicBezTo>
                    <a:pt x="412" y="323"/>
                    <a:pt x="412" y="323"/>
                    <a:pt x="412" y="323"/>
                  </a:cubicBezTo>
                  <a:cubicBezTo>
                    <a:pt x="428" y="364"/>
                    <a:pt x="440" y="410"/>
                    <a:pt x="445" y="458"/>
                  </a:cubicBezTo>
                  <a:cubicBezTo>
                    <a:pt x="447" y="474"/>
                    <a:pt x="447" y="489"/>
                    <a:pt x="447" y="505"/>
                  </a:cubicBezTo>
                  <a:cubicBezTo>
                    <a:pt x="447" y="527"/>
                    <a:pt x="465" y="545"/>
                    <a:pt x="487" y="545"/>
                  </a:cubicBezTo>
                  <a:cubicBezTo>
                    <a:pt x="487" y="545"/>
                    <a:pt x="487" y="545"/>
                    <a:pt x="487" y="545"/>
                  </a:cubicBezTo>
                  <a:cubicBezTo>
                    <a:pt x="510" y="545"/>
                    <a:pt x="527" y="527"/>
                    <a:pt x="527" y="505"/>
                  </a:cubicBezTo>
                  <a:cubicBezTo>
                    <a:pt x="527" y="487"/>
                    <a:pt x="526" y="468"/>
                    <a:pt x="525" y="450"/>
                  </a:cubicBezTo>
                  <a:cubicBezTo>
                    <a:pt x="498" y="190"/>
                    <a:pt x="297" y="20"/>
                    <a:pt x="289" y="13"/>
                  </a:cubicBezTo>
                  <a:cubicBezTo>
                    <a:pt x="274" y="0"/>
                    <a:pt x="253" y="0"/>
                    <a:pt x="238" y="12"/>
                  </a:cubicBezTo>
                  <a:cubicBezTo>
                    <a:pt x="236" y="14"/>
                    <a:pt x="29" y="184"/>
                    <a:pt x="3" y="450"/>
                  </a:cubicBezTo>
                  <a:cubicBezTo>
                    <a:pt x="1" y="468"/>
                    <a:pt x="0" y="486"/>
                    <a:pt x="0" y="504"/>
                  </a:cubicBezTo>
                  <a:cubicBezTo>
                    <a:pt x="0" y="526"/>
                    <a:pt x="18" y="544"/>
                    <a:pt x="40" y="5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1" name="Freeform 24"/>
            <p:cNvSpPr>
              <a:spLocks/>
            </p:cNvSpPr>
            <p:nvPr/>
          </p:nvSpPr>
          <p:spPr bwMode="auto">
            <a:xfrm>
              <a:off x="7243763" y="6323013"/>
              <a:ext cx="52388" cy="52388"/>
            </a:xfrm>
            <a:custGeom>
              <a:avLst/>
              <a:gdLst>
                <a:gd name="T0" fmla="*/ 41 w 81"/>
                <a:gd name="T1" fmla="*/ 0 h 80"/>
                <a:gd name="T2" fmla="*/ 40 w 81"/>
                <a:gd name="T3" fmla="*/ 0 h 80"/>
                <a:gd name="T4" fmla="*/ 0 w 81"/>
                <a:gd name="T5" fmla="*/ 40 h 80"/>
                <a:gd name="T6" fmla="*/ 40 w 81"/>
                <a:gd name="T7" fmla="*/ 80 h 80"/>
                <a:gd name="T8" fmla="*/ 41 w 81"/>
                <a:gd name="T9" fmla="*/ 80 h 80"/>
                <a:gd name="T10" fmla="*/ 81 w 81"/>
                <a:gd name="T11" fmla="*/ 40 h 80"/>
                <a:gd name="T12" fmla="*/ 41 w 81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80">
                  <a:moveTo>
                    <a:pt x="41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62"/>
                    <a:pt x="18" y="80"/>
                    <a:pt x="40" y="80"/>
                  </a:cubicBezTo>
                  <a:cubicBezTo>
                    <a:pt x="41" y="80"/>
                    <a:pt x="41" y="80"/>
                    <a:pt x="41" y="80"/>
                  </a:cubicBezTo>
                  <a:cubicBezTo>
                    <a:pt x="63" y="80"/>
                    <a:pt x="81" y="62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2" name="Freeform 25"/>
            <p:cNvSpPr>
              <a:spLocks noEditPoints="1"/>
            </p:cNvSpPr>
            <p:nvPr/>
          </p:nvSpPr>
          <p:spPr bwMode="auto">
            <a:xfrm>
              <a:off x="5969001" y="5375275"/>
              <a:ext cx="1343025" cy="1000125"/>
            </a:xfrm>
            <a:custGeom>
              <a:avLst/>
              <a:gdLst>
                <a:gd name="T0" fmla="*/ 1013 w 2072"/>
                <a:gd name="T1" fmla="*/ 526 h 1543"/>
                <a:gd name="T2" fmla="*/ 1095 w 2072"/>
                <a:gd name="T3" fmla="*/ 405 h 1543"/>
                <a:gd name="T4" fmla="*/ 1213 w 2072"/>
                <a:gd name="T5" fmla="*/ 523 h 1543"/>
                <a:gd name="T6" fmla="*/ 1178 w 2072"/>
                <a:gd name="T7" fmla="*/ 607 h 1543"/>
                <a:gd name="T8" fmla="*/ 1016 w 2072"/>
                <a:gd name="T9" fmla="*/ 325 h 1543"/>
                <a:gd name="T10" fmla="*/ 859 w 2072"/>
                <a:gd name="T11" fmla="*/ 168 h 1543"/>
                <a:gd name="T12" fmla="*/ 1201 w 2072"/>
                <a:gd name="T13" fmla="*/ 208 h 1543"/>
                <a:gd name="T14" fmla="*/ 915 w 2072"/>
                <a:gd name="T15" fmla="*/ 111 h 1543"/>
                <a:gd name="T16" fmla="*/ 1322 w 2072"/>
                <a:gd name="T17" fmla="*/ 519 h 1543"/>
                <a:gd name="T18" fmla="*/ 1281 w 2072"/>
                <a:gd name="T19" fmla="*/ 275 h 1543"/>
                <a:gd name="T20" fmla="*/ 1542 w 2072"/>
                <a:gd name="T21" fmla="*/ 275 h 1543"/>
                <a:gd name="T22" fmla="*/ 1502 w 2072"/>
                <a:gd name="T23" fmla="*/ 519 h 1543"/>
                <a:gd name="T24" fmla="*/ 1542 w 2072"/>
                <a:gd name="T25" fmla="*/ 275 h 1543"/>
                <a:gd name="T26" fmla="*/ 1647 w 2072"/>
                <a:gd name="T27" fmla="*/ 608 h 1543"/>
                <a:gd name="T28" fmla="*/ 1728 w 2072"/>
                <a:gd name="T29" fmla="*/ 405 h 1543"/>
                <a:gd name="T30" fmla="*/ 1810 w 2072"/>
                <a:gd name="T31" fmla="*/ 526 h 1543"/>
                <a:gd name="T32" fmla="*/ 1808 w 2072"/>
                <a:gd name="T33" fmla="*/ 325 h 1543"/>
                <a:gd name="T34" fmla="*/ 1932 w 2072"/>
                <a:gd name="T35" fmla="*/ 325 h 1543"/>
                <a:gd name="T36" fmla="*/ 1908 w 2072"/>
                <a:gd name="T37" fmla="*/ 111 h 1543"/>
                <a:gd name="T38" fmla="*/ 1622 w 2072"/>
                <a:gd name="T39" fmla="*/ 208 h 1543"/>
                <a:gd name="T40" fmla="*/ 1452 w 2072"/>
                <a:gd name="T41" fmla="*/ 1463 h 1543"/>
                <a:gd name="T42" fmla="*/ 1511 w 2072"/>
                <a:gd name="T43" fmla="*/ 1258 h 1543"/>
                <a:gd name="T44" fmla="*/ 1454 w 2072"/>
                <a:gd name="T45" fmla="*/ 1201 h 1543"/>
                <a:gd name="T46" fmla="*/ 1452 w 2072"/>
                <a:gd name="T47" fmla="*/ 1094 h 1543"/>
                <a:gd name="T48" fmla="*/ 1608 w 2072"/>
                <a:gd name="T49" fmla="*/ 745 h 1543"/>
                <a:gd name="T50" fmla="*/ 1452 w 2072"/>
                <a:gd name="T51" fmla="*/ 970 h 1543"/>
                <a:gd name="T52" fmla="*/ 1501 w 2072"/>
                <a:gd name="T53" fmla="*/ 633 h 1543"/>
                <a:gd name="T54" fmla="*/ 1652 w 2072"/>
                <a:gd name="T55" fmla="*/ 688 h 1543"/>
                <a:gd name="T56" fmla="*/ 2046 w 2072"/>
                <a:gd name="T57" fmla="*/ 66 h 1543"/>
                <a:gd name="T58" fmla="*/ 1495 w 2072"/>
                <a:gd name="T59" fmla="*/ 210 h 1543"/>
                <a:gd name="T60" fmla="*/ 1329 w 2072"/>
                <a:gd name="T61" fmla="*/ 210 h 1543"/>
                <a:gd name="T62" fmla="*/ 777 w 2072"/>
                <a:gd name="T63" fmla="*/ 66 h 1543"/>
                <a:gd name="T64" fmla="*/ 1171 w 2072"/>
                <a:gd name="T65" fmla="*/ 688 h 1543"/>
                <a:gd name="T66" fmla="*/ 1322 w 2072"/>
                <a:gd name="T67" fmla="*/ 633 h 1543"/>
                <a:gd name="T68" fmla="*/ 1372 w 2072"/>
                <a:gd name="T69" fmla="*/ 1037 h 1543"/>
                <a:gd name="T70" fmla="*/ 1289 w 2072"/>
                <a:gd name="T71" fmla="*/ 1011 h 1543"/>
                <a:gd name="T72" fmla="*/ 1372 w 2072"/>
                <a:gd name="T73" fmla="*/ 1150 h 1543"/>
                <a:gd name="T74" fmla="*/ 1372 w 2072"/>
                <a:gd name="T75" fmla="*/ 1300 h 1543"/>
                <a:gd name="T76" fmla="*/ 40 w 2072"/>
                <a:gd name="T77" fmla="*/ 1463 h 1543"/>
                <a:gd name="T78" fmla="*/ 40 w 2072"/>
                <a:gd name="T79" fmla="*/ 1543 h 1543"/>
                <a:gd name="T80" fmla="*/ 1917 w 2072"/>
                <a:gd name="T81" fmla="*/ 1503 h 1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72" h="1543">
                  <a:moveTo>
                    <a:pt x="1178" y="607"/>
                  </a:moveTo>
                  <a:cubicBezTo>
                    <a:pt x="1124" y="610"/>
                    <a:pt x="1069" y="582"/>
                    <a:pt x="1013" y="526"/>
                  </a:cubicBezTo>
                  <a:cubicBezTo>
                    <a:pt x="976" y="489"/>
                    <a:pt x="947" y="448"/>
                    <a:pt x="926" y="405"/>
                  </a:cubicBezTo>
                  <a:cubicBezTo>
                    <a:pt x="1095" y="405"/>
                    <a:pt x="1095" y="405"/>
                    <a:pt x="1095" y="405"/>
                  </a:cubicBezTo>
                  <a:cubicBezTo>
                    <a:pt x="1213" y="523"/>
                    <a:pt x="1213" y="523"/>
                    <a:pt x="1213" y="523"/>
                  </a:cubicBezTo>
                  <a:cubicBezTo>
                    <a:pt x="1213" y="523"/>
                    <a:pt x="1213" y="523"/>
                    <a:pt x="1213" y="523"/>
                  </a:cubicBezTo>
                  <a:cubicBezTo>
                    <a:pt x="1265" y="576"/>
                    <a:pt x="1265" y="576"/>
                    <a:pt x="1265" y="576"/>
                  </a:cubicBezTo>
                  <a:cubicBezTo>
                    <a:pt x="1245" y="590"/>
                    <a:pt x="1215" y="606"/>
                    <a:pt x="1178" y="607"/>
                  </a:cubicBezTo>
                  <a:close/>
                  <a:moveTo>
                    <a:pt x="859" y="168"/>
                  </a:moveTo>
                  <a:cubicBezTo>
                    <a:pt x="1016" y="325"/>
                    <a:pt x="1016" y="325"/>
                    <a:pt x="1016" y="325"/>
                  </a:cubicBezTo>
                  <a:cubicBezTo>
                    <a:pt x="892" y="325"/>
                    <a:pt x="892" y="325"/>
                    <a:pt x="892" y="325"/>
                  </a:cubicBezTo>
                  <a:cubicBezTo>
                    <a:pt x="872" y="268"/>
                    <a:pt x="863" y="212"/>
                    <a:pt x="859" y="168"/>
                  </a:cubicBezTo>
                  <a:close/>
                  <a:moveTo>
                    <a:pt x="915" y="111"/>
                  </a:moveTo>
                  <a:cubicBezTo>
                    <a:pt x="991" y="118"/>
                    <a:pt x="1102" y="141"/>
                    <a:pt x="1201" y="208"/>
                  </a:cubicBezTo>
                  <a:cubicBezTo>
                    <a:pt x="1201" y="398"/>
                    <a:pt x="1201" y="398"/>
                    <a:pt x="1201" y="398"/>
                  </a:cubicBezTo>
                  <a:cubicBezTo>
                    <a:pt x="915" y="111"/>
                    <a:pt x="915" y="111"/>
                    <a:pt x="915" y="111"/>
                  </a:cubicBezTo>
                  <a:close/>
                  <a:moveTo>
                    <a:pt x="1353" y="431"/>
                  </a:moveTo>
                  <a:cubicBezTo>
                    <a:pt x="1352" y="468"/>
                    <a:pt x="1336" y="499"/>
                    <a:pt x="1322" y="519"/>
                  </a:cubicBezTo>
                  <a:cubicBezTo>
                    <a:pt x="1281" y="479"/>
                    <a:pt x="1281" y="479"/>
                    <a:pt x="1281" y="479"/>
                  </a:cubicBezTo>
                  <a:cubicBezTo>
                    <a:pt x="1281" y="275"/>
                    <a:pt x="1281" y="275"/>
                    <a:pt x="1281" y="275"/>
                  </a:cubicBezTo>
                  <a:cubicBezTo>
                    <a:pt x="1331" y="328"/>
                    <a:pt x="1355" y="380"/>
                    <a:pt x="1353" y="431"/>
                  </a:cubicBezTo>
                  <a:close/>
                  <a:moveTo>
                    <a:pt x="1542" y="275"/>
                  </a:moveTo>
                  <a:cubicBezTo>
                    <a:pt x="1542" y="479"/>
                    <a:pt x="1542" y="479"/>
                    <a:pt x="1542" y="479"/>
                  </a:cubicBezTo>
                  <a:cubicBezTo>
                    <a:pt x="1502" y="519"/>
                    <a:pt x="1502" y="519"/>
                    <a:pt x="1502" y="519"/>
                  </a:cubicBezTo>
                  <a:cubicBezTo>
                    <a:pt x="1488" y="499"/>
                    <a:pt x="1472" y="469"/>
                    <a:pt x="1470" y="432"/>
                  </a:cubicBezTo>
                  <a:cubicBezTo>
                    <a:pt x="1468" y="381"/>
                    <a:pt x="1492" y="328"/>
                    <a:pt x="1542" y="275"/>
                  </a:cubicBezTo>
                  <a:close/>
                  <a:moveTo>
                    <a:pt x="1810" y="526"/>
                  </a:moveTo>
                  <a:cubicBezTo>
                    <a:pt x="1755" y="582"/>
                    <a:pt x="1700" y="609"/>
                    <a:pt x="1647" y="608"/>
                  </a:cubicBezTo>
                  <a:cubicBezTo>
                    <a:pt x="1609" y="606"/>
                    <a:pt x="1579" y="590"/>
                    <a:pt x="1558" y="576"/>
                  </a:cubicBezTo>
                  <a:cubicBezTo>
                    <a:pt x="1728" y="405"/>
                    <a:pt x="1728" y="405"/>
                    <a:pt x="1728" y="405"/>
                  </a:cubicBezTo>
                  <a:cubicBezTo>
                    <a:pt x="1898" y="405"/>
                    <a:pt x="1898" y="405"/>
                    <a:pt x="1898" y="405"/>
                  </a:cubicBezTo>
                  <a:cubicBezTo>
                    <a:pt x="1876" y="448"/>
                    <a:pt x="1848" y="489"/>
                    <a:pt x="1810" y="526"/>
                  </a:cubicBezTo>
                  <a:close/>
                  <a:moveTo>
                    <a:pt x="1932" y="325"/>
                  </a:moveTo>
                  <a:cubicBezTo>
                    <a:pt x="1808" y="325"/>
                    <a:pt x="1808" y="325"/>
                    <a:pt x="1808" y="325"/>
                  </a:cubicBezTo>
                  <a:cubicBezTo>
                    <a:pt x="1965" y="168"/>
                    <a:pt x="1965" y="168"/>
                    <a:pt x="1965" y="168"/>
                  </a:cubicBezTo>
                  <a:cubicBezTo>
                    <a:pt x="1960" y="212"/>
                    <a:pt x="1951" y="268"/>
                    <a:pt x="1932" y="325"/>
                  </a:cubicBezTo>
                  <a:close/>
                  <a:moveTo>
                    <a:pt x="1622" y="208"/>
                  </a:moveTo>
                  <a:cubicBezTo>
                    <a:pt x="1722" y="141"/>
                    <a:pt x="1832" y="118"/>
                    <a:pt x="1908" y="111"/>
                  </a:cubicBezTo>
                  <a:cubicBezTo>
                    <a:pt x="1622" y="398"/>
                    <a:pt x="1622" y="398"/>
                    <a:pt x="1622" y="398"/>
                  </a:cubicBezTo>
                  <a:cubicBezTo>
                    <a:pt x="1622" y="208"/>
                    <a:pt x="1622" y="208"/>
                    <a:pt x="1622" y="208"/>
                  </a:cubicBezTo>
                  <a:close/>
                  <a:moveTo>
                    <a:pt x="1877" y="1463"/>
                  </a:moveTo>
                  <a:cubicBezTo>
                    <a:pt x="1452" y="1463"/>
                    <a:pt x="1452" y="1463"/>
                    <a:pt x="1452" y="1463"/>
                  </a:cubicBezTo>
                  <a:cubicBezTo>
                    <a:pt x="1452" y="1317"/>
                    <a:pt x="1452" y="1317"/>
                    <a:pt x="1452" y="1317"/>
                  </a:cubicBezTo>
                  <a:cubicBezTo>
                    <a:pt x="1511" y="1258"/>
                    <a:pt x="1511" y="1258"/>
                    <a:pt x="1511" y="1258"/>
                  </a:cubicBezTo>
                  <a:cubicBezTo>
                    <a:pt x="1526" y="1242"/>
                    <a:pt x="1526" y="1217"/>
                    <a:pt x="1511" y="1201"/>
                  </a:cubicBezTo>
                  <a:cubicBezTo>
                    <a:pt x="1495" y="1186"/>
                    <a:pt x="1470" y="1186"/>
                    <a:pt x="1454" y="1201"/>
                  </a:cubicBezTo>
                  <a:cubicBezTo>
                    <a:pt x="1452" y="1204"/>
                    <a:pt x="1452" y="1204"/>
                    <a:pt x="1452" y="1204"/>
                  </a:cubicBezTo>
                  <a:cubicBezTo>
                    <a:pt x="1452" y="1094"/>
                    <a:pt x="1452" y="1094"/>
                    <a:pt x="1452" y="1094"/>
                  </a:cubicBezTo>
                  <a:cubicBezTo>
                    <a:pt x="1533" y="1008"/>
                    <a:pt x="1594" y="908"/>
                    <a:pt x="1633" y="796"/>
                  </a:cubicBezTo>
                  <a:cubicBezTo>
                    <a:pt x="1640" y="776"/>
                    <a:pt x="1629" y="753"/>
                    <a:pt x="1608" y="745"/>
                  </a:cubicBezTo>
                  <a:cubicBezTo>
                    <a:pt x="1587" y="738"/>
                    <a:pt x="1565" y="749"/>
                    <a:pt x="1557" y="770"/>
                  </a:cubicBezTo>
                  <a:cubicBezTo>
                    <a:pt x="1532" y="842"/>
                    <a:pt x="1497" y="909"/>
                    <a:pt x="1452" y="970"/>
                  </a:cubicBezTo>
                  <a:cubicBezTo>
                    <a:pt x="1452" y="683"/>
                    <a:pt x="1452" y="683"/>
                    <a:pt x="1452" y="683"/>
                  </a:cubicBezTo>
                  <a:cubicBezTo>
                    <a:pt x="1501" y="633"/>
                    <a:pt x="1501" y="633"/>
                    <a:pt x="1501" y="633"/>
                  </a:cubicBezTo>
                  <a:cubicBezTo>
                    <a:pt x="1531" y="656"/>
                    <a:pt x="1579" y="685"/>
                    <a:pt x="1642" y="687"/>
                  </a:cubicBezTo>
                  <a:cubicBezTo>
                    <a:pt x="1646" y="688"/>
                    <a:pt x="1649" y="688"/>
                    <a:pt x="1652" y="688"/>
                  </a:cubicBezTo>
                  <a:cubicBezTo>
                    <a:pt x="1725" y="688"/>
                    <a:pt x="1798" y="652"/>
                    <a:pt x="1867" y="583"/>
                  </a:cubicBezTo>
                  <a:cubicBezTo>
                    <a:pt x="2072" y="377"/>
                    <a:pt x="2047" y="79"/>
                    <a:pt x="2046" y="66"/>
                  </a:cubicBezTo>
                  <a:cubicBezTo>
                    <a:pt x="2045" y="47"/>
                    <a:pt x="2030" y="32"/>
                    <a:pt x="2011" y="30"/>
                  </a:cubicBezTo>
                  <a:cubicBezTo>
                    <a:pt x="2008" y="29"/>
                    <a:pt x="1704" y="0"/>
                    <a:pt x="1495" y="210"/>
                  </a:cubicBezTo>
                  <a:cubicBezTo>
                    <a:pt x="1457" y="248"/>
                    <a:pt x="1429" y="287"/>
                    <a:pt x="1412" y="326"/>
                  </a:cubicBezTo>
                  <a:cubicBezTo>
                    <a:pt x="1394" y="287"/>
                    <a:pt x="1367" y="248"/>
                    <a:pt x="1329" y="210"/>
                  </a:cubicBezTo>
                  <a:cubicBezTo>
                    <a:pt x="1119" y="0"/>
                    <a:pt x="816" y="29"/>
                    <a:pt x="813" y="30"/>
                  </a:cubicBezTo>
                  <a:cubicBezTo>
                    <a:pt x="794" y="32"/>
                    <a:pt x="779" y="47"/>
                    <a:pt x="777" y="66"/>
                  </a:cubicBezTo>
                  <a:cubicBezTo>
                    <a:pt x="776" y="79"/>
                    <a:pt x="751" y="377"/>
                    <a:pt x="956" y="583"/>
                  </a:cubicBezTo>
                  <a:cubicBezTo>
                    <a:pt x="1026" y="652"/>
                    <a:pt x="1098" y="688"/>
                    <a:pt x="1171" y="688"/>
                  </a:cubicBezTo>
                  <a:cubicBezTo>
                    <a:pt x="1175" y="688"/>
                    <a:pt x="1178" y="688"/>
                    <a:pt x="1181" y="687"/>
                  </a:cubicBezTo>
                  <a:cubicBezTo>
                    <a:pt x="1244" y="685"/>
                    <a:pt x="1293" y="656"/>
                    <a:pt x="1322" y="633"/>
                  </a:cubicBezTo>
                  <a:cubicBezTo>
                    <a:pt x="1372" y="683"/>
                    <a:pt x="1372" y="683"/>
                    <a:pt x="1372" y="683"/>
                  </a:cubicBezTo>
                  <a:cubicBezTo>
                    <a:pt x="1372" y="1037"/>
                    <a:pt x="1372" y="1037"/>
                    <a:pt x="1372" y="1037"/>
                  </a:cubicBezTo>
                  <a:cubicBezTo>
                    <a:pt x="1345" y="1011"/>
                    <a:pt x="1345" y="1011"/>
                    <a:pt x="1345" y="1011"/>
                  </a:cubicBezTo>
                  <a:cubicBezTo>
                    <a:pt x="1330" y="995"/>
                    <a:pt x="1304" y="995"/>
                    <a:pt x="1289" y="1011"/>
                  </a:cubicBezTo>
                  <a:cubicBezTo>
                    <a:pt x="1273" y="1027"/>
                    <a:pt x="1273" y="1052"/>
                    <a:pt x="1289" y="1067"/>
                  </a:cubicBezTo>
                  <a:cubicBezTo>
                    <a:pt x="1372" y="1150"/>
                    <a:pt x="1372" y="1150"/>
                    <a:pt x="1372" y="1150"/>
                  </a:cubicBezTo>
                  <a:cubicBezTo>
                    <a:pt x="1372" y="1300"/>
                    <a:pt x="1372" y="1300"/>
                    <a:pt x="1372" y="1300"/>
                  </a:cubicBezTo>
                  <a:cubicBezTo>
                    <a:pt x="1372" y="1300"/>
                    <a:pt x="1372" y="1300"/>
                    <a:pt x="1372" y="1300"/>
                  </a:cubicBezTo>
                  <a:cubicBezTo>
                    <a:pt x="1372" y="1463"/>
                    <a:pt x="1372" y="1463"/>
                    <a:pt x="1372" y="1463"/>
                  </a:cubicBezTo>
                  <a:cubicBezTo>
                    <a:pt x="40" y="1463"/>
                    <a:pt x="40" y="1463"/>
                    <a:pt x="40" y="1463"/>
                  </a:cubicBezTo>
                  <a:cubicBezTo>
                    <a:pt x="18" y="1463"/>
                    <a:pt x="0" y="1481"/>
                    <a:pt x="0" y="1503"/>
                  </a:cubicBezTo>
                  <a:cubicBezTo>
                    <a:pt x="0" y="1525"/>
                    <a:pt x="18" y="1543"/>
                    <a:pt x="40" y="1543"/>
                  </a:cubicBezTo>
                  <a:cubicBezTo>
                    <a:pt x="1877" y="1543"/>
                    <a:pt x="1877" y="1543"/>
                    <a:pt x="1877" y="1543"/>
                  </a:cubicBezTo>
                  <a:cubicBezTo>
                    <a:pt x="1899" y="1543"/>
                    <a:pt x="1917" y="1525"/>
                    <a:pt x="1917" y="1503"/>
                  </a:cubicBezTo>
                  <a:cubicBezTo>
                    <a:pt x="1917" y="1481"/>
                    <a:pt x="1899" y="1463"/>
                    <a:pt x="1877" y="14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3" name="Freeform 26"/>
            <p:cNvSpPr>
              <a:spLocks/>
            </p:cNvSpPr>
            <p:nvPr/>
          </p:nvSpPr>
          <p:spPr bwMode="auto">
            <a:xfrm>
              <a:off x="6637338" y="5186363"/>
              <a:ext cx="58738" cy="55563"/>
            </a:xfrm>
            <a:custGeom>
              <a:avLst/>
              <a:gdLst>
                <a:gd name="T0" fmla="*/ 33 w 91"/>
                <a:gd name="T1" fmla="*/ 83 h 85"/>
                <a:gd name="T2" fmla="*/ 34 w 91"/>
                <a:gd name="T3" fmla="*/ 83 h 85"/>
                <a:gd name="T4" fmla="*/ 46 w 91"/>
                <a:gd name="T5" fmla="*/ 85 h 85"/>
                <a:gd name="T6" fmla="*/ 84 w 91"/>
                <a:gd name="T7" fmla="*/ 57 h 85"/>
                <a:gd name="T8" fmla="*/ 58 w 91"/>
                <a:gd name="T9" fmla="*/ 7 h 85"/>
                <a:gd name="T10" fmla="*/ 57 w 91"/>
                <a:gd name="T11" fmla="*/ 7 h 85"/>
                <a:gd name="T12" fmla="*/ 7 w 91"/>
                <a:gd name="T13" fmla="*/ 33 h 85"/>
                <a:gd name="T14" fmla="*/ 33 w 91"/>
                <a:gd name="T15" fmla="*/ 8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1" h="85">
                  <a:moveTo>
                    <a:pt x="33" y="83"/>
                  </a:moveTo>
                  <a:cubicBezTo>
                    <a:pt x="34" y="83"/>
                    <a:pt x="34" y="83"/>
                    <a:pt x="34" y="83"/>
                  </a:cubicBezTo>
                  <a:cubicBezTo>
                    <a:pt x="38" y="85"/>
                    <a:pt x="42" y="85"/>
                    <a:pt x="46" y="85"/>
                  </a:cubicBezTo>
                  <a:cubicBezTo>
                    <a:pt x="63" y="85"/>
                    <a:pt x="79" y="74"/>
                    <a:pt x="84" y="57"/>
                  </a:cubicBezTo>
                  <a:cubicBezTo>
                    <a:pt x="91" y="36"/>
                    <a:pt x="79" y="14"/>
                    <a:pt x="58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36" y="0"/>
                    <a:pt x="14" y="12"/>
                    <a:pt x="7" y="33"/>
                  </a:cubicBezTo>
                  <a:cubicBezTo>
                    <a:pt x="0" y="54"/>
                    <a:pt x="12" y="77"/>
                    <a:pt x="33" y="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4" name="Freeform 27"/>
            <p:cNvSpPr>
              <a:spLocks noEditPoints="1"/>
            </p:cNvSpPr>
            <p:nvPr/>
          </p:nvSpPr>
          <p:spPr bwMode="auto">
            <a:xfrm>
              <a:off x="5969001" y="5167313"/>
              <a:ext cx="874713" cy="1089025"/>
            </a:xfrm>
            <a:custGeom>
              <a:avLst/>
              <a:gdLst>
                <a:gd name="T0" fmla="*/ 420 w 1350"/>
                <a:gd name="T1" fmla="*/ 207 h 1680"/>
                <a:gd name="T2" fmla="*/ 593 w 1350"/>
                <a:gd name="T3" fmla="*/ 414 h 1680"/>
                <a:gd name="T4" fmla="*/ 596 w 1350"/>
                <a:gd name="T5" fmla="*/ 510 h 1680"/>
                <a:gd name="T6" fmla="*/ 510 w 1350"/>
                <a:gd name="T7" fmla="*/ 630 h 1680"/>
                <a:gd name="T8" fmla="*/ 498 w 1350"/>
                <a:gd name="T9" fmla="*/ 794 h 1680"/>
                <a:gd name="T10" fmla="*/ 638 w 1350"/>
                <a:gd name="T11" fmla="*/ 880 h 1680"/>
                <a:gd name="T12" fmla="*/ 734 w 1350"/>
                <a:gd name="T13" fmla="*/ 880 h 1680"/>
                <a:gd name="T14" fmla="*/ 788 w 1350"/>
                <a:gd name="T15" fmla="*/ 911 h 1680"/>
                <a:gd name="T16" fmla="*/ 794 w 1350"/>
                <a:gd name="T17" fmla="*/ 961 h 1680"/>
                <a:gd name="T18" fmla="*/ 761 w 1350"/>
                <a:gd name="T19" fmla="*/ 999 h 1680"/>
                <a:gd name="T20" fmla="*/ 721 w 1350"/>
                <a:gd name="T21" fmla="*/ 1018 h 1680"/>
                <a:gd name="T22" fmla="*/ 539 w 1350"/>
                <a:gd name="T23" fmla="*/ 1435 h 1680"/>
                <a:gd name="T24" fmla="*/ 574 w 1350"/>
                <a:gd name="T25" fmla="*/ 1552 h 1680"/>
                <a:gd name="T26" fmla="*/ 80 w 1350"/>
                <a:gd name="T27" fmla="*/ 840 h 1680"/>
                <a:gd name="T28" fmla="*/ 420 w 1350"/>
                <a:gd name="T29" fmla="*/ 207 h 1680"/>
                <a:gd name="T30" fmla="*/ 621 w 1350"/>
                <a:gd name="T31" fmla="*/ 1651 h 1680"/>
                <a:gd name="T32" fmla="*/ 627 w 1350"/>
                <a:gd name="T33" fmla="*/ 1653 h 1680"/>
                <a:gd name="T34" fmla="*/ 840 w 1350"/>
                <a:gd name="T35" fmla="*/ 1680 h 1680"/>
                <a:gd name="T36" fmla="*/ 1264 w 1350"/>
                <a:gd name="T37" fmla="*/ 1565 h 1680"/>
                <a:gd name="T38" fmla="*/ 1279 w 1350"/>
                <a:gd name="T39" fmla="*/ 1510 h 1680"/>
                <a:gd name="T40" fmla="*/ 1224 w 1350"/>
                <a:gd name="T41" fmla="*/ 1496 h 1680"/>
                <a:gd name="T42" fmla="*/ 919 w 1350"/>
                <a:gd name="T43" fmla="*/ 1596 h 1680"/>
                <a:gd name="T44" fmla="*/ 1013 w 1350"/>
                <a:gd name="T45" fmla="*/ 1379 h 1680"/>
                <a:gd name="T46" fmla="*/ 1255 w 1350"/>
                <a:gd name="T47" fmla="*/ 1257 h 1680"/>
                <a:gd name="T48" fmla="*/ 1297 w 1350"/>
                <a:gd name="T49" fmla="*/ 1267 h 1680"/>
                <a:gd name="T50" fmla="*/ 1345 w 1350"/>
                <a:gd name="T51" fmla="*/ 1237 h 1680"/>
                <a:gd name="T52" fmla="*/ 1315 w 1350"/>
                <a:gd name="T53" fmla="*/ 1189 h 1680"/>
                <a:gd name="T54" fmla="*/ 1273 w 1350"/>
                <a:gd name="T55" fmla="*/ 1179 h 1680"/>
                <a:gd name="T56" fmla="*/ 940 w 1350"/>
                <a:gd name="T57" fmla="*/ 1347 h 1680"/>
                <a:gd name="T58" fmla="*/ 830 w 1350"/>
                <a:gd name="T59" fmla="*/ 1600 h 1680"/>
                <a:gd name="T60" fmla="*/ 666 w 1350"/>
                <a:gd name="T61" fmla="*/ 1580 h 1680"/>
                <a:gd name="T62" fmla="*/ 615 w 1350"/>
                <a:gd name="T63" fmla="*/ 1412 h 1680"/>
                <a:gd name="T64" fmla="*/ 756 w 1350"/>
                <a:gd name="T65" fmla="*/ 1090 h 1680"/>
                <a:gd name="T66" fmla="*/ 796 w 1350"/>
                <a:gd name="T67" fmla="*/ 1070 h 1680"/>
                <a:gd name="T68" fmla="*/ 870 w 1350"/>
                <a:gd name="T69" fmla="*/ 984 h 1680"/>
                <a:gd name="T70" fmla="*/ 857 w 1350"/>
                <a:gd name="T71" fmla="*/ 871 h 1680"/>
                <a:gd name="T72" fmla="*/ 734 w 1350"/>
                <a:gd name="T73" fmla="*/ 800 h 1680"/>
                <a:gd name="T74" fmla="*/ 638 w 1350"/>
                <a:gd name="T75" fmla="*/ 800 h 1680"/>
                <a:gd name="T76" fmla="*/ 569 w 1350"/>
                <a:gd name="T77" fmla="*/ 758 h 1680"/>
                <a:gd name="T78" fmla="*/ 575 w 1350"/>
                <a:gd name="T79" fmla="*/ 676 h 1680"/>
                <a:gd name="T80" fmla="*/ 661 w 1350"/>
                <a:gd name="T81" fmla="*/ 556 h 1680"/>
                <a:gd name="T82" fmla="*/ 654 w 1350"/>
                <a:gd name="T83" fmla="*/ 363 h 1680"/>
                <a:gd name="T84" fmla="*/ 490 w 1350"/>
                <a:gd name="T85" fmla="*/ 166 h 1680"/>
                <a:gd name="T86" fmla="*/ 840 w 1350"/>
                <a:gd name="T87" fmla="*/ 80 h 1680"/>
                <a:gd name="T88" fmla="*/ 911 w 1350"/>
                <a:gd name="T89" fmla="*/ 84 h 1680"/>
                <a:gd name="T90" fmla="*/ 955 w 1350"/>
                <a:gd name="T91" fmla="*/ 47 h 1680"/>
                <a:gd name="T92" fmla="*/ 919 w 1350"/>
                <a:gd name="T93" fmla="*/ 4 h 1680"/>
                <a:gd name="T94" fmla="*/ 840 w 1350"/>
                <a:gd name="T95" fmla="*/ 0 h 1680"/>
                <a:gd name="T96" fmla="*/ 412 w 1350"/>
                <a:gd name="T97" fmla="*/ 117 h 1680"/>
                <a:gd name="T98" fmla="*/ 404 w 1350"/>
                <a:gd name="T99" fmla="*/ 122 h 1680"/>
                <a:gd name="T100" fmla="*/ 0 w 1350"/>
                <a:gd name="T101" fmla="*/ 840 h 1680"/>
                <a:gd name="T102" fmla="*/ 621 w 1350"/>
                <a:gd name="T103" fmla="*/ 1651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50" h="1680">
                  <a:moveTo>
                    <a:pt x="420" y="207"/>
                  </a:moveTo>
                  <a:cubicBezTo>
                    <a:pt x="593" y="414"/>
                    <a:pt x="593" y="414"/>
                    <a:pt x="593" y="414"/>
                  </a:cubicBezTo>
                  <a:cubicBezTo>
                    <a:pt x="616" y="441"/>
                    <a:pt x="617" y="481"/>
                    <a:pt x="596" y="510"/>
                  </a:cubicBezTo>
                  <a:cubicBezTo>
                    <a:pt x="510" y="630"/>
                    <a:pt x="510" y="630"/>
                    <a:pt x="510" y="630"/>
                  </a:cubicBezTo>
                  <a:cubicBezTo>
                    <a:pt x="475" y="678"/>
                    <a:pt x="470" y="741"/>
                    <a:pt x="498" y="794"/>
                  </a:cubicBezTo>
                  <a:cubicBezTo>
                    <a:pt x="525" y="847"/>
                    <a:pt x="579" y="880"/>
                    <a:pt x="638" y="880"/>
                  </a:cubicBezTo>
                  <a:cubicBezTo>
                    <a:pt x="734" y="880"/>
                    <a:pt x="734" y="880"/>
                    <a:pt x="734" y="880"/>
                  </a:cubicBezTo>
                  <a:cubicBezTo>
                    <a:pt x="756" y="880"/>
                    <a:pt x="776" y="892"/>
                    <a:pt x="788" y="911"/>
                  </a:cubicBezTo>
                  <a:cubicBezTo>
                    <a:pt x="796" y="926"/>
                    <a:pt x="799" y="944"/>
                    <a:pt x="794" y="961"/>
                  </a:cubicBezTo>
                  <a:cubicBezTo>
                    <a:pt x="788" y="977"/>
                    <a:pt x="777" y="991"/>
                    <a:pt x="761" y="999"/>
                  </a:cubicBezTo>
                  <a:cubicBezTo>
                    <a:pt x="721" y="1018"/>
                    <a:pt x="721" y="1018"/>
                    <a:pt x="721" y="1018"/>
                  </a:cubicBezTo>
                  <a:cubicBezTo>
                    <a:pt x="566" y="1094"/>
                    <a:pt x="489" y="1269"/>
                    <a:pt x="539" y="1435"/>
                  </a:cubicBezTo>
                  <a:cubicBezTo>
                    <a:pt x="574" y="1552"/>
                    <a:pt x="574" y="1552"/>
                    <a:pt x="574" y="1552"/>
                  </a:cubicBezTo>
                  <a:cubicBezTo>
                    <a:pt x="286" y="1444"/>
                    <a:pt x="80" y="1166"/>
                    <a:pt x="80" y="840"/>
                  </a:cubicBezTo>
                  <a:cubicBezTo>
                    <a:pt x="80" y="576"/>
                    <a:pt x="215" y="343"/>
                    <a:pt x="420" y="207"/>
                  </a:cubicBezTo>
                  <a:close/>
                  <a:moveTo>
                    <a:pt x="621" y="1651"/>
                  </a:moveTo>
                  <a:cubicBezTo>
                    <a:pt x="623" y="1652"/>
                    <a:pt x="625" y="1652"/>
                    <a:pt x="627" y="1653"/>
                  </a:cubicBezTo>
                  <a:cubicBezTo>
                    <a:pt x="695" y="1671"/>
                    <a:pt x="766" y="1680"/>
                    <a:pt x="840" y="1680"/>
                  </a:cubicBezTo>
                  <a:cubicBezTo>
                    <a:pt x="989" y="1680"/>
                    <a:pt x="1136" y="1640"/>
                    <a:pt x="1264" y="1565"/>
                  </a:cubicBezTo>
                  <a:cubicBezTo>
                    <a:pt x="1283" y="1554"/>
                    <a:pt x="1290" y="1529"/>
                    <a:pt x="1279" y="1510"/>
                  </a:cubicBezTo>
                  <a:cubicBezTo>
                    <a:pt x="1267" y="1491"/>
                    <a:pt x="1243" y="1485"/>
                    <a:pt x="1224" y="1496"/>
                  </a:cubicBezTo>
                  <a:cubicBezTo>
                    <a:pt x="1131" y="1551"/>
                    <a:pt x="1026" y="1585"/>
                    <a:pt x="919" y="1596"/>
                  </a:cubicBezTo>
                  <a:cubicBezTo>
                    <a:pt x="1013" y="1379"/>
                    <a:pt x="1013" y="1379"/>
                    <a:pt x="1013" y="1379"/>
                  </a:cubicBezTo>
                  <a:cubicBezTo>
                    <a:pt x="1054" y="1285"/>
                    <a:pt x="1155" y="1234"/>
                    <a:pt x="1255" y="1257"/>
                  </a:cubicBezTo>
                  <a:cubicBezTo>
                    <a:pt x="1297" y="1267"/>
                    <a:pt x="1297" y="1267"/>
                    <a:pt x="1297" y="1267"/>
                  </a:cubicBezTo>
                  <a:cubicBezTo>
                    <a:pt x="1318" y="1272"/>
                    <a:pt x="1340" y="1258"/>
                    <a:pt x="1345" y="1237"/>
                  </a:cubicBezTo>
                  <a:cubicBezTo>
                    <a:pt x="1350" y="1215"/>
                    <a:pt x="1337" y="1194"/>
                    <a:pt x="1315" y="1189"/>
                  </a:cubicBezTo>
                  <a:cubicBezTo>
                    <a:pt x="1273" y="1179"/>
                    <a:pt x="1273" y="1179"/>
                    <a:pt x="1273" y="1179"/>
                  </a:cubicBezTo>
                  <a:cubicBezTo>
                    <a:pt x="1136" y="1147"/>
                    <a:pt x="996" y="1218"/>
                    <a:pt x="940" y="1347"/>
                  </a:cubicBezTo>
                  <a:cubicBezTo>
                    <a:pt x="830" y="1600"/>
                    <a:pt x="830" y="1600"/>
                    <a:pt x="830" y="1600"/>
                  </a:cubicBezTo>
                  <a:cubicBezTo>
                    <a:pt x="774" y="1599"/>
                    <a:pt x="719" y="1592"/>
                    <a:pt x="666" y="1580"/>
                  </a:cubicBezTo>
                  <a:cubicBezTo>
                    <a:pt x="615" y="1412"/>
                    <a:pt x="615" y="1412"/>
                    <a:pt x="615" y="1412"/>
                  </a:cubicBezTo>
                  <a:cubicBezTo>
                    <a:pt x="577" y="1284"/>
                    <a:pt x="636" y="1149"/>
                    <a:pt x="756" y="1090"/>
                  </a:cubicBezTo>
                  <a:cubicBezTo>
                    <a:pt x="796" y="1070"/>
                    <a:pt x="796" y="1070"/>
                    <a:pt x="796" y="1070"/>
                  </a:cubicBezTo>
                  <a:cubicBezTo>
                    <a:pt x="832" y="1053"/>
                    <a:pt x="859" y="1021"/>
                    <a:pt x="870" y="984"/>
                  </a:cubicBezTo>
                  <a:cubicBezTo>
                    <a:pt x="882" y="946"/>
                    <a:pt x="877" y="905"/>
                    <a:pt x="857" y="871"/>
                  </a:cubicBezTo>
                  <a:cubicBezTo>
                    <a:pt x="831" y="827"/>
                    <a:pt x="784" y="800"/>
                    <a:pt x="734" y="800"/>
                  </a:cubicBezTo>
                  <a:cubicBezTo>
                    <a:pt x="638" y="800"/>
                    <a:pt x="638" y="800"/>
                    <a:pt x="638" y="800"/>
                  </a:cubicBezTo>
                  <a:cubicBezTo>
                    <a:pt x="608" y="800"/>
                    <a:pt x="582" y="784"/>
                    <a:pt x="569" y="758"/>
                  </a:cubicBezTo>
                  <a:cubicBezTo>
                    <a:pt x="555" y="731"/>
                    <a:pt x="557" y="701"/>
                    <a:pt x="575" y="676"/>
                  </a:cubicBezTo>
                  <a:cubicBezTo>
                    <a:pt x="661" y="556"/>
                    <a:pt x="661" y="556"/>
                    <a:pt x="661" y="556"/>
                  </a:cubicBezTo>
                  <a:cubicBezTo>
                    <a:pt x="703" y="498"/>
                    <a:pt x="700" y="418"/>
                    <a:pt x="654" y="363"/>
                  </a:cubicBezTo>
                  <a:cubicBezTo>
                    <a:pt x="490" y="166"/>
                    <a:pt x="490" y="166"/>
                    <a:pt x="490" y="166"/>
                  </a:cubicBezTo>
                  <a:cubicBezTo>
                    <a:pt x="595" y="111"/>
                    <a:pt x="714" y="80"/>
                    <a:pt x="840" y="80"/>
                  </a:cubicBezTo>
                  <a:cubicBezTo>
                    <a:pt x="864" y="80"/>
                    <a:pt x="888" y="81"/>
                    <a:pt x="911" y="84"/>
                  </a:cubicBezTo>
                  <a:cubicBezTo>
                    <a:pt x="933" y="86"/>
                    <a:pt x="953" y="69"/>
                    <a:pt x="955" y="47"/>
                  </a:cubicBezTo>
                  <a:cubicBezTo>
                    <a:pt x="957" y="25"/>
                    <a:pt x="941" y="6"/>
                    <a:pt x="919" y="4"/>
                  </a:cubicBezTo>
                  <a:cubicBezTo>
                    <a:pt x="893" y="1"/>
                    <a:pt x="866" y="0"/>
                    <a:pt x="840" y="0"/>
                  </a:cubicBezTo>
                  <a:cubicBezTo>
                    <a:pt x="684" y="0"/>
                    <a:pt x="538" y="43"/>
                    <a:pt x="412" y="117"/>
                  </a:cubicBezTo>
                  <a:cubicBezTo>
                    <a:pt x="410" y="119"/>
                    <a:pt x="407" y="120"/>
                    <a:pt x="404" y="122"/>
                  </a:cubicBezTo>
                  <a:cubicBezTo>
                    <a:pt x="162" y="270"/>
                    <a:pt x="0" y="536"/>
                    <a:pt x="0" y="840"/>
                  </a:cubicBezTo>
                  <a:cubicBezTo>
                    <a:pt x="0" y="1228"/>
                    <a:pt x="263" y="1554"/>
                    <a:pt x="621" y="16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sp>
        <p:nvSpPr>
          <p:cNvPr id="55" name="Freeform 12"/>
          <p:cNvSpPr>
            <a:spLocks noEditPoints="1"/>
          </p:cNvSpPr>
          <p:nvPr/>
        </p:nvSpPr>
        <p:spPr bwMode="auto">
          <a:xfrm>
            <a:off x="9544095" y="4315994"/>
            <a:ext cx="768255" cy="802826"/>
          </a:xfrm>
          <a:custGeom>
            <a:avLst/>
            <a:gdLst>
              <a:gd name="T0" fmla="*/ 1535 w 1960"/>
              <a:gd name="T1" fmla="*/ 1675 h 2048"/>
              <a:gd name="T2" fmla="*/ 1010 w 1960"/>
              <a:gd name="T3" fmla="*/ 1552 h 2048"/>
              <a:gd name="T4" fmla="*/ 1532 w 1960"/>
              <a:gd name="T5" fmla="*/ 1549 h 2048"/>
              <a:gd name="T6" fmla="*/ 433 w 1960"/>
              <a:gd name="T7" fmla="*/ 1988 h 2048"/>
              <a:gd name="T8" fmla="*/ 950 w 1960"/>
              <a:gd name="T9" fmla="*/ 1735 h 2048"/>
              <a:gd name="T10" fmla="*/ 425 w 1960"/>
              <a:gd name="T11" fmla="*/ 1551 h 2048"/>
              <a:gd name="T12" fmla="*/ 947 w 1960"/>
              <a:gd name="T13" fmla="*/ 1549 h 2048"/>
              <a:gd name="T14" fmla="*/ 950 w 1960"/>
              <a:gd name="T15" fmla="*/ 1552 h 2048"/>
              <a:gd name="T16" fmla="*/ 425 w 1960"/>
              <a:gd name="T17" fmla="*/ 1675 h 2048"/>
              <a:gd name="T18" fmla="*/ 270 w 1960"/>
              <a:gd name="T19" fmla="*/ 1243 h 2048"/>
              <a:gd name="T20" fmla="*/ 67 w 1960"/>
              <a:gd name="T21" fmla="*/ 510 h 2048"/>
              <a:gd name="T22" fmla="*/ 212 w 1960"/>
              <a:gd name="T23" fmla="*/ 487 h 2048"/>
              <a:gd name="T24" fmla="*/ 370 w 1960"/>
              <a:gd name="T25" fmla="*/ 1028 h 2048"/>
              <a:gd name="T26" fmla="*/ 599 w 1960"/>
              <a:gd name="T27" fmla="*/ 1151 h 2048"/>
              <a:gd name="T28" fmla="*/ 404 w 1960"/>
              <a:gd name="T29" fmla="*/ 916 h 2048"/>
              <a:gd name="T30" fmla="*/ 590 w 1960"/>
              <a:gd name="T31" fmla="*/ 964 h 2048"/>
              <a:gd name="T32" fmla="*/ 932 w 1960"/>
              <a:gd name="T33" fmla="*/ 1489 h 2048"/>
              <a:gd name="T34" fmla="*/ 679 w 1960"/>
              <a:gd name="T35" fmla="*/ 860 h 2048"/>
              <a:gd name="T36" fmla="*/ 1227 w 1960"/>
              <a:gd name="T37" fmla="*/ 846 h 2048"/>
              <a:gd name="T38" fmla="*/ 1384 w 1960"/>
              <a:gd name="T39" fmla="*/ 883 h 2048"/>
              <a:gd name="T40" fmla="*/ 980 w 1960"/>
              <a:gd name="T41" fmla="*/ 1413 h 2048"/>
              <a:gd name="T42" fmla="*/ 566 w 1960"/>
              <a:gd name="T43" fmla="*/ 877 h 2048"/>
              <a:gd name="T44" fmla="*/ 679 w 1960"/>
              <a:gd name="T45" fmla="*/ 860 h 2048"/>
              <a:gd name="T46" fmla="*/ 692 w 1960"/>
              <a:gd name="T47" fmla="*/ 317 h 2048"/>
              <a:gd name="T48" fmla="*/ 938 w 1960"/>
              <a:gd name="T49" fmla="*/ 331 h 2048"/>
              <a:gd name="T50" fmla="*/ 998 w 1960"/>
              <a:gd name="T51" fmla="*/ 137 h 2048"/>
              <a:gd name="T52" fmla="*/ 1171 w 1960"/>
              <a:gd name="T53" fmla="*/ 178 h 2048"/>
              <a:gd name="T54" fmla="*/ 998 w 1960"/>
              <a:gd name="T55" fmla="*/ 224 h 2048"/>
              <a:gd name="T56" fmla="*/ 1846 w 1960"/>
              <a:gd name="T57" fmla="*/ 352 h 2048"/>
              <a:gd name="T58" fmla="*/ 1440 w 1960"/>
              <a:gd name="T59" fmla="*/ 847 h 2048"/>
              <a:gd name="T60" fmla="*/ 998 w 1960"/>
              <a:gd name="T61" fmla="*/ 645 h 2048"/>
              <a:gd name="T62" fmla="*/ 1231 w 1960"/>
              <a:gd name="T63" fmla="*/ 178 h 2048"/>
              <a:gd name="T64" fmla="*/ 1075 w 1960"/>
              <a:gd name="T65" fmla="*/ 0 h 2048"/>
              <a:gd name="T66" fmla="*/ 827 w 1960"/>
              <a:gd name="T67" fmla="*/ 161 h 2048"/>
              <a:gd name="T68" fmla="*/ 632 w 1960"/>
              <a:gd name="T69" fmla="*/ 317 h 2048"/>
              <a:gd name="T70" fmla="*/ 938 w 1960"/>
              <a:gd name="T71" fmla="*/ 645 h 2048"/>
              <a:gd name="T72" fmla="*/ 506 w 1960"/>
              <a:gd name="T73" fmla="*/ 840 h 2048"/>
              <a:gd name="T74" fmla="*/ 114 w 1960"/>
              <a:gd name="T75" fmla="*/ 352 h 2048"/>
              <a:gd name="T76" fmla="*/ 7 w 1960"/>
              <a:gd name="T77" fmla="*/ 520 h 2048"/>
              <a:gd name="T78" fmla="*/ 236 w 1960"/>
              <a:gd name="T79" fmla="*/ 1293 h 2048"/>
              <a:gd name="T80" fmla="*/ 429 w 1960"/>
              <a:gd name="T81" fmla="*/ 1489 h 2048"/>
              <a:gd name="T82" fmla="*/ 365 w 1960"/>
              <a:gd name="T83" fmla="*/ 1981 h 2048"/>
              <a:gd name="T84" fmla="*/ 980 w 1960"/>
              <a:gd name="T85" fmla="*/ 2035 h 2048"/>
              <a:gd name="T86" fmla="*/ 1252 w 1960"/>
              <a:gd name="T87" fmla="*/ 2018 h 2048"/>
              <a:gd name="T88" fmla="*/ 1010 w 1960"/>
              <a:gd name="T89" fmla="*/ 1978 h 2048"/>
              <a:gd name="T90" fmla="*/ 1535 w 1960"/>
              <a:gd name="T91" fmla="*/ 1981 h 2048"/>
              <a:gd name="T92" fmla="*/ 1332 w 1960"/>
              <a:gd name="T93" fmla="*/ 2018 h 2048"/>
              <a:gd name="T94" fmla="*/ 1595 w 1960"/>
              <a:gd name="T95" fmla="*/ 1981 h 2048"/>
              <a:gd name="T96" fmla="*/ 1532 w 1960"/>
              <a:gd name="T97" fmla="*/ 1489 h 2048"/>
              <a:gd name="T98" fmla="*/ 1724 w 1960"/>
              <a:gd name="T99" fmla="*/ 1293 h 2048"/>
              <a:gd name="T100" fmla="*/ 1862 w 1960"/>
              <a:gd name="T101" fmla="*/ 988 h 2048"/>
              <a:gd name="T102" fmla="*/ 1780 w 1960"/>
              <a:gd name="T103" fmla="*/ 1096 h 2048"/>
              <a:gd name="T104" fmla="*/ 1409 w 1960"/>
              <a:gd name="T105" fmla="*/ 1476 h 2048"/>
              <a:gd name="T106" fmla="*/ 1188 w 1960"/>
              <a:gd name="T107" fmla="*/ 1103 h 2048"/>
              <a:gd name="T108" fmla="*/ 1556 w 1960"/>
              <a:gd name="T109" fmla="*/ 916 h 2048"/>
              <a:gd name="T110" fmla="*/ 1361 w 1960"/>
              <a:gd name="T111" fmla="*/ 1151 h 2048"/>
              <a:gd name="T112" fmla="*/ 1590 w 1960"/>
              <a:gd name="T113" fmla="*/ 1028 h 2048"/>
              <a:gd name="T114" fmla="*/ 1748 w 1960"/>
              <a:gd name="T115" fmla="*/ 487 h 2048"/>
              <a:gd name="T116" fmla="*/ 1894 w 1960"/>
              <a:gd name="T117" fmla="*/ 510 h 2048"/>
              <a:gd name="T118" fmla="*/ 1889 w 1960"/>
              <a:gd name="T119" fmla="*/ 848 h 2048"/>
              <a:gd name="T120" fmla="*/ 1847 w 1960"/>
              <a:gd name="T121" fmla="*/ 352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60" h="2048">
                <a:moveTo>
                  <a:pt x="1532" y="1549"/>
                </a:moveTo>
                <a:cubicBezTo>
                  <a:pt x="1533" y="1549"/>
                  <a:pt x="1535" y="1550"/>
                  <a:pt x="1535" y="1551"/>
                </a:cubicBezTo>
                <a:cubicBezTo>
                  <a:pt x="1535" y="1675"/>
                  <a:pt x="1535" y="1675"/>
                  <a:pt x="1535" y="1675"/>
                </a:cubicBezTo>
                <a:cubicBezTo>
                  <a:pt x="1010" y="1675"/>
                  <a:pt x="1010" y="1675"/>
                  <a:pt x="1010" y="1675"/>
                </a:cubicBezTo>
                <a:cubicBezTo>
                  <a:pt x="1010" y="1552"/>
                  <a:pt x="1010" y="1552"/>
                  <a:pt x="1010" y="1552"/>
                </a:cubicBezTo>
                <a:cubicBezTo>
                  <a:pt x="1010" y="1552"/>
                  <a:pt x="1010" y="1552"/>
                  <a:pt x="1010" y="1552"/>
                </a:cubicBezTo>
                <a:cubicBezTo>
                  <a:pt x="1010" y="1552"/>
                  <a:pt x="1010" y="1552"/>
                  <a:pt x="1010" y="1551"/>
                </a:cubicBezTo>
                <a:cubicBezTo>
                  <a:pt x="1010" y="1550"/>
                  <a:pt x="1012" y="1549"/>
                  <a:pt x="1013" y="1549"/>
                </a:cubicBezTo>
                <a:cubicBezTo>
                  <a:pt x="1026" y="1549"/>
                  <a:pt x="1518" y="1549"/>
                  <a:pt x="1532" y="1549"/>
                </a:cubicBezTo>
                <a:close/>
                <a:moveTo>
                  <a:pt x="950" y="1978"/>
                </a:moveTo>
                <a:cubicBezTo>
                  <a:pt x="950" y="1984"/>
                  <a:pt x="946" y="1988"/>
                  <a:pt x="940" y="1988"/>
                </a:cubicBezTo>
                <a:cubicBezTo>
                  <a:pt x="433" y="1988"/>
                  <a:pt x="433" y="1988"/>
                  <a:pt x="433" y="1988"/>
                </a:cubicBezTo>
                <a:cubicBezTo>
                  <a:pt x="429" y="1988"/>
                  <a:pt x="425" y="1985"/>
                  <a:pt x="425" y="1981"/>
                </a:cubicBezTo>
                <a:cubicBezTo>
                  <a:pt x="425" y="1735"/>
                  <a:pt x="425" y="1735"/>
                  <a:pt x="425" y="1735"/>
                </a:cubicBezTo>
                <a:cubicBezTo>
                  <a:pt x="950" y="1735"/>
                  <a:pt x="950" y="1735"/>
                  <a:pt x="950" y="1735"/>
                </a:cubicBezTo>
                <a:cubicBezTo>
                  <a:pt x="950" y="1978"/>
                  <a:pt x="950" y="1978"/>
                  <a:pt x="950" y="1978"/>
                </a:cubicBezTo>
                <a:cubicBezTo>
                  <a:pt x="950" y="1978"/>
                  <a:pt x="950" y="1978"/>
                  <a:pt x="950" y="1978"/>
                </a:cubicBezTo>
                <a:close/>
                <a:moveTo>
                  <a:pt x="425" y="1551"/>
                </a:moveTo>
                <a:cubicBezTo>
                  <a:pt x="425" y="1550"/>
                  <a:pt x="427" y="1549"/>
                  <a:pt x="429" y="1549"/>
                </a:cubicBezTo>
                <a:cubicBezTo>
                  <a:pt x="429" y="1549"/>
                  <a:pt x="429" y="1549"/>
                  <a:pt x="429" y="1549"/>
                </a:cubicBezTo>
                <a:cubicBezTo>
                  <a:pt x="442" y="1549"/>
                  <a:pt x="934" y="1549"/>
                  <a:pt x="947" y="1549"/>
                </a:cubicBezTo>
                <a:cubicBezTo>
                  <a:pt x="947" y="1549"/>
                  <a:pt x="948" y="1549"/>
                  <a:pt x="948" y="1549"/>
                </a:cubicBezTo>
                <a:cubicBezTo>
                  <a:pt x="948" y="1549"/>
                  <a:pt x="948" y="1549"/>
                  <a:pt x="948" y="1549"/>
                </a:cubicBezTo>
                <a:cubicBezTo>
                  <a:pt x="949" y="1550"/>
                  <a:pt x="950" y="1551"/>
                  <a:pt x="950" y="1552"/>
                </a:cubicBezTo>
                <a:cubicBezTo>
                  <a:pt x="950" y="1552"/>
                  <a:pt x="950" y="1552"/>
                  <a:pt x="950" y="1552"/>
                </a:cubicBezTo>
                <a:cubicBezTo>
                  <a:pt x="950" y="1675"/>
                  <a:pt x="950" y="1675"/>
                  <a:pt x="950" y="1675"/>
                </a:cubicBezTo>
                <a:cubicBezTo>
                  <a:pt x="425" y="1675"/>
                  <a:pt x="425" y="1675"/>
                  <a:pt x="425" y="1675"/>
                </a:cubicBezTo>
                <a:cubicBezTo>
                  <a:pt x="425" y="1551"/>
                  <a:pt x="425" y="1551"/>
                  <a:pt x="425" y="1551"/>
                </a:cubicBezTo>
                <a:close/>
                <a:moveTo>
                  <a:pt x="551" y="1476"/>
                </a:moveTo>
                <a:cubicBezTo>
                  <a:pt x="490" y="1378"/>
                  <a:pt x="491" y="1388"/>
                  <a:pt x="270" y="1243"/>
                </a:cubicBezTo>
                <a:cubicBezTo>
                  <a:pt x="241" y="1222"/>
                  <a:pt x="192" y="1175"/>
                  <a:pt x="181" y="1098"/>
                </a:cubicBezTo>
                <a:cubicBezTo>
                  <a:pt x="181" y="1097"/>
                  <a:pt x="181" y="1096"/>
                  <a:pt x="181" y="1096"/>
                </a:cubicBezTo>
                <a:cubicBezTo>
                  <a:pt x="67" y="510"/>
                  <a:pt x="67" y="510"/>
                  <a:pt x="67" y="510"/>
                </a:cubicBezTo>
                <a:cubicBezTo>
                  <a:pt x="64" y="494"/>
                  <a:pt x="59" y="424"/>
                  <a:pt x="124" y="411"/>
                </a:cubicBezTo>
                <a:cubicBezTo>
                  <a:pt x="180" y="402"/>
                  <a:pt x="203" y="447"/>
                  <a:pt x="212" y="486"/>
                </a:cubicBezTo>
                <a:cubicBezTo>
                  <a:pt x="212" y="487"/>
                  <a:pt x="212" y="487"/>
                  <a:pt x="212" y="487"/>
                </a:cubicBezTo>
                <a:cubicBezTo>
                  <a:pt x="213" y="488"/>
                  <a:pt x="213" y="489"/>
                  <a:pt x="213" y="489"/>
                </a:cubicBezTo>
                <a:cubicBezTo>
                  <a:pt x="347" y="894"/>
                  <a:pt x="347" y="894"/>
                  <a:pt x="347" y="894"/>
                </a:cubicBezTo>
                <a:cubicBezTo>
                  <a:pt x="328" y="929"/>
                  <a:pt x="321" y="985"/>
                  <a:pt x="370" y="1028"/>
                </a:cubicBezTo>
                <a:cubicBezTo>
                  <a:pt x="426" y="1077"/>
                  <a:pt x="558" y="1194"/>
                  <a:pt x="559" y="1195"/>
                </a:cubicBezTo>
                <a:cubicBezTo>
                  <a:pt x="571" y="1206"/>
                  <a:pt x="590" y="1205"/>
                  <a:pt x="601" y="1193"/>
                </a:cubicBezTo>
                <a:cubicBezTo>
                  <a:pt x="612" y="1180"/>
                  <a:pt x="611" y="1162"/>
                  <a:pt x="599" y="1151"/>
                </a:cubicBezTo>
                <a:cubicBezTo>
                  <a:pt x="597" y="1149"/>
                  <a:pt x="465" y="1032"/>
                  <a:pt x="410" y="983"/>
                </a:cubicBezTo>
                <a:cubicBezTo>
                  <a:pt x="378" y="955"/>
                  <a:pt x="397" y="925"/>
                  <a:pt x="404" y="916"/>
                </a:cubicBezTo>
                <a:cubicBezTo>
                  <a:pt x="404" y="916"/>
                  <a:pt x="404" y="916"/>
                  <a:pt x="404" y="916"/>
                </a:cubicBezTo>
                <a:cubicBezTo>
                  <a:pt x="404" y="916"/>
                  <a:pt x="404" y="916"/>
                  <a:pt x="405" y="916"/>
                </a:cubicBezTo>
                <a:cubicBezTo>
                  <a:pt x="425" y="889"/>
                  <a:pt x="458" y="879"/>
                  <a:pt x="493" y="900"/>
                </a:cubicBezTo>
                <a:cubicBezTo>
                  <a:pt x="495" y="902"/>
                  <a:pt x="588" y="963"/>
                  <a:pt x="590" y="964"/>
                </a:cubicBezTo>
                <a:cubicBezTo>
                  <a:pt x="722" y="1050"/>
                  <a:pt x="745" y="1066"/>
                  <a:pt x="772" y="1103"/>
                </a:cubicBezTo>
                <a:cubicBezTo>
                  <a:pt x="772" y="1103"/>
                  <a:pt x="772" y="1103"/>
                  <a:pt x="772" y="1103"/>
                </a:cubicBezTo>
                <a:cubicBezTo>
                  <a:pt x="907" y="1298"/>
                  <a:pt x="897" y="1283"/>
                  <a:pt x="932" y="1489"/>
                </a:cubicBezTo>
                <a:cubicBezTo>
                  <a:pt x="559" y="1489"/>
                  <a:pt x="559" y="1489"/>
                  <a:pt x="559" y="1489"/>
                </a:cubicBezTo>
                <a:cubicBezTo>
                  <a:pt x="556" y="1484"/>
                  <a:pt x="554" y="1480"/>
                  <a:pt x="551" y="1476"/>
                </a:cubicBezTo>
                <a:close/>
                <a:moveTo>
                  <a:pt x="679" y="860"/>
                </a:moveTo>
                <a:cubicBezTo>
                  <a:pt x="690" y="861"/>
                  <a:pt x="702" y="856"/>
                  <a:pt x="708" y="846"/>
                </a:cubicBezTo>
                <a:cubicBezTo>
                  <a:pt x="765" y="757"/>
                  <a:pt x="862" y="704"/>
                  <a:pt x="968" y="704"/>
                </a:cubicBezTo>
                <a:cubicBezTo>
                  <a:pt x="1073" y="704"/>
                  <a:pt x="1170" y="757"/>
                  <a:pt x="1227" y="846"/>
                </a:cubicBezTo>
                <a:cubicBezTo>
                  <a:pt x="1233" y="856"/>
                  <a:pt x="1245" y="861"/>
                  <a:pt x="1256" y="860"/>
                </a:cubicBezTo>
                <a:cubicBezTo>
                  <a:pt x="1266" y="858"/>
                  <a:pt x="1275" y="858"/>
                  <a:pt x="1285" y="858"/>
                </a:cubicBezTo>
                <a:cubicBezTo>
                  <a:pt x="1320" y="858"/>
                  <a:pt x="1354" y="867"/>
                  <a:pt x="1384" y="883"/>
                </a:cubicBezTo>
                <a:cubicBezTo>
                  <a:pt x="1219" y="991"/>
                  <a:pt x="1180" y="1014"/>
                  <a:pt x="1146" y="1058"/>
                </a:cubicBezTo>
                <a:cubicBezTo>
                  <a:pt x="1146" y="1059"/>
                  <a:pt x="1146" y="1059"/>
                  <a:pt x="1146" y="1059"/>
                </a:cubicBezTo>
                <a:cubicBezTo>
                  <a:pt x="1007" y="1238"/>
                  <a:pt x="992" y="1346"/>
                  <a:pt x="980" y="1413"/>
                </a:cubicBezTo>
                <a:cubicBezTo>
                  <a:pt x="969" y="1350"/>
                  <a:pt x="961" y="1308"/>
                  <a:pt x="944" y="1267"/>
                </a:cubicBezTo>
                <a:cubicBezTo>
                  <a:pt x="917" y="1201"/>
                  <a:pt x="821" y="1066"/>
                  <a:pt x="808" y="1051"/>
                </a:cubicBezTo>
                <a:cubicBezTo>
                  <a:pt x="774" y="1011"/>
                  <a:pt x="731" y="985"/>
                  <a:pt x="566" y="877"/>
                </a:cubicBezTo>
                <a:cubicBezTo>
                  <a:pt x="566" y="876"/>
                  <a:pt x="565" y="876"/>
                  <a:pt x="565" y="876"/>
                </a:cubicBezTo>
                <a:cubicBezTo>
                  <a:pt x="592" y="864"/>
                  <a:pt x="621" y="858"/>
                  <a:pt x="651" y="858"/>
                </a:cubicBezTo>
                <a:cubicBezTo>
                  <a:pt x="660" y="858"/>
                  <a:pt x="669" y="858"/>
                  <a:pt x="679" y="860"/>
                </a:cubicBezTo>
                <a:close/>
                <a:moveTo>
                  <a:pt x="938" y="427"/>
                </a:moveTo>
                <a:cubicBezTo>
                  <a:pt x="802" y="427"/>
                  <a:pt x="802" y="427"/>
                  <a:pt x="802" y="427"/>
                </a:cubicBezTo>
                <a:cubicBezTo>
                  <a:pt x="741" y="427"/>
                  <a:pt x="692" y="378"/>
                  <a:pt x="692" y="317"/>
                </a:cubicBezTo>
                <a:cubicBezTo>
                  <a:pt x="692" y="221"/>
                  <a:pt x="692" y="221"/>
                  <a:pt x="692" y="221"/>
                </a:cubicBezTo>
                <a:cubicBezTo>
                  <a:pt x="827" y="221"/>
                  <a:pt x="827" y="221"/>
                  <a:pt x="827" y="221"/>
                </a:cubicBezTo>
                <a:cubicBezTo>
                  <a:pt x="888" y="221"/>
                  <a:pt x="938" y="270"/>
                  <a:pt x="938" y="331"/>
                </a:cubicBezTo>
                <a:cubicBezTo>
                  <a:pt x="938" y="427"/>
                  <a:pt x="938" y="427"/>
                  <a:pt x="938" y="427"/>
                </a:cubicBezTo>
                <a:cubicBezTo>
                  <a:pt x="938" y="427"/>
                  <a:pt x="938" y="427"/>
                  <a:pt x="938" y="427"/>
                </a:cubicBezTo>
                <a:close/>
                <a:moveTo>
                  <a:pt x="998" y="137"/>
                </a:moveTo>
                <a:cubicBezTo>
                  <a:pt x="998" y="94"/>
                  <a:pt x="1032" y="60"/>
                  <a:pt x="1075" y="60"/>
                </a:cubicBezTo>
                <a:cubicBezTo>
                  <a:pt x="1171" y="60"/>
                  <a:pt x="1171" y="60"/>
                  <a:pt x="1171" y="60"/>
                </a:cubicBezTo>
                <a:cubicBezTo>
                  <a:pt x="1171" y="178"/>
                  <a:pt x="1171" y="178"/>
                  <a:pt x="1171" y="178"/>
                </a:cubicBezTo>
                <a:cubicBezTo>
                  <a:pt x="1171" y="221"/>
                  <a:pt x="1137" y="255"/>
                  <a:pt x="1094" y="255"/>
                </a:cubicBezTo>
                <a:cubicBezTo>
                  <a:pt x="998" y="255"/>
                  <a:pt x="998" y="255"/>
                  <a:pt x="998" y="255"/>
                </a:cubicBezTo>
                <a:cubicBezTo>
                  <a:pt x="998" y="224"/>
                  <a:pt x="998" y="224"/>
                  <a:pt x="998" y="224"/>
                </a:cubicBezTo>
                <a:cubicBezTo>
                  <a:pt x="998" y="137"/>
                  <a:pt x="998" y="137"/>
                  <a:pt x="998" y="137"/>
                </a:cubicBezTo>
                <a:close/>
                <a:moveTo>
                  <a:pt x="1847" y="352"/>
                </a:moveTo>
                <a:cubicBezTo>
                  <a:pt x="1847" y="352"/>
                  <a:pt x="1847" y="352"/>
                  <a:pt x="1846" y="352"/>
                </a:cubicBezTo>
                <a:cubicBezTo>
                  <a:pt x="1771" y="339"/>
                  <a:pt x="1711" y="385"/>
                  <a:pt x="1690" y="472"/>
                </a:cubicBezTo>
                <a:cubicBezTo>
                  <a:pt x="1565" y="846"/>
                  <a:pt x="1565" y="846"/>
                  <a:pt x="1565" y="846"/>
                </a:cubicBezTo>
                <a:cubicBezTo>
                  <a:pt x="1534" y="827"/>
                  <a:pt x="1490" y="818"/>
                  <a:pt x="1440" y="847"/>
                </a:cubicBezTo>
                <a:cubicBezTo>
                  <a:pt x="1395" y="815"/>
                  <a:pt x="1340" y="798"/>
                  <a:pt x="1285" y="798"/>
                </a:cubicBezTo>
                <a:cubicBezTo>
                  <a:pt x="1279" y="798"/>
                  <a:pt x="1273" y="798"/>
                  <a:pt x="1267" y="798"/>
                </a:cubicBezTo>
                <a:cubicBezTo>
                  <a:pt x="1204" y="710"/>
                  <a:pt x="1106" y="654"/>
                  <a:pt x="998" y="645"/>
                </a:cubicBezTo>
                <a:cubicBezTo>
                  <a:pt x="998" y="315"/>
                  <a:pt x="998" y="315"/>
                  <a:pt x="998" y="315"/>
                </a:cubicBezTo>
                <a:cubicBezTo>
                  <a:pt x="1094" y="315"/>
                  <a:pt x="1094" y="315"/>
                  <a:pt x="1094" y="315"/>
                </a:cubicBezTo>
                <a:cubicBezTo>
                  <a:pt x="1170" y="315"/>
                  <a:pt x="1231" y="254"/>
                  <a:pt x="1231" y="178"/>
                </a:cubicBezTo>
                <a:cubicBezTo>
                  <a:pt x="1231" y="30"/>
                  <a:pt x="1231" y="30"/>
                  <a:pt x="1231" y="30"/>
                </a:cubicBezTo>
                <a:cubicBezTo>
                  <a:pt x="1231" y="13"/>
                  <a:pt x="1218" y="0"/>
                  <a:pt x="1201" y="0"/>
                </a:cubicBezTo>
                <a:cubicBezTo>
                  <a:pt x="1075" y="0"/>
                  <a:pt x="1075" y="0"/>
                  <a:pt x="1075" y="0"/>
                </a:cubicBezTo>
                <a:cubicBezTo>
                  <a:pt x="999" y="0"/>
                  <a:pt x="938" y="61"/>
                  <a:pt x="938" y="137"/>
                </a:cubicBezTo>
                <a:cubicBezTo>
                  <a:pt x="938" y="201"/>
                  <a:pt x="938" y="201"/>
                  <a:pt x="938" y="201"/>
                </a:cubicBezTo>
                <a:cubicBezTo>
                  <a:pt x="908" y="176"/>
                  <a:pt x="869" y="161"/>
                  <a:pt x="827" y="161"/>
                </a:cubicBezTo>
                <a:cubicBezTo>
                  <a:pt x="662" y="161"/>
                  <a:pt x="662" y="161"/>
                  <a:pt x="662" y="161"/>
                </a:cubicBezTo>
                <a:cubicBezTo>
                  <a:pt x="645" y="161"/>
                  <a:pt x="632" y="174"/>
                  <a:pt x="632" y="191"/>
                </a:cubicBezTo>
                <a:cubicBezTo>
                  <a:pt x="632" y="317"/>
                  <a:pt x="632" y="317"/>
                  <a:pt x="632" y="317"/>
                </a:cubicBezTo>
                <a:cubicBezTo>
                  <a:pt x="632" y="411"/>
                  <a:pt x="708" y="487"/>
                  <a:pt x="802" y="487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645"/>
                  <a:pt x="938" y="645"/>
                  <a:pt x="938" y="645"/>
                </a:cubicBezTo>
                <a:cubicBezTo>
                  <a:pt x="830" y="654"/>
                  <a:pt x="732" y="710"/>
                  <a:pt x="668" y="798"/>
                </a:cubicBezTo>
                <a:cubicBezTo>
                  <a:pt x="662" y="798"/>
                  <a:pt x="656" y="798"/>
                  <a:pt x="651" y="798"/>
                </a:cubicBezTo>
                <a:cubicBezTo>
                  <a:pt x="599" y="798"/>
                  <a:pt x="549" y="812"/>
                  <a:pt x="506" y="840"/>
                </a:cubicBezTo>
                <a:cubicBezTo>
                  <a:pt x="462" y="820"/>
                  <a:pt x="423" y="829"/>
                  <a:pt x="395" y="846"/>
                </a:cubicBezTo>
                <a:cubicBezTo>
                  <a:pt x="270" y="472"/>
                  <a:pt x="270" y="472"/>
                  <a:pt x="270" y="472"/>
                </a:cubicBezTo>
                <a:cubicBezTo>
                  <a:pt x="250" y="385"/>
                  <a:pt x="190" y="339"/>
                  <a:pt x="114" y="352"/>
                </a:cubicBezTo>
                <a:cubicBezTo>
                  <a:pt x="113" y="352"/>
                  <a:pt x="113" y="352"/>
                  <a:pt x="113" y="352"/>
                </a:cubicBezTo>
                <a:cubicBezTo>
                  <a:pt x="14" y="371"/>
                  <a:pt x="0" y="466"/>
                  <a:pt x="7" y="519"/>
                </a:cubicBezTo>
                <a:cubicBezTo>
                  <a:pt x="7" y="519"/>
                  <a:pt x="7" y="520"/>
                  <a:pt x="7" y="520"/>
                </a:cubicBezTo>
                <a:cubicBezTo>
                  <a:pt x="122" y="1106"/>
                  <a:pt x="122" y="1106"/>
                  <a:pt x="122" y="1106"/>
                </a:cubicBezTo>
                <a:cubicBezTo>
                  <a:pt x="136" y="1209"/>
                  <a:pt x="206" y="1270"/>
                  <a:pt x="235" y="1292"/>
                </a:cubicBezTo>
                <a:cubicBezTo>
                  <a:pt x="236" y="1292"/>
                  <a:pt x="236" y="1292"/>
                  <a:pt x="236" y="1293"/>
                </a:cubicBezTo>
                <a:cubicBezTo>
                  <a:pt x="445" y="1430"/>
                  <a:pt x="447" y="1424"/>
                  <a:pt x="488" y="1489"/>
                </a:cubicBezTo>
                <a:cubicBezTo>
                  <a:pt x="429" y="1489"/>
                  <a:pt x="429" y="1489"/>
                  <a:pt x="429" y="1489"/>
                </a:cubicBezTo>
                <a:cubicBezTo>
                  <a:pt x="429" y="1489"/>
                  <a:pt x="429" y="1489"/>
                  <a:pt x="429" y="1489"/>
                </a:cubicBezTo>
                <a:cubicBezTo>
                  <a:pt x="394" y="1489"/>
                  <a:pt x="366" y="1517"/>
                  <a:pt x="365" y="1551"/>
                </a:cubicBezTo>
                <a:cubicBezTo>
                  <a:pt x="365" y="1551"/>
                  <a:pt x="365" y="1551"/>
                  <a:pt x="365" y="1551"/>
                </a:cubicBezTo>
                <a:cubicBezTo>
                  <a:pt x="365" y="1981"/>
                  <a:pt x="365" y="1981"/>
                  <a:pt x="365" y="1981"/>
                </a:cubicBezTo>
                <a:cubicBezTo>
                  <a:pt x="365" y="2018"/>
                  <a:pt x="396" y="2048"/>
                  <a:pt x="433" y="2048"/>
                </a:cubicBezTo>
                <a:cubicBezTo>
                  <a:pt x="940" y="2048"/>
                  <a:pt x="940" y="2048"/>
                  <a:pt x="940" y="2048"/>
                </a:cubicBezTo>
                <a:cubicBezTo>
                  <a:pt x="955" y="2048"/>
                  <a:pt x="969" y="2043"/>
                  <a:pt x="980" y="2035"/>
                </a:cubicBezTo>
                <a:cubicBezTo>
                  <a:pt x="991" y="2043"/>
                  <a:pt x="1005" y="2048"/>
                  <a:pt x="1020" y="2048"/>
                </a:cubicBezTo>
                <a:cubicBezTo>
                  <a:pt x="1222" y="2048"/>
                  <a:pt x="1222" y="2048"/>
                  <a:pt x="1222" y="2048"/>
                </a:cubicBezTo>
                <a:cubicBezTo>
                  <a:pt x="1239" y="2048"/>
                  <a:pt x="1252" y="2034"/>
                  <a:pt x="1252" y="2018"/>
                </a:cubicBezTo>
                <a:cubicBezTo>
                  <a:pt x="1252" y="2001"/>
                  <a:pt x="1239" y="1988"/>
                  <a:pt x="1222" y="1988"/>
                </a:cubicBezTo>
                <a:cubicBezTo>
                  <a:pt x="1020" y="1988"/>
                  <a:pt x="1020" y="1988"/>
                  <a:pt x="1020" y="1988"/>
                </a:cubicBezTo>
                <a:cubicBezTo>
                  <a:pt x="1014" y="1988"/>
                  <a:pt x="1010" y="1984"/>
                  <a:pt x="1010" y="1978"/>
                </a:cubicBezTo>
                <a:cubicBezTo>
                  <a:pt x="1010" y="1735"/>
                  <a:pt x="1010" y="1735"/>
                  <a:pt x="1010" y="1735"/>
                </a:cubicBezTo>
                <a:cubicBezTo>
                  <a:pt x="1535" y="1735"/>
                  <a:pt x="1535" y="1735"/>
                  <a:pt x="1535" y="1735"/>
                </a:cubicBezTo>
                <a:cubicBezTo>
                  <a:pt x="1535" y="1981"/>
                  <a:pt x="1535" y="1981"/>
                  <a:pt x="1535" y="1981"/>
                </a:cubicBezTo>
                <a:cubicBezTo>
                  <a:pt x="1535" y="1985"/>
                  <a:pt x="1531" y="1988"/>
                  <a:pt x="1527" y="1988"/>
                </a:cubicBezTo>
                <a:cubicBezTo>
                  <a:pt x="1362" y="1988"/>
                  <a:pt x="1362" y="1988"/>
                  <a:pt x="1362" y="1988"/>
                </a:cubicBezTo>
                <a:cubicBezTo>
                  <a:pt x="1346" y="1988"/>
                  <a:pt x="1332" y="2001"/>
                  <a:pt x="1332" y="2018"/>
                </a:cubicBezTo>
                <a:cubicBezTo>
                  <a:pt x="1332" y="2034"/>
                  <a:pt x="1346" y="2048"/>
                  <a:pt x="1362" y="2048"/>
                </a:cubicBezTo>
                <a:cubicBezTo>
                  <a:pt x="1527" y="2048"/>
                  <a:pt x="1527" y="2048"/>
                  <a:pt x="1527" y="2048"/>
                </a:cubicBezTo>
                <a:cubicBezTo>
                  <a:pt x="1564" y="2048"/>
                  <a:pt x="1595" y="2018"/>
                  <a:pt x="1595" y="1981"/>
                </a:cubicBezTo>
                <a:cubicBezTo>
                  <a:pt x="1595" y="1551"/>
                  <a:pt x="1595" y="1551"/>
                  <a:pt x="1595" y="1551"/>
                </a:cubicBezTo>
                <a:cubicBezTo>
                  <a:pt x="1595" y="1551"/>
                  <a:pt x="1595" y="1551"/>
                  <a:pt x="1595" y="1551"/>
                </a:cubicBezTo>
                <a:cubicBezTo>
                  <a:pt x="1595" y="1517"/>
                  <a:pt x="1566" y="1489"/>
                  <a:pt x="1532" y="1489"/>
                </a:cubicBezTo>
                <a:cubicBezTo>
                  <a:pt x="1532" y="1489"/>
                  <a:pt x="1532" y="1489"/>
                  <a:pt x="1532" y="1489"/>
                </a:cubicBezTo>
                <a:cubicBezTo>
                  <a:pt x="1472" y="1489"/>
                  <a:pt x="1472" y="1489"/>
                  <a:pt x="1472" y="1489"/>
                </a:cubicBezTo>
                <a:cubicBezTo>
                  <a:pt x="1514" y="1423"/>
                  <a:pt x="1518" y="1428"/>
                  <a:pt x="1724" y="1293"/>
                </a:cubicBezTo>
                <a:cubicBezTo>
                  <a:pt x="1724" y="1292"/>
                  <a:pt x="1725" y="1292"/>
                  <a:pt x="1725" y="1292"/>
                </a:cubicBezTo>
                <a:cubicBezTo>
                  <a:pt x="1754" y="1270"/>
                  <a:pt x="1824" y="1209"/>
                  <a:pt x="1839" y="1106"/>
                </a:cubicBezTo>
                <a:cubicBezTo>
                  <a:pt x="1862" y="988"/>
                  <a:pt x="1862" y="988"/>
                  <a:pt x="1862" y="988"/>
                </a:cubicBezTo>
                <a:cubicBezTo>
                  <a:pt x="1865" y="971"/>
                  <a:pt x="1854" y="956"/>
                  <a:pt x="1838" y="953"/>
                </a:cubicBezTo>
                <a:cubicBezTo>
                  <a:pt x="1822" y="949"/>
                  <a:pt x="1806" y="960"/>
                  <a:pt x="1803" y="976"/>
                </a:cubicBezTo>
                <a:cubicBezTo>
                  <a:pt x="1780" y="1096"/>
                  <a:pt x="1780" y="1096"/>
                  <a:pt x="1780" y="1096"/>
                </a:cubicBezTo>
                <a:cubicBezTo>
                  <a:pt x="1779" y="1096"/>
                  <a:pt x="1779" y="1097"/>
                  <a:pt x="1779" y="1098"/>
                </a:cubicBezTo>
                <a:cubicBezTo>
                  <a:pt x="1769" y="1175"/>
                  <a:pt x="1719" y="1222"/>
                  <a:pt x="1690" y="1243"/>
                </a:cubicBezTo>
                <a:cubicBezTo>
                  <a:pt x="1469" y="1388"/>
                  <a:pt x="1470" y="1378"/>
                  <a:pt x="1409" y="1476"/>
                </a:cubicBezTo>
                <a:cubicBezTo>
                  <a:pt x="1406" y="1480"/>
                  <a:pt x="1404" y="1484"/>
                  <a:pt x="1401" y="1489"/>
                </a:cubicBezTo>
                <a:cubicBezTo>
                  <a:pt x="1028" y="1489"/>
                  <a:pt x="1028" y="1489"/>
                  <a:pt x="1028" y="1489"/>
                </a:cubicBezTo>
                <a:cubicBezTo>
                  <a:pt x="1064" y="1277"/>
                  <a:pt x="1056" y="1293"/>
                  <a:pt x="1188" y="1103"/>
                </a:cubicBezTo>
                <a:cubicBezTo>
                  <a:pt x="1220" y="1058"/>
                  <a:pt x="1249" y="1044"/>
                  <a:pt x="1464" y="902"/>
                </a:cubicBezTo>
                <a:cubicBezTo>
                  <a:pt x="1516" y="869"/>
                  <a:pt x="1549" y="908"/>
                  <a:pt x="1555" y="916"/>
                </a:cubicBezTo>
                <a:cubicBezTo>
                  <a:pt x="1556" y="916"/>
                  <a:pt x="1556" y="916"/>
                  <a:pt x="1556" y="916"/>
                </a:cubicBezTo>
                <a:cubicBezTo>
                  <a:pt x="1556" y="916"/>
                  <a:pt x="1556" y="916"/>
                  <a:pt x="1556" y="916"/>
                </a:cubicBezTo>
                <a:cubicBezTo>
                  <a:pt x="1563" y="925"/>
                  <a:pt x="1582" y="955"/>
                  <a:pt x="1550" y="983"/>
                </a:cubicBezTo>
                <a:cubicBezTo>
                  <a:pt x="1495" y="1032"/>
                  <a:pt x="1363" y="1149"/>
                  <a:pt x="1361" y="1151"/>
                </a:cubicBezTo>
                <a:cubicBezTo>
                  <a:pt x="1349" y="1162"/>
                  <a:pt x="1348" y="1180"/>
                  <a:pt x="1359" y="1193"/>
                </a:cubicBezTo>
                <a:cubicBezTo>
                  <a:pt x="1370" y="1205"/>
                  <a:pt x="1389" y="1206"/>
                  <a:pt x="1401" y="1195"/>
                </a:cubicBezTo>
                <a:cubicBezTo>
                  <a:pt x="1403" y="1194"/>
                  <a:pt x="1534" y="1077"/>
                  <a:pt x="1590" y="1028"/>
                </a:cubicBezTo>
                <a:cubicBezTo>
                  <a:pt x="1640" y="985"/>
                  <a:pt x="1632" y="929"/>
                  <a:pt x="1613" y="894"/>
                </a:cubicBezTo>
                <a:cubicBezTo>
                  <a:pt x="1747" y="489"/>
                  <a:pt x="1747" y="489"/>
                  <a:pt x="1747" y="489"/>
                </a:cubicBezTo>
                <a:cubicBezTo>
                  <a:pt x="1747" y="489"/>
                  <a:pt x="1748" y="488"/>
                  <a:pt x="1748" y="487"/>
                </a:cubicBezTo>
                <a:cubicBezTo>
                  <a:pt x="1748" y="486"/>
                  <a:pt x="1748" y="486"/>
                  <a:pt x="1748" y="486"/>
                </a:cubicBezTo>
                <a:cubicBezTo>
                  <a:pt x="1758" y="447"/>
                  <a:pt x="1780" y="402"/>
                  <a:pt x="1836" y="411"/>
                </a:cubicBezTo>
                <a:cubicBezTo>
                  <a:pt x="1901" y="424"/>
                  <a:pt x="1896" y="494"/>
                  <a:pt x="1894" y="510"/>
                </a:cubicBezTo>
                <a:cubicBezTo>
                  <a:pt x="1830" y="836"/>
                  <a:pt x="1830" y="836"/>
                  <a:pt x="1830" y="836"/>
                </a:cubicBezTo>
                <a:cubicBezTo>
                  <a:pt x="1827" y="852"/>
                  <a:pt x="1837" y="868"/>
                  <a:pt x="1854" y="871"/>
                </a:cubicBezTo>
                <a:cubicBezTo>
                  <a:pt x="1870" y="875"/>
                  <a:pt x="1886" y="864"/>
                  <a:pt x="1889" y="848"/>
                </a:cubicBezTo>
                <a:cubicBezTo>
                  <a:pt x="1953" y="520"/>
                  <a:pt x="1953" y="520"/>
                  <a:pt x="1953" y="520"/>
                </a:cubicBezTo>
                <a:cubicBezTo>
                  <a:pt x="1953" y="520"/>
                  <a:pt x="1953" y="519"/>
                  <a:pt x="1953" y="519"/>
                </a:cubicBezTo>
                <a:cubicBezTo>
                  <a:pt x="1960" y="466"/>
                  <a:pt x="1946" y="371"/>
                  <a:pt x="1847" y="352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6" name="CuadroTexto 5"/>
          <p:cNvSpPr txBox="1">
            <a:spLocks noChangeArrowheads="1"/>
          </p:cNvSpPr>
          <p:nvPr/>
        </p:nvSpPr>
        <p:spPr bwMode="auto">
          <a:xfrm>
            <a:off x="882635" y="5444275"/>
            <a:ext cx="2403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  </a:t>
            </a:r>
            <a:r>
              <a:rPr lang="es-CO" altLang="es-CO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Example</a:t>
            </a:r>
            <a:endParaRPr lang="es-CO" altLang="es-CO" sz="2400" b="1" dirty="0">
              <a:solidFill>
                <a:schemeClr val="accent6">
                  <a:lumMod val="60000"/>
                  <a:lumOff val="40000"/>
                </a:schemeClr>
              </a:solidFill>
              <a:latin typeface="Aileron Black" panose="00000A00000000000000" pitchFamily="50" charset="0"/>
            </a:endParaRPr>
          </a:p>
        </p:txBody>
      </p:sp>
      <p:sp>
        <p:nvSpPr>
          <p:cNvPr id="57" name="Rectángulo 56"/>
          <p:cNvSpPr/>
          <p:nvPr/>
        </p:nvSpPr>
        <p:spPr>
          <a:xfrm>
            <a:off x="571245" y="5933606"/>
            <a:ext cx="291086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. Resume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ideas.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Aileron" panose="00000500000000000000" pitchFamily="50" charset="0"/>
              <a:cs typeface="Cordia New" panose="020B0304020202020204" pitchFamily="34" charset="-34"/>
            </a:endParaRPr>
          </a:p>
        </p:txBody>
      </p:sp>
      <p:sp>
        <p:nvSpPr>
          <p:cNvPr id="58" name="CuadroTexto 5"/>
          <p:cNvSpPr txBox="1">
            <a:spLocks noChangeArrowheads="1"/>
          </p:cNvSpPr>
          <p:nvPr/>
        </p:nvSpPr>
        <p:spPr bwMode="auto">
          <a:xfrm>
            <a:off x="4901291" y="5435629"/>
            <a:ext cx="2403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  </a:t>
            </a:r>
            <a:r>
              <a:rPr lang="es-CO" altLang="es-CO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Example</a:t>
            </a:r>
            <a:endParaRPr lang="es-CO" altLang="es-CO" sz="2400" b="1" dirty="0">
              <a:solidFill>
                <a:schemeClr val="accent6">
                  <a:lumMod val="60000"/>
                  <a:lumOff val="40000"/>
                </a:schemeClr>
              </a:solidFill>
              <a:latin typeface="Aileron Black" panose="00000A00000000000000" pitchFamily="50" charset="0"/>
            </a:endParaRPr>
          </a:p>
        </p:txBody>
      </p:sp>
      <p:sp>
        <p:nvSpPr>
          <p:cNvPr id="59" name="CuadroTexto 5"/>
          <p:cNvSpPr txBox="1">
            <a:spLocks noChangeArrowheads="1"/>
          </p:cNvSpPr>
          <p:nvPr/>
        </p:nvSpPr>
        <p:spPr bwMode="auto">
          <a:xfrm>
            <a:off x="8726482" y="5435629"/>
            <a:ext cx="2403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  </a:t>
            </a:r>
            <a:r>
              <a:rPr lang="es-CO" altLang="es-CO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ileron Black" panose="00000A00000000000000" pitchFamily="50" charset="0"/>
              </a:rPr>
              <a:t>Example</a:t>
            </a:r>
            <a:endParaRPr lang="es-CO" altLang="es-CO" sz="2400" b="1" dirty="0">
              <a:solidFill>
                <a:schemeClr val="accent6">
                  <a:lumMod val="60000"/>
                  <a:lumOff val="40000"/>
                </a:schemeClr>
              </a:solidFill>
              <a:latin typeface="Aileron Black" panose="00000A00000000000000" pitchFamily="50" charset="0"/>
            </a:endParaRPr>
          </a:p>
        </p:txBody>
      </p:sp>
      <p:sp>
        <p:nvSpPr>
          <p:cNvPr id="60" name="Rectángulo 59"/>
          <p:cNvSpPr/>
          <p:nvPr/>
        </p:nvSpPr>
        <p:spPr>
          <a:xfrm>
            <a:off x="4601815" y="5933606"/>
            <a:ext cx="291086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. Resume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ideas.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Aileron" panose="00000500000000000000" pitchFamily="50" charset="0"/>
              <a:cs typeface="Cordia New" panose="020B0304020202020204" pitchFamily="34" charset="-34"/>
            </a:endParaRPr>
          </a:p>
        </p:txBody>
      </p:sp>
      <p:sp>
        <p:nvSpPr>
          <p:cNvPr id="61" name="Rectángulo 60"/>
          <p:cNvSpPr/>
          <p:nvPr/>
        </p:nvSpPr>
        <p:spPr>
          <a:xfrm>
            <a:off x="8472786" y="5933606"/>
            <a:ext cx="291086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. Resume </a:t>
            </a:r>
            <a:r>
              <a:rPr lang="es-CO" altLang="es-CO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rPr>
              <a:t> ideas.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Aileron" panose="00000500000000000000" pitchFamily="50" charset="0"/>
              <a:cs typeface="Cordia New" panose="020B0304020202020204" pitchFamily="34" charset="-34"/>
            </a:endParaRPr>
          </a:p>
        </p:txBody>
      </p:sp>
      <p:sp>
        <p:nvSpPr>
          <p:cNvPr id="62" name="Rectángulo 12"/>
          <p:cNvSpPr>
            <a:spLocks noChangeArrowheads="1"/>
          </p:cNvSpPr>
          <p:nvPr/>
        </p:nvSpPr>
        <p:spPr bwMode="auto">
          <a:xfrm>
            <a:off x="4294187" y="924394"/>
            <a:ext cx="5245100" cy="56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1079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50000"/>
              </a:lnSpc>
              <a:spcBef>
                <a:spcPts val="2400"/>
              </a:spcBef>
              <a:spcAft>
                <a:spcPts val="0"/>
              </a:spcAft>
              <a:buFontTx/>
              <a:buNone/>
              <a:defRPr/>
            </a:pPr>
            <a:r>
              <a:rPr lang="es-CO" altLang="es-CO" sz="5400" b="1" dirty="0" err="1" smtClean="0">
                <a:solidFill>
                  <a:schemeClr val="accent6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5400" b="1" dirty="0" smtClean="0">
                <a:solidFill>
                  <a:schemeClr val="accent6"/>
                </a:solidFill>
                <a:latin typeface="Aileron Black" panose="00000A00000000000000" pitchFamily="50" charset="0"/>
              </a:rPr>
              <a:t> </a:t>
            </a:r>
            <a:r>
              <a:rPr lang="es-CO" altLang="es-CO" sz="5400" b="1" dirty="0" err="1" smtClean="0">
                <a:solidFill>
                  <a:schemeClr val="accent6"/>
                </a:solidFill>
                <a:latin typeface="Aileron Black" panose="00000A00000000000000" pitchFamily="50" charset="0"/>
              </a:rPr>
              <a:t>Slide</a:t>
            </a:r>
            <a:endParaRPr lang="es-CO" altLang="es-CO" sz="5400" b="1" spc="-150" dirty="0">
              <a:solidFill>
                <a:schemeClr val="accent6"/>
              </a:solidFill>
              <a:latin typeface="Aileron Black" panose="00000A00000000000000" pitchFamily="50" charset="0"/>
            </a:endParaRPr>
          </a:p>
        </p:txBody>
      </p:sp>
      <p:sp>
        <p:nvSpPr>
          <p:cNvPr id="63" name="Rectángulo 62"/>
          <p:cNvSpPr/>
          <p:nvPr/>
        </p:nvSpPr>
        <p:spPr>
          <a:xfrm>
            <a:off x="2558256" y="1487254"/>
            <a:ext cx="87169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sz="2000" dirty="0" err="1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sz="20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imagens</a:t>
            </a:r>
            <a:r>
              <a:rPr lang="es-CO" altLang="es-CO" sz="2000" dirty="0" smtClean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es-CO" altLang="es-CO" sz="2000" dirty="0">
              <a:solidFill>
                <a:schemeClr val="bg1">
                  <a:lumMod val="50000"/>
                </a:schemeClr>
              </a:solidFill>
              <a:latin typeface="Aileron" panose="00000500000000000000" pitchFamily="50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8123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378</Words>
  <Application>Microsoft Office PowerPoint</Application>
  <PresentationFormat>Panorámica</PresentationFormat>
  <Paragraphs>49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8" baseType="lpstr">
      <vt:lpstr>Adobe Naskh Medium</vt:lpstr>
      <vt:lpstr>Aileron</vt:lpstr>
      <vt:lpstr>Aileron Black</vt:lpstr>
      <vt:lpstr>Arial</vt:lpstr>
      <vt:lpstr>Calibri</vt:lpstr>
      <vt:lpstr>Calibri Light</vt:lpstr>
      <vt:lpstr>Cordia New</vt:lpstr>
      <vt:lpstr>Montserrat</vt:lpstr>
      <vt:lpstr>Open Sans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7</dc:creator>
  <cp:lastModifiedBy>Full name</cp:lastModifiedBy>
  <cp:revision>14</cp:revision>
  <dcterms:created xsi:type="dcterms:W3CDTF">2019-03-25T17:23:33Z</dcterms:created>
  <dcterms:modified xsi:type="dcterms:W3CDTF">2019-03-26T14:13:50Z</dcterms:modified>
</cp:coreProperties>
</file>