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5" r:id="rId4"/>
    <p:sldId id="296" r:id="rId5"/>
    <p:sldId id="297" r:id="rId6"/>
    <p:sldId id="298" r:id="rId7"/>
    <p:sldId id="29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Ba </a:t>
            </a:r>
            <a:r>
              <a:rPr lang="en-US" sz="6000" b="1" dirty="0" err="1">
                <a:solidFill>
                  <a:srgbClr val="FF0000"/>
                </a:solidFill>
                <a:latin typeface="Arial" panose="020B0604020202020204" pitchFamily="34" charset="0"/>
                <a:cs typeface="Arial" panose="020B0604020202020204" pitchFamily="34" charset="0"/>
              </a:rPr>
              <a:t>vua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đăng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trình</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538367" y="308665"/>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Trên trời cao đây ánh tinh tú rạng chiếu trần gian bừng sáng vinh quang huy hoàng tỏa lan soi đêm tối. Trên trời cao đây ánh tinh tú rạng chiếu nầy đây con Chúa giáng sinh giữa chốn đơn nghèo. </a:t>
            </a:r>
            <a:endParaRPr lang="vi-VN" sz="5500" b="1" dirty="0"/>
          </a:p>
        </p:txBody>
      </p:sp>
    </p:spTree>
    <p:extLst>
      <p:ext uri="{BB962C8B-B14F-4D97-AF65-F5344CB8AC3E}">
        <p14:creationId xmlns:p14="http://schemas.microsoft.com/office/powerpoint/2010/main" val="168104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8BBDC-E69E-101D-C136-681A8F8CF8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18BF3B-09D6-FB8D-F4FA-2DFB6FAEC61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CDE4B67-A59D-B5DC-11A6-BE60796525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A35A6B2-CF49-5E60-18E0-45745487B38B}"/>
              </a:ext>
            </a:extLst>
          </p:cNvPr>
          <p:cNvSpPr/>
          <p:nvPr/>
        </p:nvSpPr>
        <p:spPr>
          <a:xfrm>
            <a:off x="538367" y="321278"/>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Vui lên Con Chúa Vua Bình An đã đến trần gian giá lạnh được sưởi ấm trong đêm Ngôi Hai ra đời. Vui lên Con Chúa Vua Bình An đã đến trần gian mau tới tôn vinh Ngôi Hai làm người.</a:t>
            </a:r>
            <a:endParaRPr lang="vi-VN" sz="5500" b="1" dirty="0"/>
          </a:p>
        </p:txBody>
      </p:sp>
    </p:spTree>
    <p:extLst>
      <p:ext uri="{BB962C8B-B14F-4D97-AF65-F5344CB8AC3E}">
        <p14:creationId xmlns:p14="http://schemas.microsoft.com/office/powerpoint/2010/main" val="3236274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CD818-3EFF-D031-C41A-59F9F02281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9123FF-BF8D-FE3D-DF48-257F392E3F9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347EC71-435C-0046-81C6-37A177D12F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1F6DB31-1D60-89CA-33F8-7633F00C5F80}"/>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Trên đường đi hôm nay được xem chuyện mới là Ba Vua chốn Đông Phương đăng trình dáng oai phong thơ thới. Trên đường đi hôm nay được xem chuyện mới là Ba Vua chốn Đông Phương oai phong rạng ngời. </a:t>
            </a:r>
            <a:endParaRPr lang="vi-VN" sz="5500" b="1" dirty="0"/>
          </a:p>
        </p:txBody>
      </p:sp>
    </p:spTree>
    <p:extLst>
      <p:ext uri="{BB962C8B-B14F-4D97-AF65-F5344CB8AC3E}">
        <p14:creationId xmlns:p14="http://schemas.microsoft.com/office/powerpoint/2010/main" val="1251105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CE804-4CA4-2EB6-AB82-88D08D8CD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A1BD6-2C2A-BDD8-7868-BC90026D0C6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B7B9667-C3C9-DD9C-E343-023E402857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EA6BC4A-DE67-FCD7-4D4E-9D7E27A21A7C}"/>
              </a:ext>
            </a:extLst>
          </p:cNvPr>
          <p:cNvSpPr/>
          <p:nvPr/>
        </p:nvSpPr>
        <p:spPr>
          <a:xfrm>
            <a:off x="538367" y="308665"/>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Tay mang kim, nhũ, mộc dược và hương quý tìm Con Chúa Trời vừa sinh giữa đêm đông Bêlem lạnh lùng. Ba Vua hăng hái đi tìm Con Thiên Chúa quỳ dâng của lễ tôn vinh thay cho nhân loại.</a:t>
            </a:r>
            <a:endParaRPr lang="vi-VN" sz="5500" b="1" dirty="0"/>
          </a:p>
        </p:txBody>
      </p:sp>
    </p:spTree>
    <p:extLst>
      <p:ext uri="{BB962C8B-B14F-4D97-AF65-F5344CB8AC3E}">
        <p14:creationId xmlns:p14="http://schemas.microsoft.com/office/powerpoint/2010/main" val="1548711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4700D-B782-F2E8-2AB9-8A90921C48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86153B-F195-293A-524B-3BD5E360860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E40A26E-5FC7-24B1-C906-ADCA0F5A2F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ADC6A17-02AE-BF34-1298-BCB9F69372CC}"/>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Ta cùng đi theo bước chân những tiền nhân là Ba Vua chốn Đông Phương đăng trình mẫu gương cho người thế. Ta cùng đi theo bước chân những tiền nhân thờ lạy Con Chúa giáng sinh giữa chốn gian trần. </a:t>
            </a:r>
            <a:endParaRPr lang="vi-VN" sz="5500" b="1" dirty="0"/>
          </a:p>
        </p:txBody>
      </p:sp>
    </p:spTree>
    <p:extLst>
      <p:ext uri="{BB962C8B-B14F-4D97-AF65-F5344CB8AC3E}">
        <p14:creationId xmlns:p14="http://schemas.microsoft.com/office/powerpoint/2010/main" val="3103635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Ta mau đi khắp cõi trần gian tăm tối truyền rao phúc lành nầy Con Chúa giáng sinh cữu rỗi con người. Ta mau đi khắp cõi trần gian tăm tối truyền rao Danh Chúa cho muôn muôn dân trên đời.</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275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Ba vua đăng trình</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43</cp:revision>
  <dcterms:created xsi:type="dcterms:W3CDTF">2024-12-09T09:23:25Z</dcterms:created>
  <dcterms:modified xsi:type="dcterms:W3CDTF">2026-01-11T09:03:48Z</dcterms:modified>
</cp:coreProperties>
</file>