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6fd8ccc01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6fd8ccc01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6fd8ccc01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6fd8ccc01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6fd8ccc01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6fd8ccc01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6fd8ccc017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6fd8ccc017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6fd8ccc017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6fd8ccc017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6fd8ccc017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6fd8ccc017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6fd8ccc017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6fd8ccc017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6fd8ccc017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6fd8ccc017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6fd8ccc017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6fd8ccc017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6fd8ccc017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6fd8ccc017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6fd8ccc01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6fd8ccc01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6fd8ccc017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6fd8ccc017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6fd8ccc017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6fd8ccc017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6fd8ccc017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6fd8ccc017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6fd9281d0d_0_1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6fd9281d0d_0_1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6fdad023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6fdad023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6fd8ccc01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6fd8ccc01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6fd8ccc01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6fd8ccc01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6fd8ccc01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6fd8ccc01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6fd8ccc01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6fd8ccc01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6fd8ccc01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6fd8ccc01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fd8ccc01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fd8ccc01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6fd8ccc01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6fd8ccc01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6fd8ccc01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6fd8ccc01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4.png"/><Relationship Id="rId12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"/>
          <p:cNvSpPr txBox="1"/>
          <p:nvPr>
            <p:ph type="ctrTitle"/>
          </p:nvPr>
        </p:nvSpPr>
        <p:spPr>
          <a:xfrm>
            <a:off x="415611" y="15261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360" name="Google Shape;360;p2"/>
          <p:cNvSpPr txBox="1"/>
          <p:nvPr>
            <p:ph idx="1" type="subTitle"/>
          </p:nvPr>
        </p:nvSpPr>
        <p:spPr>
          <a:xfrm>
            <a:off x="415600" y="43122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b="1" sz="37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1" name="Google Shape;361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9334750" y="0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10309179" y="0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11283609" y="0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0" y="0"/>
            <a:ext cx="1281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umns">
  <p:cSld name="CUSTOM_9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7" name="Google Shape;417;p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8" name="Google Shape;418;p11"/>
          <p:cNvSpPr txBox="1"/>
          <p:nvPr>
            <p:ph idx="1" type="body"/>
          </p:nvPr>
        </p:nvSpPr>
        <p:spPr>
          <a:xfrm>
            <a:off x="415600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19" name="Google Shape;419;p11"/>
          <p:cNvSpPr txBox="1"/>
          <p:nvPr>
            <p:ph idx="2" type="body"/>
          </p:nvPr>
        </p:nvSpPr>
        <p:spPr>
          <a:xfrm>
            <a:off x="4278394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20" name="Google Shape;420;p11"/>
          <p:cNvSpPr txBox="1"/>
          <p:nvPr>
            <p:ph idx="3" type="body"/>
          </p:nvPr>
        </p:nvSpPr>
        <p:spPr>
          <a:xfrm>
            <a:off x="8141188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21" name="Google Shape;421;p11"/>
          <p:cNvSpPr/>
          <p:nvPr/>
        </p:nvSpPr>
        <p:spPr>
          <a:xfrm>
            <a:off x="9334750" y="6742335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1"/>
          <p:cNvSpPr/>
          <p:nvPr/>
        </p:nvSpPr>
        <p:spPr>
          <a:xfrm>
            <a:off x="10309179" y="6742335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1"/>
          <p:cNvSpPr/>
          <p:nvPr/>
        </p:nvSpPr>
        <p:spPr>
          <a:xfrm>
            <a:off x="11283609" y="6742335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1"/>
          <p:cNvSpPr/>
          <p:nvPr/>
        </p:nvSpPr>
        <p:spPr>
          <a:xfrm>
            <a:off x="0" y="0"/>
            <a:ext cx="1281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_4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7" name="Google Shape;427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8" name="Google Shape;428;p12"/>
          <p:cNvSpPr txBox="1"/>
          <p:nvPr>
            <p:ph idx="1" type="subTitle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429" name="Google Shape;429;p12"/>
          <p:cNvSpPr/>
          <p:nvPr/>
        </p:nvSpPr>
        <p:spPr>
          <a:xfrm>
            <a:off x="0" y="0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2"/>
          <p:cNvSpPr/>
          <p:nvPr/>
        </p:nvSpPr>
        <p:spPr>
          <a:xfrm>
            <a:off x="974429" y="0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2"/>
          <p:cNvSpPr/>
          <p:nvPr/>
        </p:nvSpPr>
        <p:spPr>
          <a:xfrm>
            <a:off x="1948859" y="0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CUSTOM_11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3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13"/>
          <p:cNvSpPr txBox="1"/>
          <p:nvPr>
            <p:ph idx="1" type="body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35" name="Google Shape;435;p13"/>
          <p:cNvSpPr txBox="1"/>
          <p:nvPr>
            <p:ph idx="2" type="subTitle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36" name="Google Shape;436;p13"/>
          <p:cNvSpPr txBox="1"/>
          <p:nvPr>
            <p:ph idx="3" type="body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37" name="Google Shape;437;p13"/>
          <p:cNvSpPr txBox="1"/>
          <p:nvPr>
            <p:ph idx="4" type="subTitle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38" name="Google Shape;438;p13"/>
          <p:cNvSpPr txBox="1"/>
          <p:nvPr>
            <p:ph idx="5" type="body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39" name="Google Shape;439;p13"/>
          <p:cNvSpPr txBox="1"/>
          <p:nvPr>
            <p:ph idx="6" type="subTitle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40" name="Google Shape;440;p13"/>
          <p:cNvSpPr txBox="1"/>
          <p:nvPr>
            <p:ph idx="7" type="body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1" name="Google Shape;441;p13"/>
          <p:cNvSpPr txBox="1"/>
          <p:nvPr>
            <p:ph idx="8" type="subTitle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42" name="Google Shape;442;p13"/>
          <p:cNvSpPr txBox="1"/>
          <p:nvPr>
            <p:ph idx="9" type="body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3" name="Google Shape;443;p13"/>
          <p:cNvSpPr txBox="1"/>
          <p:nvPr>
            <p:ph idx="13" type="subTitle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rgbClr val="FFFFFF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44" name="Google Shape;444;p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47" name="Google Shape;447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8" name="Google Shape;448;p1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1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50" name="Google Shape;450;p1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451" name="Google Shape;451;p1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1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1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1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1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8" name="Google Shape;368;p3"/>
          <p:cNvSpPr txBox="1"/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9" name="Google Shape;369;p3"/>
          <p:cNvSpPr txBox="1"/>
          <p:nvPr>
            <p:ph idx="1" type="body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70" name="Google Shape;370;p3"/>
          <p:cNvSpPr txBox="1"/>
          <p:nvPr>
            <p:ph idx="2" type="subTitle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371" name="Google Shape;371;p3"/>
          <p:cNvSpPr/>
          <p:nvPr/>
        </p:nvSpPr>
        <p:spPr>
          <a:xfrm>
            <a:off x="0" y="6766560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"/>
          <p:cNvSpPr/>
          <p:nvPr/>
        </p:nvSpPr>
        <p:spPr>
          <a:xfrm>
            <a:off x="974429" y="6766560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"/>
          <p:cNvSpPr/>
          <p:nvPr/>
        </p:nvSpPr>
        <p:spPr>
          <a:xfrm>
            <a:off x="1948859" y="6766560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"/>
          <p:cNvSpPr txBox="1"/>
          <p:nvPr>
            <p:ph idx="1" type="body"/>
          </p:nvPr>
        </p:nvSpPr>
        <p:spPr>
          <a:xfrm>
            <a:off x="3162925" y="1536644"/>
            <a:ext cx="83112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76" name="Google Shape;376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4"/>
          <p:cNvSpPr txBox="1"/>
          <p:nvPr>
            <p:ph type="title"/>
          </p:nvPr>
        </p:nvSpPr>
        <p:spPr>
          <a:xfrm>
            <a:off x="3162925" y="593375"/>
            <a:ext cx="8311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8" name="Google Shape;378;p4"/>
          <p:cNvSpPr/>
          <p:nvPr/>
        </p:nvSpPr>
        <p:spPr>
          <a:xfrm>
            <a:off x="9334750" y="6742335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"/>
          <p:cNvSpPr/>
          <p:nvPr/>
        </p:nvSpPr>
        <p:spPr>
          <a:xfrm>
            <a:off x="10309179" y="6742335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"/>
          <p:cNvSpPr/>
          <p:nvPr/>
        </p:nvSpPr>
        <p:spPr>
          <a:xfrm>
            <a:off x="11283609" y="6742335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"/>
          <p:cNvSpPr/>
          <p:nvPr/>
        </p:nvSpPr>
        <p:spPr>
          <a:xfrm>
            <a:off x="0" y="0"/>
            <a:ext cx="1281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4" name="Google Shape;384;p5"/>
          <p:cNvSpPr txBox="1"/>
          <p:nvPr>
            <p:ph type="title"/>
          </p:nvPr>
        </p:nvSpPr>
        <p:spPr>
          <a:xfrm>
            <a:off x="415650" y="2729175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5" name="Google Shape;385;p5"/>
          <p:cNvSpPr/>
          <p:nvPr/>
        </p:nvSpPr>
        <p:spPr>
          <a:xfrm>
            <a:off x="4667375" y="4478175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5641804" y="4478175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616234" y="4478175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"/>
          <p:cNvSpPr txBox="1"/>
          <p:nvPr>
            <p:ph idx="1" type="body"/>
          </p:nvPr>
        </p:nvSpPr>
        <p:spPr>
          <a:xfrm>
            <a:off x="415600" y="1536639"/>
            <a:ext cx="8971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90" name="Google Shape;390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1" name="Google Shape;391;p6"/>
          <p:cNvSpPr txBox="1"/>
          <p:nvPr>
            <p:ph type="title"/>
          </p:nvPr>
        </p:nvSpPr>
        <p:spPr>
          <a:xfrm>
            <a:off x="415600" y="593375"/>
            <a:ext cx="897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"/>
          <p:cNvSpPr txBox="1"/>
          <p:nvPr>
            <p:ph type="title"/>
          </p:nvPr>
        </p:nvSpPr>
        <p:spPr>
          <a:xfrm>
            <a:off x="3089700" y="600200"/>
            <a:ext cx="83844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94" name="Google Shape;394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5" name="Google Shape;395;p7"/>
          <p:cNvSpPr/>
          <p:nvPr/>
        </p:nvSpPr>
        <p:spPr>
          <a:xfrm>
            <a:off x="0" y="0"/>
            <a:ext cx="1281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"/>
          <p:cNvSpPr/>
          <p:nvPr/>
        </p:nvSpPr>
        <p:spPr>
          <a:xfrm>
            <a:off x="9825" y="-75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8"/>
          <p:cNvSpPr txBox="1"/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399" name="Google Shape;399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0" name="Google Shape;400;p8"/>
          <p:cNvSpPr txBox="1"/>
          <p:nvPr/>
        </p:nvSpPr>
        <p:spPr>
          <a:xfrm rot="5400000">
            <a:off x="11207625" y="5816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Image">
  <p:cSld name="CUSTOM_12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9"/>
          <p:cNvSpPr txBox="1"/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2"/>
                </a:solidFill>
                <a:highlight>
                  <a:schemeClr val="dk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404" name="Google Shape;404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9"/>
          <p:cNvSpPr txBox="1"/>
          <p:nvPr/>
        </p:nvSpPr>
        <p:spPr>
          <a:xfrm rot="5400000">
            <a:off x="11207625" y="5816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8" name="Google Shape;408;p10"/>
          <p:cNvSpPr txBox="1"/>
          <p:nvPr>
            <p:ph type="title"/>
          </p:nvPr>
        </p:nvSpPr>
        <p:spPr>
          <a:xfrm>
            <a:off x="587350" y="593375"/>
            <a:ext cx="11017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9" name="Google Shape;409;p10"/>
          <p:cNvSpPr txBox="1"/>
          <p:nvPr>
            <p:ph idx="1" type="body"/>
          </p:nvPr>
        </p:nvSpPr>
        <p:spPr>
          <a:xfrm>
            <a:off x="587350" y="1750975"/>
            <a:ext cx="5248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10" name="Google Shape;410;p10"/>
          <p:cNvSpPr txBox="1"/>
          <p:nvPr>
            <p:ph idx="2" type="body"/>
          </p:nvPr>
        </p:nvSpPr>
        <p:spPr>
          <a:xfrm>
            <a:off x="6356150" y="1750975"/>
            <a:ext cx="5248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11" name="Google Shape;411;p10"/>
          <p:cNvSpPr/>
          <p:nvPr/>
        </p:nvSpPr>
        <p:spPr>
          <a:xfrm>
            <a:off x="9334750" y="6742335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0"/>
          <p:cNvSpPr/>
          <p:nvPr/>
        </p:nvSpPr>
        <p:spPr>
          <a:xfrm>
            <a:off x="10309179" y="6742335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1283609" y="6742335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0" y="0"/>
            <a:ext cx="1281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" name="Google Shape;7;p1"/>
          <p:cNvGrpSpPr/>
          <p:nvPr/>
        </p:nvGrpSpPr>
        <p:grpSpPr>
          <a:xfrm rot="1259960">
            <a:off x="2578522" y="4357928"/>
            <a:ext cx="323777" cy="251532"/>
            <a:chOff x="4788875" y="1879050"/>
            <a:chExt cx="265875" cy="206550"/>
          </a:xfrm>
        </p:grpSpPr>
        <p:sp>
          <p:nvSpPr>
            <p:cNvPr id="8" name="Google Shape;8;p1"/>
            <p:cNvSpPr/>
            <p:nvPr/>
          </p:nvSpPr>
          <p:spPr>
            <a:xfrm>
              <a:off x="4839275" y="1961125"/>
              <a:ext cx="47325" cy="75850"/>
            </a:xfrm>
            <a:custGeom>
              <a:rect b="b" l="l" r="r" t="t"/>
              <a:pathLst>
                <a:path extrusionOk="0" h="3034" w="1893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4957050" y="1961125"/>
              <a:ext cx="47300" cy="75850"/>
            </a:xfrm>
            <a:custGeom>
              <a:rect b="b" l="l" r="r" t="t"/>
              <a:pathLst>
                <a:path extrusionOk="0" h="3034" w="1892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4899500" y="1959775"/>
              <a:ext cx="44200" cy="82100"/>
            </a:xfrm>
            <a:custGeom>
              <a:rect b="b" l="l" r="r" t="t"/>
              <a:pathLst>
                <a:path extrusionOk="0" h="3284" w="1768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788875" y="1879050"/>
              <a:ext cx="265875" cy="206550"/>
            </a:xfrm>
            <a:custGeom>
              <a:rect b="b" l="l" r="r" t="t"/>
              <a:pathLst>
                <a:path extrusionOk="0" h="8262" w="10635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" name="Google Shape;12;p1"/>
          <p:cNvSpPr/>
          <p:nvPr/>
        </p:nvSpPr>
        <p:spPr>
          <a:xfrm rot="1259960">
            <a:off x="3492785" y="4689677"/>
            <a:ext cx="226537" cy="226537"/>
          </a:xfrm>
          <a:custGeom>
            <a:rect b="b" l="l" r="r" t="t"/>
            <a:pathLst>
              <a:path extrusionOk="0" h="7441" w="7441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1"/>
          <p:cNvGrpSpPr/>
          <p:nvPr/>
        </p:nvGrpSpPr>
        <p:grpSpPr>
          <a:xfrm rot="1259960">
            <a:off x="4303562" y="5029771"/>
            <a:ext cx="377572" cy="226081"/>
            <a:chOff x="1316700" y="1106850"/>
            <a:chExt cx="310050" cy="185650"/>
          </a:xfrm>
        </p:grpSpPr>
        <p:sp>
          <p:nvSpPr>
            <p:cNvPr id="14" name="Google Shape;14;p1"/>
            <p:cNvSpPr/>
            <p:nvPr/>
          </p:nvSpPr>
          <p:spPr>
            <a:xfrm>
              <a:off x="1434900" y="1172950"/>
              <a:ext cx="89700" cy="52625"/>
            </a:xfrm>
            <a:custGeom>
              <a:rect b="b" l="l" r="r" t="t"/>
              <a:pathLst>
                <a:path extrusionOk="0" h="2105" w="3588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420625" y="1204150"/>
              <a:ext cx="89700" cy="52175"/>
            </a:xfrm>
            <a:custGeom>
              <a:rect b="b" l="l" r="r" t="t"/>
              <a:pathLst>
                <a:path extrusionOk="0" h="2087" w="3588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316700" y="1106850"/>
              <a:ext cx="310050" cy="185650"/>
            </a:xfrm>
            <a:custGeom>
              <a:rect b="b" l="l" r="r" t="t"/>
              <a:pathLst>
                <a:path extrusionOk="0" h="7426" w="12402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" name="Google Shape;17;p1"/>
          <p:cNvGrpSpPr/>
          <p:nvPr/>
        </p:nvGrpSpPr>
        <p:grpSpPr>
          <a:xfrm rot="1259960">
            <a:off x="36451" y="4103313"/>
            <a:ext cx="323777" cy="263375"/>
            <a:chOff x="853250" y="4006875"/>
            <a:chExt cx="265875" cy="216275"/>
          </a:xfrm>
        </p:grpSpPr>
        <p:sp>
          <p:nvSpPr>
            <p:cNvPr id="18" name="Google Shape;18;p1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1"/>
          <p:cNvSpPr/>
          <p:nvPr/>
        </p:nvSpPr>
        <p:spPr>
          <a:xfrm rot="1259960">
            <a:off x="966111" y="4432970"/>
            <a:ext cx="178192" cy="275431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1"/>
          <p:cNvGrpSpPr/>
          <p:nvPr/>
        </p:nvGrpSpPr>
        <p:grpSpPr>
          <a:xfrm rot="1259960">
            <a:off x="4493454" y="5806550"/>
            <a:ext cx="279785" cy="283590"/>
            <a:chOff x="4909775" y="1674300"/>
            <a:chExt cx="229750" cy="232875"/>
          </a:xfrm>
        </p:grpSpPr>
        <p:sp>
          <p:nvSpPr>
            <p:cNvPr id="22" name="Google Shape;22;p1"/>
            <p:cNvSpPr/>
            <p:nvPr/>
          </p:nvSpPr>
          <p:spPr>
            <a:xfrm>
              <a:off x="4909775" y="1674300"/>
              <a:ext cx="229750" cy="232875"/>
            </a:xfrm>
            <a:custGeom>
              <a:rect b="b" l="l" r="r" t="t"/>
              <a:pathLst>
                <a:path extrusionOk="0" h="9315" w="919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089525" y="1674300"/>
              <a:ext cx="50000" cy="192725"/>
            </a:xfrm>
            <a:custGeom>
              <a:rect b="b" l="l" r="r" t="t"/>
              <a:pathLst>
                <a:path extrusionOk="0" h="7709" w="200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5019500" y="1740750"/>
              <a:ext cx="49975" cy="126275"/>
            </a:xfrm>
            <a:custGeom>
              <a:rect b="b" l="l" r="r" t="t"/>
              <a:pathLst>
                <a:path extrusionOk="0" h="5051" w="1999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4949475" y="1800525"/>
              <a:ext cx="49975" cy="66500"/>
            </a:xfrm>
            <a:custGeom>
              <a:rect b="b" l="l" r="r" t="t"/>
              <a:pathLst>
                <a:path extrusionOk="0" h="2660" w="1999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4948575" y="1674300"/>
              <a:ext cx="107525" cy="107525"/>
            </a:xfrm>
            <a:custGeom>
              <a:rect b="b" l="l" r="r" t="t"/>
              <a:pathLst>
                <a:path extrusionOk="0" h="4301" w="4301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" name="Google Shape;27;p1"/>
          <p:cNvGrpSpPr/>
          <p:nvPr/>
        </p:nvGrpSpPr>
        <p:grpSpPr>
          <a:xfrm rot="1259960">
            <a:off x="6200758" y="6461832"/>
            <a:ext cx="279237" cy="283590"/>
            <a:chOff x="5582425" y="1674300"/>
            <a:chExt cx="229300" cy="232875"/>
          </a:xfrm>
        </p:grpSpPr>
        <p:sp>
          <p:nvSpPr>
            <p:cNvPr id="28" name="Google Shape;28;p1"/>
            <p:cNvSpPr/>
            <p:nvPr/>
          </p:nvSpPr>
          <p:spPr>
            <a:xfrm>
              <a:off x="5619000" y="1674300"/>
              <a:ext cx="182925" cy="199425"/>
            </a:xfrm>
            <a:custGeom>
              <a:rect b="b" l="l" r="r" t="t"/>
              <a:pathLst>
                <a:path extrusionOk="0" h="7977" w="7317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5582425" y="1674300"/>
              <a:ext cx="229300" cy="232875"/>
            </a:xfrm>
            <a:custGeom>
              <a:rect b="b" l="l" r="r" t="t"/>
              <a:pathLst>
                <a:path extrusionOk="0" h="9315" w="9172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1"/>
          <p:cNvGrpSpPr/>
          <p:nvPr/>
        </p:nvGrpSpPr>
        <p:grpSpPr>
          <a:xfrm rot="1259960">
            <a:off x="1744715" y="4760550"/>
            <a:ext cx="319972" cy="320002"/>
            <a:chOff x="968775" y="1180050"/>
            <a:chExt cx="262750" cy="262775"/>
          </a:xfrm>
        </p:grpSpPr>
        <p:sp>
          <p:nvSpPr>
            <p:cNvPr id="31" name="Google Shape;31;p1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" name="Google Shape;34;p1"/>
          <p:cNvGrpSpPr/>
          <p:nvPr/>
        </p:nvGrpSpPr>
        <p:grpSpPr>
          <a:xfrm rot="1259960">
            <a:off x="3547833" y="5455559"/>
            <a:ext cx="332484" cy="331936"/>
            <a:chOff x="1326950" y="1175150"/>
            <a:chExt cx="273025" cy="272575"/>
          </a:xfrm>
        </p:grpSpPr>
        <p:sp>
          <p:nvSpPr>
            <p:cNvPr id="35" name="Google Shape;35;p1"/>
            <p:cNvSpPr/>
            <p:nvPr/>
          </p:nvSpPr>
          <p:spPr>
            <a:xfrm>
              <a:off x="1436700" y="1284875"/>
              <a:ext cx="53550" cy="53125"/>
            </a:xfrm>
            <a:custGeom>
              <a:rect b="b" l="l" r="r" t="t"/>
              <a:pathLst>
                <a:path extrusionOk="0" h="2125" w="2142">
                  <a:moveTo>
                    <a:pt x="1071" y="536"/>
                  </a:moveTo>
                  <a:cubicBezTo>
                    <a:pt x="1374" y="536"/>
                    <a:pt x="1606" y="768"/>
                    <a:pt x="1606" y="1054"/>
                  </a:cubicBezTo>
                  <a:cubicBezTo>
                    <a:pt x="1606" y="1357"/>
                    <a:pt x="1374" y="1589"/>
                    <a:pt x="1071" y="1589"/>
                  </a:cubicBezTo>
                  <a:cubicBezTo>
                    <a:pt x="785" y="1589"/>
                    <a:pt x="535" y="1357"/>
                    <a:pt x="535" y="1054"/>
                  </a:cubicBezTo>
                  <a:cubicBezTo>
                    <a:pt x="535" y="768"/>
                    <a:pt x="785" y="536"/>
                    <a:pt x="1071" y="536"/>
                  </a:cubicBezTo>
                  <a:close/>
                  <a:moveTo>
                    <a:pt x="1071" y="1"/>
                  </a:moveTo>
                  <a:cubicBezTo>
                    <a:pt x="482" y="1"/>
                    <a:pt x="0" y="483"/>
                    <a:pt x="0" y="1054"/>
                  </a:cubicBezTo>
                  <a:cubicBezTo>
                    <a:pt x="0" y="1642"/>
                    <a:pt x="482" y="2124"/>
                    <a:pt x="1071" y="2124"/>
                  </a:cubicBezTo>
                  <a:cubicBezTo>
                    <a:pt x="1660" y="2124"/>
                    <a:pt x="2141" y="1642"/>
                    <a:pt x="2141" y="1054"/>
                  </a:cubicBezTo>
                  <a:cubicBezTo>
                    <a:pt x="2141" y="483"/>
                    <a:pt x="1660" y="1"/>
                    <a:pt x="1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326950" y="1175150"/>
              <a:ext cx="273025" cy="272575"/>
            </a:xfrm>
            <a:custGeom>
              <a:rect b="b" l="l" r="r" t="t"/>
              <a:pathLst>
                <a:path extrusionOk="0" h="10903" w="10921">
                  <a:moveTo>
                    <a:pt x="5193" y="1589"/>
                  </a:moveTo>
                  <a:lnTo>
                    <a:pt x="5193" y="2231"/>
                  </a:lnTo>
                  <a:cubicBezTo>
                    <a:pt x="3623" y="2374"/>
                    <a:pt x="2374" y="3623"/>
                    <a:pt x="2249" y="5175"/>
                  </a:cubicBezTo>
                  <a:lnTo>
                    <a:pt x="1589" y="5175"/>
                  </a:lnTo>
                  <a:cubicBezTo>
                    <a:pt x="1732" y="3266"/>
                    <a:pt x="3266" y="1731"/>
                    <a:pt x="5193" y="1589"/>
                  </a:cubicBezTo>
                  <a:close/>
                  <a:moveTo>
                    <a:pt x="5728" y="1589"/>
                  </a:moveTo>
                  <a:cubicBezTo>
                    <a:pt x="7655" y="1731"/>
                    <a:pt x="9190" y="3266"/>
                    <a:pt x="9315" y="5175"/>
                  </a:cubicBezTo>
                  <a:lnTo>
                    <a:pt x="8672" y="5175"/>
                  </a:lnTo>
                  <a:cubicBezTo>
                    <a:pt x="8548" y="3605"/>
                    <a:pt x="7299" y="2356"/>
                    <a:pt x="5728" y="2231"/>
                  </a:cubicBezTo>
                  <a:lnTo>
                    <a:pt x="5728" y="1589"/>
                  </a:lnTo>
                  <a:close/>
                  <a:moveTo>
                    <a:pt x="5728" y="2766"/>
                  </a:moveTo>
                  <a:cubicBezTo>
                    <a:pt x="7013" y="2891"/>
                    <a:pt x="8012" y="3908"/>
                    <a:pt x="8137" y="5175"/>
                  </a:cubicBezTo>
                  <a:lnTo>
                    <a:pt x="7049" y="5175"/>
                  </a:lnTo>
                  <a:lnTo>
                    <a:pt x="7049" y="5710"/>
                  </a:lnTo>
                  <a:lnTo>
                    <a:pt x="8137" y="5710"/>
                  </a:lnTo>
                  <a:cubicBezTo>
                    <a:pt x="8012" y="6995"/>
                    <a:pt x="7013" y="8012"/>
                    <a:pt x="5728" y="8137"/>
                  </a:cubicBezTo>
                  <a:lnTo>
                    <a:pt x="5728" y="7048"/>
                  </a:lnTo>
                  <a:lnTo>
                    <a:pt x="5193" y="7048"/>
                  </a:lnTo>
                  <a:lnTo>
                    <a:pt x="5193" y="8137"/>
                  </a:lnTo>
                  <a:cubicBezTo>
                    <a:pt x="3926" y="8012"/>
                    <a:pt x="2909" y="6995"/>
                    <a:pt x="2784" y="5710"/>
                  </a:cubicBezTo>
                  <a:lnTo>
                    <a:pt x="3855" y="5710"/>
                  </a:lnTo>
                  <a:lnTo>
                    <a:pt x="3855" y="5175"/>
                  </a:lnTo>
                  <a:lnTo>
                    <a:pt x="2784" y="5175"/>
                  </a:lnTo>
                  <a:cubicBezTo>
                    <a:pt x="2909" y="3908"/>
                    <a:pt x="3926" y="2891"/>
                    <a:pt x="5193" y="2766"/>
                  </a:cubicBezTo>
                  <a:lnTo>
                    <a:pt x="5193" y="3855"/>
                  </a:lnTo>
                  <a:lnTo>
                    <a:pt x="5728" y="3855"/>
                  </a:lnTo>
                  <a:lnTo>
                    <a:pt x="5728" y="2766"/>
                  </a:lnTo>
                  <a:close/>
                  <a:moveTo>
                    <a:pt x="2249" y="5710"/>
                  </a:moveTo>
                  <a:cubicBezTo>
                    <a:pt x="2374" y="7280"/>
                    <a:pt x="3623" y="8529"/>
                    <a:pt x="5193" y="8672"/>
                  </a:cubicBezTo>
                  <a:lnTo>
                    <a:pt x="5193" y="9314"/>
                  </a:lnTo>
                  <a:cubicBezTo>
                    <a:pt x="3266" y="9172"/>
                    <a:pt x="1732" y="7637"/>
                    <a:pt x="1589" y="5710"/>
                  </a:cubicBezTo>
                  <a:close/>
                  <a:moveTo>
                    <a:pt x="9315" y="5710"/>
                  </a:moveTo>
                  <a:cubicBezTo>
                    <a:pt x="9190" y="7637"/>
                    <a:pt x="7655" y="9172"/>
                    <a:pt x="5728" y="9314"/>
                  </a:cubicBezTo>
                  <a:lnTo>
                    <a:pt x="5728" y="8672"/>
                  </a:lnTo>
                  <a:cubicBezTo>
                    <a:pt x="7299" y="8529"/>
                    <a:pt x="8548" y="7280"/>
                    <a:pt x="8672" y="5710"/>
                  </a:cubicBezTo>
                  <a:close/>
                  <a:moveTo>
                    <a:pt x="5193" y="1"/>
                  </a:moveTo>
                  <a:lnTo>
                    <a:pt x="5193" y="786"/>
                  </a:lnTo>
                  <a:cubicBezTo>
                    <a:pt x="2838" y="928"/>
                    <a:pt x="947" y="2820"/>
                    <a:pt x="804" y="5175"/>
                  </a:cubicBezTo>
                  <a:lnTo>
                    <a:pt x="1" y="5175"/>
                  </a:lnTo>
                  <a:lnTo>
                    <a:pt x="1" y="5710"/>
                  </a:lnTo>
                  <a:lnTo>
                    <a:pt x="804" y="5710"/>
                  </a:lnTo>
                  <a:cubicBezTo>
                    <a:pt x="947" y="8083"/>
                    <a:pt x="2838" y="9975"/>
                    <a:pt x="5193" y="10099"/>
                  </a:cubicBezTo>
                  <a:lnTo>
                    <a:pt x="5193" y="10902"/>
                  </a:lnTo>
                  <a:lnTo>
                    <a:pt x="5728" y="10902"/>
                  </a:lnTo>
                  <a:lnTo>
                    <a:pt x="5728" y="10099"/>
                  </a:lnTo>
                  <a:cubicBezTo>
                    <a:pt x="8101" y="9975"/>
                    <a:pt x="9975" y="8083"/>
                    <a:pt x="10118" y="5710"/>
                  </a:cubicBezTo>
                  <a:lnTo>
                    <a:pt x="10921" y="5710"/>
                  </a:lnTo>
                  <a:lnTo>
                    <a:pt x="10921" y="5175"/>
                  </a:lnTo>
                  <a:lnTo>
                    <a:pt x="10118" y="5175"/>
                  </a:lnTo>
                  <a:cubicBezTo>
                    <a:pt x="9975" y="2820"/>
                    <a:pt x="8101" y="928"/>
                    <a:pt x="5728" y="786"/>
                  </a:cubicBezTo>
                  <a:lnTo>
                    <a:pt x="5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" name="Google Shape;37;p1"/>
          <p:cNvSpPr/>
          <p:nvPr/>
        </p:nvSpPr>
        <p:spPr>
          <a:xfrm rot="1259960">
            <a:off x="2677783" y="5108726"/>
            <a:ext cx="275431" cy="275431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" name="Google Shape;38;p1"/>
          <p:cNvGrpSpPr/>
          <p:nvPr/>
        </p:nvGrpSpPr>
        <p:grpSpPr>
          <a:xfrm rot="1259960">
            <a:off x="5371671" y="6132455"/>
            <a:ext cx="210250" cy="340643"/>
            <a:chOff x="3741075" y="1171575"/>
            <a:chExt cx="172650" cy="279725"/>
          </a:xfrm>
        </p:grpSpPr>
        <p:sp>
          <p:nvSpPr>
            <p:cNvPr id="39" name="Google Shape;39;p1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p1"/>
          <p:cNvSpPr/>
          <p:nvPr/>
        </p:nvSpPr>
        <p:spPr>
          <a:xfrm rot="1259960">
            <a:off x="6037441" y="5685442"/>
            <a:ext cx="314004" cy="285904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"/>
          <p:cNvSpPr/>
          <p:nvPr/>
        </p:nvSpPr>
        <p:spPr>
          <a:xfrm rot="1259960">
            <a:off x="6944994" y="6033730"/>
            <a:ext cx="324325" cy="227085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" name="Google Shape;45;p1"/>
          <p:cNvGrpSpPr/>
          <p:nvPr/>
        </p:nvGrpSpPr>
        <p:grpSpPr>
          <a:xfrm rot="1259960">
            <a:off x="705457" y="3650780"/>
            <a:ext cx="379186" cy="283286"/>
            <a:chOff x="900525" y="2405650"/>
            <a:chExt cx="311375" cy="232625"/>
          </a:xfrm>
        </p:grpSpPr>
        <p:sp>
          <p:nvSpPr>
            <p:cNvPr id="46" name="Google Shape;46;p1"/>
            <p:cNvSpPr/>
            <p:nvPr/>
          </p:nvSpPr>
          <p:spPr>
            <a:xfrm>
              <a:off x="987050" y="2478550"/>
              <a:ext cx="136525" cy="159725"/>
            </a:xfrm>
            <a:custGeom>
              <a:rect b="b" l="l" r="r" t="t"/>
              <a:pathLst>
                <a:path extrusionOk="0" h="6389" w="5461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900525" y="2405650"/>
              <a:ext cx="311375" cy="186225"/>
            </a:xfrm>
            <a:custGeom>
              <a:rect b="b" l="l" r="r" t="t"/>
              <a:pathLst>
                <a:path extrusionOk="0" h="7449" w="12455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1"/>
          <p:cNvSpPr/>
          <p:nvPr/>
        </p:nvSpPr>
        <p:spPr>
          <a:xfrm rot="1259960">
            <a:off x="1662399" y="4008492"/>
            <a:ext cx="324873" cy="299848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1"/>
          <p:cNvGrpSpPr/>
          <p:nvPr/>
        </p:nvGrpSpPr>
        <p:grpSpPr>
          <a:xfrm rot="1259960">
            <a:off x="5242962" y="5359686"/>
            <a:ext cx="194510" cy="356353"/>
            <a:chOff x="4354850" y="2375525"/>
            <a:chExt cx="159725" cy="292625"/>
          </a:xfrm>
        </p:grpSpPr>
        <p:sp>
          <p:nvSpPr>
            <p:cNvPr id="50" name="Google Shape;50;p1"/>
            <p:cNvSpPr/>
            <p:nvPr/>
          </p:nvSpPr>
          <p:spPr>
            <a:xfrm>
              <a:off x="4354850" y="2498625"/>
              <a:ext cx="159725" cy="169525"/>
            </a:xfrm>
            <a:custGeom>
              <a:rect b="b" l="l" r="r" t="t"/>
              <a:pathLst>
                <a:path extrusionOk="0" h="6781" w="6389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391425" y="2375525"/>
              <a:ext cx="86575" cy="199400"/>
            </a:xfrm>
            <a:custGeom>
              <a:rect b="b" l="l" r="r" t="t"/>
              <a:pathLst>
                <a:path extrusionOk="0" h="7976" w="3463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" name="Google Shape;52;p1"/>
          <p:cNvGrpSpPr/>
          <p:nvPr/>
        </p:nvGrpSpPr>
        <p:grpSpPr>
          <a:xfrm rot="1259960">
            <a:off x="2730897" y="2775328"/>
            <a:ext cx="323777" cy="251532"/>
            <a:chOff x="4788875" y="1879050"/>
            <a:chExt cx="265875" cy="206550"/>
          </a:xfrm>
        </p:grpSpPr>
        <p:sp>
          <p:nvSpPr>
            <p:cNvPr id="53" name="Google Shape;53;p1"/>
            <p:cNvSpPr/>
            <p:nvPr/>
          </p:nvSpPr>
          <p:spPr>
            <a:xfrm>
              <a:off x="4839275" y="1961125"/>
              <a:ext cx="47325" cy="75850"/>
            </a:xfrm>
            <a:custGeom>
              <a:rect b="b" l="l" r="r" t="t"/>
              <a:pathLst>
                <a:path extrusionOk="0" h="3034" w="1893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957050" y="1961125"/>
              <a:ext cx="47300" cy="75850"/>
            </a:xfrm>
            <a:custGeom>
              <a:rect b="b" l="l" r="r" t="t"/>
              <a:pathLst>
                <a:path extrusionOk="0" h="3034" w="1892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4899500" y="1959775"/>
              <a:ext cx="44200" cy="82100"/>
            </a:xfrm>
            <a:custGeom>
              <a:rect b="b" l="l" r="r" t="t"/>
              <a:pathLst>
                <a:path extrusionOk="0" h="3284" w="1768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4788875" y="1879050"/>
              <a:ext cx="265875" cy="206550"/>
            </a:xfrm>
            <a:custGeom>
              <a:rect b="b" l="l" r="r" t="t"/>
              <a:pathLst>
                <a:path extrusionOk="0" h="8262" w="10635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1"/>
          <p:cNvSpPr/>
          <p:nvPr/>
        </p:nvSpPr>
        <p:spPr>
          <a:xfrm rot="1259960">
            <a:off x="3645160" y="3107077"/>
            <a:ext cx="226537" cy="226537"/>
          </a:xfrm>
          <a:custGeom>
            <a:rect b="b" l="l" r="r" t="t"/>
            <a:pathLst>
              <a:path extrusionOk="0" h="7441" w="7441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" name="Google Shape;58;p1"/>
          <p:cNvGrpSpPr/>
          <p:nvPr/>
        </p:nvGrpSpPr>
        <p:grpSpPr>
          <a:xfrm rot="1259960">
            <a:off x="4455937" y="3447171"/>
            <a:ext cx="377572" cy="226081"/>
            <a:chOff x="1316700" y="1106850"/>
            <a:chExt cx="310050" cy="185650"/>
          </a:xfrm>
        </p:grpSpPr>
        <p:sp>
          <p:nvSpPr>
            <p:cNvPr id="59" name="Google Shape;59;p1"/>
            <p:cNvSpPr/>
            <p:nvPr/>
          </p:nvSpPr>
          <p:spPr>
            <a:xfrm>
              <a:off x="1434900" y="1172950"/>
              <a:ext cx="89700" cy="52625"/>
            </a:xfrm>
            <a:custGeom>
              <a:rect b="b" l="l" r="r" t="t"/>
              <a:pathLst>
                <a:path extrusionOk="0" h="2105" w="3588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420625" y="1204150"/>
              <a:ext cx="89700" cy="52175"/>
            </a:xfrm>
            <a:custGeom>
              <a:rect b="b" l="l" r="r" t="t"/>
              <a:pathLst>
                <a:path extrusionOk="0" h="2087" w="3588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316700" y="1106850"/>
              <a:ext cx="310050" cy="185650"/>
            </a:xfrm>
            <a:custGeom>
              <a:rect b="b" l="l" r="r" t="t"/>
              <a:pathLst>
                <a:path extrusionOk="0" h="7426" w="12402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" name="Google Shape;62;p1"/>
          <p:cNvGrpSpPr/>
          <p:nvPr/>
        </p:nvGrpSpPr>
        <p:grpSpPr>
          <a:xfrm rot="1259960">
            <a:off x="188826" y="2520713"/>
            <a:ext cx="323777" cy="263375"/>
            <a:chOff x="853250" y="4006875"/>
            <a:chExt cx="265875" cy="216275"/>
          </a:xfrm>
        </p:grpSpPr>
        <p:sp>
          <p:nvSpPr>
            <p:cNvPr id="63" name="Google Shape;63;p1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1"/>
          <p:cNvSpPr/>
          <p:nvPr/>
        </p:nvSpPr>
        <p:spPr>
          <a:xfrm rot="1259960">
            <a:off x="1118486" y="2850370"/>
            <a:ext cx="178192" cy="275431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" name="Google Shape;66;p1"/>
          <p:cNvGrpSpPr/>
          <p:nvPr/>
        </p:nvGrpSpPr>
        <p:grpSpPr>
          <a:xfrm rot="1259960">
            <a:off x="4645829" y="4223950"/>
            <a:ext cx="279785" cy="283590"/>
            <a:chOff x="4909775" y="1674300"/>
            <a:chExt cx="229750" cy="232875"/>
          </a:xfrm>
        </p:grpSpPr>
        <p:sp>
          <p:nvSpPr>
            <p:cNvPr id="67" name="Google Shape;67;p1"/>
            <p:cNvSpPr/>
            <p:nvPr/>
          </p:nvSpPr>
          <p:spPr>
            <a:xfrm>
              <a:off x="4909775" y="1674300"/>
              <a:ext cx="229750" cy="232875"/>
            </a:xfrm>
            <a:custGeom>
              <a:rect b="b" l="l" r="r" t="t"/>
              <a:pathLst>
                <a:path extrusionOk="0" h="9315" w="919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5089525" y="1674300"/>
              <a:ext cx="50000" cy="192725"/>
            </a:xfrm>
            <a:custGeom>
              <a:rect b="b" l="l" r="r" t="t"/>
              <a:pathLst>
                <a:path extrusionOk="0" h="7709" w="200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5019500" y="1740750"/>
              <a:ext cx="49975" cy="126275"/>
            </a:xfrm>
            <a:custGeom>
              <a:rect b="b" l="l" r="r" t="t"/>
              <a:pathLst>
                <a:path extrusionOk="0" h="5051" w="1999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4949475" y="1800525"/>
              <a:ext cx="49975" cy="66500"/>
            </a:xfrm>
            <a:custGeom>
              <a:rect b="b" l="l" r="r" t="t"/>
              <a:pathLst>
                <a:path extrusionOk="0" h="2660" w="1999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4948575" y="1674300"/>
              <a:ext cx="107525" cy="107525"/>
            </a:xfrm>
            <a:custGeom>
              <a:rect b="b" l="l" r="r" t="t"/>
              <a:pathLst>
                <a:path extrusionOk="0" h="4301" w="4301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" name="Google Shape;72;p1"/>
          <p:cNvGrpSpPr/>
          <p:nvPr/>
        </p:nvGrpSpPr>
        <p:grpSpPr>
          <a:xfrm rot="1259960">
            <a:off x="6353133" y="4879232"/>
            <a:ext cx="279237" cy="283590"/>
            <a:chOff x="5582425" y="1674300"/>
            <a:chExt cx="229300" cy="232875"/>
          </a:xfrm>
        </p:grpSpPr>
        <p:sp>
          <p:nvSpPr>
            <p:cNvPr id="73" name="Google Shape;73;p1"/>
            <p:cNvSpPr/>
            <p:nvPr/>
          </p:nvSpPr>
          <p:spPr>
            <a:xfrm>
              <a:off x="5619000" y="1674300"/>
              <a:ext cx="182925" cy="199425"/>
            </a:xfrm>
            <a:custGeom>
              <a:rect b="b" l="l" r="r" t="t"/>
              <a:pathLst>
                <a:path extrusionOk="0" h="7977" w="7317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5582425" y="1674300"/>
              <a:ext cx="229300" cy="232875"/>
            </a:xfrm>
            <a:custGeom>
              <a:rect b="b" l="l" r="r" t="t"/>
              <a:pathLst>
                <a:path extrusionOk="0" h="9315" w="9172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1"/>
          <p:cNvGrpSpPr/>
          <p:nvPr/>
        </p:nvGrpSpPr>
        <p:grpSpPr>
          <a:xfrm rot="1259960">
            <a:off x="1897090" y="3177950"/>
            <a:ext cx="319972" cy="320002"/>
            <a:chOff x="968775" y="1180050"/>
            <a:chExt cx="262750" cy="262775"/>
          </a:xfrm>
        </p:grpSpPr>
        <p:sp>
          <p:nvSpPr>
            <p:cNvPr id="76" name="Google Shape;76;p1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Google Shape;79;p1"/>
          <p:cNvGrpSpPr/>
          <p:nvPr/>
        </p:nvGrpSpPr>
        <p:grpSpPr>
          <a:xfrm rot="1259960">
            <a:off x="3700208" y="3872959"/>
            <a:ext cx="332484" cy="331936"/>
            <a:chOff x="1326950" y="1175150"/>
            <a:chExt cx="273025" cy="272575"/>
          </a:xfrm>
        </p:grpSpPr>
        <p:sp>
          <p:nvSpPr>
            <p:cNvPr id="80" name="Google Shape;80;p1"/>
            <p:cNvSpPr/>
            <p:nvPr/>
          </p:nvSpPr>
          <p:spPr>
            <a:xfrm>
              <a:off x="1436700" y="1284875"/>
              <a:ext cx="53550" cy="53125"/>
            </a:xfrm>
            <a:custGeom>
              <a:rect b="b" l="l" r="r" t="t"/>
              <a:pathLst>
                <a:path extrusionOk="0" h="2125" w="2142">
                  <a:moveTo>
                    <a:pt x="1071" y="536"/>
                  </a:moveTo>
                  <a:cubicBezTo>
                    <a:pt x="1374" y="536"/>
                    <a:pt x="1606" y="768"/>
                    <a:pt x="1606" y="1054"/>
                  </a:cubicBezTo>
                  <a:cubicBezTo>
                    <a:pt x="1606" y="1357"/>
                    <a:pt x="1374" y="1589"/>
                    <a:pt x="1071" y="1589"/>
                  </a:cubicBezTo>
                  <a:cubicBezTo>
                    <a:pt x="785" y="1589"/>
                    <a:pt x="535" y="1357"/>
                    <a:pt x="535" y="1054"/>
                  </a:cubicBezTo>
                  <a:cubicBezTo>
                    <a:pt x="535" y="768"/>
                    <a:pt x="785" y="536"/>
                    <a:pt x="1071" y="536"/>
                  </a:cubicBezTo>
                  <a:close/>
                  <a:moveTo>
                    <a:pt x="1071" y="1"/>
                  </a:moveTo>
                  <a:cubicBezTo>
                    <a:pt x="482" y="1"/>
                    <a:pt x="0" y="483"/>
                    <a:pt x="0" y="1054"/>
                  </a:cubicBezTo>
                  <a:cubicBezTo>
                    <a:pt x="0" y="1642"/>
                    <a:pt x="482" y="2124"/>
                    <a:pt x="1071" y="2124"/>
                  </a:cubicBezTo>
                  <a:cubicBezTo>
                    <a:pt x="1660" y="2124"/>
                    <a:pt x="2141" y="1642"/>
                    <a:pt x="2141" y="1054"/>
                  </a:cubicBezTo>
                  <a:cubicBezTo>
                    <a:pt x="2141" y="483"/>
                    <a:pt x="1660" y="1"/>
                    <a:pt x="1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1326950" y="1175150"/>
              <a:ext cx="273025" cy="272575"/>
            </a:xfrm>
            <a:custGeom>
              <a:rect b="b" l="l" r="r" t="t"/>
              <a:pathLst>
                <a:path extrusionOk="0" h="10903" w="10921">
                  <a:moveTo>
                    <a:pt x="5193" y="1589"/>
                  </a:moveTo>
                  <a:lnTo>
                    <a:pt x="5193" y="2231"/>
                  </a:lnTo>
                  <a:cubicBezTo>
                    <a:pt x="3623" y="2374"/>
                    <a:pt x="2374" y="3623"/>
                    <a:pt x="2249" y="5175"/>
                  </a:cubicBezTo>
                  <a:lnTo>
                    <a:pt x="1589" y="5175"/>
                  </a:lnTo>
                  <a:cubicBezTo>
                    <a:pt x="1732" y="3266"/>
                    <a:pt x="3266" y="1731"/>
                    <a:pt x="5193" y="1589"/>
                  </a:cubicBezTo>
                  <a:close/>
                  <a:moveTo>
                    <a:pt x="5728" y="1589"/>
                  </a:moveTo>
                  <a:cubicBezTo>
                    <a:pt x="7655" y="1731"/>
                    <a:pt x="9190" y="3266"/>
                    <a:pt x="9315" y="5175"/>
                  </a:cubicBezTo>
                  <a:lnTo>
                    <a:pt x="8672" y="5175"/>
                  </a:lnTo>
                  <a:cubicBezTo>
                    <a:pt x="8548" y="3605"/>
                    <a:pt x="7299" y="2356"/>
                    <a:pt x="5728" y="2231"/>
                  </a:cubicBezTo>
                  <a:lnTo>
                    <a:pt x="5728" y="1589"/>
                  </a:lnTo>
                  <a:close/>
                  <a:moveTo>
                    <a:pt x="5728" y="2766"/>
                  </a:moveTo>
                  <a:cubicBezTo>
                    <a:pt x="7013" y="2891"/>
                    <a:pt x="8012" y="3908"/>
                    <a:pt x="8137" y="5175"/>
                  </a:cubicBezTo>
                  <a:lnTo>
                    <a:pt x="7049" y="5175"/>
                  </a:lnTo>
                  <a:lnTo>
                    <a:pt x="7049" y="5710"/>
                  </a:lnTo>
                  <a:lnTo>
                    <a:pt x="8137" y="5710"/>
                  </a:lnTo>
                  <a:cubicBezTo>
                    <a:pt x="8012" y="6995"/>
                    <a:pt x="7013" y="8012"/>
                    <a:pt x="5728" y="8137"/>
                  </a:cubicBezTo>
                  <a:lnTo>
                    <a:pt x="5728" y="7048"/>
                  </a:lnTo>
                  <a:lnTo>
                    <a:pt x="5193" y="7048"/>
                  </a:lnTo>
                  <a:lnTo>
                    <a:pt x="5193" y="8137"/>
                  </a:lnTo>
                  <a:cubicBezTo>
                    <a:pt x="3926" y="8012"/>
                    <a:pt x="2909" y="6995"/>
                    <a:pt x="2784" y="5710"/>
                  </a:cubicBezTo>
                  <a:lnTo>
                    <a:pt x="3855" y="5710"/>
                  </a:lnTo>
                  <a:lnTo>
                    <a:pt x="3855" y="5175"/>
                  </a:lnTo>
                  <a:lnTo>
                    <a:pt x="2784" y="5175"/>
                  </a:lnTo>
                  <a:cubicBezTo>
                    <a:pt x="2909" y="3908"/>
                    <a:pt x="3926" y="2891"/>
                    <a:pt x="5193" y="2766"/>
                  </a:cubicBezTo>
                  <a:lnTo>
                    <a:pt x="5193" y="3855"/>
                  </a:lnTo>
                  <a:lnTo>
                    <a:pt x="5728" y="3855"/>
                  </a:lnTo>
                  <a:lnTo>
                    <a:pt x="5728" y="2766"/>
                  </a:lnTo>
                  <a:close/>
                  <a:moveTo>
                    <a:pt x="2249" y="5710"/>
                  </a:moveTo>
                  <a:cubicBezTo>
                    <a:pt x="2374" y="7280"/>
                    <a:pt x="3623" y="8529"/>
                    <a:pt x="5193" y="8672"/>
                  </a:cubicBezTo>
                  <a:lnTo>
                    <a:pt x="5193" y="9314"/>
                  </a:lnTo>
                  <a:cubicBezTo>
                    <a:pt x="3266" y="9172"/>
                    <a:pt x="1732" y="7637"/>
                    <a:pt x="1589" y="5710"/>
                  </a:cubicBezTo>
                  <a:close/>
                  <a:moveTo>
                    <a:pt x="9315" y="5710"/>
                  </a:moveTo>
                  <a:cubicBezTo>
                    <a:pt x="9190" y="7637"/>
                    <a:pt x="7655" y="9172"/>
                    <a:pt x="5728" y="9314"/>
                  </a:cubicBezTo>
                  <a:lnTo>
                    <a:pt x="5728" y="8672"/>
                  </a:lnTo>
                  <a:cubicBezTo>
                    <a:pt x="7299" y="8529"/>
                    <a:pt x="8548" y="7280"/>
                    <a:pt x="8672" y="5710"/>
                  </a:cubicBezTo>
                  <a:close/>
                  <a:moveTo>
                    <a:pt x="5193" y="1"/>
                  </a:moveTo>
                  <a:lnTo>
                    <a:pt x="5193" y="786"/>
                  </a:lnTo>
                  <a:cubicBezTo>
                    <a:pt x="2838" y="928"/>
                    <a:pt x="947" y="2820"/>
                    <a:pt x="804" y="5175"/>
                  </a:cubicBezTo>
                  <a:lnTo>
                    <a:pt x="1" y="5175"/>
                  </a:lnTo>
                  <a:lnTo>
                    <a:pt x="1" y="5710"/>
                  </a:lnTo>
                  <a:lnTo>
                    <a:pt x="804" y="5710"/>
                  </a:lnTo>
                  <a:cubicBezTo>
                    <a:pt x="947" y="8083"/>
                    <a:pt x="2838" y="9975"/>
                    <a:pt x="5193" y="10099"/>
                  </a:cubicBezTo>
                  <a:lnTo>
                    <a:pt x="5193" y="10902"/>
                  </a:lnTo>
                  <a:lnTo>
                    <a:pt x="5728" y="10902"/>
                  </a:lnTo>
                  <a:lnTo>
                    <a:pt x="5728" y="10099"/>
                  </a:lnTo>
                  <a:cubicBezTo>
                    <a:pt x="8101" y="9975"/>
                    <a:pt x="9975" y="8083"/>
                    <a:pt x="10118" y="5710"/>
                  </a:cubicBezTo>
                  <a:lnTo>
                    <a:pt x="10921" y="5710"/>
                  </a:lnTo>
                  <a:lnTo>
                    <a:pt x="10921" y="5175"/>
                  </a:lnTo>
                  <a:lnTo>
                    <a:pt x="10118" y="5175"/>
                  </a:lnTo>
                  <a:cubicBezTo>
                    <a:pt x="9975" y="2820"/>
                    <a:pt x="8101" y="928"/>
                    <a:pt x="5728" y="786"/>
                  </a:cubicBezTo>
                  <a:lnTo>
                    <a:pt x="5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1"/>
          <p:cNvSpPr/>
          <p:nvPr/>
        </p:nvSpPr>
        <p:spPr>
          <a:xfrm rot="1259960">
            <a:off x="2830158" y="3526126"/>
            <a:ext cx="275431" cy="275431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" name="Google Shape;83;p1"/>
          <p:cNvGrpSpPr/>
          <p:nvPr/>
        </p:nvGrpSpPr>
        <p:grpSpPr>
          <a:xfrm rot="1259960">
            <a:off x="5524046" y="4549855"/>
            <a:ext cx="210250" cy="340643"/>
            <a:chOff x="3741075" y="1171575"/>
            <a:chExt cx="172650" cy="279725"/>
          </a:xfrm>
        </p:grpSpPr>
        <p:sp>
          <p:nvSpPr>
            <p:cNvPr id="84" name="Google Shape;84;p1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"/>
          <p:cNvSpPr/>
          <p:nvPr/>
        </p:nvSpPr>
        <p:spPr>
          <a:xfrm rot="1259960">
            <a:off x="6189816" y="4102842"/>
            <a:ext cx="314004" cy="285904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 rot="1259960">
            <a:off x="7097369" y="4451130"/>
            <a:ext cx="324325" cy="227085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" name="Google Shape;90;p1"/>
          <p:cNvGrpSpPr/>
          <p:nvPr/>
        </p:nvGrpSpPr>
        <p:grpSpPr>
          <a:xfrm rot="1259960">
            <a:off x="857832" y="2068180"/>
            <a:ext cx="379186" cy="283286"/>
            <a:chOff x="900525" y="2405650"/>
            <a:chExt cx="311375" cy="232625"/>
          </a:xfrm>
        </p:grpSpPr>
        <p:sp>
          <p:nvSpPr>
            <p:cNvPr id="91" name="Google Shape;91;p1"/>
            <p:cNvSpPr/>
            <p:nvPr/>
          </p:nvSpPr>
          <p:spPr>
            <a:xfrm>
              <a:off x="987050" y="2478550"/>
              <a:ext cx="136525" cy="159725"/>
            </a:xfrm>
            <a:custGeom>
              <a:rect b="b" l="l" r="r" t="t"/>
              <a:pathLst>
                <a:path extrusionOk="0" h="6389" w="5461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900525" y="2405650"/>
              <a:ext cx="311375" cy="186225"/>
            </a:xfrm>
            <a:custGeom>
              <a:rect b="b" l="l" r="r" t="t"/>
              <a:pathLst>
                <a:path extrusionOk="0" h="7449" w="12455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1"/>
          <p:cNvSpPr/>
          <p:nvPr/>
        </p:nvSpPr>
        <p:spPr>
          <a:xfrm rot="1259960">
            <a:off x="1814774" y="2425892"/>
            <a:ext cx="324873" cy="299848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" name="Google Shape;94;p1"/>
          <p:cNvGrpSpPr/>
          <p:nvPr/>
        </p:nvGrpSpPr>
        <p:grpSpPr>
          <a:xfrm rot="1259960">
            <a:off x="5395337" y="3777086"/>
            <a:ext cx="194510" cy="356353"/>
            <a:chOff x="4354850" y="2375525"/>
            <a:chExt cx="159725" cy="292625"/>
          </a:xfrm>
        </p:grpSpPr>
        <p:sp>
          <p:nvSpPr>
            <p:cNvPr id="95" name="Google Shape;95;p1"/>
            <p:cNvSpPr/>
            <p:nvPr/>
          </p:nvSpPr>
          <p:spPr>
            <a:xfrm>
              <a:off x="4354850" y="2498625"/>
              <a:ext cx="159725" cy="169525"/>
            </a:xfrm>
            <a:custGeom>
              <a:rect b="b" l="l" r="r" t="t"/>
              <a:pathLst>
                <a:path extrusionOk="0" h="6781" w="6389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391425" y="2375525"/>
              <a:ext cx="86575" cy="199400"/>
            </a:xfrm>
            <a:custGeom>
              <a:rect b="b" l="l" r="r" t="t"/>
              <a:pathLst>
                <a:path extrusionOk="0" h="7976" w="3463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1"/>
          <p:cNvGrpSpPr/>
          <p:nvPr/>
        </p:nvGrpSpPr>
        <p:grpSpPr>
          <a:xfrm rot="1259960">
            <a:off x="1819547" y="1614603"/>
            <a:ext cx="323777" cy="251532"/>
            <a:chOff x="4788875" y="1879050"/>
            <a:chExt cx="265875" cy="206550"/>
          </a:xfrm>
        </p:grpSpPr>
        <p:sp>
          <p:nvSpPr>
            <p:cNvPr id="98" name="Google Shape;98;p1"/>
            <p:cNvSpPr/>
            <p:nvPr/>
          </p:nvSpPr>
          <p:spPr>
            <a:xfrm>
              <a:off x="4839275" y="1961125"/>
              <a:ext cx="47325" cy="75850"/>
            </a:xfrm>
            <a:custGeom>
              <a:rect b="b" l="l" r="r" t="t"/>
              <a:pathLst>
                <a:path extrusionOk="0" h="3034" w="1893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957050" y="1961125"/>
              <a:ext cx="47300" cy="75850"/>
            </a:xfrm>
            <a:custGeom>
              <a:rect b="b" l="l" r="r" t="t"/>
              <a:pathLst>
                <a:path extrusionOk="0" h="3034" w="1892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899500" y="1959775"/>
              <a:ext cx="44200" cy="82100"/>
            </a:xfrm>
            <a:custGeom>
              <a:rect b="b" l="l" r="r" t="t"/>
              <a:pathLst>
                <a:path extrusionOk="0" h="3284" w="1768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788875" y="1879050"/>
              <a:ext cx="265875" cy="206550"/>
            </a:xfrm>
            <a:custGeom>
              <a:rect b="b" l="l" r="r" t="t"/>
              <a:pathLst>
                <a:path extrusionOk="0" h="8262" w="10635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"/>
          <p:cNvSpPr/>
          <p:nvPr/>
        </p:nvSpPr>
        <p:spPr>
          <a:xfrm rot="1259960">
            <a:off x="2733810" y="1946352"/>
            <a:ext cx="226537" cy="226537"/>
          </a:xfrm>
          <a:custGeom>
            <a:rect b="b" l="l" r="r" t="t"/>
            <a:pathLst>
              <a:path extrusionOk="0" h="7441" w="7441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 rot="1259960">
            <a:off x="207136" y="1689645"/>
            <a:ext cx="178192" cy="275431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Google Shape;104;p1"/>
          <p:cNvGrpSpPr/>
          <p:nvPr/>
        </p:nvGrpSpPr>
        <p:grpSpPr>
          <a:xfrm rot="1259960">
            <a:off x="22682" y="907455"/>
            <a:ext cx="379186" cy="283286"/>
            <a:chOff x="900525" y="2405650"/>
            <a:chExt cx="311375" cy="232625"/>
          </a:xfrm>
        </p:grpSpPr>
        <p:sp>
          <p:nvSpPr>
            <p:cNvPr id="105" name="Google Shape;105;p1"/>
            <p:cNvSpPr/>
            <p:nvPr/>
          </p:nvSpPr>
          <p:spPr>
            <a:xfrm>
              <a:off x="987050" y="2478550"/>
              <a:ext cx="136525" cy="159725"/>
            </a:xfrm>
            <a:custGeom>
              <a:rect b="b" l="l" r="r" t="t"/>
              <a:pathLst>
                <a:path extrusionOk="0" h="6389" w="5461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900525" y="2405650"/>
              <a:ext cx="311375" cy="186225"/>
            </a:xfrm>
            <a:custGeom>
              <a:rect b="b" l="l" r="r" t="t"/>
              <a:pathLst>
                <a:path extrusionOk="0" h="7449" w="12455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1"/>
          <p:cNvSpPr/>
          <p:nvPr/>
        </p:nvSpPr>
        <p:spPr>
          <a:xfrm rot="1259960">
            <a:off x="903424" y="1265167"/>
            <a:ext cx="324873" cy="299848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"/>
          <p:cNvSpPr/>
          <p:nvPr/>
        </p:nvSpPr>
        <p:spPr>
          <a:xfrm rot="1259960">
            <a:off x="14310" y="65102"/>
            <a:ext cx="226537" cy="226537"/>
          </a:xfrm>
          <a:custGeom>
            <a:rect b="b" l="l" r="r" t="t"/>
            <a:pathLst>
              <a:path extrusionOk="0" h="7441" w="7441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" name="Google Shape;109;p1"/>
          <p:cNvGrpSpPr/>
          <p:nvPr/>
        </p:nvGrpSpPr>
        <p:grpSpPr>
          <a:xfrm rot="1259960">
            <a:off x="825087" y="405196"/>
            <a:ext cx="377572" cy="226081"/>
            <a:chOff x="1316700" y="1106850"/>
            <a:chExt cx="310050" cy="185650"/>
          </a:xfrm>
        </p:grpSpPr>
        <p:sp>
          <p:nvSpPr>
            <p:cNvPr id="110" name="Google Shape;110;p1"/>
            <p:cNvSpPr/>
            <p:nvPr/>
          </p:nvSpPr>
          <p:spPr>
            <a:xfrm>
              <a:off x="1434900" y="1172950"/>
              <a:ext cx="89700" cy="52625"/>
            </a:xfrm>
            <a:custGeom>
              <a:rect b="b" l="l" r="r" t="t"/>
              <a:pathLst>
                <a:path extrusionOk="0" h="2105" w="3588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420625" y="1204150"/>
              <a:ext cx="89700" cy="52175"/>
            </a:xfrm>
            <a:custGeom>
              <a:rect b="b" l="l" r="r" t="t"/>
              <a:pathLst>
                <a:path extrusionOk="0" h="2087" w="3588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316700" y="1106850"/>
              <a:ext cx="310050" cy="185650"/>
            </a:xfrm>
            <a:custGeom>
              <a:rect b="b" l="l" r="r" t="t"/>
              <a:pathLst>
                <a:path extrusionOk="0" h="7426" w="12402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1"/>
          <p:cNvSpPr/>
          <p:nvPr/>
        </p:nvSpPr>
        <p:spPr>
          <a:xfrm rot="1259960">
            <a:off x="2558966" y="1060867"/>
            <a:ext cx="314004" cy="285904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" name="Google Shape;114;p1"/>
          <p:cNvGrpSpPr/>
          <p:nvPr/>
        </p:nvGrpSpPr>
        <p:grpSpPr>
          <a:xfrm rot="1259960">
            <a:off x="1764487" y="735111"/>
            <a:ext cx="194510" cy="356353"/>
            <a:chOff x="4354850" y="2375525"/>
            <a:chExt cx="159725" cy="292625"/>
          </a:xfrm>
        </p:grpSpPr>
        <p:sp>
          <p:nvSpPr>
            <p:cNvPr id="115" name="Google Shape;115;p1"/>
            <p:cNvSpPr/>
            <p:nvPr/>
          </p:nvSpPr>
          <p:spPr>
            <a:xfrm>
              <a:off x="4354850" y="2498625"/>
              <a:ext cx="159725" cy="169525"/>
            </a:xfrm>
            <a:custGeom>
              <a:rect b="b" l="l" r="r" t="t"/>
              <a:pathLst>
                <a:path extrusionOk="0" h="6781" w="6389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4391425" y="2375525"/>
              <a:ext cx="86575" cy="199400"/>
            </a:xfrm>
            <a:custGeom>
              <a:rect b="b" l="l" r="r" t="t"/>
              <a:pathLst>
                <a:path extrusionOk="0" h="7976" w="3463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"/>
          <p:cNvGrpSpPr/>
          <p:nvPr/>
        </p:nvGrpSpPr>
        <p:grpSpPr>
          <a:xfrm rot="1259960">
            <a:off x="2874658" y="254657"/>
            <a:ext cx="279237" cy="283590"/>
            <a:chOff x="5582425" y="1674300"/>
            <a:chExt cx="229300" cy="232875"/>
          </a:xfrm>
        </p:grpSpPr>
        <p:sp>
          <p:nvSpPr>
            <p:cNvPr id="118" name="Google Shape;118;p1"/>
            <p:cNvSpPr/>
            <p:nvPr/>
          </p:nvSpPr>
          <p:spPr>
            <a:xfrm>
              <a:off x="5619000" y="1674300"/>
              <a:ext cx="182925" cy="199425"/>
            </a:xfrm>
            <a:custGeom>
              <a:rect b="b" l="l" r="r" t="t"/>
              <a:pathLst>
                <a:path extrusionOk="0" h="7977" w="7317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5582425" y="1674300"/>
              <a:ext cx="229300" cy="232875"/>
            </a:xfrm>
            <a:custGeom>
              <a:rect b="b" l="l" r="r" t="t"/>
              <a:pathLst>
                <a:path extrusionOk="0" h="9315" w="9172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1"/>
          <p:cNvGrpSpPr/>
          <p:nvPr/>
        </p:nvGrpSpPr>
        <p:grpSpPr>
          <a:xfrm rot="1259960">
            <a:off x="1926746" y="70805"/>
            <a:ext cx="210250" cy="340643"/>
            <a:chOff x="3741075" y="1171575"/>
            <a:chExt cx="172650" cy="279725"/>
          </a:xfrm>
        </p:grpSpPr>
        <p:sp>
          <p:nvSpPr>
            <p:cNvPr id="121" name="Google Shape;121;p1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1"/>
          <p:cNvGrpSpPr/>
          <p:nvPr/>
        </p:nvGrpSpPr>
        <p:grpSpPr>
          <a:xfrm rot="1259960">
            <a:off x="4420533" y="2518707"/>
            <a:ext cx="279237" cy="283590"/>
            <a:chOff x="5582425" y="1674300"/>
            <a:chExt cx="229300" cy="232875"/>
          </a:xfrm>
        </p:grpSpPr>
        <p:sp>
          <p:nvSpPr>
            <p:cNvPr id="126" name="Google Shape;126;p1"/>
            <p:cNvSpPr/>
            <p:nvPr/>
          </p:nvSpPr>
          <p:spPr>
            <a:xfrm>
              <a:off x="5619000" y="1674300"/>
              <a:ext cx="182925" cy="199425"/>
            </a:xfrm>
            <a:custGeom>
              <a:rect b="b" l="l" r="r" t="t"/>
              <a:pathLst>
                <a:path extrusionOk="0" h="7977" w="7317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5582425" y="1674300"/>
              <a:ext cx="229300" cy="232875"/>
            </a:xfrm>
            <a:custGeom>
              <a:rect b="b" l="l" r="r" t="t"/>
              <a:pathLst>
                <a:path extrusionOk="0" h="9315" w="9172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" name="Google Shape;128;p1"/>
          <p:cNvGrpSpPr/>
          <p:nvPr/>
        </p:nvGrpSpPr>
        <p:grpSpPr>
          <a:xfrm rot="1259960">
            <a:off x="3591446" y="2189330"/>
            <a:ext cx="210250" cy="340643"/>
            <a:chOff x="3741075" y="1171575"/>
            <a:chExt cx="172650" cy="279725"/>
          </a:xfrm>
        </p:grpSpPr>
        <p:sp>
          <p:nvSpPr>
            <p:cNvPr id="129" name="Google Shape;129;p1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1"/>
          <p:cNvSpPr/>
          <p:nvPr/>
        </p:nvSpPr>
        <p:spPr>
          <a:xfrm rot="1259960">
            <a:off x="4257216" y="1742317"/>
            <a:ext cx="314004" cy="285904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"/>
          <p:cNvSpPr/>
          <p:nvPr/>
        </p:nvSpPr>
        <p:spPr>
          <a:xfrm rot="1259960">
            <a:off x="5164769" y="2090605"/>
            <a:ext cx="324325" cy="227085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" name="Google Shape;135;p1"/>
          <p:cNvGrpSpPr/>
          <p:nvPr/>
        </p:nvGrpSpPr>
        <p:grpSpPr>
          <a:xfrm rot="1259960">
            <a:off x="3462737" y="1416561"/>
            <a:ext cx="194510" cy="356353"/>
            <a:chOff x="4354850" y="2375525"/>
            <a:chExt cx="159725" cy="292625"/>
          </a:xfrm>
        </p:grpSpPr>
        <p:sp>
          <p:nvSpPr>
            <p:cNvPr id="136" name="Google Shape;136;p1"/>
            <p:cNvSpPr/>
            <p:nvPr/>
          </p:nvSpPr>
          <p:spPr>
            <a:xfrm>
              <a:off x="4354850" y="2498625"/>
              <a:ext cx="159725" cy="169525"/>
            </a:xfrm>
            <a:custGeom>
              <a:rect b="b" l="l" r="r" t="t"/>
              <a:pathLst>
                <a:path extrusionOk="0" h="6781" w="6389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391425" y="2375525"/>
              <a:ext cx="86575" cy="199400"/>
            </a:xfrm>
            <a:custGeom>
              <a:rect b="b" l="l" r="r" t="t"/>
              <a:pathLst>
                <a:path extrusionOk="0" h="7976" w="3463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1"/>
          <p:cNvGrpSpPr/>
          <p:nvPr/>
        </p:nvGrpSpPr>
        <p:grpSpPr>
          <a:xfrm rot="1259960">
            <a:off x="6182746" y="3202480"/>
            <a:ext cx="210250" cy="340643"/>
            <a:chOff x="3741075" y="1171575"/>
            <a:chExt cx="172650" cy="279725"/>
          </a:xfrm>
        </p:grpSpPr>
        <p:sp>
          <p:nvSpPr>
            <p:cNvPr id="139" name="Google Shape;139;p1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1"/>
          <p:cNvSpPr/>
          <p:nvPr/>
        </p:nvSpPr>
        <p:spPr>
          <a:xfrm rot="1259960">
            <a:off x="6848516" y="2755467"/>
            <a:ext cx="314004" cy="285904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"/>
          <p:cNvSpPr/>
          <p:nvPr/>
        </p:nvSpPr>
        <p:spPr>
          <a:xfrm rot="1259960">
            <a:off x="7756069" y="3103755"/>
            <a:ext cx="324325" cy="227085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" name="Google Shape;145;p1"/>
          <p:cNvGrpSpPr/>
          <p:nvPr/>
        </p:nvGrpSpPr>
        <p:grpSpPr>
          <a:xfrm rot="1259960">
            <a:off x="6054037" y="2429711"/>
            <a:ext cx="194510" cy="356353"/>
            <a:chOff x="4354850" y="2375525"/>
            <a:chExt cx="159725" cy="292625"/>
          </a:xfrm>
        </p:grpSpPr>
        <p:sp>
          <p:nvSpPr>
            <p:cNvPr id="146" name="Google Shape;146;p1"/>
            <p:cNvSpPr/>
            <p:nvPr/>
          </p:nvSpPr>
          <p:spPr>
            <a:xfrm>
              <a:off x="4354850" y="2498625"/>
              <a:ext cx="159725" cy="169525"/>
            </a:xfrm>
            <a:custGeom>
              <a:rect b="b" l="l" r="r" t="t"/>
              <a:pathLst>
                <a:path extrusionOk="0" h="6781" w="6389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4391425" y="2375525"/>
              <a:ext cx="86575" cy="199400"/>
            </a:xfrm>
            <a:custGeom>
              <a:rect b="b" l="l" r="r" t="t"/>
              <a:pathLst>
                <a:path extrusionOk="0" h="7976" w="3463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" name="Google Shape;148;p1"/>
          <p:cNvGrpSpPr/>
          <p:nvPr/>
        </p:nvGrpSpPr>
        <p:grpSpPr>
          <a:xfrm rot="1259960">
            <a:off x="5196265" y="2901163"/>
            <a:ext cx="319972" cy="320002"/>
            <a:chOff x="968775" y="1180050"/>
            <a:chExt cx="262750" cy="262775"/>
          </a:xfrm>
        </p:grpSpPr>
        <p:sp>
          <p:nvSpPr>
            <p:cNvPr id="149" name="Google Shape;149;p1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1"/>
          <p:cNvGrpSpPr/>
          <p:nvPr/>
        </p:nvGrpSpPr>
        <p:grpSpPr>
          <a:xfrm rot="1259960">
            <a:off x="9789197" y="5496853"/>
            <a:ext cx="323777" cy="251532"/>
            <a:chOff x="4788875" y="1879050"/>
            <a:chExt cx="265875" cy="206550"/>
          </a:xfrm>
        </p:grpSpPr>
        <p:sp>
          <p:nvSpPr>
            <p:cNvPr id="153" name="Google Shape;153;p1"/>
            <p:cNvSpPr/>
            <p:nvPr/>
          </p:nvSpPr>
          <p:spPr>
            <a:xfrm>
              <a:off x="4839275" y="1961125"/>
              <a:ext cx="47325" cy="75850"/>
            </a:xfrm>
            <a:custGeom>
              <a:rect b="b" l="l" r="r" t="t"/>
              <a:pathLst>
                <a:path extrusionOk="0" h="3034" w="1893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4957050" y="1961125"/>
              <a:ext cx="47300" cy="75850"/>
            </a:xfrm>
            <a:custGeom>
              <a:rect b="b" l="l" r="r" t="t"/>
              <a:pathLst>
                <a:path extrusionOk="0" h="3034" w="1892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899500" y="1959775"/>
              <a:ext cx="44200" cy="82100"/>
            </a:xfrm>
            <a:custGeom>
              <a:rect b="b" l="l" r="r" t="t"/>
              <a:pathLst>
                <a:path extrusionOk="0" h="3284" w="1768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4788875" y="1879050"/>
              <a:ext cx="265875" cy="206550"/>
            </a:xfrm>
            <a:custGeom>
              <a:rect b="b" l="l" r="r" t="t"/>
              <a:pathLst>
                <a:path extrusionOk="0" h="8262" w="10635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1"/>
          <p:cNvSpPr/>
          <p:nvPr/>
        </p:nvSpPr>
        <p:spPr>
          <a:xfrm rot="1259960">
            <a:off x="10703460" y="5828602"/>
            <a:ext cx="226537" cy="226537"/>
          </a:xfrm>
          <a:custGeom>
            <a:rect b="b" l="l" r="r" t="t"/>
            <a:pathLst>
              <a:path extrusionOk="0" h="7441" w="7441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1"/>
          <p:cNvGrpSpPr/>
          <p:nvPr/>
        </p:nvGrpSpPr>
        <p:grpSpPr>
          <a:xfrm rot="1259960">
            <a:off x="7916132" y="4789705"/>
            <a:ext cx="379186" cy="283286"/>
            <a:chOff x="900525" y="2405650"/>
            <a:chExt cx="311375" cy="232625"/>
          </a:xfrm>
        </p:grpSpPr>
        <p:sp>
          <p:nvSpPr>
            <p:cNvPr id="159" name="Google Shape;159;p1"/>
            <p:cNvSpPr/>
            <p:nvPr/>
          </p:nvSpPr>
          <p:spPr>
            <a:xfrm>
              <a:off x="987050" y="2478550"/>
              <a:ext cx="136525" cy="159725"/>
            </a:xfrm>
            <a:custGeom>
              <a:rect b="b" l="l" r="r" t="t"/>
              <a:pathLst>
                <a:path extrusionOk="0" h="6389" w="5461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00525" y="2405650"/>
              <a:ext cx="311375" cy="186225"/>
            </a:xfrm>
            <a:custGeom>
              <a:rect b="b" l="l" r="r" t="t"/>
              <a:pathLst>
                <a:path extrusionOk="0" h="7449" w="12455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"/>
          <p:cNvSpPr/>
          <p:nvPr/>
        </p:nvSpPr>
        <p:spPr>
          <a:xfrm rot="1259960">
            <a:off x="8873074" y="5147417"/>
            <a:ext cx="324873" cy="299848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" name="Google Shape;162;p1"/>
          <p:cNvGrpSpPr/>
          <p:nvPr/>
        </p:nvGrpSpPr>
        <p:grpSpPr>
          <a:xfrm rot="1259960">
            <a:off x="7257371" y="5229817"/>
            <a:ext cx="210250" cy="340643"/>
            <a:chOff x="3741075" y="1171575"/>
            <a:chExt cx="172650" cy="279725"/>
          </a:xfrm>
        </p:grpSpPr>
        <p:sp>
          <p:nvSpPr>
            <p:cNvPr id="163" name="Google Shape;163;p1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Google Shape;167;p1"/>
          <p:cNvGrpSpPr/>
          <p:nvPr/>
        </p:nvGrpSpPr>
        <p:grpSpPr>
          <a:xfrm rot="1259960">
            <a:off x="11444665" y="6152800"/>
            <a:ext cx="319972" cy="320002"/>
            <a:chOff x="968775" y="1180050"/>
            <a:chExt cx="262750" cy="262775"/>
          </a:xfrm>
        </p:grpSpPr>
        <p:sp>
          <p:nvSpPr>
            <p:cNvPr id="168" name="Google Shape;168;p1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Google Shape;171;p1"/>
          <p:cNvGrpSpPr/>
          <p:nvPr/>
        </p:nvGrpSpPr>
        <p:grpSpPr>
          <a:xfrm rot="1259960">
            <a:off x="8815297" y="4327453"/>
            <a:ext cx="323777" cy="251532"/>
            <a:chOff x="4788875" y="1879050"/>
            <a:chExt cx="265875" cy="206550"/>
          </a:xfrm>
        </p:grpSpPr>
        <p:sp>
          <p:nvSpPr>
            <p:cNvPr id="172" name="Google Shape;172;p1"/>
            <p:cNvSpPr/>
            <p:nvPr/>
          </p:nvSpPr>
          <p:spPr>
            <a:xfrm>
              <a:off x="4839275" y="1961125"/>
              <a:ext cx="47325" cy="75850"/>
            </a:xfrm>
            <a:custGeom>
              <a:rect b="b" l="l" r="r" t="t"/>
              <a:pathLst>
                <a:path extrusionOk="0" h="3034" w="1893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4957050" y="1961125"/>
              <a:ext cx="47300" cy="75850"/>
            </a:xfrm>
            <a:custGeom>
              <a:rect b="b" l="l" r="r" t="t"/>
              <a:pathLst>
                <a:path extrusionOk="0" h="3034" w="1892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4899500" y="1959775"/>
              <a:ext cx="44200" cy="82100"/>
            </a:xfrm>
            <a:custGeom>
              <a:rect b="b" l="l" r="r" t="t"/>
              <a:pathLst>
                <a:path extrusionOk="0" h="3284" w="1768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4788875" y="1879050"/>
              <a:ext cx="265875" cy="206550"/>
            </a:xfrm>
            <a:custGeom>
              <a:rect b="b" l="l" r="r" t="t"/>
              <a:pathLst>
                <a:path extrusionOk="0" h="8262" w="10635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1"/>
          <p:cNvSpPr/>
          <p:nvPr/>
        </p:nvSpPr>
        <p:spPr>
          <a:xfrm rot="1259960">
            <a:off x="9729560" y="4659202"/>
            <a:ext cx="226537" cy="226537"/>
          </a:xfrm>
          <a:custGeom>
            <a:rect b="b" l="l" r="r" t="t"/>
            <a:pathLst>
              <a:path extrusionOk="0" h="7441" w="7441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" name="Google Shape;177;p1"/>
          <p:cNvGrpSpPr/>
          <p:nvPr/>
        </p:nvGrpSpPr>
        <p:grpSpPr>
          <a:xfrm rot="1259960">
            <a:off x="6942232" y="3620305"/>
            <a:ext cx="379186" cy="283286"/>
            <a:chOff x="900525" y="2405650"/>
            <a:chExt cx="311375" cy="232625"/>
          </a:xfrm>
        </p:grpSpPr>
        <p:sp>
          <p:nvSpPr>
            <p:cNvPr id="178" name="Google Shape;178;p1"/>
            <p:cNvSpPr/>
            <p:nvPr/>
          </p:nvSpPr>
          <p:spPr>
            <a:xfrm>
              <a:off x="987050" y="2478550"/>
              <a:ext cx="136525" cy="159725"/>
            </a:xfrm>
            <a:custGeom>
              <a:rect b="b" l="l" r="r" t="t"/>
              <a:pathLst>
                <a:path extrusionOk="0" h="6389" w="5461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900525" y="2405650"/>
              <a:ext cx="311375" cy="186225"/>
            </a:xfrm>
            <a:custGeom>
              <a:rect b="b" l="l" r="r" t="t"/>
              <a:pathLst>
                <a:path extrusionOk="0" h="7449" w="12455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Google Shape;180;p1"/>
          <p:cNvSpPr/>
          <p:nvPr/>
        </p:nvSpPr>
        <p:spPr>
          <a:xfrm rot="1259960">
            <a:off x="7899174" y="3978017"/>
            <a:ext cx="324873" cy="299848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" name="Google Shape;181;p1"/>
          <p:cNvGrpSpPr/>
          <p:nvPr/>
        </p:nvGrpSpPr>
        <p:grpSpPr>
          <a:xfrm rot="1259960">
            <a:off x="8046722" y="5688328"/>
            <a:ext cx="323777" cy="251532"/>
            <a:chOff x="4788875" y="1879050"/>
            <a:chExt cx="265875" cy="206550"/>
          </a:xfrm>
        </p:grpSpPr>
        <p:sp>
          <p:nvSpPr>
            <p:cNvPr id="182" name="Google Shape;182;p1"/>
            <p:cNvSpPr/>
            <p:nvPr/>
          </p:nvSpPr>
          <p:spPr>
            <a:xfrm>
              <a:off x="4839275" y="1961125"/>
              <a:ext cx="47325" cy="75850"/>
            </a:xfrm>
            <a:custGeom>
              <a:rect b="b" l="l" r="r" t="t"/>
              <a:pathLst>
                <a:path extrusionOk="0" h="3034" w="1893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4957050" y="1961125"/>
              <a:ext cx="47300" cy="75850"/>
            </a:xfrm>
            <a:custGeom>
              <a:rect b="b" l="l" r="r" t="t"/>
              <a:pathLst>
                <a:path extrusionOk="0" h="3034" w="1892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4899500" y="1959775"/>
              <a:ext cx="44200" cy="82100"/>
            </a:xfrm>
            <a:custGeom>
              <a:rect b="b" l="l" r="r" t="t"/>
              <a:pathLst>
                <a:path extrusionOk="0" h="3284" w="1768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4788875" y="1879050"/>
              <a:ext cx="265875" cy="206550"/>
            </a:xfrm>
            <a:custGeom>
              <a:rect b="b" l="l" r="r" t="t"/>
              <a:pathLst>
                <a:path extrusionOk="0" h="8262" w="10635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1"/>
          <p:cNvSpPr/>
          <p:nvPr/>
        </p:nvSpPr>
        <p:spPr>
          <a:xfrm rot="1259960">
            <a:off x="8960985" y="6020077"/>
            <a:ext cx="226537" cy="226537"/>
          </a:xfrm>
          <a:custGeom>
            <a:rect b="b" l="l" r="r" t="t"/>
            <a:pathLst>
              <a:path extrusionOk="0" h="7441" w="7441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"/>
          <p:cNvGrpSpPr/>
          <p:nvPr/>
        </p:nvGrpSpPr>
        <p:grpSpPr>
          <a:xfrm rot="1259960">
            <a:off x="9771762" y="6360171"/>
            <a:ext cx="377572" cy="226081"/>
            <a:chOff x="1316700" y="1106850"/>
            <a:chExt cx="310050" cy="185650"/>
          </a:xfrm>
        </p:grpSpPr>
        <p:sp>
          <p:nvSpPr>
            <p:cNvPr id="188" name="Google Shape;188;p1"/>
            <p:cNvSpPr/>
            <p:nvPr/>
          </p:nvSpPr>
          <p:spPr>
            <a:xfrm>
              <a:off x="1434900" y="1172950"/>
              <a:ext cx="89700" cy="52625"/>
            </a:xfrm>
            <a:custGeom>
              <a:rect b="b" l="l" r="r" t="t"/>
              <a:pathLst>
                <a:path extrusionOk="0" h="2105" w="3588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420625" y="1204150"/>
              <a:ext cx="89700" cy="52175"/>
            </a:xfrm>
            <a:custGeom>
              <a:rect b="b" l="l" r="r" t="t"/>
              <a:pathLst>
                <a:path extrusionOk="0" h="2087" w="3588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316700" y="1106850"/>
              <a:ext cx="310050" cy="185650"/>
            </a:xfrm>
            <a:custGeom>
              <a:rect b="b" l="l" r="r" t="t"/>
              <a:pathLst>
                <a:path extrusionOk="0" h="7426" w="12402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Google Shape;191;p1"/>
          <p:cNvGrpSpPr/>
          <p:nvPr/>
        </p:nvGrpSpPr>
        <p:grpSpPr>
          <a:xfrm rot="1259960">
            <a:off x="10805812" y="6425461"/>
            <a:ext cx="194510" cy="356353"/>
            <a:chOff x="4354850" y="2375525"/>
            <a:chExt cx="159725" cy="292625"/>
          </a:xfrm>
        </p:grpSpPr>
        <p:sp>
          <p:nvSpPr>
            <p:cNvPr id="192" name="Google Shape;192;p1"/>
            <p:cNvSpPr/>
            <p:nvPr/>
          </p:nvSpPr>
          <p:spPr>
            <a:xfrm>
              <a:off x="4354850" y="2498625"/>
              <a:ext cx="159725" cy="169525"/>
            </a:xfrm>
            <a:custGeom>
              <a:rect b="b" l="l" r="r" t="t"/>
              <a:pathLst>
                <a:path extrusionOk="0" h="6781" w="6389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4391425" y="2375525"/>
              <a:ext cx="86575" cy="199400"/>
            </a:xfrm>
            <a:custGeom>
              <a:rect b="b" l="l" r="r" t="t"/>
              <a:pathLst>
                <a:path extrusionOk="0" h="7976" w="3463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1"/>
          <p:cNvGrpSpPr/>
          <p:nvPr/>
        </p:nvGrpSpPr>
        <p:grpSpPr>
          <a:xfrm rot="1259960">
            <a:off x="7789029" y="6331425"/>
            <a:ext cx="279785" cy="283590"/>
            <a:chOff x="4909775" y="1674300"/>
            <a:chExt cx="229750" cy="232875"/>
          </a:xfrm>
        </p:grpSpPr>
        <p:sp>
          <p:nvSpPr>
            <p:cNvPr id="195" name="Google Shape;195;p1"/>
            <p:cNvSpPr/>
            <p:nvPr/>
          </p:nvSpPr>
          <p:spPr>
            <a:xfrm>
              <a:off x="4909775" y="1674300"/>
              <a:ext cx="229750" cy="232875"/>
            </a:xfrm>
            <a:custGeom>
              <a:rect b="b" l="l" r="r" t="t"/>
              <a:pathLst>
                <a:path extrusionOk="0" h="9315" w="919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5089525" y="1674300"/>
              <a:ext cx="50000" cy="192725"/>
            </a:xfrm>
            <a:custGeom>
              <a:rect b="b" l="l" r="r" t="t"/>
              <a:pathLst>
                <a:path extrusionOk="0" h="7709" w="200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5019500" y="1740750"/>
              <a:ext cx="49975" cy="126275"/>
            </a:xfrm>
            <a:custGeom>
              <a:rect b="b" l="l" r="r" t="t"/>
              <a:pathLst>
                <a:path extrusionOk="0" h="5051" w="1999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4949475" y="1800525"/>
              <a:ext cx="49975" cy="66500"/>
            </a:xfrm>
            <a:custGeom>
              <a:rect b="b" l="l" r="r" t="t"/>
              <a:pathLst>
                <a:path extrusionOk="0" h="2660" w="1999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4948575" y="1674300"/>
              <a:ext cx="107525" cy="107525"/>
            </a:xfrm>
            <a:custGeom>
              <a:rect b="b" l="l" r="r" t="t"/>
              <a:pathLst>
                <a:path extrusionOk="0" h="4301" w="4301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" name="Google Shape;200;p1"/>
          <p:cNvGrpSpPr/>
          <p:nvPr/>
        </p:nvGrpSpPr>
        <p:grpSpPr>
          <a:xfrm rot="1259960">
            <a:off x="939397" y="5313803"/>
            <a:ext cx="323777" cy="251532"/>
            <a:chOff x="4788875" y="1879050"/>
            <a:chExt cx="265875" cy="206550"/>
          </a:xfrm>
        </p:grpSpPr>
        <p:sp>
          <p:nvSpPr>
            <p:cNvPr id="201" name="Google Shape;201;p1"/>
            <p:cNvSpPr/>
            <p:nvPr/>
          </p:nvSpPr>
          <p:spPr>
            <a:xfrm>
              <a:off x="4839275" y="1961125"/>
              <a:ext cx="47325" cy="75850"/>
            </a:xfrm>
            <a:custGeom>
              <a:rect b="b" l="l" r="r" t="t"/>
              <a:pathLst>
                <a:path extrusionOk="0" h="3034" w="1893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4957050" y="1961125"/>
              <a:ext cx="47300" cy="75850"/>
            </a:xfrm>
            <a:custGeom>
              <a:rect b="b" l="l" r="r" t="t"/>
              <a:pathLst>
                <a:path extrusionOk="0" h="3034" w="1892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899500" y="1959775"/>
              <a:ext cx="44200" cy="82100"/>
            </a:xfrm>
            <a:custGeom>
              <a:rect b="b" l="l" r="r" t="t"/>
              <a:pathLst>
                <a:path extrusionOk="0" h="3284" w="1768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788875" y="1879050"/>
              <a:ext cx="265875" cy="206550"/>
            </a:xfrm>
            <a:custGeom>
              <a:rect b="b" l="l" r="r" t="t"/>
              <a:pathLst>
                <a:path extrusionOk="0" h="8262" w="10635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1"/>
          <p:cNvSpPr/>
          <p:nvPr/>
        </p:nvSpPr>
        <p:spPr>
          <a:xfrm rot="1259960">
            <a:off x="1853660" y="5645552"/>
            <a:ext cx="226537" cy="226537"/>
          </a:xfrm>
          <a:custGeom>
            <a:rect b="b" l="l" r="r" t="t"/>
            <a:pathLst>
              <a:path extrusionOk="0" h="7441" w="7441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1"/>
          <p:cNvGrpSpPr/>
          <p:nvPr/>
        </p:nvGrpSpPr>
        <p:grpSpPr>
          <a:xfrm rot="1259960">
            <a:off x="2664437" y="5985646"/>
            <a:ext cx="377572" cy="226081"/>
            <a:chOff x="1316700" y="1106850"/>
            <a:chExt cx="310050" cy="185650"/>
          </a:xfrm>
        </p:grpSpPr>
        <p:sp>
          <p:nvSpPr>
            <p:cNvPr id="207" name="Google Shape;207;p1"/>
            <p:cNvSpPr/>
            <p:nvPr/>
          </p:nvSpPr>
          <p:spPr>
            <a:xfrm>
              <a:off x="1434900" y="1172950"/>
              <a:ext cx="89700" cy="52625"/>
            </a:xfrm>
            <a:custGeom>
              <a:rect b="b" l="l" r="r" t="t"/>
              <a:pathLst>
                <a:path extrusionOk="0" h="2105" w="3588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420625" y="1204150"/>
              <a:ext cx="89700" cy="52175"/>
            </a:xfrm>
            <a:custGeom>
              <a:rect b="b" l="l" r="r" t="t"/>
              <a:pathLst>
                <a:path extrusionOk="0" h="2087" w="3588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316700" y="1106850"/>
              <a:ext cx="310050" cy="185650"/>
            </a:xfrm>
            <a:custGeom>
              <a:rect b="b" l="l" r="r" t="t"/>
              <a:pathLst>
                <a:path extrusionOk="0" h="7426" w="12402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1"/>
          <p:cNvSpPr/>
          <p:nvPr/>
        </p:nvSpPr>
        <p:spPr>
          <a:xfrm rot="1259960">
            <a:off x="23274" y="4964367"/>
            <a:ext cx="324873" cy="299848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" name="Google Shape;211;p1"/>
          <p:cNvGrpSpPr/>
          <p:nvPr/>
        </p:nvGrpSpPr>
        <p:grpSpPr>
          <a:xfrm rot="1259960">
            <a:off x="3603837" y="6315561"/>
            <a:ext cx="194510" cy="356353"/>
            <a:chOff x="4354850" y="2375525"/>
            <a:chExt cx="159725" cy="292625"/>
          </a:xfrm>
        </p:grpSpPr>
        <p:sp>
          <p:nvSpPr>
            <p:cNvPr id="212" name="Google Shape;212;p1"/>
            <p:cNvSpPr/>
            <p:nvPr/>
          </p:nvSpPr>
          <p:spPr>
            <a:xfrm>
              <a:off x="4354850" y="2498625"/>
              <a:ext cx="159725" cy="169525"/>
            </a:xfrm>
            <a:custGeom>
              <a:rect b="b" l="l" r="r" t="t"/>
              <a:pathLst>
                <a:path extrusionOk="0" h="6781" w="6389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4391425" y="2375525"/>
              <a:ext cx="86575" cy="199400"/>
            </a:xfrm>
            <a:custGeom>
              <a:rect b="b" l="l" r="r" t="t"/>
              <a:pathLst>
                <a:path extrusionOk="0" h="7976" w="3463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1"/>
          <p:cNvGrpSpPr/>
          <p:nvPr/>
        </p:nvGrpSpPr>
        <p:grpSpPr>
          <a:xfrm rot="1259960">
            <a:off x="942054" y="6222525"/>
            <a:ext cx="279785" cy="283590"/>
            <a:chOff x="4909775" y="1674300"/>
            <a:chExt cx="229750" cy="232875"/>
          </a:xfrm>
        </p:grpSpPr>
        <p:sp>
          <p:nvSpPr>
            <p:cNvPr id="215" name="Google Shape;215;p1"/>
            <p:cNvSpPr/>
            <p:nvPr/>
          </p:nvSpPr>
          <p:spPr>
            <a:xfrm>
              <a:off x="4909775" y="1674300"/>
              <a:ext cx="229750" cy="232875"/>
            </a:xfrm>
            <a:custGeom>
              <a:rect b="b" l="l" r="r" t="t"/>
              <a:pathLst>
                <a:path extrusionOk="0" h="9315" w="919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5089525" y="1674300"/>
              <a:ext cx="50000" cy="192725"/>
            </a:xfrm>
            <a:custGeom>
              <a:rect b="b" l="l" r="r" t="t"/>
              <a:pathLst>
                <a:path extrusionOk="0" h="7709" w="200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5019500" y="1740750"/>
              <a:ext cx="49975" cy="126275"/>
            </a:xfrm>
            <a:custGeom>
              <a:rect b="b" l="l" r="r" t="t"/>
              <a:pathLst>
                <a:path extrusionOk="0" h="5051" w="1999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4949475" y="1800525"/>
              <a:ext cx="49975" cy="66500"/>
            </a:xfrm>
            <a:custGeom>
              <a:rect b="b" l="l" r="r" t="t"/>
              <a:pathLst>
                <a:path extrusionOk="0" h="2660" w="1999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4948575" y="1674300"/>
              <a:ext cx="107525" cy="107525"/>
            </a:xfrm>
            <a:custGeom>
              <a:rect b="b" l="l" r="r" t="t"/>
              <a:pathLst>
                <a:path extrusionOk="0" h="4301" w="4301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Google Shape;220;p1"/>
          <p:cNvGrpSpPr/>
          <p:nvPr/>
        </p:nvGrpSpPr>
        <p:grpSpPr>
          <a:xfrm rot="1259960">
            <a:off x="-3567" y="5871534"/>
            <a:ext cx="332484" cy="331936"/>
            <a:chOff x="1326950" y="1175150"/>
            <a:chExt cx="273025" cy="272575"/>
          </a:xfrm>
        </p:grpSpPr>
        <p:sp>
          <p:nvSpPr>
            <p:cNvPr id="221" name="Google Shape;221;p1"/>
            <p:cNvSpPr/>
            <p:nvPr/>
          </p:nvSpPr>
          <p:spPr>
            <a:xfrm>
              <a:off x="1436700" y="1284875"/>
              <a:ext cx="53550" cy="53125"/>
            </a:xfrm>
            <a:custGeom>
              <a:rect b="b" l="l" r="r" t="t"/>
              <a:pathLst>
                <a:path extrusionOk="0" h="2125" w="2142">
                  <a:moveTo>
                    <a:pt x="1071" y="536"/>
                  </a:moveTo>
                  <a:cubicBezTo>
                    <a:pt x="1374" y="536"/>
                    <a:pt x="1606" y="768"/>
                    <a:pt x="1606" y="1054"/>
                  </a:cubicBezTo>
                  <a:cubicBezTo>
                    <a:pt x="1606" y="1357"/>
                    <a:pt x="1374" y="1589"/>
                    <a:pt x="1071" y="1589"/>
                  </a:cubicBezTo>
                  <a:cubicBezTo>
                    <a:pt x="785" y="1589"/>
                    <a:pt x="535" y="1357"/>
                    <a:pt x="535" y="1054"/>
                  </a:cubicBezTo>
                  <a:cubicBezTo>
                    <a:pt x="535" y="768"/>
                    <a:pt x="785" y="536"/>
                    <a:pt x="1071" y="536"/>
                  </a:cubicBezTo>
                  <a:close/>
                  <a:moveTo>
                    <a:pt x="1071" y="1"/>
                  </a:moveTo>
                  <a:cubicBezTo>
                    <a:pt x="482" y="1"/>
                    <a:pt x="0" y="483"/>
                    <a:pt x="0" y="1054"/>
                  </a:cubicBezTo>
                  <a:cubicBezTo>
                    <a:pt x="0" y="1642"/>
                    <a:pt x="482" y="2124"/>
                    <a:pt x="1071" y="2124"/>
                  </a:cubicBezTo>
                  <a:cubicBezTo>
                    <a:pt x="1660" y="2124"/>
                    <a:pt x="2141" y="1642"/>
                    <a:pt x="2141" y="1054"/>
                  </a:cubicBezTo>
                  <a:cubicBezTo>
                    <a:pt x="2141" y="483"/>
                    <a:pt x="1660" y="1"/>
                    <a:pt x="1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1326950" y="1175150"/>
              <a:ext cx="273025" cy="272575"/>
            </a:xfrm>
            <a:custGeom>
              <a:rect b="b" l="l" r="r" t="t"/>
              <a:pathLst>
                <a:path extrusionOk="0" h="10903" w="10921">
                  <a:moveTo>
                    <a:pt x="5193" y="1589"/>
                  </a:moveTo>
                  <a:lnTo>
                    <a:pt x="5193" y="2231"/>
                  </a:lnTo>
                  <a:cubicBezTo>
                    <a:pt x="3623" y="2374"/>
                    <a:pt x="2374" y="3623"/>
                    <a:pt x="2249" y="5175"/>
                  </a:cubicBezTo>
                  <a:lnTo>
                    <a:pt x="1589" y="5175"/>
                  </a:lnTo>
                  <a:cubicBezTo>
                    <a:pt x="1732" y="3266"/>
                    <a:pt x="3266" y="1731"/>
                    <a:pt x="5193" y="1589"/>
                  </a:cubicBezTo>
                  <a:close/>
                  <a:moveTo>
                    <a:pt x="5728" y="1589"/>
                  </a:moveTo>
                  <a:cubicBezTo>
                    <a:pt x="7655" y="1731"/>
                    <a:pt x="9190" y="3266"/>
                    <a:pt x="9315" y="5175"/>
                  </a:cubicBezTo>
                  <a:lnTo>
                    <a:pt x="8672" y="5175"/>
                  </a:lnTo>
                  <a:cubicBezTo>
                    <a:pt x="8548" y="3605"/>
                    <a:pt x="7299" y="2356"/>
                    <a:pt x="5728" y="2231"/>
                  </a:cubicBezTo>
                  <a:lnTo>
                    <a:pt x="5728" y="1589"/>
                  </a:lnTo>
                  <a:close/>
                  <a:moveTo>
                    <a:pt x="5728" y="2766"/>
                  </a:moveTo>
                  <a:cubicBezTo>
                    <a:pt x="7013" y="2891"/>
                    <a:pt x="8012" y="3908"/>
                    <a:pt x="8137" y="5175"/>
                  </a:cubicBezTo>
                  <a:lnTo>
                    <a:pt x="7049" y="5175"/>
                  </a:lnTo>
                  <a:lnTo>
                    <a:pt x="7049" y="5710"/>
                  </a:lnTo>
                  <a:lnTo>
                    <a:pt x="8137" y="5710"/>
                  </a:lnTo>
                  <a:cubicBezTo>
                    <a:pt x="8012" y="6995"/>
                    <a:pt x="7013" y="8012"/>
                    <a:pt x="5728" y="8137"/>
                  </a:cubicBezTo>
                  <a:lnTo>
                    <a:pt x="5728" y="7048"/>
                  </a:lnTo>
                  <a:lnTo>
                    <a:pt x="5193" y="7048"/>
                  </a:lnTo>
                  <a:lnTo>
                    <a:pt x="5193" y="8137"/>
                  </a:lnTo>
                  <a:cubicBezTo>
                    <a:pt x="3926" y="8012"/>
                    <a:pt x="2909" y="6995"/>
                    <a:pt x="2784" y="5710"/>
                  </a:cubicBezTo>
                  <a:lnTo>
                    <a:pt x="3855" y="5710"/>
                  </a:lnTo>
                  <a:lnTo>
                    <a:pt x="3855" y="5175"/>
                  </a:lnTo>
                  <a:lnTo>
                    <a:pt x="2784" y="5175"/>
                  </a:lnTo>
                  <a:cubicBezTo>
                    <a:pt x="2909" y="3908"/>
                    <a:pt x="3926" y="2891"/>
                    <a:pt x="5193" y="2766"/>
                  </a:cubicBezTo>
                  <a:lnTo>
                    <a:pt x="5193" y="3855"/>
                  </a:lnTo>
                  <a:lnTo>
                    <a:pt x="5728" y="3855"/>
                  </a:lnTo>
                  <a:lnTo>
                    <a:pt x="5728" y="2766"/>
                  </a:lnTo>
                  <a:close/>
                  <a:moveTo>
                    <a:pt x="2249" y="5710"/>
                  </a:moveTo>
                  <a:cubicBezTo>
                    <a:pt x="2374" y="7280"/>
                    <a:pt x="3623" y="8529"/>
                    <a:pt x="5193" y="8672"/>
                  </a:cubicBezTo>
                  <a:lnTo>
                    <a:pt x="5193" y="9314"/>
                  </a:lnTo>
                  <a:cubicBezTo>
                    <a:pt x="3266" y="9172"/>
                    <a:pt x="1732" y="7637"/>
                    <a:pt x="1589" y="5710"/>
                  </a:cubicBezTo>
                  <a:close/>
                  <a:moveTo>
                    <a:pt x="9315" y="5710"/>
                  </a:moveTo>
                  <a:cubicBezTo>
                    <a:pt x="9190" y="7637"/>
                    <a:pt x="7655" y="9172"/>
                    <a:pt x="5728" y="9314"/>
                  </a:cubicBezTo>
                  <a:lnTo>
                    <a:pt x="5728" y="8672"/>
                  </a:lnTo>
                  <a:cubicBezTo>
                    <a:pt x="7299" y="8529"/>
                    <a:pt x="8548" y="7280"/>
                    <a:pt x="8672" y="5710"/>
                  </a:cubicBezTo>
                  <a:close/>
                  <a:moveTo>
                    <a:pt x="5193" y="1"/>
                  </a:moveTo>
                  <a:lnTo>
                    <a:pt x="5193" y="786"/>
                  </a:lnTo>
                  <a:cubicBezTo>
                    <a:pt x="2838" y="928"/>
                    <a:pt x="947" y="2820"/>
                    <a:pt x="804" y="5175"/>
                  </a:cubicBezTo>
                  <a:lnTo>
                    <a:pt x="1" y="5175"/>
                  </a:lnTo>
                  <a:lnTo>
                    <a:pt x="1" y="5710"/>
                  </a:lnTo>
                  <a:lnTo>
                    <a:pt x="804" y="5710"/>
                  </a:lnTo>
                  <a:cubicBezTo>
                    <a:pt x="947" y="8083"/>
                    <a:pt x="2838" y="9975"/>
                    <a:pt x="5193" y="10099"/>
                  </a:cubicBezTo>
                  <a:lnTo>
                    <a:pt x="5193" y="10902"/>
                  </a:lnTo>
                  <a:lnTo>
                    <a:pt x="5728" y="10902"/>
                  </a:lnTo>
                  <a:lnTo>
                    <a:pt x="5728" y="10099"/>
                  </a:lnTo>
                  <a:cubicBezTo>
                    <a:pt x="8101" y="9975"/>
                    <a:pt x="9975" y="8083"/>
                    <a:pt x="10118" y="5710"/>
                  </a:cubicBezTo>
                  <a:lnTo>
                    <a:pt x="10921" y="5710"/>
                  </a:lnTo>
                  <a:lnTo>
                    <a:pt x="10921" y="5175"/>
                  </a:lnTo>
                  <a:lnTo>
                    <a:pt x="10118" y="5175"/>
                  </a:lnTo>
                  <a:cubicBezTo>
                    <a:pt x="9975" y="2820"/>
                    <a:pt x="8101" y="928"/>
                    <a:pt x="5728" y="786"/>
                  </a:cubicBezTo>
                  <a:lnTo>
                    <a:pt x="5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" name="Google Shape;223;p1"/>
          <p:cNvGrpSpPr/>
          <p:nvPr/>
        </p:nvGrpSpPr>
        <p:grpSpPr>
          <a:xfrm rot="1259960">
            <a:off x="1820271" y="6548430"/>
            <a:ext cx="210250" cy="340643"/>
            <a:chOff x="3741075" y="1171575"/>
            <a:chExt cx="172650" cy="279725"/>
          </a:xfrm>
        </p:grpSpPr>
        <p:sp>
          <p:nvSpPr>
            <p:cNvPr id="224" name="Google Shape;224;p1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" name="Google Shape;228;p1"/>
          <p:cNvSpPr/>
          <p:nvPr/>
        </p:nvSpPr>
        <p:spPr>
          <a:xfrm rot="1259960">
            <a:off x="49398" y="3330439"/>
            <a:ext cx="226537" cy="226537"/>
          </a:xfrm>
          <a:custGeom>
            <a:rect b="b" l="l" r="r" t="t"/>
            <a:pathLst>
              <a:path extrusionOk="0" h="7441" w="7441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"/>
          <p:cNvSpPr/>
          <p:nvPr/>
        </p:nvSpPr>
        <p:spPr>
          <a:xfrm rot="1259960">
            <a:off x="11401191" y="5303267"/>
            <a:ext cx="314004" cy="285904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" name="Google Shape;230;p1"/>
          <p:cNvGrpSpPr/>
          <p:nvPr/>
        </p:nvGrpSpPr>
        <p:grpSpPr>
          <a:xfrm rot="1259960">
            <a:off x="10606712" y="4977511"/>
            <a:ext cx="194510" cy="356353"/>
            <a:chOff x="4354850" y="2375525"/>
            <a:chExt cx="159725" cy="292625"/>
          </a:xfrm>
        </p:grpSpPr>
        <p:sp>
          <p:nvSpPr>
            <p:cNvPr id="231" name="Google Shape;231;p1"/>
            <p:cNvSpPr/>
            <p:nvPr/>
          </p:nvSpPr>
          <p:spPr>
            <a:xfrm>
              <a:off x="4354850" y="2498625"/>
              <a:ext cx="159725" cy="169525"/>
            </a:xfrm>
            <a:custGeom>
              <a:rect b="b" l="l" r="r" t="t"/>
              <a:pathLst>
                <a:path extrusionOk="0" h="6781" w="6389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4391425" y="2375525"/>
              <a:ext cx="86575" cy="199400"/>
            </a:xfrm>
            <a:custGeom>
              <a:rect b="b" l="l" r="r" t="t"/>
              <a:pathLst>
                <a:path extrusionOk="0" h="7976" w="3463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1"/>
          <p:cNvGrpSpPr/>
          <p:nvPr/>
        </p:nvGrpSpPr>
        <p:grpSpPr>
          <a:xfrm rot="1259960">
            <a:off x="8652851" y="3465313"/>
            <a:ext cx="323777" cy="263375"/>
            <a:chOff x="853250" y="4006875"/>
            <a:chExt cx="265875" cy="216275"/>
          </a:xfrm>
        </p:grpSpPr>
        <p:sp>
          <p:nvSpPr>
            <p:cNvPr id="234" name="Google Shape;234;p1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" name="Google Shape;236;p1"/>
          <p:cNvSpPr/>
          <p:nvPr/>
        </p:nvSpPr>
        <p:spPr>
          <a:xfrm rot="1259960">
            <a:off x="9582511" y="3794970"/>
            <a:ext cx="178192" cy="275431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7" name="Google Shape;237;p1"/>
          <p:cNvGrpSpPr/>
          <p:nvPr/>
        </p:nvGrpSpPr>
        <p:grpSpPr>
          <a:xfrm rot="1259960">
            <a:off x="10361115" y="4122550"/>
            <a:ext cx="319972" cy="320002"/>
            <a:chOff x="968775" y="1180050"/>
            <a:chExt cx="262750" cy="262775"/>
          </a:xfrm>
        </p:grpSpPr>
        <p:sp>
          <p:nvSpPr>
            <p:cNvPr id="238" name="Google Shape;238;p1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" name="Google Shape;241;p1"/>
          <p:cNvSpPr/>
          <p:nvPr/>
        </p:nvSpPr>
        <p:spPr>
          <a:xfrm rot="1259960">
            <a:off x="11294183" y="4470726"/>
            <a:ext cx="275431" cy="275431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2" name="Google Shape;242;p1"/>
          <p:cNvGrpSpPr/>
          <p:nvPr/>
        </p:nvGrpSpPr>
        <p:grpSpPr>
          <a:xfrm rot="1259960">
            <a:off x="11834985" y="4794778"/>
            <a:ext cx="323777" cy="251532"/>
            <a:chOff x="4788875" y="1879050"/>
            <a:chExt cx="265875" cy="206550"/>
          </a:xfrm>
        </p:grpSpPr>
        <p:sp>
          <p:nvSpPr>
            <p:cNvPr id="243" name="Google Shape;243;p1"/>
            <p:cNvSpPr/>
            <p:nvPr/>
          </p:nvSpPr>
          <p:spPr>
            <a:xfrm>
              <a:off x="4839275" y="1961125"/>
              <a:ext cx="47325" cy="75850"/>
            </a:xfrm>
            <a:custGeom>
              <a:rect b="b" l="l" r="r" t="t"/>
              <a:pathLst>
                <a:path extrusionOk="0" h="3034" w="1893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4957050" y="1961125"/>
              <a:ext cx="47300" cy="75850"/>
            </a:xfrm>
            <a:custGeom>
              <a:rect b="b" l="l" r="r" t="t"/>
              <a:pathLst>
                <a:path extrusionOk="0" h="3034" w="1892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4899500" y="1959775"/>
              <a:ext cx="44200" cy="82100"/>
            </a:xfrm>
            <a:custGeom>
              <a:rect b="b" l="l" r="r" t="t"/>
              <a:pathLst>
                <a:path extrusionOk="0" h="3284" w="1768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4788875" y="1879050"/>
              <a:ext cx="265875" cy="206550"/>
            </a:xfrm>
            <a:custGeom>
              <a:rect b="b" l="l" r="r" t="t"/>
              <a:pathLst>
                <a:path extrusionOk="0" h="8262" w="10635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" name="Google Shape;247;p1"/>
          <p:cNvGrpSpPr/>
          <p:nvPr/>
        </p:nvGrpSpPr>
        <p:grpSpPr>
          <a:xfrm rot="1259960">
            <a:off x="4409672" y="1047078"/>
            <a:ext cx="323777" cy="251532"/>
            <a:chOff x="4788875" y="1879050"/>
            <a:chExt cx="265875" cy="206550"/>
          </a:xfrm>
        </p:grpSpPr>
        <p:sp>
          <p:nvSpPr>
            <p:cNvPr id="248" name="Google Shape;248;p1"/>
            <p:cNvSpPr/>
            <p:nvPr/>
          </p:nvSpPr>
          <p:spPr>
            <a:xfrm>
              <a:off x="4839275" y="1961125"/>
              <a:ext cx="47325" cy="75850"/>
            </a:xfrm>
            <a:custGeom>
              <a:rect b="b" l="l" r="r" t="t"/>
              <a:pathLst>
                <a:path extrusionOk="0" h="3034" w="1893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4957050" y="1961125"/>
              <a:ext cx="47300" cy="75850"/>
            </a:xfrm>
            <a:custGeom>
              <a:rect b="b" l="l" r="r" t="t"/>
              <a:pathLst>
                <a:path extrusionOk="0" h="3034" w="1892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4899500" y="1959775"/>
              <a:ext cx="44200" cy="82100"/>
            </a:xfrm>
            <a:custGeom>
              <a:rect b="b" l="l" r="r" t="t"/>
              <a:pathLst>
                <a:path extrusionOk="0" h="3284" w="1768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4788875" y="1879050"/>
              <a:ext cx="265875" cy="206550"/>
            </a:xfrm>
            <a:custGeom>
              <a:rect b="b" l="l" r="r" t="t"/>
              <a:pathLst>
                <a:path extrusionOk="0" h="8262" w="10635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1"/>
          <p:cNvSpPr/>
          <p:nvPr/>
        </p:nvSpPr>
        <p:spPr>
          <a:xfrm rot="1259960">
            <a:off x="5323935" y="1378827"/>
            <a:ext cx="226537" cy="226537"/>
          </a:xfrm>
          <a:custGeom>
            <a:rect b="b" l="l" r="r" t="t"/>
            <a:pathLst>
              <a:path extrusionOk="0" h="7441" w="7441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"/>
          <p:cNvSpPr/>
          <p:nvPr/>
        </p:nvSpPr>
        <p:spPr>
          <a:xfrm rot="1259960">
            <a:off x="3493549" y="697642"/>
            <a:ext cx="324873" cy="299848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4" name="Google Shape;254;p1"/>
          <p:cNvGrpSpPr/>
          <p:nvPr/>
        </p:nvGrpSpPr>
        <p:grpSpPr>
          <a:xfrm rot="1259960">
            <a:off x="7010658" y="1951182"/>
            <a:ext cx="279237" cy="283590"/>
            <a:chOff x="5582425" y="1674300"/>
            <a:chExt cx="229300" cy="232875"/>
          </a:xfrm>
        </p:grpSpPr>
        <p:sp>
          <p:nvSpPr>
            <p:cNvPr id="255" name="Google Shape;255;p1"/>
            <p:cNvSpPr/>
            <p:nvPr/>
          </p:nvSpPr>
          <p:spPr>
            <a:xfrm>
              <a:off x="5619000" y="1674300"/>
              <a:ext cx="182925" cy="199425"/>
            </a:xfrm>
            <a:custGeom>
              <a:rect b="b" l="l" r="r" t="t"/>
              <a:pathLst>
                <a:path extrusionOk="0" h="7977" w="7317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5582425" y="1674300"/>
              <a:ext cx="229300" cy="232875"/>
            </a:xfrm>
            <a:custGeom>
              <a:rect b="b" l="l" r="r" t="t"/>
              <a:pathLst>
                <a:path extrusionOk="0" h="9315" w="9172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" name="Google Shape;257;p1"/>
          <p:cNvGrpSpPr/>
          <p:nvPr/>
        </p:nvGrpSpPr>
        <p:grpSpPr>
          <a:xfrm rot="1259960">
            <a:off x="6181571" y="1621805"/>
            <a:ext cx="210250" cy="340643"/>
            <a:chOff x="3741075" y="1171575"/>
            <a:chExt cx="172650" cy="279725"/>
          </a:xfrm>
        </p:grpSpPr>
        <p:sp>
          <p:nvSpPr>
            <p:cNvPr id="258" name="Google Shape;258;p1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" name="Google Shape;262;p1"/>
          <p:cNvGrpSpPr/>
          <p:nvPr/>
        </p:nvGrpSpPr>
        <p:grpSpPr>
          <a:xfrm rot="1259960">
            <a:off x="8772871" y="2634955"/>
            <a:ext cx="210250" cy="340643"/>
            <a:chOff x="3741075" y="1171575"/>
            <a:chExt cx="172650" cy="279725"/>
          </a:xfrm>
        </p:grpSpPr>
        <p:sp>
          <p:nvSpPr>
            <p:cNvPr id="263" name="Google Shape;263;p1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" name="Google Shape;267;p1"/>
          <p:cNvGrpSpPr/>
          <p:nvPr/>
        </p:nvGrpSpPr>
        <p:grpSpPr>
          <a:xfrm rot="1259960">
            <a:off x="7786390" y="2333638"/>
            <a:ext cx="319972" cy="320002"/>
            <a:chOff x="968775" y="1180050"/>
            <a:chExt cx="262750" cy="262775"/>
          </a:xfrm>
        </p:grpSpPr>
        <p:sp>
          <p:nvSpPr>
            <p:cNvPr id="268" name="Google Shape;268;p1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" name="Google Shape;271;p1"/>
          <p:cNvGrpSpPr/>
          <p:nvPr/>
        </p:nvGrpSpPr>
        <p:grpSpPr>
          <a:xfrm rot="1259960">
            <a:off x="11405422" y="3759928"/>
            <a:ext cx="323777" cy="251532"/>
            <a:chOff x="4788875" y="1879050"/>
            <a:chExt cx="265875" cy="206550"/>
          </a:xfrm>
        </p:grpSpPr>
        <p:sp>
          <p:nvSpPr>
            <p:cNvPr id="272" name="Google Shape;272;p1"/>
            <p:cNvSpPr/>
            <p:nvPr/>
          </p:nvSpPr>
          <p:spPr>
            <a:xfrm>
              <a:off x="4839275" y="1961125"/>
              <a:ext cx="47325" cy="75850"/>
            </a:xfrm>
            <a:custGeom>
              <a:rect b="b" l="l" r="r" t="t"/>
              <a:pathLst>
                <a:path extrusionOk="0" h="3034" w="1893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4957050" y="1961125"/>
              <a:ext cx="47300" cy="75850"/>
            </a:xfrm>
            <a:custGeom>
              <a:rect b="b" l="l" r="r" t="t"/>
              <a:pathLst>
                <a:path extrusionOk="0" h="3034" w="1892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4899500" y="1959775"/>
              <a:ext cx="44200" cy="82100"/>
            </a:xfrm>
            <a:custGeom>
              <a:rect b="b" l="l" r="r" t="t"/>
              <a:pathLst>
                <a:path extrusionOk="0" h="3284" w="1768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4788875" y="1879050"/>
              <a:ext cx="265875" cy="206550"/>
            </a:xfrm>
            <a:custGeom>
              <a:rect b="b" l="l" r="r" t="t"/>
              <a:pathLst>
                <a:path extrusionOk="0" h="8262" w="10635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1"/>
          <p:cNvGrpSpPr/>
          <p:nvPr/>
        </p:nvGrpSpPr>
        <p:grpSpPr>
          <a:xfrm rot="1259960">
            <a:off x="9532357" y="3052780"/>
            <a:ext cx="379186" cy="283286"/>
            <a:chOff x="900525" y="2405650"/>
            <a:chExt cx="311375" cy="232625"/>
          </a:xfrm>
        </p:grpSpPr>
        <p:sp>
          <p:nvSpPr>
            <p:cNvPr id="277" name="Google Shape;277;p1"/>
            <p:cNvSpPr/>
            <p:nvPr/>
          </p:nvSpPr>
          <p:spPr>
            <a:xfrm>
              <a:off x="987050" y="2478550"/>
              <a:ext cx="136525" cy="159725"/>
            </a:xfrm>
            <a:custGeom>
              <a:rect b="b" l="l" r="r" t="t"/>
              <a:pathLst>
                <a:path extrusionOk="0" h="6389" w="5461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900525" y="2405650"/>
              <a:ext cx="311375" cy="186225"/>
            </a:xfrm>
            <a:custGeom>
              <a:rect b="b" l="l" r="r" t="t"/>
              <a:pathLst>
                <a:path extrusionOk="0" h="7449" w="12455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p1"/>
          <p:cNvSpPr/>
          <p:nvPr/>
        </p:nvSpPr>
        <p:spPr>
          <a:xfrm rot="1259960">
            <a:off x="10489299" y="3410492"/>
            <a:ext cx="324873" cy="299848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0" name="Google Shape;280;p1"/>
          <p:cNvGrpSpPr/>
          <p:nvPr/>
        </p:nvGrpSpPr>
        <p:grpSpPr>
          <a:xfrm rot="1259960">
            <a:off x="5977747" y="823278"/>
            <a:ext cx="323777" cy="251532"/>
            <a:chOff x="4788875" y="1879050"/>
            <a:chExt cx="265875" cy="206550"/>
          </a:xfrm>
        </p:grpSpPr>
        <p:sp>
          <p:nvSpPr>
            <p:cNvPr id="281" name="Google Shape;281;p1"/>
            <p:cNvSpPr/>
            <p:nvPr/>
          </p:nvSpPr>
          <p:spPr>
            <a:xfrm>
              <a:off x="4839275" y="1961125"/>
              <a:ext cx="47325" cy="75850"/>
            </a:xfrm>
            <a:custGeom>
              <a:rect b="b" l="l" r="r" t="t"/>
              <a:pathLst>
                <a:path extrusionOk="0" h="3034" w="1893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4957050" y="1961125"/>
              <a:ext cx="47300" cy="75850"/>
            </a:xfrm>
            <a:custGeom>
              <a:rect b="b" l="l" r="r" t="t"/>
              <a:pathLst>
                <a:path extrusionOk="0" h="3034" w="1892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4899500" y="1959775"/>
              <a:ext cx="44200" cy="82100"/>
            </a:xfrm>
            <a:custGeom>
              <a:rect b="b" l="l" r="r" t="t"/>
              <a:pathLst>
                <a:path extrusionOk="0" h="3284" w="1768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4788875" y="1879050"/>
              <a:ext cx="265875" cy="206550"/>
            </a:xfrm>
            <a:custGeom>
              <a:rect b="b" l="l" r="r" t="t"/>
              <a:pathLst>
                <a:path extrusionOk="0" h="8262" w="10635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5" name="Google Shape;285;p1"/>
          <p:cNvSpPr/>
          <p:nvPr/>
        </p:nvSpPr>
        <p:spPr>
          <a:xfrm rot="1259960">
            <a:off x="6892010" y="1155027"/>
            <a:ext cx="226537" cy="226537"/>
          </a:xfrm>
          <a:custGeom>
            <a:rect b="b" l="l" r="r" t="t"/>
            <a:pathLst>
              <a:path extrusionOk="0" h="7441" w="7441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6" name="Google Shape;286;p1"/>
          <p:cNvGrpSpPr/>
          <p:nvPr/>
        </p:nvGrpSpPr>
        <p:grpSpPr>
          <a:xfrm rot="1259960">
            <a:off x="7702787" y="1495121"/>
            <a:ext cx="377572" cy="226081"/>
            <a:chOff x="1316700" y="1106850"/>
            <a:chExt cx="310050" cy="185650"/>
          </a:xfrm>
        </p:grpSpPr>
        <p:sp>
          <p:nvSpPr>
            <p:cNvPr id="287" name="Google Shape;287;p1"/>
            <p:cNvSpPr/>
            <p:nvPr/>
          </p:nvSpPr>
          <p:spPr>
            <a:xfrm>
              <a:off x="1434900" y="1172950"/>
              <a:ext cx="89700" cy="52625"/>
            </a:xfrm>
            <a:custGeom>
              <a:rect b="b" l="l" r="r" t="t"/>
              <a:pathLst>
                <a:path extrusionOk="0" h="2105" w="3588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1420625" y="1204150"/>
              <a:ext cx="89700" cy="52175"/>
            </a:xfrm>
            <a:custGeom>
              <a:rect b="b" l="l" r="r" t="t"/>
              <a:pathLst>
                <a:path extrusionOk="0" h="2087" w="3588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1316700" y="1106850"/>
              <a:ext cx="310050" cy="185650"/>
            </a:xfrm>
            <a:custGeom>
              <a:rect b="b" l="l" r="r" t="t"/>
              <a:pathLst>
                <a:path extrusionOk="0" h="7426" w="12402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1"/>
          <p:cNvSpPr/>
          <p:nvPr/>
        </p:nvSpPr>
        <p:spPr>
          <a:xfrm rot="1259960">
            <a:off x="9436666" y="2150792"/>
            <a:ext cx="314004" cy="285904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"/>
          <p:cNvSpPr/>
          <p:nvPr/>
        </p:nvSpPr>
        <p:spPr>
          <a:xfrm rot="1259960">
            <a:off x="10344219" y="2499080"/>
            <a:ext cx="324325" cy="227085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2" name="Google Shape;292;p1"/>
          <p:cNvGrpSpPr/>
          <p:nvPr/>
        </p:nvGrpSpPr>
        <p:grpSpPr>
          <a:xfrm rot="1259960">
            <a:off x="4104682" y="116130"/>
            <a:ext cx="379186" cy="283286"/>
            <a:chOff x="900525" y="2405650"/>
            <a:chExt cx="311375" cy="232625"/>
          </a:xfrm>
        </p:grpSpPr>
        <p:sp>
          <p:nvSpPr>
            <p:cNvPr id="293" name="Google Shape;293;p1"/>
            <p:cNvSpPr/>
            <p:nvPr/>
          </p:nvSpPr>
          <p:spPr>
            <a:xfrm>
              <a:off x="987050" y="2478550"/>
              <a:ext cx="136525" cy="159725"/>
            </a:xfrm>
            <a:custGeom>
              <a:rect b="b" l="l" r="r" t="t"/>
              <a:pathLst>
                <a:path extrusionOk="0" h="6389" w="5461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900525" y="2405650"/>
              <a:ext cx="311375" cy="186225"/>
            </a:xfrm>
            <a:custGeom>
              <a:rect b="b" l="l" r="r" t="t"/>
              <a:pathLst>
                <a:path extrusionOk="0" h="7449" w="12455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5" name="Google Shape;295;p1"/>
          <p:cNvSpPr/>
          <p:nvPr/>
        </p:nvSpPr>
        <p:spPr>
          <a:xfrm rot="1259960">
            <a:off x="5061624" y="473842"/>
            <a:ext cx="324873" cy="299848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6" name="Google Shape;296;p1"/>
          <p:cNvGrpSpPr/>
          <p:nvPr/>
        </p:nvGrpSpPr>
        <p:grpSpPr>
          <a:xfrm rot="1259960">
            <a:off x="8642187" y="1825036"/>
            <a:ext cx="194510" cy="356353"/>
            <a:chOff x="4354850" y="2375525"/>
            <a:chExt cx="159725" cy="292625"/>
          </a:xfrm>
        </p:grpSpPr>
        <p:sp>
          <p:nvSpPr>
            <p:cNvPr id="297" name="Google Shape;297;p1"/>
            <p:cNvSpPr/>
            <p:nvPr/>
          </p:nvSpPr>
          <p:spPr>
            <a:xfrm>
              <a:off x="4354850" y="2498625"/>
              <a:ext cx="159725" cy="169525"/>
            </a:xfrm>
            <a:custGeom>
              <a:rect b="b" l="l" r="r" t="t"/>
              <a:pathLst>
                <a:path extrusionOk="0" h="6781" w="6389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4391425" y="2375525"/>
              <a:ext cx="86575" cy="199400"/>
            </a:xfrm>
            <a:custGeom>
              <a:rect b="b" l="l" r="r" t="t"/>
              <a:pathLst>
                <a:path extrusionOk="0" h="7976" w="3463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Google Shape;299;p1"/>
          <p:cNvSpPr/>
          <p:nvPr/>
        </p:nvSpPr>
        <p:spPr>
          <a:xfrm rot="1259960">
            <a:off x="11318635" y="2787827"/>
            <a:ext cx="226537" cy="226537"/>
          </a:xfrm>
          <a:custGeom>
            <a:rect b="b" l="l" r="r" t="t"/>
            <a:pathLst>
              <a:path extrusionOk="0" h="7441" w="7441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0" name="Google Shape;300;p1"/>
          <p:cNvGrpSpPr/>
          <p:nvPr/>
        </p:nvGrpSpPr>
        <p:grpSpPr>
          <a:xfrm rot="1259960">
            <a:off x="5688783" y="36557"/>
            <a:ext cx="279237" cy="283590"/>
            <a:chOff x="5582425" y="1674300"/>
            <a:chExt cx="229300" cy="232875"/>
          </a:xfrm>
        </p:grpSpPr>
        <p:sp>
          <p:nvSpPr>
            <p:cNvPr id="301" name="Google Shape;301;p1"/>
            <p:cNvSpPr/>
            <p:nvPr/>
          </p:nvSpPr>
          <p:spPr>
            <a:xfrm>
              <a:off x="5619000" y="1674300"/>
              <a:ext cx="182925" cy="199425"/>
            </a:xfrm>
            <a:custGeom>
              <a:rect b="b" l="l" r="r" t="t"/>
              <a:pathLst>
                <a:path extrusionOk="0" h="7977" w="7317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5582425" y="1674300"/>
              <a:ext cx="229300" cy="232875"/>
            </a:xfrm>
            <a:custGeom>
              <a:rect b="b" l="l" r="r" t="t"/>
              <a:pathLst>
                <a:path extrusionOk="0" h="9315" w="9172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" name="Google Shape;303;p1"/>
          <p:cNvGrpSpPr/>
          <p:nvPr/>
        </p:nvGrpSpPr>
        <p:grpSpPr>
          <a:xfrm rot="1259960">
            <a:off x="7528547" y="624578"/>
            <a:ext cx="323777" cy="251532"/>
            <a:chOff x="4788875" y="1879050"/>
            <a:chExt cx="265875" cy="206550"/>
          </a:xfrm>
        </p:grpSpPr>
        <p:sp>
          <p:nvSpPr>
            <p:cNvPr id="304" name="Google Shape;304;p1"/>
            <p:cNvSpPr/>
            <p:nvPr/>
          </p:nvSpPr>
          <p:spPr>
            <a:xfrm>
              <a:off x="4839275" y="1961125"/>
              <a:ext cx="47325" cy="75850"/>
            </a:xfrm>
            <a:custGeom>
              <a:rect b="b" l="l" r="r" t="t"/>
              <a:pathLst>
                <a:path extrusionOk="0" h="3034" w="1893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4957050" y="1961125"/>
              <a:ext cx="47300" cy="75850"/>
            </a:xfrm>
            <a:custGeom>
              <a:rect b="b" l="l" r="r" t="t"/>
              <a:pathLst>
                <a:path extrusionOk="0" h="3034" w="1892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4899500" y="1959775"/>
              <a:ext cx="44200" cy="82100"/>
            </a:xfrm>
            <a:custGeom>
              <a:rect b="b" l="l" r="r" t="t"/>
              <a:pathLst>
                <a:path extrusionOk="0" h="3284" w="1768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4788875" y="1879050"/>
              <a:ext cx="265875" cy="206550"/>
            </a:xfrm>
            <a:custGeom>
              <a:rect b="b" l="l" r="r" t="t"/>
              <a:pathLst>
                <a:path extrusionOk="0" h="8262" w="10635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1"/>
          <p:cNvSpPr/>
          <p:nvPr/>
        </p:nvSpPr>
        <p:spPr>
          <a:xfrm rot="1259960">
            <a:off x="8442810" y="956327"/>
            <a:ext cx="226537" cy="226537"/>
          </a:xfrm>
          <a:custGeom>
            <a:rect b="b" l="l" r="r" t="t"/>
            <a:pathLst>
              <a:path extrusionOk="0" h="7441" w="7441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"/>
          <p:cNvSpPr/>
          <p:nvPr/>
        </p:nvSpPr>
        <p:spPr>
          <a:xfrm rot="1259960">
            <a:off x="6612424" y="275142"/>
            <a:ext cx="324873" cy="299848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" name="Google Shape;310;p1"/>
          <p:cNvGrpSpPr/>
          <p:nvPr/>
        </p:nvGrpSpPr>
        <p:grpSpPr>
          <a:xfrm rot="1259960">
            <a:off x="10129533" y="1528682"/>
            <a:ext cx="279237" cy="283590"/>
            <a:chOff x="5582425" y="1674300"/>
            <a:chExt cx="229300" cy="232875"/>
          </a:xfrm>
        </p:grpSpPr>
        <p:sp>
          <p:nvSpPr>
            <p:cNvPr id="311" name="Google Shape;311;p1"/>
            <p:cNvSpPr/>
            <p:nvPr/>
          </p:nvSpPr>
          <p:spPr>
            <a:xfrm>
              <a:off x="5619000" y="1674300"/>
              <a:ext cx="182925" cy="199425"/>
            </a:xfrm>
            <a:custGeom>
              <a:rect b="b" l="l" r="r" t="t"/>
              <a:pathLst>
                <a:path extrusionOk="0" h="7977" w="7317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5582425" y="1674300"/>
              <a:ext cx="229300" cy="232875"/>
            </a:xfrm>
            <a:custGeom>
              <a:rect b="b" l="l" r="r" t="t"/>
              <a:pathLst>
                <a:path extrusionOk="0" h="9315" w="9172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1"/>
          <p:cNvGrpSpPr/>
          <p:nvPr/>
        </p:nvGrpSpPr>
        <p:grpSpPr>
          <a:xfrm rot="1259960">
            <a:off x="9300446" y="1199305"/>
            <a:ext cx="210250" cy="340643"/>
            <a:chOff x="3741075" y="1171575"/>
            <a:chExt cx="172650" cy="279725"/>
          </a:xfrm>
        </p:grpSpPr>
        <p:sp>
          <p:nvSpPr>
            <p:cNvPr id="314" name="Google Shape;314;p1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1"/>
          <p:cNvGrpSpPr/>
          <p:nvPr/>
        </p:nvGrpSpPr>
        <p:grpSpPr>
          <a:xfrm rot="1259960">
            <a:off x="11891746" y="2212455"/>
            <a:ext cx="210250" cy="340643"/>
            <a:chOff x="3741075" y="1171575"/>
            <a:chExt cx="172650" cy="279725"/>
          </a:xfrm>
        </p:grpSpPr>
        <p:sp>
          <p:nvSpPr>
            <p:cNvPr id="319" name="Google Shape;319;p1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" name="Google Shape;323;p1"/>
          <p:cNvGrpSpPr/>
          <p:nvPr/>
        </p:nvGrpSpPr>
        <p:grpSpPr>
          <a:xfrm rot="1259960">
            <a:off x="10905265" y="1911138"/>
            <a:ext cx="319972" cy="320002"/>
            <a:chOff x="968775" y="1180050"/>
            <a:chExt cx="262750" cy="262775"/>
          </a:xfrm>
        </p:grpSpPr>
        <p:sp>
          <p:nvSpPr>
            <p:cNvPr id="324" name="Google Shape;324;p1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1"/>
          <p:cNvGrpSpPr/>
          <p:nvPr/>
        </p:nvGrpSpPr>
        <p:grpSpPr>
          <a:xfrm rot="1259960">
            <a:off x="7536707" y="36718"/>
            <a:ext cx="379186" cy="283286"/>
            <a:chOff x="900525" y="2405650"/>
            <a:chExt cx="311375" cy="232625"/>
          </a:xfrm>
        </p:grpSpPr>
        <p:sp>
          <p:nvSpPr>
            <p:cNvPr id="328" name="Google Shape;328;p1"/>
            <p:cNvSpPr/>
            <p:nvPr/>
          </p:nvSpPr>
          <p:spPr>
            <a:xfrm>
              <a:off x="987050" y="2478550"/>
              <a:ext cx="136525" cy="159725"/>
            </a:xfrm>
            <a:custGeom>
              <a:rect b="b" l="l" r="r" t="t"/>
              <a:pathLst>
                <a:path extrusionOk="0" h="6389" w="5461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900525" y="2405650"/>
              <a:ext cx="311375" cy="186225"/>
            </a:xfrm>
            <a:custGeom>
              <a:rect b="b" l="l" r="r" t="t"/>
              <a:pathLst>
                <a:path extrusionOk="0" h="7449" w="12455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" name="Google Shape;330;p1"/>
          <p:cNvGrpSpPr/>
          <p:nvPr/>
        </p:nvGrpSpPr>
        <p:grpSpPr>
          <a:xfrm rot="1259960">
            <a:off x="8659737" y="236846"/>
            <a:ext cx="377572" cy="226081"/>
            <a:chOff x="1316700" y="1106850"/>
            <a:chExt cx="310050" cy="185650"/>
          </a:xfrm>
        </p:grpSpPr>
        <p:sp>
          <p:nvSpPr>
            <p:cNvPr id="331" name="Google Shape;331;p1"/>
            <p:cNvSpPr/>
            <p:nvPr/>
          </p:nvSpPr>
          <p:spPr>
            <a:xfrm>
              <a:off x="1434900" y="1172950"/>
              <a:ext cx="89700" cy="52625"/>
            </a:xfrm>
            <a:custGeom>
              <a:rect b="b" l="l" r="r" t="t"/>
              <a:pathLst>
                <a:path extrusionOk="0" h="2105" w="3588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1420625" y="1204150"/>
              <a:ext cx="89700" cy="52175"/>
            </a:xfrm>
            <a:custGeom>
              <a:rect b="b" l="l" r="r" t="t"/>
              <a:pathLst>
                <a:path extrusionOk="0" h="2087" w="3588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1316700" y="1106850"/>
              <a:ext cx="310050" cy="185650"/>
            </a:xfrm>
            <a:custGeom>
              <a:rect b="b" l="l" r="r" t="t"/>
              <a:pathLst>
                <a:path extrusionOk="0" h="7426" w="12402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4" name="Google Shape;334;p1"/>
          <p:cNvSpPr/>
          <p:nvPr/>
        </p:nvSpPr>
        <p:spPr>
          <a:xfrm rot="1259960">
            <a:off x="10393616" y="892517"/>
            <a:ext cx="314004" cy="285904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"/>
          <p:cNvSpPr/>
          <p:nvPr/>
        </p:nvSpPr>
        <p:spPr>
          <a:xfrm rot="1259960">
            <a:off x="11301169" y="1240805"/>
            <a:ext cx="324325" cy="227085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6" name="Google Shape;336;p1"/>
          <p:cNvGrpSpPr/>
          <p:nvPr/>
        </p:nvGrpSpPr>
        <p:grpSpPr>
          <a:xfrm rot="1259960">
            <a:off x="9599137" y="566761"/>
            <a:ext cx="194510" cy="356353"/>
            <a:chOff x="4354850" y="2375525"/>
            <a:chExt cx="159725" cy="292625"/>
          </a:xfrm>
        </p:grpSpPr>
        <p:sp>
          <p:nvSpPr>
            <p:cNvPr id="337" name="Google Shape;337;p1"/>
            <p:cNvSpPr/>
            <p:nvPr/>
          </p:nvSpPr>
          <p:spPr>
            <a:xfrm>
              <a:off x="4354850" y="2498625"/>
              <a:ext cx="159725" cy="169525"/>
            </a:xfrm>
            <a:custGeom>
              <a:rect b="b" l="l" r="r" t="t"/>
              <a:pathLst>
                <a:path extrusionOk="0" h="6781" w="6389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4391425" y="2375525"/>
              <a:ext cx="86575" cy="199400"/>
            </a:xfrm>
            <a:custGeom>
              <a:rect b="b" l="l" r="r" t="t"/>
              <a:pathLst>
                <a:path extrusionOk="0" h="7976" w="3463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1"/>
          <p:cNvGrpSpPr/>
          <p:nvPr/>
        </p:nvGrpSpPr>
        <p:grpSpPr>
          <a:xfrm rot="1259960">
            <a:off x="10984634" y="312430"/>
            <a:ext cx="210250" cy="340643"/>
            <a:chOff x="3741075" y="1171575"/>
            <a:chExt cx="172650" cy="279725"/>
          </a:xfrm>
        </p:grpSpPr>
        <p:sp>
          <p:nvSpPr>
            <p:cNvPr id="340" name="Google Shape;340;p1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" name="Google Shape;344;p1"/>
          <p:cNvGrpSpPr/>
          <p:nvPr/>
        </p:nvGrpSpPr>
        <p:grpSpPr>
          <a:xfrm rot="1259960">
            <a:off x="9998153" y="11113"/>
            <a:ext cx="319972" cy="320002"/>
            <a:chOff x="968775" y="1180050"/>
            <a:chExt cx="262750" cy="262775"/>
          </a:xfrm>
        </p:grpSpPr>
        <p:sp>
          <p:nvSpPr>
            <p:cNvPr id="345" name="Google Shape;345;p1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" name="Google Shape;348;p1"/>
          <p:cNvGrpSpPr/>
          <p:nvPr/>
        </p:nvGrpSpPr>
        <p:grpSpPr>
          <a:xfrm rot="1259960">
            <a:off x="11744120" y="730255"/>
            <a:ext cx="379186" cy="283286"/>
            <a:chOff x="900525" y="2405650"/>
            <a:chExt cx="311375" cy="232625"/>
          </a:xfrm>
        </p:grpSpPr>
        <p:sp>
          <p:nvSpPr>
            <p:cNvPr id="349" name="Google Shape;349;p1"/>
            <p:cNvSpPr/>
            <p:nvPr/>
          </p:nvSpPr>
          <p:spPr>
            <a:xfrm>
              <a:off x="987050" y="2478550"/>
              <a:ext cx="136525" cy="159725"/>
            </a:xfrm>
            <a:custGeom>
              <a:rect b="b" l="l" r="r" t="t"/>
              <a:pathLst>
                <a:path extrusionOk="0" h="6389" w="5461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900525" y="2405650"/>
              <a:ext cx="311375" cy="186225"/>
            </a:xfrm>
            <a:custGeom>
              <a:rect b="b" l="l" r="r" t="t"/>
              <a:pathLst>
                <a:path extrusionOk="0" h="7449" w="12455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1"/>
          <p:cNvGrpSpPr/>
          <p:nvPr/>
        </p:nvGrpSpPr>
        <p:grpSpPr>
          <a:xfrm rot="1259960">
            <a:off x="11656540" y="18363"/>
            <a:ext cx="319972" cy="320002"/>
            <a:chOff x="968775" y="1180050"/>
            <a:chExt cx="262750" cy="262775"/>
          </a:xfrm>
        </p:grpSpPr>
        <p:sp>
          <p:nvSpPr>
            <p:cNvPr id="352" name="Google Shape;352;p1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5" name="Google Shape;355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"/>
              <a:buNone/>
              <a:defRPr b="1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56" name="Google Shape;356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7" name="Google Shape;357;p1"/>
          <p:cNvSpPr txBox="1"/>
          <p:nvPr/>
        </p:nvSpPr>
        <p:spPr>
          <a:xfrm rot="5400000">
            <a:off x="11207625" y="5816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hyperlink" Target="https://unsplash.com/@charlesdeluvio?utm_source=unsplash&amp;utm_medium=referral&amp;utm_content=creditCopyText" TargetMode="External"/><Relationship Id="rId5" Type="http://schemas.openxmlformats.org/officeDocument/2006/relationships/hyperlink" Target="https://unsplash.com/s/photos/red?utm_source=unsplash&amp;utm_medium=referral&amp;utm_content=creditCopyTex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unsplash.com/@vlisidis?utm_source=unsplash&amp;utm_medium=referral&amp;utm_content=creditCopyText" TargetMode="External"/><Relationship Id="rId4" Type="http://schemas.openxmlformats.org/officeDocument/2006/relationships/hyperlink" Target="https://unsplash.com/s/photos/red?utm_source=unsplash&amp;utm_medium=referral&amp;utm_content=creditCopyTex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hyperlink" Target="https://unsplash.com/@whitfieldjordan?utm_source=unsplash&amp;utm_medium=referral&amp;utm_content=creditCopyText" TargetMode="External"/><Relationship Id="rId5" Type="http://schemas.openxmlformats.org/officeDocument/2006/relationships/hyperlink" Target="https://unsplash.com/s/photos/woman-red?utm_source=unsplash&amp;utm_medium=referral&amp;utm_content=creditCopyTex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slidesmania.com/" TargetMode="External"/><Relationship Id="rId4" Type="http://schemas.openxmlformats.org/officeDocument/2006/relationships/hyperlink" Target="https://unsplash.com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5"/>
          <p:cNvSpPr txBox="1"/>
          <p:nvPr>
            <p:ph type="ctrTitle"/>
          </p:nvPr>
        </p:nvSpPr>
        <p:spPr>
          <a:xfrm>
            <a:off x="866611" y="1526175"/>
            <a:ext cx="109098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PRESENTATION TITLE</a:t>
            </a:r>
            <a:endParaRPr/>
          </a:p>
        </p:txBody>
      </p:sp>
      <p:sp>
        <p:nvSpPr>
          <p:cNvPr id="461" name="Google Shape;461;p15"/>
          <p:cNvSpPr txBox="1"/>
          <p:nvPr>
            <p:ph idx="1" type="subTitle"/>
          </p:nvPr>
        </p:nvSpPr>
        <p:spPr>
          <a:xfrm>
            <a:off x="866600" y="4083630"/>
            <a:ext cx="109098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your subtitle.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5"/>
          <p:cNvSpPr/>
          <p:nvPr/>
        </p:nvSpPr>
        <p:spPr>
          <a:xfrm>
            <a:off x="8967118" y="3206166"/>
            <a:ext cx="992527" cy="1056911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4"/>
          <p:cNvSpPr txBox="1"/>
          <p:nvPr>
            <p:ph type="title"/>
          </p:nvPr>
        </p:nvSpPr>
        <p:spPr>
          <a:xfrm>
            <a:off x="967400" y="1967225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IMAGES.</a:t>
            </a:r>
            <a:endParaRPr/>
          </a:p>
        </p:txBody>
      </p:sp>
      <p:sp>
        <p:nvSpPr>
          <p:cNvPr id="548" name="Google Shape;548;p24"/>
          <p:cNvSpPr txBox="1"/>
          <p:nvPr>
            <p:ph idx="1" type="body"/>
          </p:nvPr>
        </p:nvSpPr>
        <p:spPr>
          <a:xfrm>
            <a:off x="967400" y="3143650"/>
            <a:ext cx="5664900" cy="196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Images are a big part of any slideshow presentation. They help your audience connect with your ideas on a more emotional level.</a:t>
            </a:r>
            <a:endParaRPr/>
          </a:p>
        </p:txBody>
      </p:sp>
      <p:pic>
        <p:nvPicPr>
          <p:cNvPr id="549" name="Google Shape;5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6815" y="0"/>
            <a:ext cx="5155184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4"/>
          <p:cNvSpPr txBox="1"/>
          <p:nvPr/>
        </p:nvSpPr>
        <p:spPr>
          <a:xfrm>
            <a:off x="9098950" y="6463850"/>
            <a:ext cx="30000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Charles Deluvio</a:t>
            </a: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 on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5"/>
          <p:cNvSpPr txBox="1"/>
          <p:nvPr>
            <p:ph type="title"/>
          </p:nvPr>
        </p:nvSpPr>
        <p:spPr>
          <a:xfrm>
            <a:off x="415600" y="4970750"/>
            <a:ext cx="11361000" cy="1627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USE IMAGES AS BACKGROUNDS</a:t>
            </a:r>
            <a:endParaRPr sz="6000"/>
          </a:p>
        </p:txBody>
      </p:sp>
      <p:sp>
        <p:nvSpPr>
          <p:cNvPr id="556" name="Google Shape;556;p25"/>
          <p:cNvSpPr txBox="1"/>
          <p:nvPr/>
        </p:nvSpPr>
        <p:spPr>
          <a:xfrm>
            <a:off x="9089375" y="6434675"/>
            <a:ext cx="30000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Terry Vlisidis</a:t>
            </a: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 on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MAP TITLE.</a:t>
            </a:r>
            <a:endParaRPr/>
          </a:p>
        </p:txBody>
      </p:sp>
      <p:grpSp>
        <p:nvGrpSpPr>
          <p:cNvPr id="562" name="Google Shape;562;p26"/>
          <p:cNvGrpSpPr/>
          <p:nvPr/>
        </p:nvGrpSpPr>
        <p:grpSpPr>
          <a:xfrm>
            <a:off x="1613680" y="2072174"/>
            <a:ext cx="8426621" cy="4173158"/>
            <a:chOff x="275475" y="1342375"/>
            <a:chExt cx="7012250" cy="3021400"/>
          </a:xfrm>
        </p:grpSpPr>
        <p:sp>
          <p:nvSpPr>
            <p:cNvPr id="563" name="Google Shape;563;p26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6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6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26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4" name="Google Shape;774;p26"/>
          <p:cNvSpPr txBox="1"/>
          <p:nvPr>
            <p:ph idx="1" type="subTitle"/>
          </p:nvPr>
        </p:nvSpPr>
        <p:spPr>
          <a:xfrm>
            <a:off x="309325" y="4039950"/>
            <a:ext cx="2225100" cy="235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You can use maps to show your offices or markets. Or as charts, highlighting the countries and adding your data.</a:t>
            </a:r>
            <a:endParaRPr sz="1800"/>
          </a:p>
        </p:txBody>
      </p:sp>
      <p:sp>
        <p:nvSpPr>
          <p:cNvPr id="775" name="Google Shape;775;p26"/>
          <p:cNvSpPr txBox="1"/>
          <p:nvPr>
            <p:ph idx="1" type="subTitle"/>
          </p:nvPr>
        </p:nvSpPr>
        <p:spPr>
          <a:xfrm>
            <a:off x="9747750" y="1684950"/>
            <a:ext cx="2225100" cy="235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You can double click on the desired country and change fill color.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7"/>
          <p:cNvSpPr txBox="1"/>
          <p:nvPr>
            <p:ph idx="1" type="body"/>
          </p:nvPr>
        </p:nvSpPr>
        <p:spPr>
          <a:xfrm>
            <a:off x="408738" y="31840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781" name="Google Shape;781;p27"/>
          <p:cNvSpPr txBox="1"/>
          <p:nvPr>
            <p:ph idx="2" type="subTitle"/>
          </p:nvPr>
        </p:nvSpPr>
        <p:spPr>
          <a:xfrm>
            <a:off x="408738" y="24615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2005</a:t>
            </a:r>
            <a:endParaRPr/>
          </a:p>
        </p:txBody>
      </p:sp>
      <p:sp>
        <p:nvSpPr>
          <p:cNvPr id="782" name="Google Shape;782;p27"/>
          <p:cNvSpPr txBox="1"/>
          <p:nvPr>
            <p:ph idx="3" type="body"/>
          </p:nvPr>
        </p:nvSpPr>
        <p:spPr>
          <a:xfrm>
            <a:off x="2727301" y="31840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783" name="Google Shape;783;p27"/>
          <p:cNvSpPr txBox="1"/>
          <p:nvPr>
            <p:ph idx="4" type="subTitle"/>
          </p:nvPr>
        </p:nvSpPr>
        <p:spPr>
          <a:xfrm>
            <a:off x="2727301" y="24615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2010</a:t>
            </a:r>
            <a:endParaRPr/>
          </a:p>
        </p:txBody>
      </p:sp>
      <p:sp>
        <p:nvSpPr>
          <p:cNvPr id="784" name="Google Shape;784;p27"/>
          <p:cNvSpPr txBox="1"/>
          <p:nvPr>
            <p:ph idx="5" type="body"/>
          </p:nvPr>
        </p:nvSpPr>
        <p:spPr>
          <a:xfrm>
            <a:off x="5045864" y="31840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785" name="Google Shape;785;p27"/>
          <p:cNvSpPr txBox="1"/>
          <p:nvPr>
            <p:ph idx="6" type="subTitle"/>
          </p:nvPr>
        </p:nvSpPr>
        <p:spPr>
          <a:xfrm>
            <a:off x="5045864" y="24615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2015</a:t>
            </a:r>
            <a:endParaRPr/>
          </a:p>
        </p:txBody>
      </p:sp>
      <p:sp>
        <p:nvSpPr>
          <p:cNvPr id="786" name="Google Shape;786;p27"/>
          <p:cNvSpPr txBox="1"/>
          <p:nvPr>
            <p:ph idx="7" type="body"/>
          </p:nvPr>
        </p:nvSpPr>
        <p:spPr>
          <a:xfrm>
            <a:off x="7364428" y="31840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787" name="Google Shape;787;p27"/>
          <p:cNvSpPr txBox="1"/>
          <p:nvPr>
            <p:ph idx="8" type="subTitle"/>
          </p:nvPr>
        </p:nvSpPr>
        <p:spPr>
          <a:xfrm>
            <a:off x="7364428" y="24615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</a:t>
            </a:r>
            <a:endParaRPr/>
          </a:p>
        </p:txBody>
      </p:sp>
      <p:sp>
        <p:nvSpPr>
          <p:cNvPr id="788" name="Google Shape;788;p27"/>
          <p:cNvSpPr txBox="1"/>
          <p:nvPr>
            <p:ph idx="9" type="body"/>
          </p:nvPr>
        </p:nvSpPr>
        <p:spPr>
          <a:xfrm>
            <a:off x="9682991" y="31840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789" name="Google Shape;789;p27"/>
          <p:cNvSpPr txBox="1"/>
          <p:nvPr>
            <p:ph idx="13" type="subTitle"/>
          </p:nvPr>
        </p:nvSpPr>
        <p:spPr>
          <a:xfrm>
            <a:off x="9682991" y="24615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</p:txBody>
      </p:sp>
      <p:sp>
        <p:nvSpPr>
          <p:cNvPr id="790" name="Google Shape;790;p27"/>
          <p:cNvSpPr txBox="1"/>
          <p:nvPr>
            <p:ph type="title"/>
          </p:nvPr>
        </p:nvSpPr>
        <p:spPr>
          <a:xfrm>
            <a:off x="0" y="763700"/>
            <a:ext cx="12192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HERE GOES YOUR TIMELINE OR PROCESS.</a:t>
            </a:r>
            <a:endParaRPr sz="4500"/>
          </a:p>
        </p:txBody>
      </p:sp>
      <p:sp>
        <p:nvSpPr>
          <p:cNvPr id="791" name="Google Shape;791;p27"/>
          <p:cNvSpPr/>
          <p:nvPr/>
        </p:nvSpPr>
        <p:spPr>
          <a:xfrm>
            <a:off x="4667375" y="1764475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27"/>
          <p:cNvSpPr/>
          <p:nvPr/>
        </p:nvSpPr>
        <p:spPr>
          <a:xfrm>
            <a:off x="5641804" y="1764475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27"/>
          <p:cNvSpPr/>
          <p:nvPr/>
        </p:nvSpPr>
        <p:spPr>
          <a:xfrm>
            <a:off x="6616234" y="1764475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8"/>
          <p:cNvSpPr txBox="1"/>
          <p:nvPr>
            <p:ph type="title"/>
          </p:nvPr>
        </p:nvSpPr>
        <p:spPr>
          <a:xfrm>
            <a:off x="2106700" y="709925"/>
            <a:ext cx="7799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INFOGRAPHICS.</a:t>
            </a:r>
            <a:endParaRPr/>
          </a:p>
        </p:txBody>
      </p:sp>
      <p:sp>
        <p:nvSpPr>
          <p:cNvPr id="799" name="Google Shape;799;p28"/>
          <p:cNvSpPr txBox="1"/>
          <p:nvPr>
            <p:ph idx="1" type="subTitle"/>
          </p:nvPr>
        </p:nvSpPr>
        <p:spPr>
          <a:xfrm>
            <a:off x="2133975" y="343622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You can create your own infographics using shapes and icons.</a:t>
            </a:r>
            <a:endParaRPr sz="1400"/>
          </a:p>
        </p:txBody>
      </p:sp>
      <p:grpSp>
        <p:nvGrpSpPr>
          <p:cNvPr id="800" name="Google Shape;800;p28"/>
          <p:cNvGrpSpPr/>
          <p:nvPr/>
        </p:nvGrpSpPr>
        <p:grpSpPr>
          <a:xfrm>
            <a:off x="3609863" y="2166098"/>
            <a:ext cx="437683" cy="918406"/>
            <a:chOff x="4880775" y="1837550"/>
            <a:chExt cx="146775" cy="299350"/>
          </a:xfrm>
        </p:grpSpPr>
        <p:sp>
          <p:nvSpPr>
            <p:cNvPr id="801" name="Google Shape;801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4100546" y="2159949"/>
            <a:ext cx="437683" cy="918406"/>
            <a:chOff x="4880775" y="1837550"/>
            <a:chExt cx="146775" cy="299350"/>
          </a:xfrm>
        </p:grpSpPr>
        <p:sp>
          <p:nvSpPr>
            <p:cNvPr id="804" name="Google Shape;804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6" name="Google Shape;806;p28"/>
          <p:cNvGrpSpPr/>
          <p:nvPr/>
        </p:nvGrpSpPr>
        <p:grpSpPr>
          <a:xfrm>
            <a:off x="4573494" y="2144002"/>
            <a:ext cx="437683" cy="918406"/>
            <a:chOff x="4880775" y="1837550"/>
            <a:chExt cx="146775" cy="299350"/>
          </a:xfrm>
        </p:grpSpPr>
        <p:sp>
          <p:nvSpPr>
            <p:cNvPr id="807" name="Google Shape;807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9" name="Google Shape;809;p28"/>
          <p:cNvGrpSpPr/>
          <p:nvPr/>
        </p:nvGrpSpPr>
        <p:grpSpPr>
          <a:xfrm>
            <a:off x="5064176" y="2137854"/>
            <a:ext cx="437683" cy="918406"/>
            <a:chOff x="4880775" y="1837550"/>
            <a:chExt cx="146775" cy="299350"/>
          </a:xfrm>
        </p:grpSpPr>
        <p:sp>
          <p:nvSpPr>
            <p:cNvPr id="810" name="Google Shape;810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2" name="Google Shape;812;p28"/>
          <p:cNvGrpSpPr/>
          <p:nvPr/>
        </p:nvGrpSpPr>
        <p:grpSpPr>
          <a:xfrm>
            <a:off x="5531213" y="2156299"/>
            <a:ext cx="437683" cy="918406"/>
            <a:chOff x="4880775" y="1837550"/>
            <a:chExt cx="146775" cy="299350"/>
          </a:xfrm>
        </p:grpSpPr>
        <p:sp>
          <p:nvSpPr>
            <p:cNvPr id="813" name="Google Shape;813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5" name="Google Shape;815;p28"/>
          <p:cNvGrpSpPr/>
          <p:nvPr/>
        </p:nvGrpSpPr>
        <p:grpSpPr>
          <a:xfrm>
            <a:off x="6021895" y="2150150"/>
            <a:ext cx="437683" cy="918406"/>
            <a:chOff x="4880775" y="1837550"/>
            <a:chExt cx="146775" cy="299350"/>
          </a:xfrm>
        </p:grpSpPr>
        <p:sp>
          <p:nvSpPr>
            <p:cNvPr id="816" name="Google Shape;816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28"/>
          <p:cNvGrpSpPr/>
          <p:nvPr/>
        </p:nvGrpSpPr>
        <p:grpSpPr>
          <a:xfrm>
            <a:off x="6494843" y="2134203"/>
            <a:ext cx="437683" cy="918406"/>
            <a:chOff x="4880775" y="1837550"/>
            <a:chExt cx="146775" cy="299350"/>
          </a:xfrm>
        </p:grpSpPr>
        <p:sp>
          <p:nvSpPr>
            <p:cNvPr id="819" name="Google Shape;819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p28"/>
          <p:cNvGrpSpPr/>
          <p:nvPr/>
        </p:nvGrpSpPr>
        <p:grpSpPr>
          <a:xfrm>
            <a:off x="6985525" y="2128055"/>
            <a:ext cx="437683" cy="918406"/>
            <a:chOff x="4880775" y="1837550"/>
            <a:chExt cx="146775" cy="299350"/>
          </a:xfrm>
        </p:grpSpPr>
        <p:sp>
          <p:nvSpPr>
            <p:cNvPr id="822" name="Google Shape;822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p28"/>
          <p:cNvGrpSpPr/>
          <p:nvPr/>
        </p:nvGrpSpPr>
        <p:grpSpPr>
          <a:xfrm>
            <a:off x="7493049" y="2144002"/>
            <a:ext cx="437683" cy="918406"/>
            <a:chOff x="4880775" y="1837550"/>
            <a:chExt cx="146775" cy="299350"/>
          </a:xfrm>
        </p:grpSpPr>
        <p:sp>
          <p:nvSpPr>
            <p:cNvPr id="825" name="Google Shape;825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7" name="Google Shape;827;p28"/>
          <p:cNvGrpSpPr/>
          <p:nvPr/>
        </p:nvGrpSpPr>
        <p:grpSpPr>
          <a:xfrm>
            <a:off x="7983731" y="2137854"/>
            <a:ext cx="437683" cy="918406"/>
            <a:chOff x="4880775" y="1837550"/>
            <a:chExt cx="146775" cy="299350"/>
          </a:xfrm>
        </p:grpSpPr>
        <p:sp>
          <p:nvSpPr>
            <p:cNvPr id="828" name="Google Shape;828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0" name="Google Shape;830;p28"/>
          <p:cNvGrpSpPr/>
          <p:nvPr/>
        </p:nvGrpSpPr>
        <p:grpSpPr>
          <a:xfrm>
            <a:off x="3619944" y="4523136"/>
            <a:ext cx="437683" cy="918406"/>
            <a:chOff x="4880775" y="1837550"/>
            <a:chExt cx="146775" cy="299350"/>
          </a:xfrm>
        </p:grpSpPr>
        <p:sp>
          <p:nvSpPr>
            <p:cNvPr id="831" name="Google Shape;831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3" name="Google Shape;833;p28"/>
          <p:cNvGrpSpPr/>
          <p:nvPr/>
        </p:nvGrpSpPr>
        <p:grpSpPr>
          <a:xfrm>
            <a:off x="4110626" y="4516988"/>
            <a:ext cx="437683" cy="918406"/>
            <a:chOff x="4880775" y="1837550"/>
            <a:chExt cx="146775" cy="299350"/>
          </a:xfrm>
        </p:grpSpPr>
        <p:sp>
          <p:nvSpPr>
            <p:cNvPr id="834" name="Google Shape;834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6" name="Google Shape;836;p28"/>
          <p:cNvGrpSpPr/>
          <p:nvPr/>
        </p:nvGrpSpPr>
        <p:grpSpPr>
          <a:xfrm>
            <a:off x="4583574" y="4501040"/>
            <a:ext cx="437683" cy="918406"/>
            <a:chOff x="4880775" y="1837550"/>
            <a:chExt cx="146775" cy="299350"/>
          </a:xfrm>
        </p:grpSpPr>
        <p:sp>
          <p:nvSpPr>
            <p:cNvPr id="837" name="Google Shape;837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9" name="Google Shape;839;p28"/>
          <p:cNvGrpSpPr/>
          <p:nvPr/>
        </p:nvGrpSpPr>
        <p:grpSpPr>
          <a:xfrm>
            <a:off x="5074257" y="4494892"/>
            <a:ext cx="437683" cy="918406"/>
            <a:chOff x="4880775" y="1837550"/>
            <a:chExt cx="146775" cy="299350"/>
          </a:xfrm>
        </p:grpSpPr>
        <p:sp>
          <p:nvSpPr>
            <p:cNvPr id="840" name="Google Shape;840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2" name="Google Shape;842;p28"/>
          <p:cNvGrpSpPr/>
          <p:nvPr/>
        </p:nvGrpSpPr>
        <p:grpSpPr>
          <a:xfrm>
            <a:off x="5541293" y="4513337"/>
            <a:ext cx="437683" cy="918406"/>
            <a:chOff x="4880775" y="1837550"/>
            <a:chExt cx="146775" cy="299350"/>
          </a:xfrm>
        </p:grpSpPr>
        <p:sp>
          <p:nvSpPr>
            <p:cNvPr id="843" name="Google Shape;843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5" name="Google Shape;845;p28"/>
          <p:cNvGrpSpPr/>
          <p:nvPr/>
        </p:nvGrpSpPr>
        <p:grpSpPr>
          <a:xfrm>
            <a:off x="6031975" y="4507188"/>
            <a:ext cx="437683" cy="918406"/>
            <a:chOff x="4880775" y="1837550"/>
            <a:chExt cx="146775" cy="299350"/>
          </a:xfrm>
        </p:grpSpPr>
        <p:sp>
          <p:nvSpPr>
            <p:cNvPr id="846" name="Google Shape;846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8" name="Google Shape;848;p28"/>
          <p:cNvGrpSpPr/>
          <p:nvPr/>
        </p:nvGrpSpPr>
        <p:grpSpPr>
          <a:xfrm>
            <a:off x="6504924" y="4491241"/>
            <a:ext cx="437683" cy="918406"/>
            <a:chOff x="4880775" y="1837550"/>
            <a:chExt cx="146775" cy="299350"/>
          </a:xfrm>
        </p:grpSpPr>
        <p:sp>
          <p:nvSpPr>
            <p:cNvPr id="849" name="Google Shape;849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1" name="Google Shape;851;p28"/>
          <p:cNvGrpSpPr/>
          <p:nvPr/>
        </p:nvGrpSpPr>
        <p:grpSpPr>
          <a:xfrm>
            <a:off x="6995605" y="4485093"/>
            <a:ext cx="437683" cy="918406"/>
            <a:chOff x="4880775" y="1837550"/>
            <a:chExt cx="146775" cy="299350"/>
          </a:xfrm>
        </p:grpSpPr>
        <p:sp>
          <p:nvSpPr>
            <p:cNvPr id="852" name="Google Shape;852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4" name="Google Shape;854;p28"/>
          <p:cNvGrpSpPr/>
          <p:nvPr/>
        </p:nvGrpSpPr>
        <p:grpSpPr>
          <a:xfrm>
            <a:off x="7503129" y="4501040"/>
            <a:ext cx="437683" cy="918406"/>
            <a:chOff x="4880775" y="1837550"/>
            <a:chExt cx="146775" cy="299350"/>
          </a:xfrm>
        </p:grpSpPr>
        <p:sp>
          <p:nvSpPr>
            <p:cNvPr id="855" name="Google Shape;855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7" name="Google Shape;857;p28"/>
          <p:cNvGrpSpPr/>
          <p:nvPr/>
        </p:nvGrpSpPr>
        <p:grpSpPr>
          <a:xfrm>
            <a:off x="7993811" y="4494892"/>
            <a:ext cx="437683" cy="918406"/>
            <a:chOff x="4880775" y="1837550"/>
            <a:chExt cx="146775" cy="299350"/>
          </a:xfrm>
        </p:grpSpPr>
        <p:sp>
          <p:nvSpPr>
            <p:cNvPr id="858" name="Google Shape;858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0" name="Google Shape;860;p28"/>
          <p:cNvSpPr/>
          <p:nvPr/>
        </p:nvSpPr>
        <p:spPr>
          <a:xfrm>
            <a:off x="2106690" y="1954304"/>
            <a:ext cx="1138500" cy="1177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80%</a:t>
            </a:r>
            <a:endParaRPr/>
          </a:p>
        </p:txBody>
      </p:sp>
      <p:sp>
        <p:nvSpPr>
          <p:cNvPr id="861" name="Google Shape;861;p28"/>
          <p:cNvSpPr/>
          <p:nvPr/>
        </p:nvSpPr>
        <p:spPr>
          <a:xfrm>
            <a:off x="2133986" y="4270878"/>
            <a:ext cx="1138500" cy="117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60%</a:t>
            </a:r>
            <a:endParaRPr/>
          </a:p>
        </p:txBody>
      </p:sp>
      <p:sp>
        <p:nvSpPr>
          <p:cNvPr id="862" name="Google Shape;862;p28"/>
          <p:cNvSpPr txBox="1"/>
          <p:nvPr>
            <p:ph idx="1" type="subTitle"/>
          </p:nvPr>
        </p:nvSpPr>
        <p:spPr>
          <a:xfrm>
            <a:off x="2133975" y="5718950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Or copy/paste </a:t>
            </a:r>
            <a:r>
              <a:rPr lang="en" sz="1400"/>
              <a:t>infographics</a:t>
            </a:r>
            <a:r>
              <a:rPr lang="en" sz="1400"/>
              <a:t> from SlidesMania’s infographics sets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OUR PROCESS.</a:t>
            </a:r>
            <a:endParaRPr/>
          </a:p>
        </p:txBody>
      </p:sp>
      <p:sp>
        <p:nvSpPr>
          <p:cNvPr id="868" name="Google Shape;868;p29"/>
          <p:cNvSpPr/>
          <p:nvPr/>
        </p:nvSpPr>
        <p:spPr>
          <a:xfrm>
            <a:off x="9540766" y="1867022"/>
            <a:ext cx="1463100" cy="11382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</a:rPr>
              <a:t>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69" name="Google Shape;869;p29"/>
          <p:cNvSpPr/>
          <p:nvPr/>
        </p:nvSpPr>
        <p:spPr>
          <a:xfrm>
            <a:off x="7869873" y="1867022"/>
            <a:ext cx="1448700" cy="11382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</a:rPr>
              <a:t>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0" name="Google Shape;870;p29"/>
          <p:cNvSpPr/>
          <p:nvPr/>
        </p:nvSpPr>
        <p:spPr>
          <a:xfrm>
            <a:off x="6184720" y="1867022"/>
            <a:ext cx="1448700" cy="113820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4</a:t>
            </a:r>
            <a:endParaRPr/>
          </a:p>
        </p:txBody>
      </p:sp>
      <p:sp>
        <p:nvSpPr>
          <p:cNvPr id="871" name="Google Shape;871;p29"/>
          <p:cNvSpPr/>
          <p:nvPr/>
        </p:nvSpPr>
        <p:spPr>
          <a:xfrm>
            <a:off x="4499568" y="1867022"/>
            <a:ext cx="1448700" cy="11382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3</a:t>
            </a:r>
            <a:endParaRPr/>
          </a:p>
        </p:txBody>
      </p:sp>
      <p:sp>
        <p:nvSpPr>
          <p:cNvPr id="872" name="Google Shape;872;p29"/>
          <p:cNvSpPr/>
          <p:nvPr/>
        </p:nvSpPr>
        <p:spPr>
          <a:xfrm>
            <a:off x="2814414" y="1867022"/>
            <a:ext cx="1448700" cy="11382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2</a:t>
            </a:r>
            <a:endParaRPr/>
          </a:p>
        </p:txBody>
      </p:sp>
      <p:sp>
        <p:nvSpPr>
          <p:cNvPr id="873" name="Google Shape;873;p29"/>
          <p:cNvSpPr/>
          <p:nvPr/>
        </p:nvSpPr>
        <p:spPr>
          <a:xfrm>
            <a:off x="1115001" y="1867022"/>
            <a:ext cx="1463100" cy="11382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1</a:t>
            </a:r>
            <a:endParaRPr/>
          </a:p>
        </p:txBody>
      </p:sp>
      <p:sp>
        <p:nvSpPr>
          <p:cNvPr id="874" name="Google Shape;874;p29"/>
          <p:cNvSpPr/>
          <p:nvPr/>
        </p:nvSpPr>
        <p:spPr>
          <a:xfrm>
            <a:off x="8287144" y="5756262"/>
            <a:ext cx="822252" cy="571098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5" name="Google Shape;875;p29"/>
          <p:cNvGrpSpPr/>
          <p:nvPr/>
        </p:nvGrpSpPr>
        <p:grpSpPr>
          <a:xfrm>
            <a:off x="3273470" y="5716668"/>
            <a:ext cx="746533" cy="814269"/>
            <a:chOff x="5262600" y="2942475"/>
            <a:chExt cx="241800" cy="265875"/>
          </a:xfrm>
        </p:grpSpPr>
        <p:sp>
          <p:nvSpPr>
            <p:cNvPr id="876" name="Google Shape;876;p29"/>
            <p:cNvSpPr/>
            <p:nvPr/>
          </p:nvSpPr>
          <p:spPr>
            <a:xfrm>
              <a:off x="5426300" y="3078075"/>
              <a:ext cx="51775" cy="51750"/>
            </a:xfrm>
            <a:custGeom>
              <a:rect b="b" l="l" r="r" t="t"/>
              <a:pathLst>
                <a:path extrusionOk="0" h="2070" w="2071">
                  <a:moveTo>
                    <a:pt x="1018" y="0"/>
                  </a:moveTo>
                  <a:cubicBezTo>
                    <a:pt x="465" y="0"/>
                    <a:pt x="1" y="464"/>
                    <a:pt x="1" y="1035"/>
                  </a:cubicBezTo>
                  <a:cubicBezTo>
                    <a:pt x="1" y="1606"/>
                    <a:pt x="465" y="2070"/>
                    <a:pt x="1018" y="2070"/>
                  </a:cubicBezTo>
                  <a:cubicBezTo>
                    <a:pt x="1607" y="2070"/>
                    <a:pt x="2071" y="1606"/>
                    <a:pt x="2071" y="1035"/>
                  </a:cubicBezTo>
                  <a:cubicBezTo>
                    <a:pt x="2071" y="464"/>
                    <a:pt x="1607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5288025" y="3078075"/>
              <a:ext cx="51775" cy="51750"/>
            </a:xfrm>
            <a:custGeom>
              <a:rect b="b" l="l" r="r" t="t"/>
              <a:pathLst>
                <a:path extrusionOk="0" h="2070" w="2071">
                  <a:moveTo>
                    <a:pt x="1053" y="0"/>
                  </a:moveTo>
                  <a:cubicBezTo>
                    <a:pt x="482" y="0"/>
                    <a:pt x="1" y="464"/>
                    <a:pt x="1" y="1035"/>
                  </a:cubicBezTo>
                  <a:cubicBezTo>
                    <a:pt x="1" y="1606"/>
                    <a:pt x="482" y="2070"/>
                    <a:pt x="1053" y="2070"/>
                  </a:cubicBezTo>
                  <a:cubicBezTo>
                    <a:pt x="1606" y="2070"/>
                    <a:pt x="2070" y="1606"/>
                    <a:pt x="2070" y="1035"/>
                  </a:cubicBezTo>
                  <a:cubicBezTo>
                    <a:pt x="2070" y="464"/>
                    <a:pt x="1606" y="0"/>
                    <a:pt x="1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5410250" y="3136950"/>
              <a:ext cx="93700" cy="51775"/>
            </a:xfrm>
            <a:custGeom>
              <a:rect b="b" l="l" r="r" t="t"/>
              <a:pathLst>
                <a:path extrusionOk="0" h="2071" w="3748">
                  <a:moveTo>
                    <a:pt x="1660" y="0"/>
                  </a:moveTo>
                  <a:cubicBezTo>
                    <a:pt x="1392" y="0"/>
                    <a:pt x="1089" y="36"/>
                    <a:pt x="821" y="125"/>
                  </a:cubicBezTo>
                  <a:cubicBezTo>
                    <a:pt x="554" y="197"/>
                    <a:pt x="286" y="322"/>
                    <a:pt x="36" y="464"/>
                  </a:cubicBezTo>
                  <a:lnTo>
                    <a:pt x="1" y="518"/>
                  </a:lnTo>
                  <a:cubicBezTo>
                    <a:pt x="375" y="625"/>
                    <a:pt x="750" y="803"/>
                    <a:pt x="1053" y="1053"/>
                  </a:cubicBezTo>
                  <a:cubicBezTo>
                    <a:pt x="1303" y="1232"/>
                    <a:pt x="1446" y="1517"/>
                    <a:pt x="1446" y="1838"/>
                  </a:cubicBezTo>
                  <a:lnTo>
                    <a:pt x="1446" y="2070"/>
                  </a:lnTo>
                  <a:lnTo>
                    <a:pt x="3730" y="2070"/>
                  </a:lnTo>
                  <a:lnTo>
                    <a:pt x="3730" y="1017"/>
                  </a:lnTo>
                  <a:cubicBezTo>
                    <a:pt x="3747" y="857"/>
                    <a:pt x="3676" y="714"/>
                    <a:pt x="3533" y="607"/>
                  </a:cubicBezTo>
                  <a:cubicBezTo>
                    <a:pt x="3230" y="375"/>
                    <a:pt x="2891" y="215"/>
                    <a:pt x="2516" y="125"/>
                  </a:cubicBezTo>
                  <a:cubicBezTo>
                    <a:pt x="2249" y="36"/>
                    <a:pt x="1963" y="0"/>
                    <a:pt x="1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5262600" y="3136950"/>
              <a:ext cx="93700" cy="51775"/>
            </a:xfrm>
            <a:custGeom>
              <a:rect b="b" l="l" r="r" t="t"/>
              <a:pathLst>
                <a:path extrusionOk="0" h="2071" w="3748">
                  <a:moveTo>
                    <a:pt x="2070" y="0"/>
                  </a:moveTo>
                  <a:cubicBezTo>
                    <a:pt x="1767" y="0"/>
                    <a:pt x="1482" y="36"/>
                    <a:pt x="1214" y="125"/>
                  </a:cubicBezTo>
                  <a:cubicBezTo>
                    <a:pt x="857" y="232"/>
                    <a:pt x="500" y="393"/>
                    <a:pt x="197" y="607"/>
                  </a:cubicBezTo>
                  <a:cubicBezTo>
                    <a:pt x="72" y="714"/>
                    <a:pt x="1" y="875"/>
                    <a:pt x="1" y="1017"/>
                  </a:cubicBezTo>
                  <a:lnTo>
                    <a:pt x="1" y="2070"/>
                  </a:lnTo>
                  <a:lnTo>
                    <a:pt x="2284" y="2070"/>
                  </a:lnTo>
                  <a:lnTo>
                    <a:pt x="2284" y="1838"/>
                  </a:lnTo>
                  <a:cubicBezTo>
                    <a:pt x="2284" y="1535"/>
                    <a:pt x="2427" y="1249"/>
                    <a:pt x="2659" y="1071"/>
                  </a:cubicBezTo>
                  <a:lnTo>
                    <a:pt x="2677" y="1053"/>
                  </a:lnTo>
                  <a:lnTo>
                    <a:pt x="2695" y="1035"/>
                  </a:lnTo>
                  <a:cubicBezTo>
                    <a:pt x="3016" y="803"/>
                    <a:pt x="3373" y="643"/>
                    <a:pt x="3748" y="518"/>
                  </a:cubicBezTo>
                  <a:cubicBezTo>
                    <a:pt x="3712" y="500"/>
                    <a:pt x="3694" y="464"/>
                    <a:pt x="3676" y="429"/>
                  </a:cubicBezTo>
                  <a:cubicBezTo>
                    <a:pt x="3426" y="286"/>
                    <a:pt x="3177" y="197"/>
                    <a:pt x="2909" y="125"/>
                  </a:cubicBezTo>
                  <a:cubicBezTo>
                    <a:pt x="2641" y="36"/>
                    <a:pt x="2356" y="0"/>
                    <a:pt x="2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5331300" y="3157025"/>
              <a:ext cx="103500" cy="51325"/>
            </a:xfrm>
            <a:custGeom>
              <a:rect b="b" l="l" r="r" t="t"/>
              <a:pathLst>
                <a:path extrusionOk="0" h="2053" w="4140">
                  <a:moveTo>
                    <a:pt x="2070" y="0"/>
                  </a:moveTo>
                  <a:cubicBezTo>
                    <a:pt x="1785" y="0"/>
                    <a:pt x="1499" y="36"/>
                    <a:pt x="1214" y="125"/>
                  </a:cubicBezTo>
                  <a:cubicBezTo>
                    <a:pt x="857" y="232"/>
                    <a:pt x="518" y="393"/>
                    <a:pt x="214" y="607"/>
                  </a:cubicBezTo>
                  <a:cubicBezTo>
                    <a:pt x="90" y="714"/>
                    <a:pt x="0" y="857"/>
                    <a:pt x="0" y="1035"/>
                  </a:cubicBezTo>
                  <a:lnTo>
                    <a:pt x="0" y="2052"/>
                  </a:lnTo>
                  <a:lnTo>
                    <a:pt x="4140" y="2052"/>
                  </a:lnTo>
                  <a:lnTo>
                    <a:pt x="4140" y="1035"/>
                  </a:lnTo>
                  <a:cubicBezTo>
                    <a:pt x="4140" y="857"/>
                    <a:pt x="4068" y="714"/>
                    <a:pt x="3944" y="607"/>
                  </a:cubicBezTo>
                  <a:cubicBezTo>
                    <a:pt x="3640" y="375"/>
                    <a:pt x="3283" y="214"/>
                    <a:pt x="2927" y="125"/>
                  </a:cubicBezTo>
                  <a:cubicBezTo>
                    <a:pt x="2641" y="54"/>
                    <a:pt x="2356" y="0"/>
                    <a:pt x="2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5357175" y="3098150"/>
              <a:ext cx="51750" cy="51750"/>
            </a:xfrm>
            <a:custGeom>
              <a:rect b="b" l="l" r="r" t="t"/>
              <a:pathLst>
                <a:path extrusionOk="0" h="2070" w="2070">
                  <a:moveTo>
                    <a:pt x="1035" y="0"/>
                  </a:moveTo>
                  <a:cubicBezTo>
                    <a:pt x="464" y="0"/>
                    <a:pt x="0" y="464"/>
                    <a:pt x="0" y="1035"/>
                  </a:cubicBezTo>
                  <a:cubicBezTo>
                    <a:pt x="0" y="1606"/>
                    <a:pt x="464" y="2070"/>
                    <a:pt x="1035" y="2070"/>
                  </a:cubicBezTo>
                  <a:cubicBezTo>
                    <a:pt x="1606" y="2070"/>
                    <a:pt x="2070" y="1606"/>
                    <a:pt x="2070" y="1035"/>
                  </a:cubicBezTo>
                  <a:cubicBezTo>
                    <a:pt x="2070" y="464"/>
                    <a:pt x="1606" y="0"/>
                    <a:pt x="1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5262600" y="2942475"/>
              <a:ext cx="241800" cy="119550"/>
            </a:xfrm>
            <a:custGeom>
              <a:rect b="b" l="l" r="r" t="t"/>
              <a:pathLst>
                <a:path extrusionOk="0" h="4782" w="9672">
                  <a:moveTo>
                    <a:pt x="7548" y="1195"/>
                  </a:moveTo>
                  <a:lnTo>
                    <a:pt x="7548" y="1463"/>
                  </a:lnTo>
                  <a:lnTo>
                    <a:pt x="1321" y="1463"/>
                  </a:lnTo>
                  <a:lnTo>
                    <a:pt x="1321" y="1195"/>
                  </a:lnTo>
                  <a:close/>
                  <a:moveTo>
                    <a:pt x="8333" y="1856"/>
                  </a:moveTo>
                  <a:lnTo>
                    <a:pt x="8333" y="2123"/>
                  </a:lnTo>
                  <a:lnTo>
                    <a:pt x="1321" y="2123"/>
                  </a:lnTo>
                  <a:lnTo>
                    <a:pt x="1321" y="1856"/>
                  </a:lnTo>
                  <a:close/>
                  <a:moveTo>
                    <a:pt x="6210" y="2534"/>
                  </a:moveTo>
                  <a:lnTo>
                    <a:pt x="6210" y="2783"/>
                  </a:lnTo>
                  <a:lnTo>
                    <a:pt x="1321" y="2783"/>
                  </a:lnTo>
                  <a:lnTo>
                    <a:pt x="1321" y="2534"/>
                  </a:lnTo>
                  <a:close/>
                  <a:moveTo>
                    <a:pt x="536" y="0"/>
                  </a:moveTo>
                  <a:cubicBezTo>
                    <a:pt x="233" y="0"/>
                    <a:pt x="1" y="232"/>
                    <a:pt x="1" y="535"/>
                  </a:cubicBezTo>
                  <a:lnTo>
                    <a:pt x="1" y="3461"/>
                  </a:lnTo>
                  <a:cubicBezTo>
                    <a:pt x="1" y="3765"/>
                    <a:pt x="233" y="3997"/>
                    <a:pt x="536" y="3997"/>
                  </a:cubicBezTo>
                  <a:lnTo>
                    <a:pt x="2481" y="3997"/>
                  </a:lnTo>
                  <a:lnTo>
                    <a:pt x="2481" y="4782"/>
                  </a:lnTo>
                  <a:lnTo>
                    <a:pt x="3319" y="3997"/>
                  </a:lnTo>
                  <a:lnTo>
                    <a:pt x="4229" y="3997"/>
                  </a:lnTo>
                  <a:lnTo>
                    <a:pt x="4747" y="4782"/>
                  </a:lnTo>
                  <a:lnTo>
                    <a:pt x="5228" y="3997"/>
                  </a:lnTo>
                  <a:lnTo>
                    <a:pt x="6174" y="3997"/>
                  </a:lnTo>
                  <a:lnTo>
                    <a:pt x="7013" y="4782"/>
                  </a:lnTo>
                  <a:lnTo>
                    <a:pt x="7013" y="3997"/>
                  </a:lnTo>
                  <a:lnTo>
                    <a:pt x="9136" y="3997"/>
                  </a:lnTo>
                  <a:cubicBezTo>
                    <a:pt x="9439" y="3997"/>
                    <a:pt x="9671" y="3765"/>
                    <a:pt x="9671" y="3461"/>
                  </a:cubicBezTo>
                  <a:lnTo>
                    <a:pt x="9671" y="535"/>
                  </a:lnTo>
                  <a:cubicBezTo>
                    <a:pt x="9671" y="232"/>
                    <a:pt x="9439" y="0"/>
                    <a:pt x="9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3" name="Google Shape;883;p29"/>
          <p:cNvSpPr/>
          <p:nvPr/>
        </p:nvSpPr>
        <p:spPr>
          <a:xfrm>
            <a:off x="4984680" y="5777458"/>
            <a:ext cx="698293" cy="692684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4" name="Google Shape;884;p29"/>
          <p:cNvGrpSpPr/>
          <p:nvPr/>
        </p:nvGrpSpPr>
        <p:grpSpPr>
          <a:xfrm>
            <a:off x="1696305" y="5695459"/>
            <a:ext cx="533040" cy="856686"/>
            <a:chOff x="3741075" y="1171575"/>
            <a:chExt cx="172650" cy="279725"/>
          </a:xfrm>
        </p:grpSpPr>
        <p:sp>
          <p:nvSpPr>
            <p:cNvPr id="885" name="Google Shape;885;p29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29"/>
          <p:cNvGrpSpPr/>
          <p:nvPr/>
        </p:nvGrpSpPr>
        <p:grpSpPr>
          <a:xfrm>
            <a:off x="10059508" y="5717812"/>
            <a:ext cx="647991" cy="647991"/>
            <a:chOff x="4835275" y="1198350"/>
            <a:chExt cx="226175" cy="226175"/>
          </a:xfrm>
        </p:grpSpPr>
        <p:sp>
          <p:nvSpPr>
            <p:cNvPr id="890" name="Google Shape;890;p29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29"/>
          <p:cNvGrpSpPr/>
          <p:nvPr/>
        </p:nvGrpSpPr>
        <p:grpSpPr>
          <a:xfrm>
            <a:off x="6645717" y="5718920"/>
            <a:ext cx="748790" cy="645746"/>
            <a:chOff x="3549250" y="2952275"/>
            <a:chExt cx="266350" cy="231525"/>
          </a:xfrm>
        </p:grpSpPr>
        <p:sp>
          <p:nvSpPr>
            <p:cNvPr id="893" name="Google Shape;893;p29"/>
            <p:cNvSpPr/>
            <p:nvPr/>
          </p:nvSpPr>
          <p:spPr>
            <a:xfrm>
              <a:off x="3549250" y="3077175"/>
              <a:ext cx="266350" cy="106625"/>
            </a:xfrm>
            <a:custGeom>
              <a:rect b="b" l="l" r="r" t="t"/>
              <a:pathLst>
                <a:path extrusionOk="0" h="4265" w="10654">
                  <a:moveTo>
                    <a:pt x="1" y="0"/>
                  </a:moveTo>
                  <a:lnTo>
                    <a:pt x="1" y="3730"/>
                  </a:lnTo>
                  <a:cubicBezTo>
                    <a:pt x="1" y="4015"/>
                    <a:pt x="251" y="4265"/>
                    <a:pt x="536" y="4265"/>
                  </a:cubicBezTo>
                  <a:lnTo>
                    <a:pt x="10118" y="4265"/>
                  </a:lnTo>
                  <a:cubicBezTo>
                    <a:pt x="10421" y="4265"/>
                    <a:pt x="10653" y="4015"/>
                    <a:pt x="10653" y="3730"/>
                  </a:cubicBezTo>
                  <a:lnTo>
                    <a:pt x="10653" y="0"/>
                  </a:lnTo>
                  <a:lnTo>
                    <a:pt x="6139" y="0"/>
                  </a:lnTo>
                  <a:lnTo>
                    <a:pt x="6139" y="268"/>
                  </a:lnTo>
                  <a:cubicBezTo>
                    <a:pt x="6139" y="571"/>
                    <a:pt x="5889" y="803"/>
                    <a:pt x="5604" y="803"/>
                  </a:cubicBezTo>
                  <a:lnTo>
                    <a:pt x="5068" y="803"/>
                  </a:lnTo>
                  <a:cubicBezTo>
                    <a:pt x="4783" y="803"/>
                    <a:pt x="4533" y="571"/>
                    <a:pt x="4533" y="268"/>
                  </a:cubicBezTo>
                  <a:lnTo>
                    <a:pt x="4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3549250" y="2952275"/>
              <a:ext cx="266350" cy="111550"/>
            </a:xfrm>
            <a:custGeom>
              <a:rect b="b" l="l" r="r" t="t"/>
              <a:pathLst>
                <a:path extrusionOk="0" h="4462" w="10654">
                  <a:moveTo>
                    <a:pt x="6531" y="803"/>
                  </a:moveTo>
                  <a:cubicBezTo>
                    <a:pt x="6621" y="803"/>
                    <a:pt x="6656" y="857"/>
                    <a:pt x="6656" y="928"/>
                  </a:cubicBezTo>
                  <a:lnTo>
                    <a:pt x="6656" y="1803"/>
                  </a:lnTo>
                  <a:lnTo>
                    <a:pt x="3998" y="1803"/>
                  </a:lnTo>
                  <a:lnTo>
                    <a:pt x="3998" y="928"/>
                  </a:lnTo>
                  <a:cubicBezTo>
                    <a:pt x="3998" y="857"/>
                    <a:pt x="4051" y="803"/>
                    <a:pt x="4140" y="803"/>
                  </a:cubicBezTo>
                  <a:close/>
                  <a:moveTo>
                    <a:pt x="4140" y="1"/>
                  </a:moveTo>
                  <a:cubicBezTo>
                    <a:pt x="3623" y="1"/>
                    <a:pt x="3195" y="429"/>
                    <a:pt x="3195" y="928"/>
                  </a:cubicBezTo>
                  <a:lnTo>
                    <a:pt x="3195" y="1803"/>
                  </a:lnTo>
                  <a:lnTo>
                    <a:pt x="536" y="1803"/>
                  </a:lnTo>
                  <a:cubicBezTo>
                    <a:pt x="251" y="1803"/>
                    <a:pt x="1" y="2035"/>
                    <a:pt x="1" y="2338"/>
                  </a:cubicBezTo>
                  <a:lnTo>
                    <a:pt x="1" y="4461"/>
                  </a:lnTo>
                  <a:lnTo>
                    <a:pt x="4533" y="4461"/>
                  </a:lnTo>
                  <a:lnTo>
                    <a:pt x="4533" y="4194"/>
                  </a:lnTo>
                  <a:lnTo>
                    <a:pt x="6139" y="4194"/>
                  </a:lnTo>
                  <a:lnTo>
                    <a:pt x="6139" y="4461"/>
                  </a:lnTo>
                  <a:lnTo>
                    <a:pt x="10653" y="4461"/>
                  </a:lnTo>
                  <a:lnTo>
                    <a:pt x="10653" y="2338"/>
                  </a:lnTo>
                  <a:cubicBezTo>
                    <a:pt x="10653" y="2035"/>
                    <a:pt x="10421" y="1803"/>
                    <a:pt x="10118" y="1803"/>
                  </a:cubicBezTo>
                  <a:lnTo>
                    <a:pt x="7459" y="1803"/>
                  </a:lnTo>
                  <a:lnTo>
                    <a:pt x="7459" y="928"/>
                  </a:lnTo>
                  <a:cubicBezTo>
                    <a:pt x="7459" y="429"/>
                    <a:pt x="7049" y="1"/>
                    <a:pt x="6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95" name="Google Shape;895;p29"/>
          <p:cNvCxnSpPr/>
          <p:nvPr/>
        </p:nvCxnSpPr>
        <p:spPr>
          <a:xfrm flipH="1">
            <a:off x="1120425" y="1772650"/>
            <a:ext cx="16200" cy="4476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cxnSp>
        <p:nvCxnSpPr>
          <p:cNvPr id="896" name="Google Shape;896;p29"/>
          <p:cNvCxnSpPr/>
          <p:nvPr/>
        </p:nvCxnSpPr>
        <p:spPr>
          <a:xfrm flipH="1">
            <a:off x="2789032" y="1772650"/>
            <a:ext cx="16200" cy="4476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cxnSp>
        <p:nvCxnSpPr>
          <p:cNvPr id="897" name="Google Shape;897;p29"/>
          <p:cNvCxnSpPr/>
          <p:nvPr/>
        </p:nvCxnSpPr>
        <p:spPr>
          <a:xfrm flipH="1">
            <a:off x="4488242" y="1772650"/>
            <a:ext cx="16200" cy="4476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cxnSp>
        <p:nvCxnSpPr>
          <p:cNvPr id="898" name="Google Shape;898;p29"/>
          <p:cNvCxnSpPr/>
          <p:nvPr/>
        </p:nvCxnSpPr>
        <p:spPr>
          <a:xfrm flipH="1">
            <a:off x="6163211" y="1772650"/>
            <a:ext cx="16200" cy="4476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cxnSp>
        <p:nvCxnSpPr>
          <p:cNvPr id="899" name="Google Shape;899;p29"/>
          <p:cNvCxnSpPr/>
          <p:nvPr/>
        </p:nvCxnSpPr>
        <p:spPr>
          <a:xfrm flipH="1">
            <a:off x="7860819" y="1772650"/>
            <a:ext cx="16200" cy="4476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cxnSp>
        <p:nvCxnSpPr>
          <p:cNvPr id="900" name="Google Shape;900;p29"/>
          <p:cNvCxnSpPr/>
          <p:nvPr/>
        </p:nvCxnSpPr>
        <p:spPr>
          <a:xfrm flipH="1">
            <a:off x="9519525" y="1772650"/>
            <a:ext cx="16200" cy="4476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sp>
        <p:nvSpPr>
          <p:cNvPr id="901" name="Google Shape;901;p29"/>
          <p:cNvSpPr txBox="1"/>
          <p:nvPr>
            <p:ph idx="1" type="subTitle"/>
          </p:nvPr>
        </p:nvSpPr>
        <p:spPr>
          <a:xfrm>
            <a:off x="1238475" y="32437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Lorem ipsum dolor sit amet, consectetuer adipiscing elit. Aenean commodo ligula eget dolor.</a:t>
            </a:r>
            <a:endParaRPr sz="1400"/>
          </a:p>
        </p:txBody>
      </p:sp>
      <p:sp>
        <p:nvSpPr>
          <p:cNvPr id="902" name="Google Shape;902;p29"/>
          <p:cNvSpPr txBox="1"/>
          <p:nvPr>
            <p:ph idx="1" type="subTitle"/>
          </p:nvPr>
        </p:nvSpPr>
        <p:spPr>
          <a:xfrm>
            <a:off x="2925343" y="32437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Lorem ipsum dolor sit amet, consectetuer adipiscing elit. Aenean commodo ligula eget dolor.</a:t>
            </a:r>
            <a:endParaRPr sz="1400"/>
          </a:p>
        </p:txBody>
      </p:sp>
      <p:sp>
        <p:nvSpPr>
          <p:cNvPr id="903" name="Google Shape;903;p29"/>
          <p:cNvSpPr txBox="1"/>
          <p:nvPr>
            <p:ph idx="1" type="subTitle"/>
          </p:nvPr>
        </p:nvSpPr>
        <p:spPr>
          <a:xfrm>
            <a:off x="4612210" y="32437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Lorem ipsum dolor sit amet, consectetuer adipiscing elit. Aenean commodo ligula eget dolor.</a:t>
            </a:r>
            <a:endParaRPr sz="1400"/>
          </a:p>
        </p:txBody>
      </p:sp>
      <p:sp>
        <p:nvSpPr>
          <p:cNvPr id="904" name="Google Shape;904;p29"/>
          <p:cNvSpPr txBox="1"/>
          <p:nvPr>
            <p:ph idx="1" type="subTitle"/>
          </p:nvPr>
        </p:nvSpPr>
        <p:spPr>
          <a:xfrm>
            <a:off x="6299077" y="32437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Lorem ipsum dolor sit amet, consectetuer adipiscing elit. Aenean commodo ligula eget dolor.</a:t>
            </a:r>
            <a:endParaRPr sz="1400"/>
          </a:p>
        </p:txBody>
      </p:sp>
      <p:sp>
        <p:nvSpPr>
          <p:cNvPr id="905" name="Google Shape;905;p29"/>
          <p:cNvSpPr txBox="1"/>
          <p:nvPr>
            <p:ph idx="1" type="subTitle"/>
          </p:nvPr>
        </p:nvSpPr>
        <p:spPr>
          <a:xfrm>
            <a:off x="7985945" y="32437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Lorem ipsum dolor sit amet, consectetuer adipiscing elit. Aenean commodo ligula eget dolor.</a:t>
            </a:r>
            <a:endParaRPr sz="1400"/>
          </a:p>
        </p:txBody>
      </p:sp>
      <p:sp>
        <p:nvSpPr>
          <p:cNvPr id="906" name="Google Shape;906;p29"/>
          <p:cNvSpPr txBox="1"/>
          <p:nvPr>
            <p:ph idx="1" type="subTitle"/>
          </p:nvPr>
        </p:nvSpPr>
        <p:spPr>
          <a:xfrm>
            <a:off x="9672813" y="32437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Lorem ipsum dolor sit amet, consectetuer adipiscing elit. Aenean commodo ligula eget dolor.</a:t>
            </a:r>
            <a:endParaRPr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3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CHARTS.</a:t>
            </a:r>
            <a:endParaRPr/>
          </a:p>
        </p:txBody>
      </p:sp>
      <p:sp>
        <p:nvSpPr>
          <p:cNvPr id="912" name="Google Shape;912;p30"/>
          <p:cNvSpPr txBox="1"/>
          <p:nvPr>
            <p:ph idx="1" type="subTitle"/>
          </p:nvPr>
        </p:nvSpPr>
        <p:spPr>
          <a:xfrm>
            <a:off x="6430925" y="3276338"/>
            <a:ext cx="43008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Insert charts straight from Excel or Google Sheets.</a:t>
            </a:r>
            <a:endParaRPr sz="1800"/>
          </a:p>
        </p:txBody>
      </p:sp>
      <p:grpSp>
        <p:nvGrpSpPr>
          <p:cNvPr id="913" name="Google Shape;913;p30"/>
          <p:cNvGrpSpPr/>
          <p:nvPr/>
        </p:nvGrpSpPr>
        <p:grpSpPr>
          <a:xfrm>
            <a:off x="1572356" y="1992018"/>
            <a:ext cx="4089717" cy="4089602"/>
            <a:chOff x="5195985" y="1136011"/>
            <a:chExt cx="1812336" cy="1800001"/>
          </a:xfrm>
        </p:grpSpPr>
        <p:sp>
          <p:nvSpPr>
            <p:cNvPr id="914" name="Google Shape;914;p30"/>
            <p:cNvSpPr/>
            <p:nvPr/>
          </p:nvSpPr>
          <p:spPr>
            <a:xfrm flipH="1" rot="5400000">
              <a:off x="5195985" y="1136012"/>
              <a:ext cx="1800000" cy="1800000"/>
            </a:xfrm>
            <a:prstGeom prst="blockArc">
              <a:avLst>
                <a:gd fmla="val 10762688" name="adj1"/>
                <a:gd fmla="val 21583624" name="adj2"/>
                <a:gd fmla="val 22588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0"/>
            <p:cNvSpPr/>
            <p:nvPr/>
          </p:nvSpPr>
          <p:spPr>
            <a:xfrm rot="-5400000">
              <a:off x="5208321" y="1136011"/>
              <a:ext cx="1800000" cy="1800000"/>
            </a:xfrm>
            <a:prstGeom prst="blockArc">
              <a:avLst>
                <a:gd fmla="val 10789048" name="adj1"/>
                <a:gd fmla="val 21576848" name="adj2"/>
                <a:gd fmla="val 22566" name="adj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6" name="Google Shape;916;p30"/>
          <p:cNvSpPr txBox="1"/>
          <p:nvPr/>
        </p:nvSpPr>
        <p:spPr>
          <a:xfrm>
            <a:off x="1631749" y="3793823"/>
            <a:ext cx="8943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50%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917" name="Google Shape;917;p30"/>
          <p:cNvSpPr txBox="1"/>
          <p:nvPr/>
        </p:nvSpPr>
        <p:spPr>
          <a:xfrm>
            <a:off x="4708967" y="3762164"/>
            <a:ext cx="8943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50%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918" name="Google Shape;918;p30"/>
          <p:cNvSpPr txBox="1"/>
          <p:nvPr/>
        </p:nvSpPr>
        <p:spPr>
          <a:xfrm>
            <a:off x="6430925" y="2965487"/>
            <a:ext cx="2927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TITLE A</a:t>
            </a:r>
            <a:endParaRPr b="1" sz="1800">
              <a:solidFill>
                <a:schemeClr val="dk1"/>
              </a:solidFill>
            </a:endParaRPr>
          </a:p>
        </p:txBody>
      </p:sp>
      <p:grpSp>
        <p:nvGrpSpPr>
          <p:cNvPr id="919" name="Google Shape;919;p30"/>
          <p:cNvGrpSpPr/>
          <p:nvPr/>
        </p:nvGrpSpPr>
        <p:grpSpPr>
          <a:xfrm>
            <a:off x="8619260" y="1992372"/>
            <a:ext cx="467328" cy="933235"/>
            <a:chOff x="5511500" y="1822400"/>
            <a:chExt cx="149900" cy="299325"/>
          </a:xfrm>
        </p:grpSpPr>
        <p:sp>
          <p:nvSpPr>
            <p:cNvPr id="920" name="Google Shape;920;p30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30"/>
          <p:cNvGrpSpPr/>
          <p:nvPr/>
        </p:nvGrpSpPr>
        <p:grpSpPr>
          <a:xfrm>
            <a:off x="8097009" y="1992029"/>
            <a:ext cx="467328" cy="933235"/>
            <a:chOff x="5511500" y="1822400"/>
            <a:chExt cx="149900" cy="299325"/>
          </a:xfrm>
        </p:grpSpPr>
        <p:sp>
          <p:nvSpPr>
            <p:cNvPr id="923" name="Google Shape;923;p30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30"/>
          <p:cNvGrpSpPr/>
          <p:nvPr/>
        </p:nvGrpSpPr>
        <p:grpSpPr>
          <a:xfrm>
            <a:off x="7569880" y="1992372"/>
            <a:ext cx="467328" cy="933235"/>
            <a:chOff x="5511500" y="1822400"/>
            <a:chExt cx="149900" cy="299325"/>
          </a:xfrm>
        </p:grpSpPr>
        <p:sp>
          <p:nvSpPr>
            <p:cNvPr id="926" name="Google Shape;926;p30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30"/>
          <p:cNvGrpSpPr/>
          <p:nvPr/>
        </p:nvGrpSpPr>
        <p:grpSpPr>
          <a:xfrm>
            <a:off x="7047629" y="1992029"/>
            <a:ext cx="467328" cy="933235"/>
            <a:chOff x="5511500" y="1822400"/>
            <a:chExt cx="149900" cy="299325"/>
          </a:xfrm>
        </p:grpSpPr>
        <p:sp>
          <p:nvSpPr>
            <p:cNvPr id="929" name="Google Shape;929;p30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" name="Google Shape;931;p30"/>
          <p:cNvGrpSpPr/>
          <p:nvPr/>
        </p:nvGrpSpPr>
        <p:grpSpPr>
          <a:xfrm>
            <a:off x="6519232" y="1992029"/>
            <a:ext cx="467328" cy="933235"/>
            <a:chOff x="5511500" y="1822400"/>
            <a:chExt cx="149900" cy="299325"/>
          </a:xfrm>
        </p:grpSpPr>
        <p:sp>
          <p:nvSpPr>
            <p:cNvPr id="932" name="Google Shape;932;p30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30"/>
          <p:cNvGrpSpPr/>
          <p:nvPr/>
        </p:nvGrpSpPr>
        <p:grpSpPr>
          <a:xfrm>
            <a:off x="6519229" y="4283106"/>
            <a:ext cx="465614" cy="911281"/>
            <a:chOff x="4880775" y="1837550"/>
            <a:chExt cx="146775" cy="299350"/>
          </a:xfrm>
        </p:grpSpPr>
        <p:sp>
          <p:nvSpPr>
            <p:cNvPr id="935" name="Google Shape;935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30"/>
          <p:cNvGrpSpPr/>
          <p:nvPr/>
        </p:nvGrpSpPr>
        <p:grpSpPr>
          <a:xfrm>
            <a:off x="7021499" y="4272117"/>
            <a:ext cx="465614" cy="911281"/>
            <a:chOff x="4880775" y="1837550"/>
            <a:chExt cx="146775" cy="299350"/>
          </a:xfrm>
        </p:grpSpPr>
        <p:sp>
          <p:nvSpPr>
            <p:cNvPr id="938" name="Google Shape;938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30"/>
          <p:cNvGrpSpPr/>
          <p:nvPr/>
        </p:nvGrpSpPr>
        <p:grpSpPr>
          <a:xfrm>
            <a:off x="7539513" y="4272117"/>
            <a:ext cx="465614" cy="911281"/>
            <a:chOff x="4880775" y="1837550"/>
            <a:chExt cx="146775" cy="299350"/>
          </a:xfrm>
        </p:grpSpPr>
        <p:sp>
          <p:nvSpPr>
            <p:cNvPr id="941" name="Google Shape;941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30"/>
          <p:cNvGrpSpPr/>
          <p:nvPr/>
        </p:nvGrpSpPr>
        <p:grpSpPr>
          <a:xfrm>
            <a:off x="8041783" y="4261128"/>
            <a:ext cx="465614" cy="911281"/>
            <a:chOff x="4880775" y="1837550"/>
            <a:chExt cx="146775" cy="299350"/>
          </a:xfrm>
        </p:grpSpPr>
        <p:sp>
          <p:nvSpPr>
            <p:cNvPr id="944" name="Google Shape;944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6" name="Google Shape;946;p30"/>
          <p:cNvGrpSpPr/>
          <p:nvPr/>
        </p:nvGrpSpPr>
        <p:grpSpPr>
          <a:xfrm>
            <a:off x="8561828" y="4272117"/>
            <a:ext cx="465614" cy="911281"/>
            <a:chOff x="4880775" y="1837550"/>
            <a:chExt cx="146775" cy="299350"/>
          </a:xfrm>
        </p:grpSpPr>
        <p:sp>
          <p:nvSpPr>
            <p:cNvPr id="947" name="Google Shape;947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9" name="Google Shape;949;p30"/>
          <p:cNvSpPr txBox="1"/>
          <p:nvPr/>
        </p:nvSpPr>
        <p:spPr>
          <a:xfrm>
            <a:off x="6430925" y="5292668"/>
            <a:ext cx="2927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TITLE B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950" name="Google Shape;950;p30"/>
          <p:cNvSpPr txBox="1"/>
          <p:nvPr>
            <p:ph idx="1" type="subTitle"/>
          </p:nvPr>
        </p:nvSpPr>
        <p:spPr>
          <a:xfrm>
            <a:off x="6430925" y="5565913"/>
            <a:ext cx="43008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Or create your own using shapes!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1"/>
          <p:cNvSpPr/>
          <p:nvPr/>
        </p:nvSpPr>
        <p:spPr>
          <a:xfrm>
            <a:off x="7771650" y="0"/>
            <a:ext cx="4420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31"/>
          <p:cNvSpPr txBox="1"/>
          <p:nvPr>
            <p:ph type="title"/>
          </p:nvPr>
        </p:nvSpPr>
        <p:spPr>
          <a:xfrm>
            <a:off x="445475" y="2457900"/>
            <a:ext cx="5859600" cy="85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/>
              <a:t>ADD YOUR TITLE HERE.</a:t>
            </a:r>
            <a:endParaRPr sz="4000"/>
          </a:p>
        </p:txBody>
      </p:sp>
      <p:sp>
        <p:nvSpPr>
          <p:cNvPr id="957" name="Google Shape;957;p31"/>
          <p:cNvSpPr txBox="1"/>
          <p:nvPr>
            <p:ph idx="1" type="body"/>
          </p:nvPr>
        </p:nvSpPr>
        <p:spPr>
          <a:xfrm>
            <a:off x="445475" y="3446950"/>
            <a:ext cx="5859600" cy="186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958" name="Google Shape;958;p31"/>
          <p:cNvGrpSpPr/>
          <p:nvPr/>
        </p:nvGrpSpPr>
        <p:grpSpPr>
          <a:xfrm>
            <a:off x="6822781" y="1476421"/>
            <a:ext cx="4670652" cy="3905411"/>
            <a:chOff x="1295330" y="1868507"/>
            <a:chExt cx="4365503" cy="3647530"/>
          </a:xfrm>
        </p:grpSpPr>
        <p:grpSp>
          <p:nvGrpSpPr>
            <p:cNvPr id="959" name="Google Shape;959;p31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960" name="Google Shape;960;p31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961" name="Google Shape;961;p31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31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Google Shape;963;p31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4" name="Google Shape;964;p31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965" name="Google Shape;965;p31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31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67" name="Google Shape;967;p31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8" name="Google Shape;968;p31"/>
          <p:cNvSpPr/>
          <p:nvPr/>
        </p:nvSpPr>
        <p:spPr>
          <a:xfrm>
            <a:off x="2910269" y="1392743"/>
            <a:ext cx="930031" cy="854602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2"/>
          <p:cNvSpPr/>
          <p:nvPr/>
        </p:nvSpPr>
        <p:spPr>
          <a:xfrm>
            <a:off x="7771650" y="0"/>
            <a:ext cx="4420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4" name="Google Shape;974;p32"/>
          <p:cNvGrpSpPr/>
          <p:nvPr/>
        </p:nvGrpSpPr>
        <p:grpSpPr>
          <a:xfrm>
            <a:off x="6097878" y="1817481"/>
            <a:ext cx="5721558" cy="2934812"/>
            <a:chOff x="3289100" y="2648488"/>
            <a:chExt cx="5622600" cy="2876421"/>
          </a:xfrm>
        </p:grpSpPr>
        <p:grpSp>
          <p:nvGrpSpPr>
            <p:cNvPr id="975" name="Google Shape;975;p32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976" name="Google Shape;976;p32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77" name="Google Shape;977;p32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978" name="Google Shape;978;p32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9" name="Google Shape;979;p32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80" name="Google Shape;980;p32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1" name="Google Shape;981;p32"/>
          <p:cNvSpPr txBox="1"/>
          <p:nvPr>
            <p:ph type="title"/>
          </p:nvPr>
        </p:nvSpPr>
        <p:spPr>
          <a:xfrm>
            <a:off x="445475" y="2457900"/>
            <a:ext cx="5859600" cy="85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ADD YOUR TITLE HERE.</a:t>
            </a:r>
            <a:endParaRPr sz="4000"/>
          </a:p>
        </p:txBody>
      </p:sp>
      <p:sp>
        <p:nvSpPr>
          <p:cNvPr id="982" name="Google Shape;982;p32"/>
          <p:cNvSpPr txBox="1"/>
          <p:nvPr>
            <p:ph idx="1" type="body"/>
          </p:nvPr>
        </p:nvSpPr>
        <p:spPr>
          <a:xfrm>
            <a:off x="445475" y="3446950"/>
            <a:ext cx="5859600" cy="186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983" name="Google Shape;983;p32"/>
          <p:cNvGrpSpPr/>
          <p:nvPr/>
        </p:nvGrpSpPr>
        <p:grpSpPr>
          <a:xfrm>
            <a:off x="2839258" y="1620659"/>
            <a:ext cx="1072050" cy="702895"/>
            <a:chOff x="4797800" y="1994125"/>
            <a:chExt cx="306475" cy="186025"/>
          </a:xfrm>
        </p:grpSpPr>
        <p:sp>
          <p:nvSpPr>
            <p:cNvPr id="984" name="Google Shape;984;p32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3"/>
          <p:cNvSpPr/>
          <p:nvPr/>
        </p:nvSpPr>
        <p:spPr>
          <a:xfrm>
            <a:off x="8617625" y="0"/>
            <a:ext cx="3574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1" name="Google Shape;991;p33"/>
          <p:cNvGrpSpPr/>
          <p:nvPr/>
        </p:nvGrpSpPr>
        <p:grpSpPr>
          <a:xfrm>
            <a:off x="7816248" y="850021"/>
            <a:ext cx="2798497" cy="5157974"/>
            <a:chOff x="8625436" y="1258061"/>
            <a:chExt cx="2388000" cy="4396500"/>
          </a:xfrm>
        </p:grpSpPr>
        <p:sp>
          <p:nvSpPr>
            <p:cNvPr id="992" name="Google Shape;992;p33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5" name="Google Shape;995;p33"/>
          <p:cNvSpPr txBox="1"/>
          <p:nvPr>
            <p:ph type="title"/>
          </p:nvPr>
        </p:nvSpPr>
        <p:spPr>
          <a:xfrm>
            <a:off x="445475" y="2457900"/>
            <a:ext cx="5859600" cy="85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ADD YOUR TITLE HERE.</a:t>
            </a:r>
            <a:endParaRPr sz="4000"/>
          </a:p>
        </p:txBody>
      </p:sp>
      <p:sp>
        <p:nvSpPr>
          <p:cNvPr id="996" name="Google Shape;996;p33"/>
          <p:cNvSpPr txBox="1"/>
          <p:nvPr>
            <p:ph idx="1" type="body"/>
          </p:nvPr>
        </p:nvSpPr>
        <p:spPr>
          <a:xfrm>
            <a:off x="445475" y="3446950"/>
            <a:ext cx="5859600" cy="186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sp>
        <p:nvSpPr>
          <p:cNvPr id="997" name="Google Shape;997;p33"/>
          <p:cNvSpPr/>
          <p:nvPr/>
        </p:nvSpPr>
        <p:spPr>
          <a:xfrm>
            <a:off x="3095908" y="1219475"/>
            <a:ext cx="558718" cy="1104078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6"/>
          <p:cNvSpPr txBox="1"/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YOURSELF.</a:t>
            </a:r>
            <a:endParaRPr/>
          </a:p>
        </p:txBody>
      </p:sp>
      <p:sp>
        <p:nvSpPr>
          <p:cNvPr id="468" name="Google Shape;468;p16"/>
          <p:cNvSpPr txBox="1"/>
          <p:nvPr>
            <p:ph idx="1" type="body"/>
          </p:nvPr>
        </p:nvSpPr>
        <p:spPr>
          <a:xfrm>
            <a:off x="415600" y="3849925"/>
            <a:ext cx="5664900" cy="236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69" name="Google Shape;469;p16"/>
          <p:cNvSpPr txBox="1"/>
          <p:nvPr>
            <p:ph idx="2" type="subTitle"/>
          </p:nvPr>
        </p:nvSpPr>
        <p:spPr>
          <a:xfrm>
            <a:off x="415600" y="2117550"/>
            <a:ext cx="5664900" cy="97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/>
              <a:t>HELLO!</a:t>
            </a:r>
            <a:endParaRPr b="1"/>
          </a:p>
        </p:txBody>
      </p:sp>
      <p:sp>
        <p:nvSpPr>
          <p:cNvPr id="470" name="Google Shape;470;p16"/>
          <p:cNvSpPr/>
          <p:nvPr/>
        </p:nvSpPr>
        <p:spPr>
          <a:xfrm>
            <a:off x="3541050" y="1977600"/>
            <a:ext cx="1703400" cy="1251600"/>
          </a:xfrm>
          <a:prstGeom prst="wedgeEllipseCallout">
            <a:avLst>
              <a:gd fmla="val -46492" name="adj1"/>
              <a:gd fmla="val 66428" name="adj2"/>
            </a:avLst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1" name="Google Shape;471;p16"/>
          <p:cNvPicPr preferRelativeResize="0"/>
          <p:nvPr/>
        </p:nvPicPr>
        <p:blipFill rotWithShape="1">
          <a:blip r:embed="rId3">
            <a:alphaModFix/>
          </a:blip>
          <a:srcRect b="0" l="0" r="0" t="13636"/>
          <a:stretch/>
        </p:blipFill>
        <p:spPr>
          <a:xfrm>
            <a:off x="6994925" y="599136"/>
            <a:ext cx="4368372" cy="565973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6"/>
          <p:cNvSpPr txBox="1"/>
          <p:nvPr/>
        </p:nvSpPr>
        <p:spPr>
          <a:xfrm>
            <a:off x="6994925" y="6258875"/>
            <a:ext cx="3000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Jordan Whitfield</a:t>
            </a: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 on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34"/>
          <p:cNvSpPr/>
          <p:nvPr/>
        </p:nvSpPr>
        <p:spPr>
          <a:xfrm>
            <a:off x="8617625" y="0"/>
            <a:ext cx="3574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3" name="Google Shape;1003;p34"/>
          <p:cNvGrpSpPr/>
          <p:nvPr/>
        </p:nvGrpSpPr>
        <p:grpSpPr>
          <a:xfrm>
            <a:off x="7464947" y="987203"/>
            <a:ext cx="3357720" cy="4918548"/>
            <a:chOff x="6953045" y="1252870"/>
            <a:chExt cx="3186600" cy="4559700"/>
          </a:xfrm>
        </p:grpSpPr>
        <p:sp>
          <p:nvSpPr>
            <p:cNvPr id="1004" name="Google Shape;1004;p34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00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7" name="Google Shape;1007;p34"/>
          <p:cNvSpPr txBox="1"/>
          <p:nvPr>
            <p:ph type="title"/>
          </p:nvPr>
        </p:nvSpPr>
        <p:spPr>
          <a:xfrm>
            <a:off x="445475" y="2457900"/>
            <a:ext cx="5859600" cy="85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ADD YOUR TITLE HERE.</a:t>
            </a:r>
            <a:endParaRPr sz="4000"/>
          </a:p>
        </p:txBody>
      </p:sp>
      <p:sp>
        <p:nvSpPr>
          <p:cNvPr id="1008" name="Google Shape;1008;p34"/>
          <p:cNvSpPr txBox="1"/>
          <p:nvPr>
            <p:ph idx="1" type="body"/>
          </p:nvPr>
        </p:nvSpPr>
        <p:spPr>
          <a:xfrm>
            <a:off x="445475" y="3446950"/>
            <a:ext cx="5859600" cy="186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sp>
        <p:nvSpPr>
          <p:cNvPr id="1009" name="Google Shape;1009;p34"/>
          <p:cNvSpPr/>
          <p:nvPr/>
        </p:nvSpPr>
        <p:spPr>
          <a:xfrm>
            <a:off x="2909471" y="1524455"/>
            <a:ext cx="931605" cy="702895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35"/>
          <p:cNvSpPr txBox="1"/>
          <p:nvPr>
            <p:ph type="title"/>
          </p:nvPr>
        </p:nvSpPr>
        <p:spPr>
          <a:xfrm>
            <a:off x="2465600" y="2905375"/>
            <a:ext cx="6787800" cy="2241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 YOU!</a:t>
            </a:r>
            <a:endParaRPr sz="7200"/>
          </a:p>
        </p:txBody>
      </p:sp>
      <p:sp>
        <p:nvSpPr>
          <p:cNvPr id="1015" name="Google Shape;1015;p35"/>
          <p:cNvSpPr/>
          <p:nvPr/>
        </p:nvSpPr>
        <p:spPr>
          <a:xfrm>
            <a:off x="4430875" y="5275850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35"/>
          <p:cNvSpPr/>
          <p:nvPr/>
        </p:nvSpPr>
        <p:spPr>
          <a:xfrm>
            <a:off x="5405304" y="5275850"/>
            <a:ext cx="908400" cy="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35"/>
          <p:cNvSpPr/>
          <p:nvPr/>
        </p:nvSpPr>
        <p:spPr>
          <a:xfrm>
            <a:off x="6379734" y="5275850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35"/>
          <p:cNvSpPr/>
          <p:nvPr/>
        </p:nvSpPr>
        <p:spPr>
          <a:xfrm>
            <a:off x="4417700" y="832725"/>
            <a:ext cx="2883600" cy="1755900"/>
          </a:xfrm>
          <a:prstGeom prst="wedgeRoundRectCallout">
            <a:avLst>
              <a:gd fmla="val 21555" name="adj1"/>
              <a:gd fmla="val 74820" name="adj2"/>
              <a:gd fmla="val 0" name="adj3"/>
            </a:avLst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6"/>
          <p:cNvSpPr txBox="1"/>
          <p:nvPr>
            <p:ph type="title"/>
          </p:nvPr>
        </p:nvSpPr>
        <p:spPr>
          <a:xfrm>
            <a:off x="415600" y="593375"/>
            <a:ext cx="3160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EDITABLE ICONS.</a:t>
            </a:r>
            <a:endParaRPr/>
          </a:p>
        </p:txBody>
      </p:sp>
      <p:grpSp>
        <p:nvGrpSpPr>
          <p:cNvPr id="1024" name="Google Shape;1024;p36"/>
          <p:cNvGrpSpPr/>
          <p:nvPr/>
        </p:nvGrpSpPr>
        <p:grpSpPr>
          <a:xfrm>
            <a:off x="5309112" y="1492747"/>
            <a:ext cx="405160" cy="265644"/>
            <a:chOff x="4797800" y="1994125"/>
            <a:chExt cx="306475" cy="186025"/>
          </a:xfrm>
        </p:grpSpPr>
        <p:sp>
          <p:nvSpPr>
            <p:cNvPr id="1025" name="Google Shape;1025;p36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7" name="Google Shape;1027;p36"/>
          <p:cNvSpPr/>
          <p:nvPr/>
        </p:nvSpPr>
        <p:spPr>
          <a:xfrm>
            <a:off x="4751906" y="1509558"/>
            <a:ext cx="351487" cy="322978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36"/>
          <p:cNvSpPr/>
          <p:nvPr/>
        </p:nvSpPr>
        <p:spPr>
          <a:xfrm>
            <a:off x="4336818" y="1422183"/>
            <a:ext cx="211156" cy="417262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36"/>
          <p:cNvSpPr/>
          <p:nvPr/>
        </p:nvSpPr>
        <p:spPr>
          <a:xfrm>
            <a:off x="5863850" y="1493294"/>
            <a:ext cx="352082" cy="265644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36"/>
          <p:cNvSpPr/>
          <p:nvPr/>
        </p:nvSpPr>
        <p:spPr>
          <a:xfrm>
            <a:off x="6367353" y="1448392"/>
            <a:ext cx="333805" cy="355465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36"/>
          <p:cNvSpPr/>
          <p:nvPr/>
        </p:nvSpPr>
        <p:spPr>
          <a:xfrm>
            <a:off x="7356667" y="1483671"/>
            <a:ext cx="299003" cy="294311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2" name="Google Shape;1032;p36"/>
          <p:cNvGrpSpPr/>
          <p:nvPr/>
        </p:nvGrpSpPr>
        <p:grpSpPr>
          <a:xfrm>
            <a:off x="7902398" y="1496897"/>
            <a:ext cx="352082" cy="266286"/>
            <a:chOff x="4250025" y="2848800"/>
            <a:chExt cx="266325" cy="186475"/>
          </a:xfrm>
        </p:grpSpPr>
        <p:sp>
          <p:nvSpPr>
            <p:cNvPr id="1033" name="Google Shape;1033;p36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5" name="Google Shape;1035;p36"/>
          <p:cNvGrpSpPr/>
          <p:nvPr/>
        </p:nvGrpSpPr>
        <p:grpSpPr>
          <a:xfrm>
            <a:off x="8499746" y="1459305"/>
            <a:ext cx="343224" cy="342077"/>
            <a:chOff x="4707700" y="2822475"/>
            <a:chExt cx="259625" cy="239550"/>
          </a:xfrm>
        </p:grpSpPr>
        <p:sp>
          <p:nvSpPr>
            <p:cNvPr id="1036" name="Google Shape;1036;p36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9" name="Google Shape;1039;p36"/>
          <p:cNvSpPr/>
          <p:nvPr/>
        </p:nvSpPr>
        <p:spPr>
          <a:xfrm>
            <a:off x="8973701" y="1463282"/>
            <a:ext cx="340878" cy="33525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36"/>
          <p:cNvSpPr/>
          <p:nvPr/>
        </p:nvSpPr>
        <p:spPr>
          <a:xfrm>
            <a:off x="9497194" y="1497704"/>
            <a:ext cx="352082" cy="266286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1" name="Google Shape;1041;p36"/>
          <p:cNvGrpSpPr/>
          <p:nvPr/>
        </p:nvGrpSpPr>
        <p:grpSpPr>
          <a:xfrm>
            <a:off x="10134913" y="1421070"/>
            <a:ext cx="351487" cy="417904"/>
            <a:chOff x="6425500" y="2795700"/>
            <a:chExt cx="265875" cy="292650"/>
          </a:xfrm>
        </p:grpSpPr>
        <p:sp>
          <p:nvSpPr>
            <p:cNvPr id="1042" name="Google Shape;1042;p36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4" name="Google Shape;1044;p36"/>
          <p:cNvSpPr/>
          <p:nvPr/>
        </p:nvSpPr>
        <p:spPr>
          <a:xfrm>
            <a:off x="10632597" y="1455337"/>
            <a:ext cx="352677" cy="351609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5" name="Google Shape;1045;p36"/>
          <p:cNvGrpSpPr/>
          <p:nvPr/>
        </p:nvGrpSpPr>
        <p:grpSpPr>
          <a:xfrm>
            <a:off x="11212954" y="1478344"/>
            <a:ext cx="350297" cy="304271"/>
            <a:chOff x="5549875" y="2418425"/>
            <a:chExt cx="264975" cy="213075"/>
          </a:xfrm>
        </p:grpSpPr>
        <p:sp>
          <p:nvSpPr>
            <p:cNvPr id="1046" name="Google Shape;1046;p36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8" name="Google Shape;1048;p36"/>
          <p:cNvSpPr/>
          <p:nvPr/>
        </p:nvSpPr>
        <p:spPr>
          <a:xfrm>
            <a:off x="4358922" y="2116347"/>
            <a:ext cx="166936" cy="398769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9" name="Google Shape;1049;p36"/>
          <p:cNvGrpSpPr/>
          <p:nvPr/>
        </p:nvGrpSpPr>
        <p:grpSpPr>
          <a:xfrm>
            <a:off x="5309039" y="2153516"/>
            <a:ext cx="299598" cy="322978"/>
            <a:chOff x="3739275" y="2525850"/>
            <a:chExt cx="226625" cy="226175"/>
          </a:xfrm>
        </p:grpSpPr>
        <p:sp>
          <p:nvSpPr>
            <p:cNvPr id="1050" name="Google Shape;1050;p36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4" name="Google Shape;1054;p36"/>
          <p:cNvGrpSpPr/>
          <p:nvPr/>
        </p:nvGrpSpPr>
        <p:grpSpPr>
          <a:xfrm>
            <a:off x="4782225" y="2125474"/>
            <a:ext cx="272464" cy="379063"/>
            <a:chOff x="4518575" y="2506200"/>
            <a:chExt cx="206100" cy="265450"/>
          </a:xfrm>
        </p:grpSpPr>
        <p:sp>
          <p:nvSpPr>
            <p:cNvPr id="1055" name="Google Shape;1055;p36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36"/>
          <p:cNvGrpSpPr/>
          <p:nvPr/>
        </p:nvGrpSpPr>
        <p:grpSpPr>
          <a:xfrm>
            <a:off x="5863422" y="2153793"/>
            <a:ext cx="299631" cy="322978"/>
            <a:chOff x="4164375" y="1677425"/>
            <a:chExt cx="226650" cy="226175"/>
          </a:xfrm>
        </p:grpSpPr>
        <p:sp>
          <p:nvSpPr>
            <p:cNvPr id="1065" name="Google Shape;1065;p36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36"/>
          <p:cNvGrpSpPr/>
          <p:nvPr/>
        </p:nvGrpSpPr>
        <p:grpSpPr>
          <a:xfrm>
            <a:off x="6917388" y="2144562"/>
            <a:ext cx="299003" cy="322978"/>
            <a:chOff x="5226025" y="1677425"/>
            <a:chExt cx="226175" cy="226175"/>
          </a:xfrm>
        </p:grpSpPr>
        <p:sp>
          <p:nvSpPr>
            <p:cNvPr id="1071" name="Google Shape;1071;p36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3" name="Google Shape;1073;p36"/>
          <p:cNvGrpSpPr/>
          <p:nvPr/>
        </p:nvGrpSpPr>
        <p:grpSpPr>
          <a:xfrm>
            <a:off x="6390772" y="2144698"/>
            <a:ext cx="299003" cy="322978"/>
            <a:chOff x="4835275" y="1198350"/>
            <a:chExt cx="226175" cy="226175"/>
          </a:xfrm>
        </p:grpSpPr>
        <p:sp>
          <p:nvSpPr>
            <p:cNvPr id="1074" name="Google Shape;1074;p36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6" name="Google Shape;1076;p36"/>
          <p:cNvGrpSpPr/>
          <p:nvPr/>
        </p:nvGrpSpPr>
        <p:grpSpPr>
          <a:xfrm>
            <a:off x="8077600" y="2127832"/>
            <a:ext cx="347356" cy="375243"/>
            <a:chOff x="968775" y="1180050"/>
            <a:chExt cx="262750" cy="262775"/>
          </a:xfrm>
        </p:grpSpPr>
        <p:sp>
          <p:nvSpPr>
            <p:cNvPr id="1077" name="Google Shape;1077;p36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0" name="Google Shape;1080;p36"/>
          <p:cNvGrpSpPr/>
          <p:nvPr/>
        </p:nvGrpSpPr>
        <p:grpSpPr>
          <a:xfrm>
            <a:off x="7442502" y="2198089"/>
            <a:ext cx="386288" cy="234692"/>
            <a:chOff x="1678900" y="1231350"/>
            <a:chExt cx="292200" cy="164350"/>
          </a:xfrm>
        </p:grpSpPr>
        <p:sp>
          <p:nvSpPr>
            <p:cNvPr id="1081" name="Google Shape;1081;p36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4" name="Google Shape;1084;p36"/>
          <p:cNvSpPr/>
          <p:nvPr/>
        </p:nvSpPr>
        <p:spPr>
          <a:xfrm>
            <a:off x="8761482" y="2116365"/>
            <a:ext cx="245958" cy="380312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5" name="Google Shape;1085;p36"/>
          <p:cNvGrpSpPr/>
          <p:nvPr/>
        </p:nvGrpSpPr>
        <p:grpSpPr>
          <a:xfrm>
            <a:off x="9205736" y="2121136"/>
            <a:ext cx="322006" cy="369995"/>
            <a:chOff x="2405550" y="1181850"/>
            <a:chExt cx="243575" cy="259100"/>
          </a:xfrm>
        </p:grpSpPr>
        <p:sp>
          <p:nvSpPr>
            <p:cNvPr id="1086" name="Google Shape;1086;p36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2" name="Google Shape;1092;p36"/>
          <p:cNvSpPr/>
          <p:nvPr/>
        </p:nvSpPr>
        <p:spPr>
          <a:xfrm>
            <a:off x="9813871" y="2145305"/>
            <a:ext cx="299003" cy="322978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3" name="Google Shape;1093;p36"/>
          <p:cNvGrpSpPr/>
          <p:nvPr/>
        </p:nvGrpSpPr>
        <p:grpSpPr>
          <a:xfrm>
            <a:off x="10238924" y="2118833"/>
            <a:ext cx="286610" cy="374600"/>
            <a:chOff x="3086700" y="1180050"/>
            <a:chExt cx="216800" cy="262325"/>
          </a:xfrm>
        </p:grpSpPr>
        <p:sp>
          <p:nvSpPr>
            <p:cNvPr id="1094" name="Google Shape;1094;p36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36"/>
          <p:cNvGrpSpPr/>
          <p:nvPr/>
        </p:nvGrpSpPr>
        <p:grpSpPr>
          <a:xfrm>
            <a:off x="10745518" y="2106410"/>
            <a:ext cx="228243" cy="399447"/>
            <a:chOff x="3741075" y="1171575"/>
            <a:chExt cx="172650" cy="279725"/>
          </a:xfrm>
        </p:grpSpPr>
        <p:sp>
          <p:nvSpPr>
            <p:cNvPr id="1097" name="Google Shape;1097;p36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1" name="Google Shape;1101;p36"/>
          <p:cNvSpPr/>
          <p:nvPr/>
        </p:nvSpPr>
        <p:spPr>
          <a:xfrm>
            <a:off x="11203916" y="2119489"/>
            <a:ext cx="350330" cy="375207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2" name="Google Shape;1102;p36"/>
          <p:cNvGrpSpPr/>
          <p:nvPr/>
        </p:nvGrpSpPr>
        <p:grpSpPr>
          <a:xfrm>
            <a:off x="4267020" y="2885933"/>
            <a:ext cx="351520" cy="265679"/>
            <a:chOff x="952700" y="1101100"/>
            <a:chExt cx="265900" cy="186050"/>
          </a:xfrm>
        </p:grpSpPr>
        <p:sp>
          <p:nvSpPr>
            <p:cNvPr id="1103" name="Google Shape;1103;p36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6" name="Google Shape;1106;p36"/>
          <p:cNvSpPr/>
          <p:nvPr/>
        </p:nvSpPr>
        <p:spPr>
          <a:xfrm>
            <a:off x="4793487" y="2798905"/>
            <a:ext cx="246520" cy="379705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36"/>
          <p:cNvSpPr/>
          <p:nvPr/>
        </p:nvSpPr>
        <p:spPr>
          <a:xfrm>
            <a:off x="5215348" y="2827614"/>
            <a:ext cx="396303" cy="418261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36"/>
          <p:cNvSpPr/>
          <p:nvPr/>
        </p:nvSpPr>
        <p:spPr>
          <a:xfrm>
            <a:off x="5786964" y="2827685"/>
            <a:ext cx="360939" cy="31537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36"/>
          <p:cNvSpPr/>
          <p:nvPr/>
        </p:nvSpPr>
        <p:spPr>
          <a:xfrm>
            <a:off x="6396330" y="2867642"/>
            <a:ext cx="311397" cy="352930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0" name="Google Shape;1110;p36"/>
          <p:cNvGrpSpPr/>
          <p:nvPr/>
        </p:nvGrpSpPr>
        <p:grpSpPr>
          <a:xfrm>
            <a:off x="6958296" y="2863517"/>
            <a:ext cx="317875" cy="360570"/>
            <a:chOff x="5583325" y="1073450"/>
            <a:chExt cx="240450" cy="252500"/>
          </a:xfrm>
        </p:grpSpPr>
        <p:sp>
          <p:nvSpPr>
            <p:cNvPr id="1111" name="Google Shape;1111;p36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6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36"/>
          <p:cNvGrpSpPr/>
          <p:nvPr/>
        </p:nvGrpSpPr>
        <p:grpSpPr>
          <a:xfrm>
            <a:off x="7442154" y="2852578"/>
            <a:ext cx="386850" cy="308983"/>
            <a:chOff x="1502275" y="3638775"/>
            <a:chExt cx="292625" cy="216375"/>
          </a:xfrm>
        </p:grpSpPr>
        <p:sp>
          <p:nvSpPr>
            <p:cNvPr id="1116" name="Google Shape;1116;p36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6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1" name="Google Shape;1121;p36"/>
          <p:cNvGrpSpPr/>
          <p:nvPr/>
        </p:nvGrpSpPr>
        <p:grpSpPr>
          <a:xfrm>
            <a:off x="7997193" y="2794392"/>
            <a:ext cx="354428" cy="379669"/>
            <a:chOff x="3171000" y="4021950"/>
            <a:chExt cx="268100" cy="265875"/>
          </a:xfrm>
        </p:grpSpPr>
        <p:sp>
          <p:nvSpPr>
            <p:cNvPr id="1122" name="Google Shape;1122;p36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4" name="Google Shape;1124;p36"/>
          <p:cNvSpPr/>
          <p:nvPr/>
        </p:nvSpPr>
        <p:spPr>
          <a:xfrm>
            <a:off x="8517957" y="2830685"/>
            <a:ext cx="394518" cy="426829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36"/>
          <p:cNvSpPr/>
          <p:nvPr/>
        </p:nvSpPr>
        <p:spPr>
          <a:xfrm>
            <a:off x="9072343" y="2814402"/>
            <a:ext cx="352082" cy="380455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6" name="Google Shape;1126;p36"/>
          <p:cNvGrpSpPr/>
          <p:nvPr/>
        </p:nvGrpSpPr>
        <p:grpSpPr>
          <a:xfrm>
            <a:off x="9586473" y="2848501"/>
            <a:ext cx="334400" cy="361213"/>
            <a:chOff x="5684575" y="4038000"/>
            <a:chExt cx="252950" cy="252950"/>
          </a:xfrm>
        </p:grpSpPr>
        <p:sp>
          <p:nvSpPr>
            <p:cNvPr id="1127" name="Google Shape;1127;p36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3" name="Google Shape;1133;p36"/>
          <p:cNvGrpSpPr/>
          <p:nvPr/>
        </p:nvGrpSpPr>
        <p:grpSpPr>
          <a:xfrm>
            <a:off x="10180054" y="2804992"/>
            <a:ext cx="247115" cy="418511"/>
            <a:chOff x="1982675" y="3599525"/>
            <a:chExt cx="186925" cy="293075"/>
          </a:xfrm>
        </p:grpSpPr>
        <p:sp>
          <p:nvSpPr>
            <p:cNvPr id="1134" name="Google Shape;1134;p36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9" name="Google Shape;1139;p36"/>
          <p:cNvGrpSpPr/>
          <p:nvPr/>
        </p:nvGrpSpPr>
        <p:grpSpPr>
          <a:xfrm>
            <a:off x="10686062" y="2804991"/>
            <a:ext cx="178106" cy="417904"/>
            <a:chOff x="2397075" y="3602200"/>
            <a:chExt cx="134725" cy="292650"/>
          </a:xfrm>
        </p:grpSpPr>
        <p:sp>
          <p:nvSpPr>
            <p:cNvPr id="1140" name="Google Shape;1140;p36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5" name="Google Shape;1145;p36"/>
          <p:cNvGrpSpPr/>
          <p:nvPr/>
        </p:nvGrpSpPr>
        <p:grpSpPr>
          <a:xfrm>
            <a:off x="4320194" y="3521989"/>
            <a:ext cx="246520" cy="401982"/>
            <a:chOff x="2717350" y="3603525"/>
            <a:chExt cx="186475" cy="281500"/>
          </a:xfrm>
        </p:grpSpPr>
        <p:sp>
          <p:nvSpPr>
            <p:cNvPr id="1146" name="Google Shape;1146;p36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0" name="Google Shape;1150;p36"/>
          <p:cNvSpPr/>
          <p:nvPr/>
        </p:nvSpPr>
        <p:spPr>
          <a:xfrm>
            <a:off x="11122009" y="2830935"/>
            <a:ext cx="387478" cy="351074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1" name="Google Shape;1151;p36"/>
          <p:cNvGrpSpPr/>
          <p:nvPr/>
        </p:nvGrpSpPr>
        <p:grpSpPr>
          <a:xfrm>
            <a:off x="4763117" y="3532823"/>
            <a:ext cx="332053" cy="380312"/>
            <a:chOff x="3927075" y="3612900"/>
            <a:chExt cx="251175" cy="266325"/>
          </a:xfrm>
        </p:grpSpPr>
        <p:sp>
          <p:nvSpPr>
            <p:cNvPr id="1152" name="Google Shape;1152;p36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4" name="Google Shape;1154;p36"/>
          <p:cNvGrpSpPr/>
          <p:nvPr/>
        </p:nvGrpSpPr>
        <p:grpSpPr>
          <a:xfrm>
            <a:off x="5291222" y="3595255"/>
            <a:ext cx="336152" cy="363747"/>
            <a:chOff x="4324975" y="3617800"/>
            <a:chExt cx="254275" cy="254725"/>
          </a:xfrm>
        </p:grpSpPr>
        <p:sp>
          <p:nvSpPr>
            <p:cNvPr id="1155" name="Google Shape;1155;p36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8" name="Google Shape;1158;p36"/>
          <p:cNvGrpSpPr/>
          <p:nvPr/>
        </p:nvGrpSpPr>
        <p:grpSpPr>
          <a:xfrm>
            <a:off x="5824880" y="3664049"/>
            <a:ext cx="399872" cy="228087"/>
            <a:chOff x="4728650" y="3665975"/>
            <a:chExt cx="302475" cy="159725"/>
          </a:xfrm>
        </p:grpSpPr>
        <p:sp>
          <p:nvSpPr>
            <p:cNvPr id="1159" name="Google Shape;1159;p36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1" name="Google Shape;1161;p36"/>
          <p:cNvGrpSpPr/>
          <p:nvPr/>
        </p:nvGrpSpPr>
        <p:grpSpPr>
          <a:xfrm>
            <a:off x="6351547" y="3619172"/>
            <a:ext cx="382719" cy="296239"/>
            <a:chOff x="5164925" y="3642775"/>
            <a:chExt cx="289500" cy="207450"/>
          </a:xfrm>
        </p:grpSpPr>
        <p:sp>
          <p:nvSpPr>
            <p:cNvPr id="1162" name="Google Shape;1162;p36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7" name="Google Shape;1167;p36"/>
          <p:cNvSpPr/>
          <p:nvPr/>
        </p:nvSpPr>
        <p:spPr>
          <a:xfrm>
            <a:off x="6952318" y="3529080"/>
            <a:ext cx="360939" cy="389844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36"/>
          <p:cNvSpPr/>
          <p:nvPr/>
        </p:nvSpPr>
        <p:spPr>
          <a:xfrm>
            <a:off x="7456136" y="3562519"/>
            <a:ext cx="334367" cy="322978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36"/>
          <p:cNvSpPr/>
          <p:nvPr/>
        </p:nvSpPr>
        <p:spPr>
          <a:xfrm>
            <a:off x="7933356" y="3551254"/>
            <a:ext cx="318470" cy="345505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36"/>
          <p:cNvSpPr/>
          <p:nvPr/>
        </p:nvSpPr>
        <p:spPr>
          <a:xfrm>
            <a:off x="8514356" y="3474019"/>
            <a:ext cx="351487" cy="379705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36"/>
          <p:cNvSpPr/>
          <p:nvPr/>
        </p:nvSpPr>
        <p:spPr>
          <a:xfrm>
            <a:off x="9023708" y="3473716"/>
            <a:ext cx="351487" cy="380312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36"/>
          <p:cNvSpPr/>
          <p:nvPr/>
        </p:nvSpPr>
        <p:spPr>
          <a:xfrm>
            <a:off x="9533060" y="3465807"/>
            <a:ext cx="340283" cy="440181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36"/>
          <p:cNvSpPr/>
          <p:nvPr/>
        </p:nvSpPr>
        <p:spPr>
          <a:xfrm>
            <a:off x="10147051" y="3524955"/>
            <a:ext cx="298441" cy="360713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4" name="Google Shape;1174;p36"/>
          <p:cNvGrpSpPr/>
          <p:nvPr/>
        </p:nvGrpSpPr>
        <p:grpSpPr>
          <a:xfrm>
            <a:off x="10672162" y="3529431"/>
            <a:ext cx="327294" cy="350538"/>
            <a:chOff x="5717150" y="2098500"/>
            <a:chExt cx="247575" cy="245475"/>
          </a:xfrm>
        </p:grpSpPr>
        <p:sp>
          <p:nvSpPr>
            <p:cNvPr id="1175" name="Google Shape;1175;p36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8" name="Google Shape;1178;p36"/>
          <p:cNvSpPr/>
          <p:nvPr/>
        </p:nvSpPr>
        <p:spPr>
          <a:xfrm>
            <a:off x="11221758" y="3459379"/>
            <a:ext cx="283106" cy="408979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36"/>
          <p:cNvSpPr/>
          <p:nvPr/>
        </p:nvSpPr>
        <p:spPr>
          <a:xfrm>
            <a:off x="4257835" y="4296103"/>
            <a:ext cx="369168" cy="265679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36"/>
          <p:cNvSpPr/>
          <p:nvPr/>
        </p:nvSpPr>
        <p:spPr>
          <a:xfrm>
            <a:off x="4778123" y="4276036"/>
            <a:ext cx="299036" cy="305806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1" name="Google Shape;1181;p36"/>
          <p:cNvGrpSpPr/>
          <p:nvPr/>
        </p:nvGrpSpPr>
        <p:grpSpPr>
          <a:xfrm>
            <a:off x="5249652" y="4200810"/>
            <a:ext cx="352082" cy="332546"/>
            <a:chOff x="6435300" y="2742175"/>
            <a:chExt cx="266325" cy="232875"/>
          </a:xfrm>
        </p:grpSpPr>
        <p:sp>
          <p:nvSpPr>
            <p:cNvPr id="1182" name="Google Shape;1182;p36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4" name="Google Shape;1184;p36"/>
          <p:cNvGrpSpPr/>
          <p:nvPr/>
        </p:nvGrpSpPr>
        <p:grpSpPr>
          <a:xfrm>
            <a:off x="6296590" y="4283748"/>
            <a:ext cx="333805" cy="360570"/>
            <a:chOff x="674800" y="2146225"/>
            <a:chExt cx="252500" cy="252500"/>
          </a:xfrm>
        </p:grpSpPr>
        <p:sp>
          <p:nvSpPr>
            <p:cNvPr id="1185" name="Google Shape;1185;p36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9" name="Google Shape;1189;p36"/>
          <p:cNvGrpSpPr/>
          <p:nvPr/>
        </p:nvGrpSpPr>
        <p:grpSpPr>
          <a:xfrm>
            <a:off x="6823641" y="4295781"/>
            <a:ext cx="333805" cy="360570"/>
            <a:chOff x="2164225" y="2146225"/>
            <a:chExt cx="252500" cy="252500"/>
          </a:xfrm>
        </p:grpSpPr>
        <p:sp>
          <p:nvSpPr>
            <p:cNvPr id="1190" name="Google Shape;1190;p36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4" name="Google Shape;1194;p36"/>
          <p:cNvGrpSpPr/>
          <p:nvPr/>
        </p:nvGrpSpPr>
        <p:grpSpPr>
          <a:xfrm>
            <a:off x="5769551" y="4295576"/>
            <a:ext cx="334400" cy="361213"/>
            <a:chOff x="689975" y="1737200"/>
            <a:chExt cx="252950" cy="252950"/>
          </a:xfrm>
        </p:grpSpPr>
        <p:sp>
          <p:nvSpPr>
            <p:cNvPr id="1195" name="Google Shape;1195;p36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6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6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1" name="Google Shape;1201;p36"/>
          <p:cNvGrpSpPr/>
          <p:nvPr/>
        </p:nvGrpSpPr>
        <p:grpSpPr>
          <a:xfrm>
            <a:off x="7350412" y="4284970"/>
            <a:ext cx="334400" cy="360570"/>
            <a:chOff x="2961350" y="1740750"/>
            <a:chExt cx="252950" cy="252500"/>
          </a:xfrm>
        </p:grpSpPr>
        <p:sp>
          <p:nvSpPr>
            <p:cNvPr id="1202" name="Google Shape;1202;p36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6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6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6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8" name="Google Shape;1208;p36"/>
          <p:cNvSpPr/>
          <p:nvPr/>
        </p:nvSpPr>
        <p:spPr>
          <a:xfrm>
            <a:off x="7908080" y="4315617"/>
            <a:ext cx="333026" cy="359933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1209" name="Google Shape;1209;p36"/>
          <p:cNvGrpSpPr/>
          <p:nvPr/>
        </p:nvGrpSpPr>
        <p:grpSpPr>
          <a:xfrm>
            <a:off x="8434446" y="4230728"/>
            <a:ext cx="271902" cy="394342"/>
            <a:chOff x="4026550" y="3640100"/>
            <a:chExt cx="205675" cy="276150"/>
          </a:xfrm>
        </p:grpSpPr>
        <p:sp>
          <p:nvSpPr>
            <p:cNvPr id="1210" name="Google Shape;1210;p36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6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6" name="Google Shape;1216;p36"/>
          <p:cNvSpPr/>
          <p:nvPr/>
        </p:nvSpPr>
        <p:spPr>
          <a:xfrm>
            <a:off x="8928254" y="4300067"/>
            <a:ext cx="319032" cy="380312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7" name="Google Shape;1217;p36"/>
          <p:cNvGrpSpPr/>
          <p:nvPr/>
        </p:nvGrpSpPr>
        <p:grpSpPr>
          <a:xfrm>
            <a:off x="9471038" y="4334657"/>
            <a:ext cx="351487" cy="308841"/>
            <a:chOff x="853250" y="4006875"/>
            <a:chExt cx="265875" cy="216275"/>
          </a:xfrm>
        </p:grpSpPr>
        <p:sp>
          <p:nvSpPr>
            <p:cNvPr id="1218" name="Google Shape;1218;p36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0" name="Google Shape;1220;p36"/>
          <p:cNvGrpSpPr/>
          <p:nvPr/>
        </p:nvGrpSpPr>
        <p:grpSpPr>
          <a:xfrm>
            <a:off x="10648605" y="4298600"/>
            <a:ext cx="245925" cy="380955"/>
            <a:chOff x="1978675" y="3981800"/>
            <a:chExt cx="186025" cy="266775"/>
          </a:xfrm>
        </p:grpSpPr>
        <p:sp>
          <p:nvSpPr>
            <p:cNvPr id="1221" name="Google Shape;1221;p36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3" name="Google Shape;1223;p36"/>
          <p:cNvSpPr/>
          <p:nvPr/>
        </p:nvSpPr>
        <p:spPr>
          <a:xfrm>
            <a:off x="10045617" y="4321366"/>
            <a:ext cx="317875" cy="337686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4" name="Google Shape;1224;p36"/>
          <p:cNvGrpSpPr/>
          <p:nvPr/>
        </p:nvGrpSpPr>
        <p:grpSpPr>
          <a:xfrm>
            <a:off x="11178339" y="4308494"/>
            <a:ext cx="333805" cy="361213"/>
            <a:chOff x="480325" y="3970200"/>
            <a:chExt cx="252500" cy="252950"/>
          </a:xfrm>
        </p:grpSpPr>
        <p:sp>
          <p:nvSpPr>
            <p:cNvPr id="1225" name="Google Shape;1225;p36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0" name="Google Shape;1230;p36"/>
          <p:cNvSpPr/>
          <p:nvPr/>
        </p:nvSpPr>
        <p:spPr>
          <a:xfrm>
            <a:off x="4345706" y="4948722"/>
            <a:ext cx="193442" cy="322978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1" name="Google Shape;1231;p36"/>
          <p:cNvGrpSpPr/>
          <p:nvPr/>
        </p:nvGrpSpPr>
        <p:grpSpPr>
          <a:xfrm>
            <a:off x="4754096" y="4926129"/>
            <a:ext cx="334400" cy="360570"/>
            <a:chOff x="5745250" y="4378350"/>
            <a:chExt cx="252950" cy="252500"/>
          </a:xfrm>
        </p:grpSpPr>
        <p:sp>
          <p:nvSpPr>
            <p:cNvPr id="1232" name="Google Shape;1232;p36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4" name="Google Shape;1234;p36"/>
          <p:cNvGrpSpPr/>
          <p:nvPr/>
        </p:nvGrpSpPr>
        <p:grpSpPr>
          <a:xfrm>
            <a:off x="5263595" y="4930591"/>
            <a:ext cx="334400" cy="361213"/>
            <a:chOff x="6130650" y="4381475"/>
            <a:chExt cx="252950" cy="252950"/>
          </a:xfrm>
        </p:grpSpPr>
        <p:sp>
          <p:nvSpPr>
            <p:cNvPr id="1235" name="Google Shape;1235;p36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7" name="Google Shape;1237;p36"/>
          <p:cNvSpPr/>
          <p:nvPr/>
        </p:nvSpPr>
        <p:spPr>
          <a:xfrm>
            <a:off x="5770609" y="4946544"/>
            <a:ext cx="323196" cy="331796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8" name="Google Shape;1238;p36"/>
          <p:cNvGrpSpPr/>
          <p:nvPr/>
        </p:nvGrpSpPr>
        <p:grpSpPr>
          <a:xfrm>
            <a:off x="6271399" y="4955002"/>
            <a:ext cx="352082" cy="314053"/>
            <a:chOff x="6919750" y="1464650"/>
            <a:chExt cx="266325" cy="219925"/>
          </a:xfrm>
        </p:grpSpPr>
        <p:sp>
          <p:nvSpPr>
            <p:cNvPr id="1239" name="Google Shape;1239;p36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1" name="Google Shape;1241;p36"/>
          <p:cNvGrpSpPr/>
          <p:nvPr/>
        </p:nvGrpSpPr>
        <p:grpSpPr>
          <a:xfrm>
            <a:off x="6797587" y="4929310"/>
            <a:ext cx="366855" cy="356108"/>
            <a:chOff x="4759875" y="1027050"/>
            <a:chExt cx="277500" cy="249375"/>
          </a:xfrm>
        </p:grpSpPr>
        <p:sp>
          <p:nvSpPr>
            <p:cNvPr id="1242" name="Google Shape;1242;p36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7" name="Google Shape;1247;p36"/>
          <p:cNvGrpSpPr/>
          <p:nvPr/>
        </p:nvGrpSpPr>
        <p:grpSpPr>
          <a:xfrm>
            <a:off x="7338867" y="4912519"/>
            <a:ext cx="372738" cy="359499"/>
            <a:chOff x="3357900" y="1057675"/>
            <a:chExt cx="281950" cy="251750"/>
          </a:xfrm>
        </p:grpSpPr>
        <p:sp>
          <p:nvSpPr>
            <p:cNvPr id="1248" name="Google Shape;1248;p36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1" name="Google Shape;1251;p36"/>
          <p:cNvGrpSpPr/>
          <p:nvPr/>
        </p:nvGrpSpPr>
        <p:grpSpPr>
          <a:xfrm>
            <a:off x="7902039" y="4896811"/>
            <a:ext cx="191095" cy="421082"/>
            <a:chOff x="3783900" y="1046675"/>
            <a:chExt cx="144550" cy="294875"/>
          </a:xfrm>
        </p:grpSpPr>
        <p:sp>
          <p:nvSpPr>
            <p:cNvPr id="1252" name="Google Shape;1252;p36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6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4" name="Google Shape;1254;p36"/>
          <p:cNvSpPr/>
          <p:nvPr/>
        </p:nvSpPr>
        <p:spPr>
          <a:xfrm>
            <a:off x="8427063" y="4922281"/>
            <a:ext cx="257162" cy="380312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5" name="Google Shape;1255;p36"/>
          <p:cNvGrpSpPr/>
          <p:nvPr/>
        </p:nvGrpSpPr>
        <p:grpSpPr>
          <a:xfrm>
            <a:off x="8801304" y="4642612"/>
            <a:ext cx="552596" cy="706467"/>
            <a:chOff x="238550" y="1487175"/>
            <a:chExt cx="418000" cy="494725"/>
          </a:xfrm>
        </p:grpSpPr>
        <p:sp>
          <p:nvSpPr>
            <p:cNvPr id="1256" name="Google Shape;1256;p36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5" name="Google Shape;1265;p36"/>
          <p:cNvSpPr/>
          <p:nvPr/>
        </p:nvSpPr>
        <p:spPr>
          <a:xfrm>
            <a:off x="9470696" y="5062538"/>
            <a:ext cx="374490" cy="227730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36"/>
          <p:cNvSpPr/>
          <p:nvPr/>
        </p:nvSpPr>
        <p:spPr>
          <a:xfrm>
            <a:off x="9962156" y="4969057"/>
            <a:ext cx="352082" cy="394342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7" name="Google Shape;1267;p36"/>
          <p:cNvGrpSpPr/>
          <p:nvPr/>
        </p:nvGrpSpPr>
        <p:grpSpPr>
          <a:xfrm>
            <a:off x="10553697" y="4984725"/>
            <a:ext cx="364707" cy="381097"/>
            <a:chOff x="6010925" y="3998175"/>
            <a:chExt cx="275875" cy="266875"/>
          </a:xfrm>
        </p:grpSpPr>
        <p:sp>
          <p:nvSpPr>
            <p:cNvPr id="1268" name="Google Shape;1268;p36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6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6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3" name="Google Shape;1273;p36"/>
          <p:cNvGrpSpPr/>
          <p:nvPr/>
        </p:nvGrpSpPr>
        <p:grpSpPr>
          <a:xfrm>
            <a:off x="11155894" y="5004470"/>
            <a:ext cx="352082" cy="322978"/>
            <a:chOff x="6866650" y="1038650"/>
            <a:chExt cx="266325" cy="226175"/>
          </a:xfrm>
        </p:grpSpPr>
        <p:sp>
          <p:nvSpPr>
            <p:cNvPr id="1274" name="Google Shape;1274;p36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7" name="Google Shape;1277;p36"/>
          <p:cNvGrpSpPr/>
          <p:nvPr/>
        </p:nvGrpSpPr>
        <p:grpSpPr>
          <a:xfrm>
            <a:off x="6893422" y="1480373"/>
            <a:ext cx="272497" cy="379669"/>
            <a:chOff x="2033075" y="2942475"/>
            <a:chExt cx="206125" cy="265875"/>
          </a:xfrm>
        </p:grpSpPr>
        <p:sp>
          <p:nvSpPr>
            <p:cNvPr id="1278" name="Google Shape;1278;p36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4" name="Google Shape;1284;p36"/>
          <p:cNvSpPr/>
          <p:nvPr/>
        </p:nvSpPr>
        <p:spPr>
          <a:xfrm>
            <a:off x="4257851" y="5608553"/>
            <a:ext cx="281917" cy="417262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5" name="Google Shape;1285;p36"/>
          <p:cNvGrpSpPr/>
          <p:nvPr/>
        </p:nvGrpSpPr>
        <p:grpSpPr>
          <a:xfrm>
            <a:off x="4755146" y="5646173"/>
            <a:ext cx="325576" cy="379669"/>
            <a:chOff x="3081775" y="1061400"/>
            <a:chExt cx="246275" cy="265875"/>
          </a:xfrm>
        </p:grpSpPr>
        <p:sp>
          <p:nvSpPr>
            <p:cNvPr id="1286" name="Google Shape;1286;p36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9" name="Google Shape;1289;p36"/>
          <p:cNvGrpSpPr/>
          <p:nvPr/>
        </p:nvGrpSpPr>
        <p:grpSpPr>
          <a:xfrm>
            <a:off x="5294855" y="5690239"/>
            <a:ext cx="369202" cy="341435"/>
            <a:chOff x="2847150" y="1805000"/>
            <a:chExt cx="279275" cy="239100"/>
          </a:xfrm>
        </p:grpSpPr>
        <p:sp>
          <p:nvSpPr>
            <p:cNvPr id="1290" name="Google Shape;1290;p36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2" name="Google Shape;1292;p36"/>
          <p:cNvSpPr/>
          <p:nvPr/>
        </p:nvSpPr>
        <p:spPr>
          <a:xfrm>
            <a:off x="5877165" y="5742526"/>
            <a:ext cx="386850" cy="199420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3" name="Google Shape;1293;p36"/>
          <p:cNvGrpSpPr/>
          <p:nvPr/>
        </p:nvGrpSpPr>
        <p:grpSpPr>
          <a:xfrm>
            <a:off x="6480657" y="5631899"/>
            <a:ext cx="352082" cy="380312"/>
            <a:chOff x="6435300" y="1095300"/>
            <a:chExt cx="266325" cy="266325"/>
          </a:xfrm>
        </p:grpSpPr>
        <p:sp>
          <p:nvSpPr>
            <p:cNvPr id="1294" name="Google Shape;1294;p36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7" name="Google Shape;1297;p36"/>
          <p:cNvSpPr/>
          <p:nvPr/>
        </p:nvSpPr>
        <p:spPr>
          <a:xfrm>
            <a:off x="7044485" y="5646849"/>
            <a:ext cx="246520" cy="347182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36"/>
          <p:cNvSpPr/>
          <p:nvPr/>
        </p:nvSpPr>
        <p:spPr>
          <a:xfrm>
            <a:off x="7505234" y="5617194"/>
            <a:ext cx="312554" cy="323621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9" name="Google Shape;1299;p36"/>
          <p:cNvGrpSpPr/>
          <p:nvPr/>
        </p:nvGrpSpPr>
        <p:grpSpPr>
          <a:xfrm>
            <a:off x="8033716" y="5626731"/>
            <a:ext cx="301350" cy="380312"/>
            <a:chOff x="4506525" y="1060950"/>
            <a:chExt cx="227950" cy="266325"/>
          </a:xfrm>
        </p:grpSpPr>
        <p:sp>
          <p:nvSpPr>
            <p:cNvPr id="1300" name="Google Shape;1300;p36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7" name="Google Shape;1307;p36"/>
          <p:cNvSpPr/>
          <p:nvPr/>
        </p:nvSpPr>
        <p:spPr>
          <a:xfrm>
            <a:off x="8492748" y="5755970"/>
            <a:ext cx="386883" cy="132875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36"/>
          <p:cNvSpPr/>
          <p:nvPr/>
        </p:nvSpPr>
        <p:spPr>
          <a:xfrm>
            <a:off x="9489463" y="5708158"/>
            <a:ext cx="307266" cy="375207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9" name="Google Shape;1309;p36"/>
          <p:cNvGrpSpPr/>
          <p:nvPr/>
        </p:nvGrpSpPr>
        <p:grpSpPr>
          <a:xfrm>
            <a:off x="9039336" y="5708089"/>
            <a:ext cx="251246" cy="373279"/>
            <a:chOff x="867500" y="3647700"/>
            <a:chExt cx="190050" cy="261400"/>
          </a:xfrm>
        </p:grpSpPr>
        <p:sp>
          <p:nvSpPr>
            <p:cNvPr id="1310" name="Google Shape;1310;p36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5" name="Google Shape;1315;p36"/>
          <p:cNvSpPr/>
          <p:nvPr/>
        </p:nvSpPr>
        <p:spPr>
          <a:xfrm>
            <a:off x="9995907" y="5673433"/>
            <a:ext cx="356775" cy="323014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36"/>
          <p:cNvSpPr/>
          <p:nvPr/>
        </p:nvSpPr>
        <p:spPr>
          <a:xfrm>
            <a:off x="10597712" y="5672112"/>
            <a:ext cx="306671" cy="379348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7" name="Google Shape;1317;p36"/>
          <p:cNvGrpSpPr/>
          <p:nvPr/>
        </p:nvGrpSpPr>
        <p:grpSpPr>
          <a:xfrm>
            <a:off x="11181618" y="5661310"/>
            <a:ext cx="299598" cy="417262"/>
            <a:chOff x="3707175" y="1322350"/>
            <a:chExt cx="226625" cy="292200"/>
          </a:xfrm>
        </p:grpSpPr>
        <p:sp>
          <p:nvSpPr>
            <p:cNvPr id="1318" name="Google Shape;1318;p36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0" name="Google Shape;1320;p36"/>
          <p:cNvSpPr txBox="1"/>
          <p:nvPr>
            <p:ph idx="1" type="subTitle"/>
          </p:nvPr>
        </p:nvSpPr>
        <p:spPr>
          <a:xfrm>
            <a:off x="415600" y="3178600"/>
            <a:ext cx="31602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Fonts Used: Roboto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37"/>
          <p:cNvSpPr txBox="1"/>
          <p:nvPr>
            <p:ph type="title"/>
          </p:nvPr>
        </p:nvSpPr>
        <p:spPr>
          <a:xfrm>
            <a:off x="720400" y="1736375"/>
            <a:ext cx="77721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CREDITS.</a:t>
            </a:r>
            <a:endParaRPr/>
          </a:p>
        </p:txBody>
      </p:sp>
      <p:sp>
        <p:nvSpPr>
          <p:cNvPr id="1326" name="Google Shape;1326;p37"/>
          <p:cNvSpPr txBox="1"/>
          <p:nvPr>
            <p:ph idx="1" type="body"/>
          </p:nvPr>
        </p:nvSpPr>
        <p:spPr>
          <a:xfrm>
            <a:off x="720400" y="2686425"/>
            <a:ext cx="7772100" cy="2861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Template: </a:t>
            </a:r>
            <a:r>
              <a:rPr lang="en" u="sng">
                <a:solidFill>
                  <a:schemeClr val="hlink"/>
                </a:solidFill>
                <a:hlinkClick r:id="rId3"/>
              </a:rPr>
              <a:t>SlidesMania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Images: </a:t>
            </a:r>
            <a:r>
              <a:rPr lang="en" u="sng">
                <a:solidFill>
                  <a:schemeClr val="hlink"/>
                </a:solidFill>
                <a:hlinkClick r:id="rId4"/>
              </a:rPr>
              <a:t>Unsplash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800"/>
              <a:t>Please keep this slide or mention us and the other resources used in the footer of a slide.</a:t>
            </a:r>
            <a:endParaRPr sz="18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38"/>
          <p:cNvSpPr txBox="1"/>
          <p:nvPr>
            <p:ph idx="1" type="body"/>
          </p:nvPr>
        </p:nvSpPr>
        <p:spPr>
          <a:xfrm>
            <a:off x="924925" y="2222450"/>
            <a:ext cx="10422300" cy="3106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You have to keep the Credits slide or mention SlidesMania and any other resources used in the footer of a slide.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600" u="sng"/>
              <a:t>You are not allowed to:</a:t>
            </a:r>
            <a:endParaRPr sz="1600" u="sng"/>
          </a:p>
          <a:p>
            <a:pPr indent="-330200" lvl="0" marL="457200" rtl="0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Sublicense, sell or rent any of SlidesMania’s templates or modified versions of them.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Distribute SlidesMania’s presentation templates unless it has been expressly authorized by us.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Include SlidesMania’s content in an online or offline database or file.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Offer SlidesMania’s templates (or modified versions of them) for download.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Acquire the copyright of any of SlidesMania’s presentation templates.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332" name="Google Shape;1332;p38"/>
          <p:cNvSpPr txBox="1"/>
          <p:nvPr>
            <p:ph type="title"/>
          </p:nvPr>
        </p:nvSpPr>
        <p:spPr>
          <a:xfrm>
            <a:off x="924925" y="1194450"/>
            <a:ext cx="897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INSTRUCTIONS.</a:t>
            </a:r>
            <a:endParaRPr/>
          </a:p>
        </p:txBody>
      </p:sp>
      <p:sp>
        <p:nvSpPr>
          <p:cNvPr id="1333" name="Google Shape;1333;p38"/>
          <p:cNvSpPr/>
          <p:nvPr/>
        </p:nvSpPr>
        <p:spPr>
          <a:xfrm>
            <a:off x="0" y="6762000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38"/>
          <p:cNvSpPr/>
          <p:nvPr/>
        </p:nvSpPr>
        <p:spPr>
          <a:xfrm>
            <a:off x="974429" y="6762000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38"/>
          <p:cNvSpPr/>
          <p:nvPr/>
        </p:nvSpPr>
        <p:spPr>
          <a:xfrm>
            <a:off x="1948859" y="6762000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7"/>
          <p:cNvSpPr txBox="1"/>
          <p:nvPr>
            <p:ph idx="1" type="body"/>
          </p:nvPr>
        </p:nvSpPr>
        <p:spPr>
          <a:xfrm>
            <a:off x="2669975" y="3065950"/>
            <a:ext cx="7338900" cy="302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/>
              <a:t>We will talk about this first.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/>
              <a:t>We will talk about this second.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/>
              <a:t>We will talk about this last.</a:t>
            </a:r>
            <a:endParaRPr/>
          </a:p>
        </p:txBody>
      </p:sp>
      <p:sp>
        <p:nvSpPr>
          <p:cNvPr id="478" name="Google Shape;478;p17"/>
          <p:cNvSpPr txBox="1"/>
          <p:nvPr>
            <p:ph type="title"/>
          </p:nvPr>
        </p:nvSpPr>
        <p:spPr>
          <a:xfrm>
            <a:off x="3267625" y="1135500"/>
            <a:ext cx="6638400" cy="71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TALKING POINTS HERE.</a:t>
            </a:r>
            <a:endParaRPr/>
          </a:p>
        </p:txBody>
      </p:sp>
      <p:grpSp>
        <p:nvGrpSpPr>
          <p:cNvPr id="479" name="Google Shape;479;p17"/>
          <p:cNvGrpSpPr/>
          <p:nvPr/>
        </p:nvGrpSpPr>
        <p:grpSpPr>
          <a:xfrm>
            <a:off x="1833258" y="1424613"/>
            <a:ext cx="955023" cy="829565"/>
            <a:chOff x="5549875" y="2418425"/>
            <a:chExt cx="264975" cy="213075"/>
          </a:xfrm>
        </p:grpSpPr>
        <p:sp>
          <p:nvSpPr>
            <p:cNvPr id="480" name="Google Shape;480;p17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8"/>
          <p:cNvSpPr txBox="1"/>
          <p:nvPr>
            <p:ph type="title"/>
          </p:nvPr>
        </p:nvSpPr>
        <p:spPr>
          <a:xfrm>
            <a:off x="415650" y="2729175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TALK ABOUT THIS FIRST.</a:t>
            </a:r>
            <a:endParaRPr/>
          </a:p>
        </p:txBody>
      </p:sp>
      <p:sp>
        <p:nvSpPr>
          <p:cNvPr id="487" name="Google Shape;487;p18"/>
          <p:cNvSpPr/>
          <p:nvPr/>
        </p:nvSpPr>
        <p:spPr>
          <a:xfrm>
            <a:off x="10710475" y="5325626"/>
            <a:ext cx="1140242" cy="1152763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"/>
          <p:cNvSpPr txBox="1"/>
          <p:nvPr>
            <p:ph idx="1" type="body"/>
          </p:nvPr>
        </p:nvSpPr>
        <p:spPr>
          <a:xfrm>
            <a:off x="1610250" y="2956044"/>
            <a:ext cx="8971500" cy="224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keys to an effective presentation is keeping it simple, concentrate on your core message.</a:t>
            </a:r>
            <a:endParaRPr/>
          </a:p>
          <a:p>
            <a:pPr indent="0" lvl="0" marL="0" rtl="0" algn="ctr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Make it easy for your audience to understand and respond.</a:t>
            </a:r>
            <a:endParaRPr/>
          </a:p>
        </p:txBody>
      </p:sp>
      <p:sp>
        <p:nvSpPr>
          <p:cNvPr id="493" name="Google Shape;493;p19"/>
          <p:cNvSpPr txBox="1"/>
          <p:nvPr>
            <p:ph type="title"/>
          </p:nvPr>
        </p:nvSpPr>
        <p:spPr>
          <a:xfrm>
            <a:off x="1762650" y="1594425"/>
            <a:ext cx="7174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494" name="Google Shape;494;p19"/>
          <p:cNvSpPr/>
          <p:nvPr/>
        </p:nvSpPr>
        <p:spPr>
          <a:xfrm>
            <a:off x="4667375" y="5617800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9"/>
          <p:cNvSpPr/>
          <p:nvPr/>
        </p:nvSpPr>
        <p:spPr>
          <a:xfrm>
            <a:off x="5641804" y="5617800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9"/>
          <p:cNvSpPr/>
          <p:nvPr/>
        </p:nvSpPr>
        <p:spPr>
          <a:xfrm>
            <a:off x="6616234" y="5617800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9"/>
          <p:cNvSpPr/>
          <p:nvPr/>
        </p:nvSpPr>
        <p:spPr>
          <a:xfrm>
            <a:off x="8623400" y="991475"/>
            <a:ext cx="1703400" cy="1251600"/>
          </a:xfrm>
          <a:prstGeom prst="wedgeEllipseCallout">
            <a:avLst>
              <a:gd fmla="val -46492" name="adj1"/>
              <a:gd fmla="val 66428" name="adj2"/>
            </a:avLst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0"/>
          <p:cNvSpPr txBox="1"/>
          <p:nvPr>
            <p:ph type="title"/>
          </p:nvPr>
        </p:nvSpPr>
        <p:spPr>
          <a:xfrm>
            <a:off x="2118525" y="630100"/>
            <a:ext cx="83844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MAIN POINT HERE.</a:t>
            </a:r>
            <a:endParaRPr/>
          </a:p>
        </p:txBody>
      </p:sp>
      <p:sp>
        <p:nvSpPr>
          <p:cNvPr id="503" name="Google Shape;503;p20"/>
          <p:cNvSpPr/>
          <p:nvPr/>
        </p:nvSpPr>
        <p:spPr>
          <a:xfrm>
            <a:off x="2270925" y="4796050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0"/>
          <p:cNvSpPr/>
          <p:nvPr/>
        </p:nvSpPr>
        <p:spPr>
          <a:xfrm>
            <a:off x="3245354" y="4796050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0"/>
          <p:cNvSpPr/>
          <p:nvPr/>
        </p:nvSpPr>
        <p:spPr>
          <a:xfrm>
            <a:off x="4219784" y="4796050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6" name="Google Shape;506;p20"/>
          <p:cNvGrpSpPr/>
          <p:nvPr/>
        </p:nvGrpSpPr>
        <p:grpSpPr>
          <a:xfrm>
            <a:off x="8690834" y="2930031"/>
            <a:ext cx="1081059" cy="1057722"/>
            <a:chOff x="968775" y="1180050"/>
            <a:chExt cx="262750" cy="262775"/>
          </a:xfrm>
        </p:grpSpPr>
        <p:sp>
          <p:nvSpPr>
            <p:cNvPr id="507" name="Google Shape;507;p20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0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0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1"/>
          <p:cNvSpPr txBox="1"/>
          <p:nvPr>
            <p:ph type="title"/>
          </p:nvPr>
        </p:nvSpPr>
        <p:spPr>
          <a:xfrm>
            <a:off x="415600" y="2347700"/>
            <a:ext cx="11361000" cy="2589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GREAT IDEA!</a:t>
            </a:r>
            <a:endParaRPr sz="9600"/>
          </a:p>
        </p:txBody>
      </p:sp>
      <p:grpSp>
        <p:nvGrpSpPr>
          <p:cNvPr id="515" name="Google Shape;515;p21"/>
          <p:cNvGrpSpPr/>
          <p:nvPr/>
        </p:nvGrpSpPr>
        <p:grpSpPr>
          <a:xfrm>
            <a:off x="4721649" y="903044"/>
            <a:ext cx="1691362" cy="1695911"/>
            <a:chOff x="6010925" y="3998175"/>
            <a:chExt cx="275875" cy="266875"/>
          </a:xfrm>
        </p:grpSpPr>
        <p:sp>
          <p:nvSpPr>
            <p:cNvPr id="516" name="Google Shape;516;p21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21"/>
          <p:cNvGrpSpPr/>
          <p:nvPr/>
        </p:nvGrpSpPr>
        <p:grpSpPr>
          <a:xfrm>
            <a:off x="6499032" y="1467403"/>
            <a:ext cx="1091038" cy="1043072"/>
            <a:chOff x="5717150" y="2098500"/>
            <a:chExt cx="247575" cy="245475"/>
          </a:xfrm>
        </p:grpSpPr>
        <p:sp>
          <p:nvSpPr>
            <p:cNvPr id="522" name="Google Shape;522;p21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5" name="Google Shape;525;p21"/>
          <p:cNvSpPr/>
          <p:nvPr/>
        </p:nvSpPr>
        <p:spPr>
          <a:xfrm>
            <a:off x="4667475" y="4841000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1"/>
          <p:cNvSpPr/>
          <p:nvPr/>
        </p:nvSpPr>
        <p:spPr>
          <a:xfrm>
            <a:off x="5641904" y="4841000"/>
            <a:ext cx="908400" cy="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1"/>
          <p:cNvSpPr/>
          <p:nvPr/>
        </p:nvSpPr>
        <p:spPr>
          <a:xfrm>
            <a:off x="6616334" y="4841000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2"/>
          <p:cNvSpPr txBox="1"/>
          <p:nvPr>
            <p:ph type="title"/>
          </p:nvPr>
        </p:nvSpPr>
        <p:spPr>
          <a:xfrm>
            <a:off x="663550" y="1126775"/>
            <a:ext cx="11017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 YOUR TITLE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2"/>
          <p:cNvSpPr txBox="1"/>
          <p:nvPr>
            <p:ph idx="1" type="body"/>
          </p:nvPr>
        </p:nvSpPr>
        <p:spPr>
          <a:xfrm>
            <a:off x="663550" y="2436775"/>
            <a:ext cx="5248500" cy="331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Remember that most of our presentation templates allow you to change the colors by editing the master – this works both in PowerPoint and Google Slides – , so you can adapt them to your needs.</a:t>
            </a:r>
            <a:endParaRPr/>
          </a:p>
        </p:txBody>
      </p:sp>
      <p:sp>
        <p:nvSpPr>
          <p:cNvPr id="534" name="Google Shape;534;p22"/>
          <p:cNvSpPr txBox="1"/>
          <p:nvPr>
            <p:ph idx="2" type="body"/>
          </p:nvPr>
        </p:nvSpPr>
        <p:spPr>
          <a:xfrm>
            <a:off x="6432350" y="2436775"/>
            <a:ext cx="5248500" cy="331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Colors are emotional and evoke feelings. The right colors can help persuade and motivate, they can increase your audience's interest and improve learning comprehension and retention.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3"/>
          <p:cNvSpPr txBox="1"/>
          <p:nvPr>
            <p:ph type="title"/>
          </p:nvPr>
        </p:nvSpPr>
        <p:spPr>
          <a:xfrm>
            <a:off x="491800" y="974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540" name="Google Shape;540;p23"/>
          <p:cNvSpPr txBox="1"/>
          <p:nvPr>
            <p:ph idx="1" type="body"/>
          </p:nvPr>
        </p:nvSpPr>
        <p:spPr>
          <a:xfrm>
            <a:off x="491800" y="2271000"/>
            <a:ext cx="3635100" cy="351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Did you know that pandas don’t hibernate?</a:t>
            </a:r>
            <a:endParaRPr sz="21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100"/>
              <a:t>When winter approaches, they head lower down their mountain homes to warmer temperatures, where they continue to chomp away on bamboo!</a:t>
            </a:r>
            <a:endParaRPr sz="2100"/>
          </a:p>
        </p:txBody>
      </p:sp>
      <p:sp>
        <p:nvSpPr>
          <p:cNvPr id="541" name="Google Shape;541;p23"/>
          <p:cNvSpPr txBox="1"/>
          <p:nvPr>
            <p:ph idx="2" type="body"/>
          </p:nvPr>
        </p:nvSpPr>
        <p:spPr>
          <a:xfrm>
            <a:off x="4354598" y="2271000"/>
            <a:ext cx="3635100" cy="351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Did you know that a cat uses its whiskers as feelers to determine if a space is too small to squeeze through?</a:t>
            </a:r>
            <a:endParaRPr sz="21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100"/>
              <a:t>Also, cats love to sleep. A fifteen-year-old cat has probably spent ten years of its life sleeping.</a:t>
            </a:r>
            <a:endParaRPr sz="2100"/>
          </a:p>
        </p:txBody>
      </p:sp>
      <p:sp>
        <p:nvSpPr>
          <p:cNvPr id="542" name="Google Shape;542;p23"/>
          <p:cNvSpPr txBox="1"/>
          <p:nvPr>
            <p:ph idx="3" type="body"/>
          </p:nvPr>
        </p:nvSpPr>
        <p:spPr>
          <a:xfrm>
            <a:off x="8217396" y="2271000"/>
            <a:ext cx="3635100" cy="351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Did you know that elephants can sense storms?</a:t>
            </a:r>
            <a:endParaRPr sz="21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100"/>
              <a:t>Elephants may be able to detect a thunderstorm from hundreds of miles away, and will head towards it, looking for water.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arlet Template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CC0000"/>
      </a:lt2>
      <a:accent1>
        <a:srgbClr val="E06666"/>
      </a:accent1>
      <a:accent2>
        <a:srgbClr val="CC0000"/>
      </a:accent2>
      <a:accent3>
        <a:srgbClr val="990000"/>
      </a:accent3>
      <a:accent4>
        <a:srgbClr val="EBEBEB"/>
      </a:accent4>
      <a:accent5>
        <a:srgbClr val="CCCCCC"/>
      </a:accent5>
      <a:accent6>
        <a:srgbClr val="434343"/>
      </a:accent6>
      <a:hlink>
        <a:srgbClr val="FF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