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65"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747775"/>
          </p15:clr>
        </p15:guide>
        <p15:guide id="2" pos="384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16E2512C-1266-4AFB-B68F-1219B0FFB034}">
  <a:tblStyle styleId="{16E2512C-1266-4AFB-B68F-1219B0FFB034}" styleName="Table_0">
    <a:wholeTbl>
      <a:tcTxStyle b="off" i="off">
        <a:font>
          <a:latin typeface="Arial"/>
          <a:ea typeface="Arial"/>
          <a:cs typeface="Arial"/>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8EDFD"/>
          </a:solidFill>
        </a:fill>
      </a:tcStyle>
    </a:wholeTbl>
    <a:band1H>
      <a:tcTxStyle b="off" i="off"/>
      <a:tcStyle>
        <a:fill>
          <a:solidFill>
            <a:srgbClr val="CDD8FB"/>
          </a:solidFill>
        </a:fill>
      </a:tcStyle>
    </a:band1H>
    <a:band2H>
      <a:tcTxStyle b="off" i="off"/>
    </a:band2H>
    <a:band1V>
      <a:tcTxStyle b="off" i="off"/>
      <a:tcStyle>
        <a:fill>
          <a:solidFill>
            <a:srgbClr val="CDD8FB"/>
          </a:solidFill>
        </a:fill>
      </a:tcStyle>
    </a:band1V>
    <a:band2V>
      <a:tcTxStyle b="off" i="off"/>
    </a:band2V>
    <a:lastCol>
      <a:tcTxStyle b="on" i="off">
        <a:font>
          <a:latin typeface="Arial"/>
          <a:ea typeface="Arial"/>
          <a:cs typeface="Arial"/>
        </a:font>
        <a:schemeClr val="lt1"/>
      </a:tcTxStyle>
      <a:tcStyle>
        <a:fill>
          <a:solidFill>
            <a:schemeClr val="accent1"/>
          </a:solidFill>
        </a:fill>
      </a:tcStyle>
    </a:lastCol>
    <a:firstCol>
      <a:tcTxStyle b="on" i="off">
        <a:font>
          <a:latin typeface="Arial"/>
          <a:ea typeface="Arial"/>
          <a:cs typeface="Arial"/>
        </a:font>
        <a:schemeClr val="lt1"/>
      </a:tcTxStyle>
      <a:tcStyle>
        <a:fill>
          <a:solidFill>
            <a:schemeClr val="accent1"/>
          </a:solidFill>
        </a:fill>
      </a:tcStyle>
    </a:firstCol>
    <a:lastRow>
      <a:tcTxStyle b="on" i="off">
        <a:font>
          <a:latin typeface="Arial"/>
          <a:ea typeface="Arial"/>
          <a:cs typeface="Arial"/>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b="off" i="off"/>
    </a:seCell>
    <a:swCell>
      <a:tcTxStyle b="off" i="off"/>
    </a:swCell>
    <a:firstRow>
      <a:tcTxStyle b="on" i="off">
        <a:font>
          <a:latin typeface="Arial"/>
          <a:ea typeface="Arial"/>
          <a:cs typeface="Arial"/>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20" Type="http://schemas.openxmlformats.org/officeDocument/2006/relationships/slide" Target="slides/slide14.xml"/><Relationship Id="rId42" Type="http://schemas.openxmlformats.org/officeDocument/2006/relationships/slide" Target="slides/slide36.xml"/><Relationship Id="rId41" Type="http://schemas.openxmlformats.org/officeDocument/2006/relationships/slide" Target="slides/slide35.xml"/><Relationship Id="rId22" Type="http://schemas.openxmlformats.org/officeDocument/2006/relationships/slide" Target="slides/slide16.xml"/><Relationship Id="rId44" Type="http://schemas.openxmlformats.org/officeDocument/2006/relationships/slide" Target="slides/slide38.xml"/><Relationship Id="rId21" Type="http://schemas.openxmlformats.org/officeDocument/2006/relationships/slide" Target="slides/slide15.xml"/><Relationship Id="rId43" Type="http://schemas.openxmlformats.org/officeDocument/2006/relationships/slide" Target="slides/slide37.xml"/><Relationship Id="rId24" Type="http://schemas.openxmlformats.org/officeDocument/2006/relationships/slide" Target="slides/slide18.xml"/><Relationship Id="rId23" Type="http://schemas.openxmlformats.org/officeDocument/2006/relationships/slide" Target="slides/slide17.xml"/><Relationship Id="rId45" Type="http://schemas.openxmlformats.org/officeDocument/2006/relationships/slide" Target="slides/slide39.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slide" Target="slides/slide27.xml"/><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35" Type="http://schemas.openxmlformats.org/officeDocument/2006/relationships/slide" Target="slides/slide29.xml"/><Relationship Id="rId12" Type="http://schemas.openxmlformats.org/officeDocument/2006/relationships/slide" Target="slides/slide6.xml"/><Relationship Id="rId34" Type="http://schemas.openxmlformats.org/officeDocument/2006/relationships/slide" Target="slides/slide28.xml"/><Relationship Id="rId15" Type="http://schemas.openxmlformats.org/officeDocument/2006/relationships/slide" Target="slides/slide9.xml"/><Relationship Id="rId37" Type="http://schemas.openxmlformats.org/officeDocument/2006/relationships/slide" Target="slides/slide31.xml"/><Relationship Id="rId14" Type="http://schemas.openxmlformats.org/officeDocument/2006/relationships/slide" Target="slides/slide8.xml"/><Relationship Id="rId36" Type="http://schemas.openxmlformats.org/officeDocument/2006/relationships/slide" Target="slides/slide30.xml"/><Relationship Id="rId17" Type="http://schemas.openxmlformats.org/officeDocument/2006/relationships/slide" Target="slides/slide11.xml"/><Relationship Id="rId39" Type="http://schemas.openxmlformats.org/officeDocument/2006/relationships/slide" Target="slides/slide33.xml"/><Relationship Id="rId16" Type="http://schemas.openxmlformats.org/officeDocument/2006/relationships/slide" Target="slides/slide10.xml"/><Relationship Id="rId38" Type="http://schemas.openxmlformats.org/officeDocument/2006/relationships/slide" Target="slides/slide32.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269"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gettyimages.com.br/detail/ilustra%C3%A7%C3%A3o/goalkeeper-protection-gloves-ilustra%C3%A7%C3%A3o-royalty-free/892002024?adppopup=true" TargetMode="External"/><Relationship Id="rId3" Type="http://schemas.openxmlformats.org/officeDocument/2006/relationships/hyperlink" Target="https://www.gettyimages.com.br/detail/ilustra%C3%A7%C3%A3o/open-tincan-mockup-realistic-style-ilustra%C3%A7%C3%A3o-royalty-free/1019255588" TargetMode="External"/><Relationship Id="rId4" Type="http://schemas.openxmlformats.org/officeDocument/2006/relationships/hyperlink" Target="https://www.gettyimages.com.br/detail/ilustra%C3%A7%C3%A3o/cartoon-smiling-moon-ilustra%C3%A7%C3%A3o-royalty-free/453134103" TargetMode="External"/><Relationship Id="rId5" Type="http://schemas.openxmlformats.org/officeDocument/2006/relationships/hyperlink" Target="https://www.gettyimages.com.br/detail/ilustra%C3%A7%C3%A3o/running-wolf-ilustra%C3%A7%C3%A3o-royalty-free/160361888" TargetMode="External"/><Relationship Id="rId6" Type="http://schemas.openxmlformats.org/officeDocument/2006/relationships/hyperlink" Target="https://www.gettyimages.com.br/detail/ilustra%C3%A7%C3%A3o/cartoon-lion-sitting-ilustra%C3%A7%C3%A3o-royalty-free/486657740" TargetMode="Externa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gettyimages.com.br/detail/ilustra%C3%A7%C3%A3o/goalkeeper-protection-gloves-ilustra%C3%A7%C3%A3o-royalty-free/892002024?adppopup=true" TargetMode="External"/><Relationship Id="rId3" Type="http://schemas.openxmlformats.org/officeDocument/2006/relationships/hyperlink" Target="https://www.gettyimages.com.br/detail/ilustra%C3%A7%C3%A3o/open-tincan-mockup-realistic-style-ilustra%C3%A7%C3%A3o-royalty-free/1019255588" TargetMode="External"/><Relationship Id="rId4" Type="http://schemas.openxmlformats.org/officeDocument/2006/relationships/hyperlink" Target="https://www.gettyimages.com.br/detail/ilustra%C3%A7%C3%A3o/cartoon-smiling-moon-ilustra%C3%A7%C3%A3o-royalty-free/453134103" TargetMode="External"/><Relationship Id="rId5" Type="http://schemas.openxmlformats.org/officeDocument/2006/relationships/hyperlink" Target="https://www.gettyimages.com.br/detail/ilustra%C3%A7%C3%A3o/running-wolf-ilustra%C3%A7%C3%A3o-royalty-free/160361888" TargetMode="External"/><Relationship Id="rId6" Type="http://schemas.openxmlformats.org/officeDocument/2006/relationships/hyperlink" Target="https://www.gettyimages.com.br/detail/ilustra%C3%A7%C3%A3o/cartoon-lion-sitting-ilustra%C3%A7%C3%A3o-royalty-free/486657740" TargetMode="Externa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gettyimages.com.br/detail/ilustra%C3%A7%C3%A3o/cartoon-happy-cartoon-cow-ilustra%C3%A7%C3%A3o-royalty-free/510214258" TargetMode="External"/><Relationship Id="rId3" Type="http://schemas.openxmlformats.org/officeDocument/2006/relationships/hyperlink" Target="https://www.gettyimages.com.br/detail/ilustra%C3%A7%C3%A3o/open-tincan-mockup-realistic-style-ilustra%C3%A7%C3%A3o-royalty-free/1019255588" TargetMode="Externa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gettyimages.com.br/detail/ilustra%C3%A7%C3%A3o/cartoon-happy-cartoon-cow-ilustra%C3%A7%C3%A3o-royalty-free/510214258" TargetMode="External"/><Relationship Id="rId3" Type="http://schemas.openxmlformats.org/officeDocument/2006/relationships/hyperlink" Target="https://www.gettyimages.com.br/detail/ilustra%C3%A7%C3%A3o/open-tincan-mockup-realistic-style-ilustra%C3%A7%C3%A3o-royalty-free/1019255588" TargetMode="Externa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gettyimages.com.br/detail/ilustra%C3%A7%C3%A3o/closed-and-open-book-ilustra%C3%A7%C3%A3o-royalty-free/1717280475" TargetMode="External"/><Relationship Id="rId3" Type="http://schemas.openxmlformats.org/officeDocument/2006/relationships/hyperlink" Target="https://www.gettyimages.com.br/detail/ilustra%C3%A7%C3%A3o/cartoon-smiling-moon-ilustra%C3%A7%C3%A3o-royalty-free/453134103" TargetMode="External"/><Relationship Id="rId4" Type="http://schemas.openxmlformats.org/officeDocument/2006/relationships/hyperlink" Target="https://www.gettyimages.com.br/detail/ilustra%C3%A7%C3%A3o/running-wolf-ilustra%C3%A7%C3%A3o-royalty-free/160361888" TargetMode="External"/><Relationship Id="rId5" Type="http://schemas.openxmlformats.org/officeDocument/2006/relationships/hyperlink" Target="https://www.gettyimages.com.br/detail/ilustra%C3%A7%C3%A3o/cartoon-lion-sitting-ilustra%C3%A7%C3%A3o-royalty-free/486657740" TargetMode="Externa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gettyimages.com.br/detail/ilustra%C3%A7%C3%A3o/closed-and-open-book-ilustra%C3%A7%C3%A3o-royalty-free/1717280475" TargetMode="External"/><Relationship Id="rId3" Type="http://schemas.openxmlformats.org/officeDocument/2006/relationships/hyperlink" Target="https://www.gettyimages.com.br/detail/ilustra%C3%A7%C3%A3o/cartoon-smiling-moon-ilustra%C3%A7%C3%A3o-royalty-free/453134103" TargetMode="External"/><Relationship Id="rId4" Type="http://schemas.openxmlformats.org/officeDocument/2006/relationships/hyperlink" Target="https://www.gettyimages.com.br/detail/ilustra%C3%A7%C3%A3o/running-wolf-ilustra%C3%A7%C3%A3o-royalty-free/160361888" TargetMode="External"/><Relationship Id="rId5" Type="http://schemas.openxmlformats.org/officeDocument/2006/relationships/hyperlink" Target="https://www.gettyimages.com.br/detail/ilustra%C3%A7%C3%A3o/cartoon-lion-sitting-ilustra%C3%A7%C3%A3o-royalty-free/486657740" TargetMode="Externa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gettyimages.com.br/detail/ilustra%C3%A7%C3%A3o/little-red-riding-hood-and-the-wolf-ilustra%C3%A7%C3%A3o-royalty-free/156394335" TargetMode="Externa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gettyimages.com.br/detail/ilustra%C3%A7%C3%A3o/little-red-riding-hood-and-the-wolf-ilustra%C3%A7%C3%A3o-royalty-free/156394335" TargetMode="Externa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6" name="Google Shape;126;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sz="1100">
              <a:solidFill>
                <a:srgbClr val="231F20"/>
              </a:solidFill>
              <a:latin typeface="Arial"/>
              <a:ea typeface="Arial"/>
              <a:cs typeface="Arial"/>
              <a:sym typeface="Arial"/>
            </a:endParaRPr>
          </a:p>
          <a:p>
            <a:pPr indent="0" lvl="0" marL="0" rtl="0" algn="l">
              <a:lnSpc>
                <a:spcPct val="100000"/>
              </a:lnSpc>
              <a:spcBef>
                <a:spcPts val="0"/>
              </a:spcBef>
              <a:spcAft>
                <a:spcPts val="0"/>
              </a:spcAft>
              <a:buSzPts val="1100"/>
              <a:buNone/>
            </a:pPr>
            <a:r>
              <a:t/>
            </a:r>
            <a:endParaRPr b="1" i="0" sz="1100">
              <a:latin typeface="Arial"/>
              <a:ea typeface="Arial"/>
              <a:cs typeface="Arial"/>
              <a:sym typeface="Arial"/>
            </a:endParaRPr>
          </a:p>
        </p:txBody>
      </p:sp>
      <p:sp>
        <p:nvSpPr>
          <p:cNvPr id="211" name="Google Shape;211;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pt-BR" sz="1100">
                <a:solidFill>
                  <a:srgbClr val="231F20"/>
                </a:solidFill>
                <a:latin typeface="Arial"/>
                <a:ea typeface="Arial"/>
                <a:cs typeface="Arial"/>
                <a:sym typeface="Arial"/>
              </a:rPr>
              <a:t>Caro professor,</a:t>
            </a:r>
            <a:r>
              <a:rPr lang="pt-BR"/>
              <a:t> l</a:t>
            </a:r>
            <a:r>
              <a:rPr lang="pt-BR" sz="1100">
                <a:solidFill>
                  <a:srgbClr val="231F20"/>
                </a:solidFill>
                <a:latin typeface="Arial"/>
                <a:ea typeface="Arial"/>
                <a:cs typeface="Arial"/>
                <a:sym typeface="Arial"/>
              </a:rPr>
              <a:t>eia o texto para os estudantes. Solicite que eles acompanhem com o dedinho. Após esse momento, combine que cada fileira poderá ler uma parte do texto. Outra possibilidade é você ler uma estrofe ou um verso e o estudante que se sentir à vontade poderá dar continuidade.</a:t>
            </a:r>
            <a:endParaRPr/>
          </a:p>
          <a:p>
            <a:pPr indent="0" lvl="0" marL="0" rtl="0" algn="l">
              <a:lnSpc>
                <a:spcPct val="100000"/>
              </a:lnSpc>
              <a:spcBef>
                <a:spcPts val="0"/>
              </a:spcBef>
              <a:spcAft>
                <a:spcPts val="0"/>
              </a:spcAft>
              <a:buSzPts val="1100"/>
              <a:buNone/>
            </a:pPr>
            <a:r>
              <a:t/>
            </a:r>
            <a:endParaRPr sz="1100">
              <a:solidFill>
                <a:srgbClr val="231F20"/>
              </a:solidFill>
              <a:latin typeface="Arial"/>
              <a:ea typeface="Arial"/>
              <a:cs typeface="Arial"/>
              <a:sym typeface="Arial"/>
            </a:endParaRPr>
          </a:p>
          <a:p>
            <a:pPr indent="0" lvl="0" marL="0" rtl="0" algn="l">
              <a:lnSpc>
                <a:spcPct val="100000"/>
              </a:lnSpc>
              <a:spcBef>
                <a:spcPts val="0"/>
              </a:spcBef>
              <a:spcAft>
                <a:spcPts val="0"/>
              </a:spcAft>
              <a:buSzPts val="1100"/>
              <a:buNone/>
            </a:pPr>
            <a:r>
              <a:t/>
            </a:r>
            <a:endParaRPr b="1" i="0" sz="1100">
              <a:latin typeface="Arial"/>
              <a:ea typeface="Arial"/>
              <a:cs typeface="Arial"/>
              <a:sym typeface="Arial"/>
            </a:endParaRPr>
          </a:p>
        </p:txBody>
      </p:sp>
      <p:sp>
        <p:nvSpPr>
          <p:cNvPr id="222" name="Google Shape;222;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34" name="Google Shape;234;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65" name="Google Shape;265;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pt-BR" u="sng">
                <a:solidFill>
                  <a:schemeClr val="hlink"/>
                </a:solidFill>
                <a:hlinkClick r:id="rId2"/>
              </a:rPr>
              <a:t>https://www.gettyimages.com.br/detail/ilustra%C3%A7%C3%A3o/goalkeeper-protection-gloves-ilustra%C3%A7%C3%A3o-royalty-free/892002024?adppopup=true</a:t>
            </a:r>
            <a:r>
              <a:rPr lang="pt-BR"/>
              <a:t> </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pt-BR"/>
              <a:t>Link imagem Lata: </a:t>
            </a:r>
            <a:r>
              <a:rPr lang="pt-BR" u="sng">
                <a:solidFill>
                  <a:schemeClr val="hlink"/>
                </a:solidFill>
                <a:hlinkClick r:id="rId3"/>
              </a:rPr>
              <a:t>https://www.gettyimages.com.br/detail/ilustra%C3%A7%C3%A3o/open-tincan-mockup-realistic-style-ilustra%C3%A7%C3%A3o-royalty-free/1019255588</a:t>
            </a:r>
            <a:r>
              <a:rPr lang="pt-BR"/>
              <a:t> </a:t>
            </a:r>
            <a:endParaRPr/>
          </a:p>
          <a:p>
            <a:pPr indent="0" lvl="0" marL="0" rtl="0" algn="l">
              <a:lnSpc>
                <a:spcPct val="100000"/>
              </a:lnSpc>
              <a:spcBef>
                <a:spcPts val="0"/>
              </a:spcBef>
              <a:spcAft>
                <a:spcPts val="0"/>
              </a:spcAft>
              <a:buSzPts val="1100"/>
              <a:buNone/>
            </a:pPr>
            <a:r>
              <a:rPr lang="pt-BR"/>
              <a:t>Link imagem Lua: </a:t>
            </a:r>
            <a:r>
              <a:rPr lang="pt-BR" u="sng">
                <a:solidFill>
                  <a:schemeClr val="hlink"/>
                </a:solidFill>
                <a:hlinkClick r:id="rId4"/>
              </a:rPr>
              <a:t>https://www.gettyimages.com.br/detail/ilustra%C3%A7%C3%A3o/cartoon-smiling-moon-ilustra%C3%A7%C3%A3o-royalty-free/453134103</a:t>
            </a:r>
            <a:r>
              <a:rPr lang="pt-BR"/>
              <a:t> </a:t>
            </a:r>
            <a:endParaRPr/>
          </a:p>
          <a:p>
            <a:pPr indent="0" lvl="0" marL="0" rtl="0" algn="l">
              <a:lnSpc>
                <a:spcPct val="100000"/>
              </a:lnSpc>
              <a:spcBef>
                <a:spcPts val="0"/>
              </a:spcBef>
              <a:spcAft>
                <a:spcPts val="0"/>
              </a:spcAft>
              <a:buSzPts val="1100"/>
              <a:buNone/>
            </a:pPr>
            <a:r>
              <a:rPr lang="pt-BR"/>
              <a:t>Link imagem Lobo: </a:t>
            </a:r>
            <a:r>
              <a:rPr lang="pt-BR" u="sng">
                <a:solidFill>
                  <a:schemeClr val="hlink"/>
                </a:solidFill>
                <a:hlinkClick r:id="rId5"/>
              </a:rPr>
              <a:t>https://www.gettyimages.com.br/detail/ilustra%C3%A7%C3%A3o/running-wolf-ilustra%C3%A7%C3%A3o-royalty-free/160361888</a:t>
            </a:r>
            <a:r>
              <a:rPr lang="pt-BR"/>
              <a:t> </a:t>
            </a:r>
            <a:endParaRPr/>
          </a:p>
          <a:p>
            <a:pPr indent="0" lvl="0" marL="0" marR="0" rtl="0" algn="l">
              <a:lnSpc>
                <a:spcPct val="100000"/>
              </a:lnSpc>
              <a:spcBef>
                <a:spcPts val="0"/>
              </a:spcBef>
              <a:spcAft>
                <a:spcPts val="0"/>
              </a:spcAft>
              <a:buClr>
                <a:srgbClr val="000000"/>
              </a:buClr>
              <a:buSzPts val="1100"/>
              <a:buFont typeface="Arial"/>
              <a:buNone/>
            </a:pPr>
            <a:r>
              <a:rPr lang="pt-BR"/>
              <a:t>Link imagem Leão: </a:t>
            </a:r>
            <a:r>
              <a:rPr lang="pt-BR" u="sng">
                <a:solidFill>
                  <a:schemeClr val="hlink"/>
                </a:solidFill>
                <a:hlinkClick r:id="rId6"/>
              </a:rPr>
              <a:t>https://www.gettyimages.com.br/detail/ilustra%C3%A7%C3%A3o/cartoon-lion-sitting-ilustra%C3%A7%C3%A3o-royalty-free/486657740</a:t>
            </a:r>
            <a:r>
              <a:rPr lang="pt-BR"/>
              <a:t> </a:t>
            </a:r>
            <a:endParaRPr/>
          </a:p>
        </p:txBody>
      </p:sp>
      <p:sp>
        <p:nvSpPr>
          <p:cNvPr id="297" name="Google Shape;297;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pt-BR" u="sng">
                <a:solidFill>
                  <a:schemeClr val="hlink"/>
                </a:solidFill>
                <a:hlinkClick r:id="rId2"/>
              </a:rPr>
              <a:t>https://www.gettyimages.com.br/detail/ilustra%C3%A7%C3%A3o/goalkeeper-protection-gloves-ilustra%C3%A7%C3%A3o-royalty-free/892002024?adppopup=true</a:t>
            </a:r>
            <a:r>
              <a:rPr lang="pt-BR"/>
              <a:t> </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pt-BR"/>
              <a:t>Link imagem Lata: </a:t>
            </a:r>
            <a:r>
              <a:rPr lang="pt-BR" u="sng">
                <a:solidFill>
                  <a:schemeClr val="hlink"/>
                </a:solidFill>
                <a:hlinkClick r:id="rId3"/>
              </a:rPr>
              <a:t>https://www.gettyimages.com.br/detail/ilustra%C3%A7%C3%A3o/open-tincan-mockup-realistic-style-ilustra%C3%A7%C3%A3o-royalty-free/1019255588</a:t>
            </a:r>
            <a:r>
              <a:rPr lang="pt-BR"/>
              <a:t> </a:t>
            </a:r>
            <a:endParaRPr/>
          </a:p>
          <a:p>
            <a:pPr indent="0" lvl="0" marL="0" rtl="0" algn="l">
              <a:lnSpc>
                <a:spcPct val="100000"/>
              </a:lnSpc>
              <a:spcBef>
                <a:spcPts val="0"/>
              </a:spcBef>
              <a:spcAft>
                <a:spcPts val="0"/>
              </a:spcAft>
              <a:buSzPts val="1100"/>
              <a:buNone/>
            </a:pPr>
            <a:r>
              <a:rPr lang="pt-BR"/>
              <a:t>Link imagem Lua: </a:t>
            </a:r>
            <a:r>
              <a:rPr lang="pt-BR" u="sng">
                <a:solidFill>
                  <a:schemeClr val="hlink"/>
                </a:solidFill>
                <a:hlinkClick r:id="rId4"/>
              </a:rPr>
              <a:t>https://www.gettyimages.com.br/detail/ilustra%C3%A7%C3%A3o/cartoon-smiling-moon-ilustra%C3%A7%C3%A3o-royalty-free/453134103</a:t>
            </a:r>
            <a:r>
              <a:rPr lang="pt-BR"/>
              <a:t> </a:t>
            </a:r>
            <a:endParaRPr/>
          </a:p>
          <a:p>
            <a:pPr indent="0" lvl="0" marL="0" rtl="0" algn="l">
              <a:lnSpc>
                <a:spcPct val="100000"/>
              </a:lnSpc>
              <a:spcBef>
                <a:spcPts val="0"/>
              </a:spcBef>
              <a:spcAft>
                <a:spcPts val="0"/>
              </a:spcAft>
              <a:buSzPts val="1100"/>
              <a:buNone/>
            </a:pPr>
            <a:r>
              <a:rPr lang="pt-BR"/>
              <a:t>Link imagem Lobo: </a:t>
            </a:r>
            <a:r>
              <a:rPr lang="pt-BR" u="sng">
                <a:solidFill>
                  <a:schemeClr val="hlink"/>
                </a:solidFill>
                <a:hlinkClick r:id="rId5"/>
              </a:rPr>
              <a:t>https://www.gettyimages.com.br/detail/ilustra%C3%A7%C3%A3o/running-wolf-ilustra%C3%A7%C3%A3o-royalty-free/160361888</a:t>
            </a:r>
            <a:r>
              <a:rPr lang="pt-BR"/>
              <a:t> </a:t>
            </a:r>
            <a:endParaRPr/>
          </a:p>
          <a:p>
            <a:pPr indent="0" lvl="0" marL="0" marR="0" rtl="0" algn="l">
              <a:lnSpc>
                <a:spcPct val="100000"/>
              </a:lnSpc>
              <a:spcBef>
                <a:spcPts val="0"/>
              </a:spcBef>
              <a:spcAft>
                <a:spcPts val="0"/>
              </a:spcAft>
              <a:buClr>
                <a:srgbClr val="000000"/>
              </a:buClr>
              <a:buSzPts val="1100"/>
              <a:buFont typeface="Arial"/>
              <a:buNone/>
            </a:pPr>
            <a:r>
              <a:rPr lang="pt-BR"/>
              <a:t>Link imagem Leão: </a:t>
            </a:r>
            <a:r>
              <a:rPr lang="pt-BR" u="sng">
                <a:solidFill>
                  <a:schemeClr val="hlink"/>
                </a:solidFill>
                <a:hlinkClick r:id="rId6"/>
              </a:rPr>
              <a:t>https://www.gettyimages.com.br/detail/ilustra%C3%A7%C3%A3o/cartoon-lion-sitting-ilustra%C3%A7%C3%A3o-royalty-free/486657740</a:t>
            </a:r>
            <a:r>
              <a:rPr lang="pt-BR"/>
              <a:t> </a:t>
            </a:r>
            <a:endParaRPr/>
          </a:p>
          <a:p>
            <a:pPr indent="0" lvl="0" marL="0" rtl="0" algn="l">
              <a:lnSpc>
                <a:spcPct val="100000"/>
              </a:lnSpc>
              <a:spcBef>
                <a:spcPts val="0"/>
              </a:spcBef>
              <a:spcAft>
                <a:spcPts val="0"/>
              </a:spcAft>
              <a:buSzPts val="1100"/>
              <a:buNone/>
            </a:pPr>
            <a:r>
              <a:t/>
            </a:r>
            <a:endParaRPr/>
          </a:p>
        </p:txBody>
      </p:sp>
      <p:sp>
        <p:nvSpPr>
          <p:cNvPr id="311" name="Google Shape;311;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1" marL="457200" rtl="0" algn="l">
              <a:lnSpc>
                <a:spcPct val="100000"/>
              </a:lnSpc>
              <a:spcBef>
                <a:spcPts val="135"/>
              </a:spcBef>
              <a:spcAft>
                <a:spcPts val="0"/>
              </a:spcAft>
              <a:buClr>
                <a:srgbClr val="231F20"/>
              </a:buClr>
              <a:buSzPts val="1200"/>
              <a:buFont typeface="Arial"/>
              <a:buNone/>
            </a:pPr>
            <a:r>
              <a:t/>
            </a:r>
            <a:endParaRPr/>
          </a:p>
        </p:txBody>
      </p:sp>
      <p:sp>
        <p:nvSpPr>
          <p:cNvPr id="331" name="Google Shape;331;p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8" name="Shape 338"/>
        <p:cNvGrpSpPr/>
        <p:nvPr/>
      </p:nvGrpSpPr>
      <p:grpSpPr>
        <a:xfrm>
          <a:off x="0" y="0"/>
          <a:ext cx="0" cy="0"/>
          <a:chOff x="0" y="0"/>
          <a:chExt cx="0" cy="0"/>
        </a:xfrm>
      </p:grpSpPr>
      <p:sp>
        <p:nvSpPr>
          <p:cNvPr id="339" name="Google Shape;339;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1" marL="457200" rtl="0" algn="l">
              <a:lnSpc>
                <a:spcPct val="100000"/>
              </a:lnSpc>
              <a:spcBef>
                <a:spcPts val="135"/>
              </a:spcBef>
              <a:spcAft>
                <a:spcPts val="0"/>
              </a:spcAft>
              <a:buClr>
                <a:srgbClr val="231F20"/>
              </a:buClr>
              <a:buSzPts val="1200"/>
              <a:buFont typeface="Arial"/>
              <a:buNone/>
            </a:pPr>
            <a:r>
              <a:t/>
            </a:r>
            <a:endParaRPr/>
          </a:p>
        </p:txBody>
      </p:sp>
      <p:sp>
        <p:nvSpPr>
          <p:cNvPr id="340" name="Google Shape;340;p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1" marL="457200" rtl="0" algn="l">
              <a:lnSpc>
                <a:spcPct val="100000"/>
              </a:lnSpc>
              <a:spcBef>
                <a:spcPts val="135"/>
              </a:spcBef>
              <a:spcAft>
                <a:spcPts val="0"/>
              </a:spcAft>
              <a:buClr>
                <a:srgbClr val="231F20"/>
              </a:buClr>
              <a:buSzPts val="1200"/>
              <a:buFont typeface="Arial"/>
              <a:buNone/>
            </a:pPr>
            <a:r>
              <a:t/>
            </a:r>
            <a:endParaRPr/>
          </a:p>
        </p:txBody>
      </p:sp>
      <p:sp>
        <p:nvSpPr>
          <p:cNvPr id="354" name="Google Shape;354;p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6" name="Shape 376"/>
        <p:cNvGrpSpPr/>
        <p:nvPr/>
      </p:nvGrpSpPr>
      <p:grpSpPr>
        <a:xfrm>
          <a:off x="0" y="0"/>
          <a:ext cx="0" cy="0"/>
          <a:chOff x="0" y="0"/>
          <a:chExt cx="0" cy="0"/>
        </a:xfrm>
      </p:grpSpPr>
      <p:sp>
        <p:nvSpPr>
          <p:cNvPr id="377" name="Google Shape;377;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1" marL="457200" rtl="0" algn="l">
              <a:lnSpc>
                <a:spcPct val="100000"/>
              </a:lnSpc>
              <a:spcBef>
                <a:spcPts val="135"/>
              </a:spcBef>
              <a:spcAft>
                <a:spcPts val="0"/>
              </a:spcAft>
              <a:buClr>
                <a:srgbClr val="231F20"/>
              </a:buClr>
              <a:buSzPts val="1200"/>
              <a:buFont typeface="Arial"/>
              <a:buNone/>
            </a:pPr>
            <a:r>
              <a:t/>
            </a:r>
            <a:endParaRPr/>
          </a:p>
        </p:txBody>
      </p:sp>
      <p:sp>
        <p:nvSpPr>
          <p:cNvPr id="378" name="Google Shape;378;p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6" name="Google Shape;136;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1" name="Shape 401"/>
        <p:cNvGrpSpPr/>
        <p:nvPr/>
      </p:nvGrpSpPr>
      <p:grpSpPr>
        <a:xfrm>
          <a:off x="0" y="0"/>
          <a:ext cx="0" cy="0"/>
          <a:chOff x="0" y="0"/>
          <a:chExt cx="0" cy="0"/>
        </a:xfrm>
      </p:grpSpPr>
      <p:sp>
        <p:nvSpPr>
          <p:cNvPr id="402" name="Google Shape;402;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1" marL="457200" marR="0" rtl="0" algn="l">
              <a:lnSpc>
                <a:spcPct val="100000"/>
              </a:lnSpc>
              <a:spcBef>
                <a:spcPts val="135"/>
              </a:spcBef>
              <a:spcAft>
                <a:spcPts val="0"/>
              </a:spcAft>
              <a:buClr>
                <a:srgbClr val="231F20"/>
              </a:buClr>
              <a:buSzPts val="1200"/>
              <a:buFont typeface="Arial"/>
              <a:buNone/>
            </a:pPr>
            <a:r>
              <a:rPr lang="pt-BR"/>
              <a:t>Link imagem Vaca: </a:t>
            </a:r>
            <a:r>
              <a:rPr lang="pt-BR" u="sng">
                <a:solidFill>
                  <a:schemeClr val="hlink"/>
                </a:solidFill>
                <a:hlinkClick r:id="rId2"/>
              </a:rPr>
              <a:t>https://www.gettyimages.com.br/detail/ilustra%C3%A7%C3%A3o/cartoon-happy-cartoon-cow-ilustra%C3%A7%C3%A3o-royalty-free/510214258</a:t>
            </a:r>
            <a:r>
              <a:rPr lang="pt-BR"/>
              <a:t> </a:t>
            </a:r>
            <a:br>
              <a:rPr lang="pt-BR"/>
            </a:br>
            <a:r>
              <a:rPr lang="pt-BR" sz="1800">
                <a:solidFill>
                  <a:srgbClr val="000000"/>
                </a:solidFill>
                <a:latin typeface="Calibri"/>
                <a:ea typeface="Calibri"/>
                <a:cs typeface="Calibri"/>
                <a:sym typeface="Calibri"/>
              </a:rPr>
              <a:t>link da Lata: </a:t>
            </a:r>
            <a:r>
              <a:rPr lang="pt-BR" sz="1800" u="sng">
                <a:solidFill>
                  <a:schemeClr val="hlink"/>
                </a:solidFill>
                <a:latin typeface="Calibri"/>
                <a:ea typeface="Calibri"/>
                <a:cs typeface="Calibri"/>
                <a:sym typeface="Calibri"/>
                <a:hlinkClick r:id="rId3"/>
              </a:rPr>
              <a:t>https://www.gettyimages.com.br/detail/ilustra%C3%A7%C3%A3o/open-tincan-mockup-realistic-style-ilustra%C3%A7%C3%A3o-royalty-free/1019255588</a:t>
            </a:r>
            <a:r>
              <a:rPr lang="pt-BR" sz="1800">
                <a:solidFill>
                  <a:srgbClr val="000000"/>
                </a:solidFill>
                <a:latin typeface="Calibri"/>
                <a:ea typeface="Calibri"/>
                <a:cs typeface="Calibri"/>
                <a:sym typeface="Calibri"/>
              </a:rPr>
              <a:t>.</a:t>
            </a:r>
            <a:endParaRPr/>
          </a:p>
        </p:txBody>
      </p:sp>
      <p:sp>
        <p:nvSpPr>
          <p:cNvPr id="403" name="Google Shape;403;p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1" marL="457200" marR="0" rtl="0" algn="l">
              <a:lnSpc>
                <a:spcPct val="100000"/>
              </a:lnSpc>
              <a:spcBef>
                <a:spcPts val="135"/>
              </a:spcBef>
              <a:spcAft>
                <a:spcPts val="0"/>
              </a:spcAft>
              <a:buClr>
                <a:srgbClr val="231F20"/>
              </a:buClr>
              <a:buSzPts val="1200"/>
              <a:buFont typeface="Arial"/>
              <a:buNone/>
            </a:pPr>
            <a:r>
              <a:rPr lang="pt-BR"/>
              <a:t>Link imagem Vaca: </a:t>
            </a:r>
            <a:r>
              <a:rPr lang="pt-BR" u="sng">
                <a:solidFill>
                  <a:schemeClr val="hlink"/>
                </a:solidFill>
                <a:hlinkClick r:id="rId2"/>
              </a:rPr>
              <a:t>https://www.gettyimages.com.br/detail/ilustra%C3%A7%C3%A3o/cartoon-happy-cartoon-cow-ilustra%C3%A7%C3%A3o-royalty-free/510214258</a:t>
            </a:r>
            <a:r>
              <a:rPr lang="pt-BR"/>
              <a:t> </a:t>
            </a:r>
            <a:br>
              <a:rPr lang="pt-BR"/>
            </a:br>
            <a:r>
              <a:rPr lang="pt-BR" sz="1100">
                <a:solidFill>
                  <a:srgbClr val="000000"/>
                </a:solidFill>
                <a:latin typeface="Calibri"/>
                <a:ea typeface="Calibri"/>
                <a:cs typeface="Calibri"/>
                <a:sym typeface="Calibri"/>
              </a:rPr>
              <a:t>link da Lata: </a:t>
            </a:r>
            <a:r>
              <a:rPr lang="pt-BR" sz="1100" u="sng">
                <a:solidFill>
                  <a:schemeClr val="hlink"/>
                </a:solidFill>
                <a:latin typeface="Calibri"/>
                <a:ea typeface="Calibri"/>
                <a:cs typeface="Calibri"/>
                <a:sym typeface="Calibri"/>
                <a:hlinkClick r:id="rId3"/>
              </a:rPr>
              <a:t>https://www.gettyimages.com.br/detail/ilustra%C3%A7%C3%A3o/open-tincan-mockup-realistic-style-ilustra%C3%A7%C3%A3o-royalty-free/1019255588</a:t>
            </a:r>
            <a:r>
              <a:rPr lang="pt-BR" sz="1100">
                <a:solidFill>
                  <a:srgbClr val="000000"/>
                </a:solidFill>
                <a:latin typeface="Calibri"/>
                <a:ea typeface="Calibri"/>
                <a:cs typeface="Calibri"/>
                <a:sym typeface="Calibri"/>
              </a:rPr>
              <a:t>.</a:t>
            </a:r>
            <a:endParaRPr/>
          </a:p>
          <a:p>
            <a:pPr indent="0" lvl="1" marL="457200" rtl="0" algn="l">
              <a:lnSpc>
                <a:spcPct val="100000"/>
              </a:lnSpc>
              <a:spcBef>
                <a:spcPts val="135"/>
              </a:spcBef>
              <a:spcAft>
                <a:spcPts val="0"/>
              </a:spcAft>
              <a:buClr>
                <a:srgbClr val="231F20"/>
              </a:buClr>
              <a:buSzPts val="1200"/>
              <a:buFont typeface="Arial"/>
              <a:buNone/>
            </a:pPr>
            <a:r>
              <a:t/>
            </a:r>
            <a:endParaRPr/>
          </a:p>
        </p:txBody>
      </p:sp>
      <p:sp>
        <p:nvSpPr>
          <p:cNvPr id="415" name="Google Shape;415;p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8" name="Shape 428"/>
        <p:cNvGrpSpPr/>
        <p:nvPr/>
      </p:nvGrpSpPr>
      <p:grpSpPr>
        <a:xfrm>
          <a:off x="0" y="0"/>
          <a:ext cx="0" cy="0"/>
          <a:chOff x="0" y="0"/>
          <a:chExt cx="0" cy="0"/>
        </a:xfrm>
      </p:grpSpPr>
      <p:sp>
        <p:nvSpPr>
          <p:cNvPr id="429" name="Google Shape;429;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1" marL="457200" rtl="0" algn="l">
              <a:lnSpc>
                <a:spcPct val="100000"/>
              </a:lnSpc>
              <a:spcBef>
                <a:spcPts val="135"/>
              </a:spcBef>
              <a:spcAft>
                <a:spcPts val="0"/>
              </a:spcAft>
              <a:buClr>
                <a:srgbClr val="231F20"/>
              </a:buClr>
              <a:buSzPts val="1200"/>
              <a:buFont typeface="Arial"/>
              <a:buNone/>
            </a:pPr>
            <a:r>
              <a:t/>
            </a:r>
            <a:endParaRPr/>
          </a:p>
        </p:txBody>
      </p:sp>
      <p:sp>
        <p:nvSpPr>
          <p:cNvPr id="430" name="Google Shape;430;p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 name="Shape 437"/>
        <p:cNvGrpSpPr/>
        <p:nvPr/>
      </p:nvGrpSpPr>
      <p:grpSpPr>
        <a:xfrm>
          <a:off x="0" y="0"/>
          <a:ext cx="0" cy="0"/>
          <a:chOff x="0" y="0"/>
          <a:chExt cx="0" cy="0"/>
        </a:xfrm>
      </p:grpSpPr>
      <p:sp>
        <p:nvSpPr>
          <p:cNvPr id="438" name="Google Shape;438;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1" marL="457200" rtl="0" algn="l">
              <a:lnSpc>
                <a:spcPct val="100000"/>
              </a:lnSpc>
              <a:spcBef>
                <a:spcPts val="135"/>
              </a:spcBef>
              <a:spcAft>
                <a:spcPts val="0"/>
              </a:spcAft>
              <a:buClr>
                <a:srgbClr val="231F20"/>
              </a:buClr>
              <a:buSzPts val="1200"/>
              <a:buFont typeface="Arial"/>
              <a:buNone/>
            </a:pPr>
            <a:r>
              <a:t/>
            </a:r>
            <a:endParaRPr/>
          </a:p>
        </p:txBody>
      </p:sp>
      <p:sp>
        <p:nvSpPr>
          <p:cNvPr id="439" name="Google Shape;439;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5" name="Shape 455"/>
        <p:cNvGrpSpPr/>
        <p:nvPr/>
      </p:nvGrpSpPr>
      <p:grpSpPr>
        <a:xfrm>
          <a:off x="0" y="0"/>
          <a:ext cx="0" cy="0"/>
          <a:chOff x="0" y="0"/>
          <a:chExt cx="0" cy="0"/>
        </a:xfrm>
      </p:grpSpPr>
      <p:sp>
        <p:nvSpPr>
          <p:cNvPr id="456" name="Google Shape;456;p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1" marL="457200" rtl="0" algn="l">
              <a:lnSpc>
                <a:spcPct val="100000"/>
              </a:lnSpc>
              <a:spcBef>
                <a:spcPts val="135"/>
              </a:spcBef>
              <a:spcAft>
                <a:spcPts val="0"/>
              </a:spcAft>
              <a:buClr>
                <a:srgbClr val="231F20"/>
              </a:buClr>
              <a:buSzPts val="1200"/>
              <a:buFont typeface="Arial"/>
              <a:buNone/>
            </a:pPr>
            <a:r>
              <a:rPr lang="pt-BR"/>
              <a:t>Link imagem Livro: </a:t>
            </a:r>
            <a:r>
              <a:rPr lang="pt-BR" u="sng">
                <a:solidFill>
                  <a:schemeClr val="hlink"/>
                </a:solidFill>
                <a:hlinkClick r:id="rId2"/>
              </a:rPr>
              <a:t>https://www.gettyimages.com.br/detail/ilustra%C3%A7%C3%A3o/closed-and-open-book-ilustra%C3%A7%C3%A3o-royalty-free/1717280475</a:t>
            </a:r>
            <a:r>
              <a:rPr lang="pt-BR"/>
              <a:t> </a:t>
            </a:r>
            <a:endParaRPr/>
          </a:p>
          <a:p>
            <a:pPr indent="0" lvl="0" marL="0" rtl="0" algn="l">
              <a:lnSpc>
                <a:spcPct val="100000"/>
              </a:lnSpc>
              <a:spcBef>
                <a:spcPts val="0"/>
              </a:spcBef>
              <a:spcAft>
                <a:spcPts val="0"/>
              </a:spcAft>
              <a:buSzPts val="1100"/>
              <a:buNone/>
            </a:pPr>
            <a:r>
              <a:rPr lang="pt-BR"/>
              <a:t>Link imagem Lua: </a:t>
            </a:r>
            <a:r>
              <a:rPr lang="pt-BR" u="sng">
                <a:solidFill>
                  <a:schemeClr val="hlink"/>
                </a:solidFill>
                <a:hlinkClick r:id="rId3"/>
              </a:rPr>
              <a:t>https://www.gettyimages.com.br/detail/ilustra%C3%A7%C3%A3o/cartoon-smiling-moon-ilustra%C3%A7%C3%A3o-royalty-free/453134103</a:t>
            </a:r>
            <a:r>
              <a:rPr lang="pt-BR"/>
              <a:t> </a:t>
            </a:r>
            <a:endParaRPr/>
          </a:p>
          <a:p>
            <a:pPr indent="0" lvl="0" marL="0" rtl="0" algn="l">
              <a:lnSpc>
                <a:spcPct val="100000"/>
              </a:lnSpc>
              <a:spcBef>
                <a:spcPts val="0"/>
              </a:spcBef>
              <a:spcAft>
                <a:spcPts val="0"/>
              </a:spcAft>
              <a:buSzPts val="1100"/>
              <a:buNone/>
            </a:pPr>
            <a:r>
              <a:rPr lang="pt-BR"/>
              <a:t>Link imagem Lobo: </a:t>
            </a:r>
            <a:r>
              <a:rPr lang="pt-BR" u="sng">
                <a:solidFill>
                  <a:schemeClr val="hlink"/>
                </a:solidFill>
                <a:hlinkClick r:id="rId4"/>
              </a:rPr>
              <a:t>https://www.gettyimages.com.br/detail/ilustra%C3%A7%C3%A3o/running-wolf-ilustra%C3%A7%C3%A3o-royalty-free/160361888</a:t>
            </a:r>
            <a:r>
              <a:rPr lang="pt-BR"/>
              <a:t> </a:t>
            </a:r>
            <a:endParaRPr/>
          </a:p>
          <a:p>
            <a:pPr indent="0" lvl="0" marL="0" marR="0" rtl="0" algn="l">
              <a:lnSpc>
                <a:spcPct val="100000"/>
              </a:lnSpc>
              <a:spcBef>
                <a:spcPts val="0"/>
              </a:spcBef>
              <a:spcAft>
                <a:spcPts val="0"/>
              </a:spcAft>
              <a:buClr>
                <a:srgbClr val="000000"/>
              </a:buClr>
              <a:buSzPts val="1100"/>
              <a:buFont typeface="Arial"/>
              <a:buNone/>
            </a:pPr>
            <a:r>
              <a:rPr lang="pt-BR"/>
              <a:t>Link imagem Leão: </a:t>
            </a:r>
            <a:r>
              <a:rPr lang="pt-BR" u="sng">
                <a:solidFill>
                  <a:schemeClr val="hlink"/>
                </a:solidFill>
                <a:hlinkClick r:id="rId5"/>
              </a:rPr>
              <a:t>https://www.gettyimages.com.br/detail/ilustra%C3%A7%C3%A3o/cartoon-lion-sitting-ilustra%C3%A7%C3%A3o-royalty-free/486657740</a:t>
            </a:r>
            <a:r>
              <a:rPr lang="pt-BR"/>
              <a:t> </a:t>
            </a:r>
            <a:endParaRPr/>
          </a:p>
          <a:p>
            <a:pPr indent="0" lvl="1" marL="457200" rtl="0" algn="l">
              <a:lnSpc>
                <a:spcPct val="100000"/>
              </a:lnSpc>
              <a:spcBef>
                <a:spcPts val="135"/>
              </a:spcBef>
              <a:spcAft>
                <a:spcPts val="0"/>
              </a:spcAft>
              <a:buClr>
                <a:srgbClr val="231F20"/>
              </a:buClr>
              <a:buSzPts val="1200"/>
              <a:buFont typeface="Arial"/>
              <a:buNone/>
            </a:pPr>
            <a:r>
              <a:t/>
            </a:r>
            <a:endParaRPr/>
          </a:p>
        </p:txBody>
      </p:sp>
      <p:sp>
        <p:nvSpPr>
          <p:cNvPr id="457" name="Google Shape;457;p2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5" name="Shape 475"/>
        <p:cNvGrpSpPr/>
        <p:nvPr/>
      </p:nvGrpSpPr>
      <p:grpSpPr>
        <a:xfrm>
          <a:off x="0" y="0"/>
          <a:ext cx="0" cy="0"/>
          <a:chOff x="0" y="0"/>
          <a:chExt cx="0" cy="0"/>
        </a:xfrm>
      </p:grpSpPr>
      <p:sp>
        <p:nvSpPr>
          <p:cNvPr id="476" name="Google Shape;476;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1" marL="457200" rtl="0" algn="l">
              <a:lnSpc>
                <a:spcPct val="100000"/>
              </a:lnSpc>
              <a:spcBef>
                <a:spcPts val="135"/>
              </a:spcBef>
              <a:spcAft>
                <a:spcPts val="0"/>
              </a:spcAft>
              <a:buClr>
                <a:srgbClr val="231F20"/>
              </a:buClr>
              <a:buSzPts val="1200"/>
              <a:buFont typeface="Arial"/>
              <a:buNone/>
            </a:pPr>
            <a:r>
              <a:rPr lang="pt-BR"/>
              <a:t>Link imagem Livro: </a:t>
            </a:r>
            <a:r>
              <a:rPr lang="pt-BR" u="sng">
                <a:solidFill>
                  <a:schemeClr val="hlink"/>
                </a:solidFill>
                <a:hlinkClick r:id="rId2"/>
              </a:rPr>
              <a:t>https://www.gettyimages.com.br/detail/ilustra%C3%A7%C3%A3o/closed-and-open-book-ilustra%C3%A7%C3%A3o-royalty-free/1717280475</a:t>
            </a:r>
            <a:r>
              <a:rPr lang="pt-BR"/>
              <a:t> </a:t>
            </a:r>
            <a:endParaRPr/>
          </a:p>
          <a:p>
            <a:pPr indent="0" lvl="0" marL="0" rtl="0" algn="l">
              <a:lnSpc>
                <a:spcPct val="100000"/>
              </a:lnSpc>
              <a:spcBef>
                <a:spcPts val="0"/>
              </a:spcBef>
              <a:spcAft>
                <a:spcPts val="0"/>
              </a:spcAft>
              <a:buSzPts val="1100"/>
              <a:buNone/>
            </a:pPr>
            <a:r>
              <a:rPr lang="pt-BR"/>
              <a:t>Link imagem Lua: </a:t>
            </a:r>
            <a:r>
              <a:rPr lang="pt-BR" u="sng">
                <a:solidFill>
                  <a:schemeClr val="hlink"/>
                </a:solidFill>
                <a:hlinkClick r:id="rId3"/>
              </a:rPr>
              <a:t>https://www.gettyimages.com.br/detail/ilustra%C3%A7%C3%A3o/cartoon-smiling-moon-ilustra%C3%A7%C3%A3o-royalty-free/453134103</a:t>
            </a:r>
            <a:r>
              <a:rPr lang="pt-BR"/>
              <a:t> </a:t>
            </a:r>
            <a:endParaRPr/>
          </a:p>
          <a:p>
            <a:pPr indent="0" lvl="0" marL="0" rtl="0" algn="l">
              <a:lnSpc>
                <a:spcPct val="100000"/>
              </a:lnSpc>
              <a:spcBef>
                <a:spcPts val="0"/>
              </a:spcBef>
              <a:spcAft>
                <a:spcPts val="0"/>
              </a:spcAft>
              <a:buSzPts val="1100"/>
              <a:buNone/>
            </a:pPr>
            <a:r>
              <a:rPr lang="pt-BR"/>
              <a:t>Link imagem Lobo: </a:t>
            </a:r>
            <a:r>
              <a:rPr lang="pt-BR" u="sng">
                <a:solidFill>
                  <a:schemeClr val="hlink"/>
                </a:solidFill>
                <a:hlinkClick r:id="rId4"/>
              </a:rPr>
              <a:t>https://www.gettyimages.com.br/detail/ilustra%C3%A7%C3%A3o/running-wolf-ilustra%C3%A7%C3%A3o-royalty-free/160361888</a:t>
            </a:r>
            <a:r>
              <a:rPr lang="pt-BR"/>
              <a:t> </a:t>
            </a:r>
            <a:endParaRPr/>
          </a:p>
          <a:p>
            <a:pPr indent="0" lvl="0" marL="0" marR="0" rtl="0" algn="l">
              <a:lnSpc>
                <a:spcPct val="100000"/>
              </a:lnSpc>
              <a:spcBef>
                <a:spcPts val="0"/>
              </a:spcBef>
              <a:spcAft>
                <a:spcPts val="0"/>
              </a:spcAft>
              <a:buClr>
                <a:srgbClr val="000000"/>
              </a:buClr>
              <a:buSzPts val="1100"/>
              <a:buFont typeface="Arial"/>
              <a:buNone/>
            </a:pPr>
            <a:r>
              <a:rPr lang="pt-BR"/>
              <a:t>Link imagem Leão: </a:t>
            </a:r>
            <a:r>
              <a:rPr lang="pt-BR" u="sng">
                <a:solidFill>
                  <a:schemeClr val="hlink"/>
                </a:solidFill>
                <a:hlinkClick r:id="rId5"/>
              </a:rPr>
              <a:t>https://www.gettyimages.com.br/detail/ilustra%C3%A7%C3%A3o/cartoon-lion-sitting-ilustra%C3%A7%C3%A3o-royalty-free/486657740</a:t>
            </a:r>
            <a:r>
              <a:rPr lang="pt-BR"/>
              <a:t> </a:t>
            </a:r>
            <a:endParaRPr/>
          </a:p>
          <a:p>
            <a:pPr indent="0" lvl="1" marL="457200" rtl="0" algn="l">
              <a:lnSpc>
                <a:spcPct val="100000"/>
              </a:lnSpc>
              <a:spcBef>
                <a:spcPts val="135"/>
              </a:spcBef>
              <a:spcAft>
                <a:spcPts val="0"/>
              </a:spcAft>
              <a:buClr>
                <a:srgbClr val="231F20"/>
              </a:buClr>
              <a:buSzPts val="1200"/>
              <a:buFont typeface="Arial"/>
              <a:buNone/>
            </a:pPr>
            <a:r>
              <a:t/>
            </a:r>
            <a:endParaRPr/>
          </a:p>
        </p:txBody>
      </p:sp>
      <p:sp>
        <p:nvSpPr>
          <p:cNvPr id="477" name="Google Shape;477;p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6" name="Shape 496"/>
        <p:cNvGrpSpPr/>
        <p:nvPr/>
      </p:nvGrpSpPr>
      <p:grpSpPr>
        <a:xfrm>
          <a:off x="0" y="0"/>
          <a:ext cx="0" cy="0"/>
          <a:chOff x="0" y="0"/>
          <a:chExt cx="0" cy="0"/>
        </a:xfrm>
      </p:grpSpPr>
      <p:sp>
        <p:nvSpPr>
          <p:cNvPr id="497" name="Google Shape;497;p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1" marL="457200" rtl="0" algn="l">
              <a:lnSpc>
                <a:spcPct val="100000"/>
              </a:lnSpc>
              <a:spcBef>
                <a:spcPts val="135"/>
              </a:spcBef>
              <a:spcAft>
                <a:spcPts val="0"/>
              </a:spcAft>
              <a:buClr>
                <a:srgbClr val="231F20"/>
              </a:buClr>
              <a:buSzPts val="1200"/>
              <a:buFont typeface="Arial"/>
              <a:buNone/>
            </a:pPr>
            <a:r>
              <a:t/>
            </a:r>
            <a:endParaRPr/>
          </a:p>
        </p:txBody>
      </p:sp>
      <p:sp>
        <p:nvSpPr>
          <p:cNvPr id="498" name="Google Shape;498;p2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1" name="Shape 501"/>
        <p:cNvGrpSpPr/>
        <p:nvPr/>
      </p:nvGrpSpPr>
      <p:grpSpPr>
        <a:xfrm>
          <a:off x="0" y="0"/>
          <a:ext cx="0" cy="0"/>
          <a:chOff x="0" y="0"/>
          <a:chExt cx="0" cy="0"/>
        </a:xfrm>
      </p:grpSpPr>
      <p:sp>
        <p:nvSpPr>
          <p:cNvPr id="502" name="Google Shape;502;p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1" marL="457200" rtl="0" algn="l">
              <a:lnSpc>
                <a:spcPct val="100000"/>
              </a:lnSpc>
              <a:spcBef>
                <a:spcPts val="135"/>
              </a:spcBef>
              <a:spcAft>
                <a:spcPts val="0"/>
              </a:spcAft>
              <a:buClr>
                <a:srgbClr val="231F20"/>
              </a:buClr>
              <a:buSzPts val="1200"/>
              <a:buFont typeface="Arial"/>
              <a:buNone/>
            </a:pPr>
            <a:r>
              <a:t/>
            </a:r>
            <a:endParaRPr/>
          </a:p>
        </p:txBody>
      </p:sp>
      <p:sp>
        <p:nvSpPr>
          <p:cNvPr id="503" name="Google Shape;503;p2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1" name="Shape 521"/>
        <p:cNvGrpSpPr/>
        <p:nvPr/>
      </p:nvGrpSpPr>
      <p:grpSpPr>
        <a:xfrm>
          <a:off x="0" y="0"/>
          <a:ext cx="0" cy="0"/>
          <a:chOff x="0" y="0"/>
          <a:chExt cx="0" cy="0"/>
        </a:xfrm>
      </p:grpSpPr>
      <p:sp>
        <p:nvSpPr>
          <p:cNvPr id="522" name="Google Shape;522;p2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3" name="Google Shape;523;p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6" name="Shape 526"/>
        <p:cNvGrpSpPr/>
        <p:nvPr/>
      </p:nvGrpSpPr>
      <p:grpSpPr>
        <a:xfrm>
          <a:off x="0" y="0"/>
          <a:ext cx="0" cy="0"/>
          <a:chOff x="0" y="0"/>
          <a:chExt cx="0" cy="0"/>
        </a:xfrm>
      </p:grpSpPr>
      <p:sp>
        <p:nvSpPr>
          <p:cNvPr id="527" name="Google Shape;527;p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28" name="Google Shape;528;p2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pt-BR"/>
              <a:t>Link da imagem: </a:t>
            </a:r>
            <a:r>
              <a:rPr lang="pt-BR" u="sng">
                <a:solidFill>
                  <a:schemeClr val="hlink"/>
                </a:solidFill>
                <a:hlinkClick r:id="rId2"/>
              </a:rPr>
              <a:t>https://www.gettyimages.com.br/detail/ilustra%C3%A7%C3%A3o/little-red-riding-hood-and-the-wolf-ilustra%C3%A7%C3%A3o-royalty-free/156394335</a:t>
            </a:r>
            <a:r>
              <a:rPr lang="pt-BR"/>
              <a:t> </a:t>
            </a:r>
            <a:endParaRPr/>
          </a:p>
        </p:txBody>
      </p:sp>
      <p:sp>
        <p:nvSpPr>
          <p:cNvPr id="142" name="Google Shape;142;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1" name="Shape 531"/>
        <p:cNvGrpSpPr/>
        <p:nvPr/>
      </p:nvGrpSpPr>
      <p:grpSpPr>
        <a:xfrm>
          <a:off x="0" y="0"/>
          <a:ext cx="0" cy="0"/>
          <a:chOff x="0" y="0"/>
          <a:chExt cx="0" cy="0"/>
        </a:xfrm>
      </p:grpSpPr>
      <p:sp>
        <p:nvSpPr>
          <p:cNvPr id="532" name="Google Shape;532;p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a:p>
        </p:txBody>
      </p:sp>
      <p:sp>
        <p:nvSpPr>
          <p:cNvPr id="533" name="Google Shape;533;p3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6" name="Shape 536"/>
        <p:cNvGrpSpPr/>
        <p:nvPr/>
      </p:nvGrpSpPr>
      <p:grpSpPr>
        <a:xfrm>
          <a:off x="0" y="0"/>
          <a:ext cx="0" cy="0"/>
          <a:chOff x="0" y="0"/>
          <a:chExt cx="0" cy="0"/>
        </a:xfrm>
      </p:grpSpPr>
      <p:sp>
        <p:nvSpPr>
          <p:cNvPr id="537" name="Google Shape;537;p3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38" name="Google Shape;538;p3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0" name="Shape 540"/>
        <p:cNvGrpSpPr/>
        <p:nvPr/>
      </p:nvGrpSpPr>
      <p:grpSpPr>
        <a:xfrm>
          <a:off x="0" y="0"/>
          <a:ext cx="0" cy="0"/>
          <a:chOff x="0" y="0"/>
          <a:chExt cx="0" cy="0"/>
        </a:xfrm>
      </p:grpSpPr>
      <p:sp>
        <p:nvSpPr>
          <p:cNvPr id="541" name="Google Shape;541;p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42" name="Google Shape;542;p3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4" name="Shape 554"/>
        <p:cNvGrpSpPr/>
        <p:nvPr/>
      </p:nvGrpSpPr>
      <p:grpSpPr>
        <a:xfrm>
          <a:off x="0" y="0"/>
          <a:ext cx="0" cy="0"/>
          <a:chOff x="0" y="0"/>
          <a:chExt cx="0" cy="0"/>
        </a:xfrm>
      </p:grpSpPr>
      <p:sp>
        <p:nvSpPr>
          <p:cNvPr id="555" name="Google Shape;555;p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56" name="Google Shape;556;p3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4" name="Shape 564"/>
        <p:cNvGrpSpPr/>
        <p:nvPr/>
      </p:nvGrpSpPr>
      <p:grpSpPr>
        <a:xfrm>
          <a:off x="0" y="0"/>
          <a:ext cx="0" cy="0"/>
          <a:chOff x="0" y="0"/>
          <a:chExt cx="0" cy="0"/>
        </a:xfrm>
      </p:grpSpPr>
      <p:sp>
        <p:nvSpPr>
          <p:cNvPr id="565" name="Google Shape;565;p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66" name="Google Shape;566;p3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4" name="Shape 574"/>
        <p:cNvGrpSpPr/>
        <p:nvPr/>
      </p:nvGrpSpPr>
      <p:grpSpPr>
        <a:xfrm>
          <a:off x="0" y="0"/>
          <a:ext cx="0" cy="0"/>
          <a:chOff x="0" y="0"/>
          <a:chExt cx="0" cy="0"/>
        </a:xfrm>
      </p:grpSpPr>
      <p:sp>
        <p:nvSpPr>
          <p:cNvPr id="575" name="Google Shape;575;p3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76" name="Google Shape;576;p3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4" name="Shape 584"/>
        <p:cNvGrpSpPr/>
        <p:nvPr/>
      </p:nvGrpSpPr>
      <p:grpSpPr>
        <a:xfrm>
          <a:off x="0" y="0"/>
          <a:ext cx="0" cy="0"/>
          <a:chOff x="0" y="0"/>
          <a:chExt cx="0" cy="0"/>
        </a:xfrm>
      </p:grpSpPr>
      <p:sp>
        <p:nvSpPr>
          <p:cNvPr id="585" name="Google Shape;585;p3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86" name="Google Shape;586;p3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8" name="Shape 598"/>
        <p:cNvGrpSpPr/>
        <p:nvPr/>
      </p:nvGrpSpPr>
      <p:grpSpPr>
        <a:xfrm>
          <a:off x="0" y="0"/>
          <a:ext cx="0" cy="0"/>
          <a:chOff x="0" y="0"/>
          <a:chExt cx="0" cy="0"/>
        </a:xfrm>
      </p:grpSpPr>
      <p:sp>
        <p:nvSpPr>
          <p:cNvPr id="599" name="Google Shape;599;p3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00" name="Google Shape;600;p3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8" name="Shape 608"/>
        <p:cNvGrpSpPr/>
        <p:nvPr/>
      </p:nvGrpSpPr>
      <p:grpSpPr>
        <a:xfrm>
          <a:off x="0" y="0"/>
          <a:ext cx="0" cy="0"/>
          <a:chOff x="0" y="0"/>
          <a:chExt cx="0" cy="0"/>
        </a:xfrm>
      </p:grpSpPr>
      <p:sp>
        <p:nvSpPr>
          <p:cNvPr id="609" name="Google Shape;609;p3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10" name="Google Shape;610;p3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8" name="Shape 618"/>
        <p:cNvGrpSpPr/>
        <p:nvPr/>
      </p:nvGrpSpPr>
      <p:grpSpPr>
        <a:xfrm>
          <a:off x="0" y="0"/>
          <a:ext cx="0" cy="0"/>
          <a:chOff x="0" y="0"/>
          <a:chExt cx="0" cy="0"/>
        </a:xfrm>
      </p:grpSpPr>
      <p:sp>
        <p:nvSpPr>
          <p:cNvPr id="619" name="Google Shape;619;p3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20" name="Google Shape;620;p3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sz="1100">
              <a:solidFill>
                <a:srgbClr val="231F20"/>
              </a:solidFill>
              <a:latin typeface="Arial"/>
              <a:ea typeface="Arial"/>
              <a:cs typeface="Arial"/>
              <a:sym typeface="Arial"/>
            </a:endParaRPr>
          </a:p>
          <a:p>
            <a:pPr indent="0" lvl="0" marL="0" rtl="0" algn="l">
              <a:lnSpc>
                <a:spcPct val="100000"/>
              </a:lnSpc>
              <a:spcBef>
                <a:spcPts val="0"/>
              </a:spcBef>
              <a:spcAft>
                <a:spcPts val="0"/>
              </a:spcAft>
              <a:buSzPts val="1100"/>
              <a:buNone/>
            </a:pPr>
            <a:r>
              <a:rPr lang="pt-BR"/>
              <a:t>Link da imagem: </a:t>
            </a:r>
            <a:r>
              <a:rPr lang="pt-BR" u="sng">
                <a:solidFill>
                  <a:schemeClr val="hlink"/>
                </a:solidFill>
                <a:hlinkClick r:id="rId2"/>
              </a:rPr>
              <a:t>https://www.gettyimages.com.br/detail/ilustra%C3%A7%C3%A3o/little-red-riding-hood-and-the-wolf-ilustra%C3%A7%C3%A3o-royalty-free/156394335</a:t>
            </a:r>
            <a:r>
              <a:rPr lang="pt-BR"/>
              <a:t> </a:t>
            </a:r>
            <a:endParaRPr sz="1100">
              <a:solidFill>
                <a:srgbClr val="231F20"/>
              </a:solidFill>
              <a:latin typeface="Arial"/>
              <a:ea typeface="Arial"/>
              <a:cs typeface="Arial"/>
              <a:sym typeface="Arial"/>
            </a:endParaRPr>
          </a:p>
        </p:txBody>
      </p:sp>
      <p:sp>
        <p:nvSpPr>
          <p:cNvPr id="156" name="Google Shape;156;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3344545" rtl="0" algn="l">
              <a:lnSpc>
                <a:spcPct val="108000"/>
              </a:lnSpc>
              <a:spcBef>
                <a:spcPts val="135"/>
              </a:spcBef>
              <a:spcAft>
                <a:spcPts val="0"/>
              </a:spcAft>
              <a:buSzPts val="1100"/>
              <a:buNone/>
            </a:pPr>
            <a:r>
              <a:t/>
            </a:r>
            <a:endParaRPr i="0"/>
          </a:p>
        </p:txBody>
      </p:sp>
      <p:sp>
        <p:nvSpPr>
          <p:cNvPr id="168" name="Google Shape;168;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3344545" rtl="0" algn="l">
              <a:lnSpc>
                <a:spcPct val="108000"/>
              </a:lnSpc>
              <a:spcBef>
                <a:spcPts val="135"/>
              </a:spcBef>
              <a:spcAft>
                <a:spcPts val="0"/>
              </a:spcAft>
              <a:buSzPts val="1100"/>
              <a:buNone/>
            </a:pPr>
            <a:r>
              <a:t/>
            </a:r>
            <a:endParaRPr i="0"/>
          </a:p>
        </p:txBody>
      </p:sp>
      <p:sp>
        <p:nvSpPr>
          <p:cNvPr id="176" name="Google Shape;176;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b="1" i="0" sz="1100">
              <a:latin typeface="Arial"/>
              <a:ea typeface="Arial"/>
              <a:cs typeface="Arial"/>
              <a:sym typeface="Arial"/>
            </a:endParaRPr>
          </a:p>
        </p:txBody>
      </p:sp>
      <p:sp>
        <p:nvSpPr>
          <p:cNvPr id="188" name="Google Shape;188;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96" name="Google Shape;196;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03" name="Google Shape;203;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 Id="rId3" Type="http://schemas.openxmlformats.org/officeDocument/2006/relationships/image" Target="../media/image6.png"/><Relationship Id="rId4" Type="http://schemas.openxmlformats.org/officeDocument/2006/relationships/image" Target="../media/image1.png"/><Relationship Id="rId5" Type="http://schemas.openxmlformats.org/officeDocument/2006/relationships/image" Target="../media/image5.png"/><Relationship Id="rId6" Type="http://schemas.openxmlformats.org/officeDocument/2006/relationships/image" Target="../media/image4.png"/><Relationship Id="rId7" Type="http://schemas.openxmlformats.org/officeDocument/2006/relationships/image" Target="../media/image3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 Id="rId3" Type="http://schemas.openxmlformats.org/officeDocument/2006/relationships/image" Target="../media/image2.png"/><Relationship Id="rId4" Type="http://schemas.openxmlformats.org/officeDocument/2006/relationships/image" Target="../media/image32.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5.png"/><Relationship Id="rId3" Type="http://schemas.openxmlformats.org/officeDocument/2006/relationships/image" Target="../media/image8.jpg"/><Relationship Id="rId4" Type="http://schemas.openxmlformats.org/officeDocument/2006/relationships/image" Target="../media/image7.png"/><Relationship Id="rId5" Type="http://schemas.openxmlformats.org/officeDocument/2006/relationships/image" Target="../media/image9.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 Id="rId3"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Capa - LP">
  <p:cSld name="1. Capa - LP">
    <p:bg>
      <p:bgPr>
        <a:blipFill>
          <a:blip r:embed="rId2">
            <a:alphaModFix/>
          </a:blip>
          <a:stretch>
            <a:fillRect/>
          </a:stretch>
        </a:blipFill>
      </p:bgPr>
    </p:bg>
    <p:spTree>
      <p:nvGrpSpPr>
        <p:cNvPr id="9" name="Shape 9"/>
        <p:cNvGrpSpPr/>
        <p:nvPr/>
      </p:nvGrpSpPr>
      <p:grpSpPr>
        <a:xfrm>
          <a:off x="0" y="0"/>
          <a:ext cx="0" cy="0"/>
          <a:chOff x="0" y="0"/>
          <a:chExt cx="0" cy="0"/>
        </a:xfrm>
      </p:grpSpPr>
      <p:pic>
        <p:nvPicPr>
          <p:cNvPr id="10" name="Google Shape;10;p2"/>
          <p:cNvPicPr preferRelativeResize="0"/>
          <p:nvPr/>
        </p:nvPicPr>
        <p:blipFill rotWithShape="1">
          <a:blip r:embed="rId3">
            <a:alphaModFix/>
          </a:blip>
          <a:srcRect b="0" l="0" r="0" t="0"/>
          <a:stretch/>
        </p:blipFill>
        <p:spPr>
          <a:xfrm>
            <a:off x="333171" y="340599"/>
            <a:ext cx="1453667" cy="1157133"/>
          </a:xfrm>
          <a:prstGeom prst="rect">
            <a:avLst/>
          </a:prstGeom>
          <a:noFill/>
          <a:ln>
            <a:noFill/>
          </a:ln>
        </p:spPr>
      </p:pic>
      <p:pic>
        <p:nvPicPr>
          <p:cNvPr id="11" name="Google Shape;11;p2"/>
          <p:cNvPicPr preferRelativeResize="0"/>
          <p:nvPr/>
        </p:nvPicPr>
        <p:blipFill rotWithShape="1">
          <a:blip r:embed="rId4">
            <a:alphaModFix/>
          </a:blip>
          <a:srcRect b="0" l="0" r="0" t="0"/>
          <a:stretch/>
        </p:blipFill>
        <p:spPr>
          <a:xfrm>
            <a:off x="2029933" y="536801"/>
            <a:ext cx="1453667" cy="545985"/>
          </a:xfrm>
          <a:prstGeom prst="rect">
            <a:avLst/>
          </a:prstGeom>
          <a:noFill/>
          <a:ln>
            <a:noFill/>
          </a:ln>
        </p:spPr>
      </p:pic>
      <p:pic>
        <p:nvPicPr>
          <p:cNvPr id="12" name="Google Shape;12;p2"/>
          <p:cNvPicPr preferRelativeResize="0"/>
          <p:nvPr/>
        </p:nvPicPr>
        <p:blipFill rotWithShape="1">
          <a:blip r:embed="rId5">
            <a:alphaModFix/>
          </a:blip>
          <a:srcRect b="0" l="0" r="0" t="0"/>
          <a:stretch/>
        </p:blipFill>
        <p:spPr>
          <a:xfrm>
            <a:off x="5458600" y="809983"/>
            <a:ext cx="1382733" cy="1338951"/>
          </a:xfrm>
          <a:prstGeom prst="rect">
            <a:avLst/>
          </a:prstGeom>
          <a:noFill/>
          <a:ln>
            <a:noFill/>
          </a:ln>
        </p:spPr>
      </p:pic>
      <p:sp>
        <p:nvSpPr>
          <p:cNvPr id="13" name="Google Shape;13;p2"/>
          <p:cNvSpPr txBox="1"/>
          <p:nvPr/>
        </p:nvSpPr>
        <p:spPr>
          <a:xfrm rot="-5400000">
            <a:off x="11496300" y="1477333"/>
            <a:ext cx="1178800" cy="389746"/>
          </a:xfrm>
          <a:prstGeom prst="rect">
            <a:avLst/>
          </a:prstGeom>
          <a:noFill/>
          <a:ln>
            <a:noFill/>
          </a:ln>
        </p:spPr>
        <p:txBody>
          <a:bodyPr anchorCtr="0" anchor="t" bIns="121900" lIns="121900" spcFirstLastPara="1" rIns="121900" wrap="square" tIns="121900">
            <a:spAutoFit/>
          </a:bodyPr>
          <a:lstStyle/>
          <a:p>
            <a:pPr indent="0" lvl="0" marL="0" marR="0" rtl="0" algn="l">
              <a:lnSpc>
                <a:spcPct val="100000"/>
              </a:lnSpc>
              <a:spcBef>
                <a:spcPts val="0"/>
              </a:spcBef>
              <a:spcAft>
                <a:spcPts val="0"/>
              </a:spcAft>
              <a:buClr>
                <a:srgbClr val="000000"/>
              </a:buClr>
              <a:buSzPts val="700"/>
              <a:buFont typeface="Arial"/>
              <a:buNone/>
            </a:pPr>
            <a:r>
              <a:rPr b="0" i="0" lang="pt-BR" sz="933" u="none" cap="none" strike="noStrike">
                <a:solidFill>
                  <a:srgbClr val="333333"/>
                </a:solidFill>
                <a:latin typeface="Grandstander Medium"/>
                <a:ea typeface="Grandstander Medium"/>
                <a:cs typeface="Grandstander Medium"/>
                <a:sym typeface="Grandstander Medium"/>
              </a:rPr>
              <a:t>2026_AI_V1</a:t>
            </a:r>
            <a:endParaRPr b="0" i="0" sz="933" u="none" cap="none" strike="noStrike">
              <a:solidFill>
                <a:srgbClr val="000000"/>
              </a:solidFill>
              <a:latin typeface="Grandstander Medium"/>
              <a:ea typeface="Grandstander Medium"/>
              <a:cs typeface="Grandstander Medium"/>
              <a:sym typeface="Grandstander Medium"/>
            </a:endParaRPr>
          </a:p>
        </p:txBody>
      </p:sp>
      <p:pic>
        <p:nvPicPr>
          <p:cNvPr id="14" name="Google Shape;14;p2"/>
          <p:cNvPicPr preferRelativeResize="0"/>
          <p:nvPr/>
        </p:nvPicPr>
        <p:blipFill rotWithShape="1">
          <a:blip r:embed="rId6">
            <a:alphaModFix/>
          </a:blip>
          <a:srcRect b="0" l="0" r="0" t="0"/>
          <a:stretch/>
        </p:blipFill>
        <p:spPr>
          <a:xfrm>
            <a:off x="10442267" y="340601"/>
            <a:ext cx="1382733" cy="1358033"/>
          </a:xfrm>
          <a:prstGeom prst="rect">
            <a:avLst/>
          </a:prstGeom>
          <a:noFill/>
          <a:ln>
            <a:noFill/>
          </a:ln>
        </p:spPr>
      </p:pic>
      <p:sp>
        <p:nvSpPr>
          <p:cNvPr id="15" name="Google Shape;15;p2"/>
          <p:cNvSpPr/>
          <p:nvPr/>
        </p:nvSpPr>
        <p:spPr>
          <a:xfrm flipH="1" rot="-48255">
            <a:off x="10675849" y="1045337"/>
            <a:ext cx="1082907" cy="565675"/>
          </a:xfrm>
          <a:prstGeom prst="roundRect">
            <a:avLst>
              <a:gd fmla="val 7293" name="adj"/>
            </a:avLst>
          </a:prstGeom>
          <a:no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200"/>
              <a:buFont typeface="Arial"/>
              <a:buNone/>
            </a:pPr>
            <a:r>
              <a:rPr b="0" i="0" lang="pt-BR" sz="2667" u="none" cap="none" strike="noStrike">
                <a:solidFill>
                  <a:srgbClr val="FFFFFF"/>
                </a:solidFill>
                <a:latin typeface="Grandstander Medium"/>
                <a:ea typeface="Grandstander Medium"/>
                <a:cs typeface="Grandstander Medium"/>
                <a:sym typeface="Grandstander Medium"/>
              </a:rPr>
              <a:t>ANO</a:t>
            </a:r>
            <a:endParaRPr b="0" i="0" sz="2667" u="none" cap="none" strike="noStrike">
              <a:solidFill>
                <a:srgbClr val="FFFFFF"/>
              </a:solidFill>
              <a:latin typeface="Arial"/>
              <a:ea typeface="Arial"/>
              <a:cs typeface="Arial"/>
              <a:sym typeface="Arial"/>
            </a:endParaRPr>
          </a:p>
        </p:txBody>
      </p:sp>
      <p:pic>
        <p:nvPicPr>
          <p:cNvPr descr="Logotipo&#10;&#10;O conteúdo gerado por IA pode estar incorreto." id="16" name="Google Shape;16;p2"/>
          <p:cNvPicPr preferRelativeResize="0"/>
          <p:nvPr/>
        </p:nvPicPr>
        <p:blipFill rotWithShape="1">
          <a:blip r:embed="rId7">
            <a:alphaModFix/>
          </a:blip>
          <a:srcRect b="26728" l="12785" r="12554" t="25688"/>
          <a:stretch/>
        </p:blipFill>
        <p:spPr>
          <a:xfrm>
            <a:off x="9988148" y="5719947"/>
            <a:ext cx="1879182" cy="847047"/>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 Contra capa">
  <p:cSld name="10. Contra capa">
    <p:bg>
      <p:bgPr>
        <a:blipFill>
          <a:blip r:embed="rId2">
            <a:alphaModFix/>
          </a:blip>
          <a:stretch>
            <a:fillRect/>
          </a:stretch>
        </a:blipFill>
      </p:bgPr>
    </p:bg>
    <p:spTree>
      <p:nvGrpSpPr>
        <p:cNvPr id="74" name="Shape 74"/>
        <p:cNvGrpSpPr/>
        <p:nvPr/>
      </p:nvGrpSpPr>
      <p:grpSpPr>
        <a:xfrm>
          <a:off x="0" y="0"/>
          <a:ext cx="0" cy="0"/>
          <a:chOff x="0" y="0"/>
          <a:chExt cx="0" cy="0"/>
        </a:xfrm>
      </p:grpSpPr>
      <p:pic>
        <p:nvPicPr>
          <p:cNvPr id="75" name="Google Shape;75;p11"/>
          <p:cNvPicPr preferRelativeResize="0"/>
          <p:nvPr/>
        </p:nvPicPr>
        <p:blipFill rotWithShape="1">
          <a:blip r:embed="rId3">
            <a:alphaModFix/>
          </a:blip>
          <a:srcRect b="0" l="0" r="0" t="0"/>
          <a:stretch/>
        </p:blipFill>
        <p:spPr>
          <a:xfrm>
            <a:off x="4284034" y="1616689"/>
            <a:ext cx="4030333" cy="3987200"/>
          </a:xfrm>
          <a:prstGeom prst="rect">
            <a:avLst/>
          </a:prstGeom>
          <a:noFill/>
          <a:ln>
            <a:noFill/>
          </a:ln>
        </p:spPr>
      </p:pic>
      <p:sp>
        <p:nvSpPr>
          <p:cNvPr id="76" name="Google Shape;76;p11"/>
          <p:cNvSpPr txBox="1"/>
          <p:nvPr/>
        </p:nvSpPr>
        <p:spPr>
          <a:xfrm rot="-5400000">
            <a:off x="11496300" y="482867"/>
            <a:ext cx="1178800" cy="389746"/>
          </a:xfrm>
          <a:prstGeom prst="rect">
            <a:avLst/>
          </a:prstGeom>
          <a:noFill/>
          <a:ln>
            <a:noFill/>
          </a:ln>
        </p:spPr>
        <p:txBody>
          <a:bodyPr anchorCtr="0" anchor="t" bIns="121900" lIns="121900" spcFirstLastPara="1" rIns="121900" wrap="square" tIns="121900">
            <a:spAutoFit/>
          </a:bodyPr>
          <a:lstStyle/>
          <a:p>
            <a:pPr indent="0" lvl="0" marL="0" marR="0" rtl="0" algn="l">
              <a:lnSpc>
                <a:spcPct val="100000"/>
              </a:lnSpc>
              <a:spcBef>
                <a:spcPts val="0"/>
              </a:spcBef>
              <a:spcAft>
                <a:spcPts val="0"/>
              </a:spcAft>
              <a:buClr>
                <a:srgbClr val="000000"/>
              </a:buClr>
              <a:buSzPts val="700"/>
              <a:buFont typeface="Arial"/>
              <a:buNone/>
            </a:pPr>
            <a:r>
              <a:rPr b="0" i="0" lang="pt-BR" sz="933" u="none" cap="none" strike="noStrike">
                <a:solidFill>
                  <a:srgbClr val="333333"/>
                </a:solidFill>
                <a:latin typeface="Grandstander Medium"/>
                <a:ea typeface="Grandstander Medium"/>
                <a:cs typeface="Grandstander Medium"/>
                <a:sym typeface="Grandstander Medium"/>
              </a:rPr>
              <a:t>2026_AI_V1</a:t>
            </a:r>
            <a:endParaRPr b="0" i="0" sz="933" u="none" cap="none" strike="noStrike">
              <a:solidFill>
                <a:srgbClr val="000000"/>
              </a:solidFill>
              <a:latin typeface="Grandstander Medium"/>
              <a:ea typeface="Grandstander Medium"/>
              <a:cs typeface="Grandstander Medium"/>
              <a:sym typeface="Grandstander Medium"/>
            </a:endParaRPr>
          </a:p>
        </p:txBody>
      </p:sp>
      <p:pic>
        <p:nvPicPr>
          <p:cNvPr descr="Logotipo&#10;&#10;O conteúdo gerado por IA pode estar incorreto." id="77" name="Google Shape;77;p11"/>
          <p:cNvPicPr preferRelativeResize="0"/>
          <p:nvPr/>
        </p:nvPicPr>
        <p:blipFill rotWithShape="1">
          <a:blip r:embed="rId4">
            <a:alphaModFix/>
          </a:blip>
          <a:srcRect b="26728" l="12785" r="12554" t="25688"/>
          <a:stretch/>
        </p:blipFill>
        <p:spPr>
          <a:xfrm>
            <a:off x="5098298" y="3071327"/>
            <a:ext cx="2605000" cy="1174212"/>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 Sistematizando">
  <p:cSld name="1_6. Sistematizando">
    <p:bg>
      <p:bgPr>
        <a:blipFill>
          <a:blip r:embed="rId2">
            <a:alphaModFix/>
          </a:blip>
          <a:stretch>
            <a:fillRect/>
          </a:stretch>
        </a:blipFill>
      </p:bgPr>
    </p:bg>
    <p:spTree>
      <p:nvGrpSpPr>
        <p:cNvPr id="78" name="Shape 78"/>
        <p:cNvGrpSpPr/>
        <p:nvPr/>
      </p:nvGrpSpPr>
      <p:grpSpPr>
        <a:xfrm>
          <a:off x="0" y="0"/>
          <a:ext cx="0" cy="0"/>
          <a:chOff x="0" y="0"/>
          <a:chExt cx="0" cy="0"/>
        </a:xfrm>
      </p:grpSpPr>
      <p:sp>
        <p:nvSpPr>
          <p:cNvPr id="79" name="Google Shape;79;p12"/>
          <p:cNvSpPr txBox="1"/>
          <p:nvPr>
            <p:ph idx="12" type="sldNum"/>
          </p:nvPr>
        </p:nvSpPr>
        <p:spPr>
          <a:xfrm>
            <a:off x="11296611" y="6248544"/>
            <a:ext cx="731600" cy="389756"/>
          </a:xfrm>
          <a:prstGeom prst="rect">
            <a:avLst/>
          </a:prstGeom>
          <a:noFill/>
          <a:ln>
            <a:noFill/>
          </a:ln>
        </p:spPr>
        <p:txBody>
          <a:bodyPr anchorCtr="0" anchor="ctr" bIns="91425" lIns="91425" spcFirstLastPara="1" rIns="91425" wrap="square" tIns="91425">
            <a:spAutoFit/>
          </a:bodyPr>
          <a:lstStyle>
            <a:lvl1pPr indent="0" lvl="0"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pt-BR"/>
              <a:t>‹#›</a:t>
            </a:fld>
            <a:endParaRPr/>
          </a:p>
        </p:txBody>
      </p:sp>
      <p:sp>
        <p:nvSpPr>
          <p:cNvPr id="80" name="Google Shape;80;p12"/>
          <p:cNvSpPr/>
          <p:nvPr/>
        </p:nvSpPr>
        <p:spPr>
          <a:xfrm>
            <a:off x="273133" y="300433"/>
            <a:ext cx="11676000" cy="6268000"/>
          </a:xfrm>
          <a:prstGeom prst="roundRect">
            <a:avLst>
              <a:gd fmla="val 3153" name="adj"/>
            </a:avLst>
          </a:prstGeom>
          <a:solidFill>
            <a:srgbClr val="FFFFFF"/>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867" u="none" cap="none" strike="noStrike">
              <a:solidFill>
                <a:srgbClr val="000000"/>
              </a:solidFill>
              <a:latin typeface="Arial"/>
              <a:ea typeface="Arial"/>
              <a:cs typeface="Arial"/>
              <a:sym typeface="Arial"/>
            </a:endParaRPr>
          </a:p>
        </p:txBody>
      </p:sp>
      <p:sp>
        <p:nvSpPr>
          <p:cNvPr id="81" name="Google Shape;81;p12"/>
          <p:cNvSpPr txBox="1"/>
          <p:nvPr/>
        </p:nvSpPr>
        <p:spPr>
          <a:xfrm rot="-5400000">
            <a:off x="11496300" y="482867"/>
            <a:ext cx="1178800" cy="389746"/>
          </a:xfrm>
          <a:prstGeom prst="rect">
            <a:avLst/>
          </a:prstGeom>
          <a:noFill/>
          <a:ln>
            <a:noFill/>
          </a:ln>
        </p:spPr>
        <p:txBody>
          <a:bodyPr anchorCtr="0" anchor="t" bIns="121900" lIns="121900" spcFirstLastPara="1" rIns="121900" wrap="square" tIns="121900">
            <a:spAutoFit/>
          </a:bodyPr>
          <a:lstStyle/>
          <a:p>
            <a:pPr indent="0" lvl="0" marL="0" marR="0" rtl="0" algn="l">
              <a:lnSpc>
                <a:spcPct val="100000"/>
              </a:lnSpc>
              <a:spcBef>
                <a:spcPts val="0"/>
              </a:spcBef>
              <a:spcAft>
                <a:spcPts val="0"/>
              </a:spcAft>
              <a:buClr>
                <a:srgbClr val="000000"/>
              </a:buClr>
              <a:buSzPts val="700"/>
              <a:buFont typeface="Arial"/>
              <a:buNone/>
            </a:pPr>
            <a:r>
              <a:rPr b="0" i="0" lang="pt-BR" sz="933" u="none" cap="none" strike="noStrike">
                <a:solidFill>
                  <a:srgbClr val="333333"/>
                </a:solidFill>
                <a:latin typeface="Grandstander Medium"/>
                <a:ea typeface="Grandstander Medium"/>
                <a:cs typeface="Grandstander Medium"/>
                <a:sym typeface="Grandstander Medium"/>
              </a:rPr>
              <a:t>2026_AI_V1</a:t>
            </a:r>
            <a:endParaRPr b="0" i="0" sz="933" u="none" cap="none" strike="noStrike">
              <a:solidFill>
                <a:srgbClr val="000000"/>
              </a:solidFill>
              <a:latin typeface="Grandstander Medium"/>
              <a:ea typeface="Grandstander Medium"/>
              <a:cs typeface="Grandstander Medium"/>
              <a:sym typeface="Grandstander Medium"/>
            </a:endParaRPr>
          </a:p>
        </p:txBody>
      </p:sp>
      <p:sp>
        <p:nvSpPr>
          <p:cNvPr id="82" name="Google Shape;82;p12"/>
          <p:cNvSpPr/>
          <p:nvPr/>
        </p:nvSpPr>
        <p:spPr>
          <a:xfrm rot="-120000">
            <a:off x="181707" y="183724"/>
            <a:ext cx="1855682" cy="489413"/>
          </a:xfrm>
          <a:prstGeom prst="roundRect">
            <a:avLst>
              <a:gd fmla="val 50000" name="adj"/>
            </a:avLst>
          </a:prstGeom>
          <a:solidFill>
            <a:srgbClr val="74489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2600" u="none" cap="none" strike="noStrike">
              <a:solidFill>
                <a:schemeClr val="lt1"/>
              </a:solidFill>
              <a:latin typeface="Grandstander SemiBold"/>
              <a:ea typeface="Grandstander SemiBold"/>
              <a:cs typeface="Grandstander SemiBold"/>
              <a:sym typeface="Grandstander SemiBold"/>
            </a:endParaRPr>
          </a:p>
        </p:txBody>
      </p:sp>
      <p:sp>
        <p:nvSpPr>
          <p:cNvPr id="83" name="Google Shape;83;p12"/>
          <p:cNvSpPr/>
          <p:nvPr/>
        </p:nvSpPr>
        <p:spPr>
          <a:xfrm>
            <a:off x="9526137" y="492691"/>
            <a:ext cx="2157863" cy="389513"/>
          </a:xfrm>
          <a:prstGeom prst="roundRect">
            <a:avLst>
              <a:gd fmla="val 50000" name="adj"/>
            </a:avLst>
          </a:prstGeom>
          <a:solidFill>
            <a:srgbClr val="74489D"/>
          </a:solidFill>
          <a:ln>
            <a:noFill/>
          </a:ln>
        </p:spPr>
        <p:txBody>
          <a:bodyPr anchorCtr="0" anchor="t" bIns="0" lIns="72000" spcFirstLastPara="1" rIns="10800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pt-BR" sz="1800" u="none" cap="none" strike="noStrike">
                <a:solidFill>
                  <a:schemeClr val="lt1"/>
                </a:solidFill>
                <a:latin typeface="Grandstander"/>
                <a:ea typeface="Grandstander"/>
                <a:cs typeface="Grandstander"/>
                <a:sym typeface="Grandstander"/>
              </a:rPr>
              <a:t>PRINT DO SLIDE</a:t>
            </a:r>
            <a:endParaRPr b="0" i="0" sz="1400" u="none" cap="none" strike="noStrike">
              <a:solidFill>
                <a:srgbClr val="000000"/>
              </a:solidFill>
              <a:latin typeface="Arial"/>
              <a:ea typeface="Arial"/>
              <a:cs typeface="Arial"/>
              <a:sym typeface="Arial"/>
            </a:endParaRPr>
          </a:p>
        </p:txBody>
      </p:sp>
      <p:sp>
        <p:nvSpPr>
          <p:cNvPr id="84" name="Google Shape;84;p12"/>
          <p:cNvSpPr/>
          <p:nvPr>
            <p:ph idx="2" type="pic"/>
          </p:nvPr>
        </p:nvSpPr>
        <p:spPr>
          <a:xfrm>
            <a:off x="5765600" y="964092"/>
            <a:ext cx="5918400" cy="3369600"/>
          </a:xfrm>
          <a:prstGeom prst="rect">
            <a:avLst/>
          </a:prstGeom>
          <a:solidFill>
            <a:schemeClr val="lt2"/>
          </a:solidFill>
          <a:ln>
            <a:noFill/>
          </a:ln>
        </p:spPr>
      </p:sp>
      <p:sp>
        <p:nvSpPr>
          <p:cNvPr id="85" name="Google Shape;85;p12"/>
          <p:cNvSpPr txBox="1"/>
          <p:nvPr>
            <p:ph idx="1" type="subTitle"/>
          </p:nvPr>
        </p:nvSpPr>
        <p:spPr>
          <a:xfrm rot="-120000">
            <a:off x="176437" y="168921"/>
            <a:ext cx="1871300" cy="545516"/>
          </a:xfrm>
          <a:prstGeom prst="rect">
            <a:avLst/>
          </a:prstGeom>
          <a:noFill/>
          <a:ln>
            <a:noFill/>
          </a:ln>
        </p:spPr>
        <p:txBody>
          <a:bodyPr anchorCtr="0" anchor="ctr" bIns="72000" lIns="216000" spcFirstLastPara="1" rIns="216000" wrap="square" tIns="72000">
            <a:spAutoFit/>
          </a:bodyPr>
          <a:lstStyle>
            <a:lvl1pPr lvl="0" algn="ctr">
              <a:lnSpc>
                <a:spcPct val="100000"/>
              </a:lnSpc>
              <a:spcBef>
                <a:spcPts val="0"/>
              </a:spcBef>
              <a:spcAft>
                <a:spcPts val="0"/>
              </a:spcAft>
              <a:buSzPts val="2000"/>
              <a:buNone/>
              <a:defRPr b="1" sz="2600">
                <a:solidFill>
                  <a:schemeClr val="lt1"/>
                </a:solidFill>
                <a:latin typeface="Grandstander"/>
                <a:ea typeface="Grandstander"/>
                <a:cs typeface="Grandstander"/>
                <a:sym typeface="Grandstander"/>
              </a:defRPr>
            </a:lvl1pPr>
            <a:lvl2pPr lvl="1" algn="l">
              <a:lnSpc>
                <a:spcPct val="100000"/>
              </a:lnSpc>
              <a:spcBef>
                <a:spcPts val="0"/>
              </a:spcBef>
              <a:spcAft>
                <a:spcPts val="0"/>
              </a:spcAft>
              <a:buSzPts val="2000"/>
              <a:buNone/>
              <a:defRPr/>
            </a:lvl2pPr>
            <a:lvl3pPr lvl="2" algn="l">
              <a:lnSpc>
                <a:spcPct val="100000"/>
              </a:lnSpc>
              <a:spcBef>
                <a:spcPts val="0"/>
              </a:spcBef>
              <a:spcAft>
                <a:spcPts val="0"/>
              </a:spcAft>
              <a:buSzPts val="2000"/>
              <a:buNone/>
              <a:defRPr/>
            </a:lvl3pPr>
            <a:lvl4pPr lvl="3" algn="l">
              <a:lnSpc>
                <a:spcPct val="100000"/>
              </a:lnSpc>
              <a:spcBef>
                <a:spcPts val="0"/>
              </a:spcBef>
              <a:spcAft>
                <a:spcPts val="0"/>
              </a:spcAft>
              <a:buSzPts val="2000"/>
              <a:buNone/>
              <a:defRPr/>
            </a:lvl4pPr>
            <a:lvl5pPr lvl="4" algn="l">
              <a:lnSpc>
                <a:spcPct val="100000"/>
              </a:lnSpc>
              <a:spcBef>
                <a:spcPts val="0"/>
              </a:spcBef>
              <a:spcAft>
                <a:spcPts val="0"/>
              </a:spcAft>
              <a:buSzPts val="2000"/>
              <a:buNone/>
              <a:defRPr/>
            </a:lvl5pPr>
            <a:lvl6pPr lvl="5" algn="l">
              <a:lnSpc>
                <a:spcPct val="100000"/>
              </a:lnSpc>
              <a:spcBef>
                <a:spcPts val="0"/>
              </a:spcBef>
              <a:spcAft>
                <a:spcPts val="0"/>
              </a:spcAft>
              <a:buSzPts val="2000"/>
              <a:buNone/>
              <a:defRPr/>
            </a:lvl6pPr>
            <a:lvl7pPr lvl="6" algn="l">
              <a:lnSpc>
                <a:spcPct val="100000"/>
              </a:lnSpc>
              <a:spcBef>
                <a:spcPts val="0"/>
              </a:spcBef>
              <a:spcAft>
                <a:spcPts val="0"/>
              </a:spcAft>
              <a:buSzPts val="2000"/>
              <a:buNone/>
              <a:defRPr/>
            </a:lvl7pPr>
            <a:lvl8pPr lvl="7" algn="l">
              <a:lnSpc>
                <a:spcPct val="100000"/>
              </a:lnSpc>
              <a:spcBef>
                <a:spcPts val="0"/>
              </a:spcBef>
              <a:spcAft>
                <a:spcPts val="0"/>
              </a:spcAft>
              <a:buSzPts val="2000"/>
              <a:buNone/>
              <a:defRPr/>
            </a:lvl8pPr>
            <a:lvl9pPr lvl="8" algn="l">
              <a:lnSpc>
                <a:spcPct val="100000"/>
              </a:lnSpc>
              <a:spcBef>
                <a:spcPts val="0"/>
              </a:spcBef>
              <a:spcAft>
                <a:spcPts val="0"/>
              </a:spcAft>
              <a:buSzPts val="2000"/>
              <a:buNone/>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R LEGAL">
  <p:cSld name="LER LEGAL">
    <p:bg>
      <p:bgPr>
        <a:blipFill>
          <a:blip r:embed="rId2">
            <a:alphaModFix/>
          </a:blip>
          <a:stretch>
            <a:fillRect/>
          </a:stretch>
        </a:blipFill>
      </p:bgPr>
    </p:bg>
    <p:spTree>
      <p:nvGrpSpPr>
        <p:cNvPr id="86" name="Shape 86"/>
        <p:cNvGrpSpPr/>
        <p:nvPr/>
      </p:nvGrpSpPr>
      <p:grpSpPr>
        <a:xfrm>
          <a:off x="0" y="0"/>
          <a:ext cx="0" cy="0"/>
          <a:chOff x="0" y="0"/>
          <a:chExt cx="0" cy="0"/>
        </a:xfrm>
      </p:grpSpPr>
      <p:sp>
        <p:nvSpPr>
          <p:cNvPr id="87" name="Google Shape;87;p13"/>
          <p:cNvSpPr txBox="1"/>
          <p:nvPr>
            <p:ph idx="12" type="sldNum"/>
          </p:nvPr>
        </p:nvSpPr>
        <p:spPr>
          <a:xfrm>
            <a:off x="11296611" y="6248544"/>
            <a:ext cx="731600" cy="389756"/>
          </a:xfrm>
          <a:prstGeom prst="rect">
            <a:avLst/>
          </a:prstGeom>
          <a:noFill/>
          <a:ln>
            <a:noFill/>
          </a:ln>
        </p:spPr>
        <p:txBody>
          <a:bodyPr anchorCtr="0" anchor="ctr" bIns="91425" lIns="91425" spcFirstLastPara="1" rIns="91425" wrap="square" tIns="91425">
            <a:spAutoFit/>
          </a:bodyPr>
          <a:lstStyle>
            <a:lvl1pPr indent="0" lvl="0"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pt-BR"/>
              <a:t>‹#›</a:t>
            </a:fld>
            <a:endParaRPr/>
          </a:p>
        </p:txBody>
      </p:sp>
      <p:sp>
        <p:nvSpPr>
          <p:cNvPr id="88" name="Google Shape;88;p13"/>
          <p:cNvSpPr/>
          <p:nvPr/>
        </p:nvSpPr>
        <p:spPr>
          <a:xfrm>
            <a:off x="273133" y="300433"/>
            <a:ext cx="11676000" cy="6268000"/>
          </a:xfrm>
          <a:prstGeom prst="roundRect">
            <a:avLst>
              <a:gd fmla="val 3153" name="adj"/>
            </a:avLst>
          </a:prstGeom>
          <a:solidFill>
            <a:srgbClr val="FFFFFF"/>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867" u="none" cap="none" strike="noStrike">
              <a:solidFill>
                <a:srgbClr val="000000"/>
              </a:solidFill>
              <a:latin typeface="Arial"/>
              <a:ea typeface="Arial"/>
              <a:cs typeface="Arial"/>
              <a:sym typeface="Arial"/>
            </a:endParaRPr>
          </a:p>
        </p:txBody>
      </p:sp>
      <p:sp>
        <p:nvSpPr>
          <p:cNvPr id="89" name="Google Shape;89;p13"/>
          <p:cNvSpPr txBox="1"/>
          <p:nvPr>
            <p:ph idx="1" type="body"/>
          </p:nvPr>
        </p:nvSpPr>
        <p:spPr>
          <a:xfrm>
            <a:off x="608600" y="1652833"/>
            <a:ext cx="11100800" cy="4396000"/>
          </a:xfrm>
          <a:prstGeom prst="rect">
            <a:avLst/>
          </a:prstGeom>
          <a:noFill/>
          <a:ln>
            <a:noFill/>
          </a:ln>
        </p:spPr>
        <p:txBody>
          <a:bodyPr anchorCtr="0" anchor="t" bIns="91425" lIns="91425" spcFirstLastPara="1" rIns="91425" wrap="square" tIns="91425">
            <a:noAutofit/>
          </a:bodyPr>
          <a:lstStyle>
            <a:lvl1pPr indent="-228600" lvl="0" marL="457200" algn="l">
              <a:lnSpc>
                <a:spcPct val="100000"/>
              </a:lnSpc>
              <a:spcBef>
                <a:spcPts val="0"/>
              </a:spcBef>
              <a:spcAft>
                <a:spcPts val="0"/>
              </a:spcAft>
              <a:buClr>
                <a:srgbClr val="74489D"/>
              </a:buClr>
              <a:buSzPts val="2000"/>
              <a:buFont typeface="Lato"/>
              <a:buNone/>
              <a:defRPr sz="2600">
                <a:solidFill>
                  <a:schemeClr val="dk1"/>
                </a:solidFill>
                <a:latin typeface="Arial"/>
                <a:ea typeface="Arial"/>
                <a:cs typeface="Arial"/>
                <a:sym typeface="Arial"/>
              </a:defRPr>
            </a:lvl1pPr>
            <a:lvl2pPr indent="-355600" lvl="1" marL="914400" algn="l">
              <a:lnSpc>
                <a:spcPct val="100000"/>
              </a:lnSpc>
              <a:spcBef>
                <a:spcPts val="600"/>
              </a:spcBef>
              <a:spcAft>
                <a:spcPts val="0"/>
              </a:spcAft>
              <a:buClr>
                <a:srgbClr val="74489D"/>
              </a:buClr>
              <a:buSzPts val="2000"/>
              <a:buFont typeface="Lato"/>
              <a:buChar char="○"/>
              <a:defRPr sz="2667">
                <a:solidFill>
                  <a:schemeClr val="dk1"/>
                </a:solidFill>
                <a:latin typeface="Lato"/>
                <a:ea typeface="Lato"/>
                <a:cs typeface="Lato"/>
                <a:sym typeface="Lato"/>
              </a:defRPr>
            </a:lvl2pPr>
            <a:lvl3pPr indent="-355600" lvl="2" marL="1371600" algn="l">
              <a:lnSpc>
                <a:spcPct val="100000"/>
              </a:lnSpc>
              <a:spcBef>
                <a:spcPts val="0"/>
              </a:spcBef>
              <a:spcAft>
                <a:spcPts val="0"/>
              </a:spcAft>
              <a:buClr>
                <a:srgbClr val="74489D"/>
              </a:buClr>
              <a:buSzPts val="2000"/>
              <a:buFont typeface="Lato"/>
              <a:buChar char="○"/>
              <a:defRPr sz="2667">
                <a:solidFill>
                  <a:schemeClr val="dk1"/>
                </a:solidFill>
                <a:latin typeface="Lato"/>
                <a:ea typeface="Lato"/>
                <a:cs typeface="Lato"/>
                <a:sym typeface="Lato"/>
              </a:defRPr>
            </a:lvl3pPr>
            <a:lvl4pPr indent="-355600" lvl="3" marL="1828800" algn="l">
              <a:lnSpc>
                <a:spcPct val="100000"/>
              </a:lnSpc>
              <a:spcBef>
                <a:spcPts val="0"/>
              </a:spcBef>
              <a:spcAft>
                <a:spcPts val="0"/>
              </a:spcAft>
              <a:buClr>
                <a:srgbClr val="74489D"/>
              </a:buClr>
              <a:buSzPts val="2000"/>
              <a:buFont typeface="Lato"/>
              <a:buChar char="○"/>
              <a:defRPr sz="2667">
                <a:solidFill>
                  <a:schemeClr val="dk1"/>
                </a:solidFill>
                <a:latin typeface="Lato"/>
                <a:ea typeface="Lato"/>
                <a:cs typeface="Lato"/>
                <a:sym typeface="Lato"/>
              </a:defRPr>
            </a:lvl4pPr>
            <a:lvl5pPr indent="-355600" lvl="4" marL="2286000" algn="l">
              <a:lnSpc>
                <a:spcPct val="100000"/>
              </a:lnSpc>
              <a:spcBef>
                <a:spcPts val="0"/>
              </a:spcBef>
              <a:spcAft>
                <a:spcPts val="0"/>
              </a:spcAft>
              <a:buClr>
                <a:srgbClr val="74489D"/>
              </a:buClr>
              <a:buSzPts val="2000"/>
              <a:buFont typeface="Lato"/>
              <a:buChar char="○"/>
              <a:defRPr sz="2667">
                <a:solidFill>
                  <a:schemeClr val="dk1"/>
                </a:solidFill>
                <a:latin typeface="Lato"/>
                <a:ea typeface="Lato"/>
                <a:cs typeface="Lato"/>
                <a:sym typeface="Lato"/>
              </a:defRPr>
            </a:lvl5pPr>
            <a:lvl6pPr indent="-355600" lvl="5" marL="2743200" algn="l">
              <a:lnSpc>
                <a:spcPct val="100000"/>
              </a:lnSpc>
              <a:spcBef>
                <a:spcPts val="0"/>
              </a:spcBef>
              <a:spcAft>
                <a:spcPts val="0"/>
              </a:spcAft>
              <a:buClr>
                <a:srgbClr val="74489D"/>
              </a:buClr>
              <a:buSzPts val="2000"/>
              <a:buFont typeface="Lato"/>
              <a:buChar char="○"/>
              <a:defRPr sz="2667">
                <a:solidFill>
                  <a:schemeClr val="dk1"/>
                </a:solidFill>
                <a:latin typeface="Lato"/>
                <a:ea typeface="Lato"/>
                <a:cs typeface="Lato"/>
                <a:sym typeface="Lato"/>
              </a:defRPr>
            </a:lvl6pPr>
            <a:lvl7pPr indent="-355600" lvl="6" marL="3200400" algn="l">
              <a:lnSpc>
                <a:spcPct val="100000"/>
              </a:lnSpc>
              <a:spcBef>
                <a:spcPts val="0"/>
              </a:spcBef>
              <a:spcAft>
                <a:spcPts val="0"/>
              </a:spcAft>
              <a:buClr>
                <a:srgbClr val="74489D"/>
              </a:buClr>
              <a:buSzPts val="2000"/>
              <a:buFont typeface="Lato"/>
              <a:buChar char="○"/>
              <a:defRPr sz="2667">
                <a:solidFill>
                  <a:schemeClr val="dk1"/>
                </a:solidFill>
                <a:latin typeface="Lato"/>
                <a:ea typeface="Lato"/>
                <a:cs typeface="Lato"/>
                <a:sym typeface="Lato"/>
              </a:defRPr>
            </a:lvl7pPr>
            <a:lvl8pPr indent="-355600" lvl="7" marL="3657600" algn="l">
              <a:lnSpc>
                <a:spcPct val="100000"/>
              </a:lnSpc>
              <a:spcBef>
                <a:spcPts val="0"/>
              </a:spcBef>
              <a:spcAft>
                <a:spcPts val="0"/>
              </a:spcAft>
              <a:buClr>
                <a:srgbClr val="74489D"/>
              </a:buClr>
              <a:buSzPts val="2000"/>
              <a:buFont typeface="Lato"/>
              <a:buChar char="○"/>
              <a:defRPr sz="2667">
                <a:solidFill>
                  <a:schemeClr val="dk1"/>
                </a:solidFill>
                <a:latin typeface="Lato"/>
                <a:ea typeface="Lato"/>
                <a:cs typeface="Lato"/>
                <a:sym typeface="Lato"/>
              </a:defRPr>
            </a:lvl8pPr>
            <a:lvl9pPr indent="-355600" lvl="8" marL="4114800" algn="l">
              <a:lnSpc>
                <a:spcPct val="100000"/>
              </a:lnSpc>
              <a:spcBef>
                <a:spcPts val="0"/>
              </a:spcBef>
              <a:spcAft>
                <a:spcPts val="0"/>
              </a:spcAft>
              <a:buClr>
                <a:srgbClr val="74489D"/>
              </a:buClr>
              <a:buSzPts val="2000"/>
              <a:buFont typeface="Lato"/>
              <a:buChar char="○"/>
              <a:defRPr sz="2667">
                <a:solidFill>
                  <a:schemeClr val="dk1"/>
                </a:solidFill>
                <a:latin typeface="Lato"/>
                <a:ea typeface="Lato"/>
                <a:cs typeface="Lato"/>
                <a:sym typeface="Lato"/>
              </a:defRPr>
            </a:lvl9pPr>
          </a:lstStyle>
          <a:p/>
        </p:txBody>
      </p:sp>
      <p:sp>
        <p:nvSpPr>
          <p:cNvPr id="90" name="Google Shape;90;p13"/>
          <p:cNvSpPr txBox="1"/>
          <p:nvPr>
            <p:ph type="title"/>
          </p:nvPr>
        </p:nvSpPr>
        <p:spPr>
          <a:xfrm>
            <a:off x="608600" y="898167"/>
            <a:ext cx="11105880" cy="661689"/>
          </a:xfrm>
          <a:prstGeom prst="rect">
            <a:avLst/>
          </a:prstGeom>
          <a:noFill/>
          <a:ln>
            <a:noFill/>
          </a:ln>
        </p:spPr>
        <p:txBody>
          <a:bodyPr anchorCtr="0" anchor="t" bIns="91425" lIns="91425" spcFirstLastPara="1" rIns="91425" wrap="square" tIns="91425">
            <a:spAutoFit/>
          </a:bodyPr>
          <a:lstStyle>
            <a:lvl1pPr lvl="0" marR="0" algn="l">
              <a:lnSpc>
                <a:spcPct val="100000"/>
              </a:lnSpc>
              <a:spcBef>
                <a:spcPts val="0"/>
              </a:spcBef>
              <a:spcAft>
                <a:spcPts val="0"/>
              </a:spcAft>
              <a:buClr>
                <a:schemeClr val="dk1"/>
              </a:buClr>
              <a:buSzPts val="2600"/>
              <a:buFont typeface="Lato"/>
              <a:buNone/>
              <a:defRPr b="1" i="0" sz="3100" u="none" cap="none" strike="noStrike">
                <a:solidFill>
                  <a:schemeClr val="dk1"/>
                </a:solidFill>
                <a:latin typeface="Arial"/>
                <a:ea typeface="Arial"/>
                <a:cs typeface="Arial"/>
                <a:sym typeface="Arial"/>
              </a:defRPr>
            </a:lvl1pPr>
            <a:lvl2pPr lvl="1" marR="0" algn="l">
              <a:lnSpc>
                <a:spcPct val="100000"/>
              </a:lnSpc>
              <a:spcBef>
                <a:spcPts val="0"/>
              </a:spcBef>
              <a:spcAft>
                <a:spcPts val="0"/>
              </a:spcAft>
              <a:buClr>
                <a:schemeClr val="dk1"/>
              </a:buClr>
              <a:buSzPts val="2400"/>
              <a:buFont typeface="Lato"/>
              <a:buNone/>
              <a:defRPr b="0" i="0" sz="3200" u="none" cap="none" strike="noStrike">
                <a:solidFill>
                  <a:schemeClr val="dk1"/>
                </a:solidFill>
                <a:latin typeface="Lato"/>
                <a:ea typeface="Lato"/>
                <a:cs typeface="Lato"/>
                <a:sym typeface="Lato"/>
              </a:defRPr>
            </a:lvl2pPr>
            <a:lvl3pPr lvl="2" marR="0" algn="l">
              <a:lnSpc>
                <a:spcPct val="100000"/>
              </a:lnSpc>
              <a:spcBef>
                <a:spcPts val="0"/>
              </a:spcBef>
              <a:spcAft>
                <a:spcPts val="0"/>
              </a:spcAft>
              <a:buClr>
                <a:schemeClr val="dk1"/>
              </a:buClr>
              <a:buSzPts val="2400"/>
              <a:buFont typeface="Lato"/>
              <a:buNone/>
              <a:defRPr b="0" i="0" sz="3200" u="none" cap="none" strike="noStrike">
                <a:solidFill>
                  <a:schemeClr val="dk1"/>
                </a:solidFill>
                <a:latin typeface="Lato"/>
                <a:ea typeface="Lato"/>
                <a:cs typeface="Lato"/>
                <a:sym typeface="Lato"/>
              </a:defRPr>
            </a:lvl3pPr>
            <a:lvl4pPr lvl="3" marR="0" algn="l">
              <a:lnSpc>
                <a:spcPct val="100000"/>
              </a:lnSpc>
              <a:spcBef>
                <a:spcPts val="0"/>
              </a:spcBef>
              <a:spcAft>
                <a:spcPts val="0"/>
              </a:spcAft>
              <a:buClr>
                <a:schemeClr val="dk1"/>
              </a:buClr>
              <a:buSzPts val="2400"/>
              <a:buFont typeface="Lato"/>
              <a:buNone/>
              <a:defRPr b="0" i="0" sz="3200" u="none" cap="none" strike="noStrike">
                <a:solidFill>
                  <a:schemeClr val="dk1"/>
                </a:solidFill>
                <a:latin typeface="Lato"/>
                <a:ea typeface="Lato"/>
                <a:cs typeface="Lato"/>
                <a:sym typeface="Lato"/>
              </a:defRPr>
            </a:lvl4pPr>
            <a:lvl5pPr lvl="4" marR="0" algn="l">
              <a:lnSpc>
                <a:spcPct val="100000"/>
              </a:lnSpc>
              <a:spcBef>
                <a:spcPts val="0"/>
              </a:spcBef>
              <a:spcAft>
                <a:spcPts val="0"/>
              </a:spcAft>
              <a:buClr>
                <a:schemeClr val="dk1"/>
              </a:buClr>
              <a:buSzPts val="2400"/>
              <a:buFont typeface="Lato"/>
              <a:buNone/>
              <a:defRPr b="0" i="0" sz="3200" u="none" cap="none" strike="noStrike">
                <a:solidFill>
                  <a:schemeClr val="dk1"/>
                </a:solidFill>
                <a:latin typeface="Lato"/>
                <a:ea typeface="Lato"/>
                <a:cs typeface="Lato"/>
                <a:sym typeface="Lato"/>
              </a:defRPr>
            </a:lvl5pPr>
            <a:lvl6pPr lvl="5" marR="0" algn="l">
              <a:lnSpc>
                <a:spcPct val="100000"/>
              </a:lnSpc>
              <a:spcBef>
                <a:spcPts val="0"/>
              </a:spcBef>
              <a:spcAft>
                <a:spcPts val="0"/>
              </a:spcAft>
              <a:buClr>
                <a:schemeClr val="dk1"/>
              </a:buClr>
              <a:buSzPts val="2400"/>
              <a:buFont typeface="Lato"/>
              <a:buNone/>
              <a:defRPr b="0" i="0" sz="3200" u="none" cap="none" strike="noStrike">
                <a:solidFill>
                  <a:schemeClr val="dk1"/>
                </a:solidFill>
                <a:latin typeface="Lato"/>
                <a:ea typeface="Lato"/>
                <a:cs typeface="Lato"/>
                <a:sym typeface="Lato"/>
              </a:defRPr>
            </a:lvl6pPr>
            <a:lvl7pPr lvl="6" marR="0" algn="l">
              <a:lnSpc>
                <a:spcPct val="100000"/>
              </a:lnSpc>
              <a:spcBef>
                <a:spcPts val="0"/>
              </a:spcBef>
              <a:spcAft>
                <a:spcPts val="0"/>
              </a:spcAft>
              <a:buClr>
                <a:schemeClr val="dk1"/>
              </a:buClr>
              <a:buSzPts val="2400"/>
              <a:buFont typeface="Lato"/>
              <a:buNone/>
              <a:defRPr b="0" i="0" sz="3200" u="none" cap="none" strike="noStrike">
                <a:solidFill>
                  <a:schemeClr val="dk1"/>
                </a:solidFill>
                <a:latin typeface="Lato"/>
                <a:ea typeface="Lato"/>
                <a:cs typeface="Lato"/>
                <a:sym typeface="Lato"/>
              </a:defRPr>
            </a:lvl7pPr>
            <a:lvl8pPr lvl="7" marR="0" algn="l">
              <a:lnSpc>
                <a:spcPct val="100000"/>
              </a:lnSpc>
              <a:spcBef>
                <a:spcPts val="0"/>
              </a:spcBef>
              <a:spcAft>
                <a:spcPts val="0"/>
              </a:spcAft>
              <a:buClr>
                <a:schemeClr val="dk1"/>
              </a:buClr>
              <a:buSzPts val="2400"/>
              <a:buFont typeface="Lato"/>
              <a:buNone/>
              <a:defRPr b="0" i="0" sz="3200" u="none" cap="none" strike="noStrike">
                <a:solidFill>
                  <a:schemeClr val="dk1"/>
                </a:solidFill>
                <a:latin typeface="Lato"/>
                <a:ea typeface="Lato"/>
                <a:cs typeface="Lato"/>
                <a:sym typeface="Lato"/>
              </a:defRPr>
            </a:lvl8pPr>
            <a:lvl9pPr lvl="8" marR="0" algn="l">
              <a:lnSpc>
                <a:spcPct val="100000"/>
              </a:lnSpc>
              <a:spcBef>
                <a:spcPts val="0"/>
              </a:spcBef>
              <a:spcAft>
                <a:spcPts val="0"/>
              </a:spcAft>
              <a:buClr>
                <a:schemeClr val="dk1"/>
              </a:buClr>
              <a:buSzPts val="2400"/>
              <a:buFont typeface="Lato"/>
              <a:buNone/>
              <a:defRPr b="0" i="0" sz="3200" u="none" cap="none" strike="noStrike">
                <a:solidFill>
                  <a:schemeClr val="dk1"/>
                </a:solidFill>
                <a:latin typeface="Lato"/>
                <a:ea typeface="Lato"/>
                <a:cs typeface="Lato"/>
                <a:sym typeface="Lato"/>
              </a:defRPr>
            </a:lvl9pPr>
          </a:lstStyle>
          <a:p/>
        </p:txBody>
      </p:sp>
      <p:sp>
        <p:nvSpPr>
          <p:cNvPr id="91" name="Google Shape;91;p13"/>
          <p:cNvSpPr txBox="1"/>
          <p:nvPr/>
        </p:nvSpPr>
        <p:spPr>
          <a:xfrm rot="-5400000">
            <a:off x="11496300" y="482867"/>
            <a:ext cx="1178800" cy="389746"/>
          </a:xfrm>
          <a:prstGeom prst="rect">
            <a:avLst/>
          </a:prstGeom>
          <a:noFill/>
          <a:ln>
            <a:noFill/>
          </a:ln>
        </p:spPr>
        <p:txBody>
          <a:bodyPr anchorCtr="0" anchor="t" bIns="121900" lIns="121900" spcFirstLastPara="1" rIns="121900" wrap="square" tIns="121900">
            <a:spAutoFit/>
          </a:bodyPr>
          <a:lstStyle/>
          <a:p>
            <a:pPr indent="0" lvl="0" marL="0" marR="0" rtl="0" algn="l">
              <a:lnSpc>
                <a:spcPct val="100000"/>
              </a:lnSpc>
              <a:spcBef>
                <a:spcPts val="0"/>
              </a:spcBef>
              <a:spcAft>
                <a:spcPts val="0"/>
              </a:spcAft>
              <a:buClr>
                <a:srgbClr val="000000"/>
              </a:buClr>
              <a:buSzPts val="700"/>
              <a:buFont typeface="Arial"/>
              <a:buNone/>
            </a:pPr>
            <a:r>
              <a:rPr b="0" i="0" lang="pt-BR" sz="933" u="none" cap="none" strike="noStrike">
                <a:solidFill>
                  <a:srgbClr val="333333"/>
                </a:solidFill>
                <a:latin typeface="Grandstander Medium"/>
                <a:ea typeface="Grandstander Medium"/>
                <a:cs typeface="Grandstander Medium"/>
                <a:sym typeface="Grandstander Medium"/>
              </a:rPr>
              <a:t>2026_AI_V1</a:t>
            </a:r>
            <a:endParaRPr b="0" i="0" sz="933" u="none" cap="none" strike="noStrike">
              <a:solidFill>
                <a:srgbClr val="000000"/>
              </a:solidFill>
              <a:latin typeface="Grandstander Medium"/>
              <a:ea typeface="Grandstander Medium"/>
              <a:cs typeface="Grandstander Medium"/>
              <a:sym typeface="Grandstander Medium"/>
            </a:endParaRPr>
          </a:p>
        </p:txBody>
      </p:sp>
      <p:sp>
        <p:nvSpPr>
          <p:cNvPr id="92" name="Google Shape;92;p13"/>
          <p:cNvSpPr/>
          <p:nvPr/>
        </p:nvSpPr>
        <p:spPr>
          <a:xfrm rot="-120000">
            <a:off x="181505" y="172092"/>
            <a:ext cx="2522246" cy="489413"/>
          </a:xfrm>
          <a:prstGeom prst="roundRect">
            <a:avLst>
              <a:gd fmla="val 50000" name="adj"/>
            </a:avLst>
          </a:prstGeom>
          <a:solidFill>
            <a:srgbClr val="74489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0" i="0" lang="pt-BR" sz="2600" u="none" cap="none" strike="noStrike">
                <a:solidFill>
                  <a:schemeClr val="lt1"/>
                </a:solidFill>
                <a:latin typeface="Grandstander SemiBold"/>
                <a:ea typeface="Grandstander SemiBold"/>
                <a:cs typeface="Grandstander SemiBold"/>
                <a:sym typeface="Grandstander SemiBold"/>
              </a:rPr>
              <a:t>LER É LEGAL</a:t>
            </a:r>
            <a:endParaRPr b="0" i="0" sz="1400" u="none" cap="none" strike="noStrike">
              <a:solidFill>
                <a:srgbClr val="000000"/>
              </a:solidFill>
              <a:latin typeface="Arial"/>
              <a:ea typeface="Arial"/>
              <a:cs typeface="Arial"/>
              <a:sym typeface="Arial"/>
            </a:endParaRPr>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DA TEXTO">
  <p:cSld name="CADA TEXTO">
    <p:bg>
      <p:bgPr>
        <a:blipFill>
          <a:blip r:embed="rId2">
            <a:alphaModFix/>
          </a:blip>
          <a:stretch>
            <a:fillRect/>
          </a:stretch>
        </a:blipFill>
      </p:bgPr>
    </p:bg>
    <p:spTree>
      <p:nvGrpSpPr>
        <p:cNvPr id="93" name="Shape 93"/>
        <p:cNvGrpSpPr/>
        <p:nvPr/>
      </p:nvGrpSpPr>
      <p:grpSpPr>
        <a:xfrm>
          <a:off x="0" y="0"/>
          <a:ext cx="0" cy="0"/>
          <a:chOff x="0" y="0"/>
          <a:chExt cx="0" cy="0"/>
        </a:xfrm>
      </p:grpSpPr>
      <p:sp>
        <p:nvSpPr>
          <p:cNvPr id="94" name="Google Shape;94;p14"/>
          <p:cNvSpPr txBox="1"/>
          <p:nvPr>
            <p:ph idx="12" type="sldNum"/>
          </p:nvPr>
        </p:nvSpPr>
        <p:spPr>
          <a:xfrm>
            <a:off x="11296611" y="6248544"/>
            <a:ext cx="731600" cy="389756"/>
          </a:xfrm>
          <a:prstGeom prst="rect">
            <a:avLst/>
          </a:prstGeom>
          <a:noFill/>
          <a:ln>
            <a:noFill/>
          </a:ln>
        </p:spPr>
        <p:txBody>
          <a:bodyPr anchorCtr="0" anchor="ctr" bIns="91425" lIns="91425" spcFirstLastPara="1" rIns="91425" wrap="square" tIns="91425">
            <a:spAutoFit/>
          </a:bodyPr>
          <a:lstStyle>
            <a:lvl1pPr indent="0" lvl="0"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pt-BR"/>
              <a:t>‹#›</a:t>
            </a:fld>
            <a:endParaRPr/>
          </a:p>
        </p:txBody>
      </p:sp>
      <p:sp>
        <p:nvSpPr>
          <p:cNvPr id="95" name="Google Shape;95;p14"/>
          <p:cNvSpPr/>
          <p:nvPr/>
        </p:nvSpPr>
        <p:spPr>
          <a:xfrm>
            <a:off x="273133" y="300433"/>
            <a:ext cx="11676000" cy="6268000"/>
          </a:xfrm>
          <a:prstGeom prst="roundRect">
            <a:avLst>
              <a:gd fmla="val 3153" name="adj"/>
            </a:avLst>
          </a:prstGeom>
          <a:solidFill>
            <a:srgbClr val="FFFFFF"/>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867" u="none" cap="none" strike="noStrike">
              <a:solidFill>
                <a:srgbClr val="000000"/>
              </a:solidFill>
              <a:latin typeface="Arial"/>
              <a:ea typeface="Arial"/>
              <a:cs typeface="Arial"/>
              <a:sym typeface="Arial"/>
            </a:endParaRPr>
          </a:p>
        </p:txBody>
      </p:sp>
      <p:sp>
        <p:nvSpPr>
          <p:cNvPr id="96" name="Google Shape;96;p14"/>
          <p:cNvSpPr txBox="1"/>
          <p:nvPr/>
        </p:nvSpPr>
        <p:spPr>
          <a:xfrm rot="-5400000">
            <a:off x="11496300" y="482867"/>
            <a:ext cx="1178800" cy="389746"/>
          </a:xfrm>
          <a:prstGeom prst="rect">
            <a:avLst/>
          </a:prstGeom>
          <a:noFill/>
          <a:ln>
            <a:noFill/>
          </a:ln>
        </p:spPr>
        <p:txBody>
          <a:bodyPr anchorCtr="0" anchor="t" bIns="121900" lIns="121900" spcFirstLastPara="1" rIns="121900" wrap="square" tIns="121900">
            <a:spAutoFit/>
          </a:bodyPr>
          <a:lstStyle/>
          <a:p>
            <a:pPr indent="0" lvl="0" marL="0" marR="0" rtl="0" algn="l">
              <a:lnSpc>
                <a:spcPct val="100000"/>
              </a:lnSpc>
              <a:spcBef>
                <a:spcPts val="0"/>
              </a:spcBef>
              <a:spcAft>
                <a:spcPts val="0"/>
              </a:spcAft>
              <a:buClr>
                <a:srgbClr val="000000"/>
              </a:buClr>
              <a:buSzPts val="700"/>
              <a:buFont typeface="Arial"/>
              <a:buNone/>
            </a:pPr>
            <a:r>
              <a:rPr b="0" i="0" lang="pt-BR" sz="933" u="none" cap="none" strike="noStrike">
                <a:solidFill>
                  <a:srgbClr val="333333"/>
                </a:solidFill>
                <a:latin typeface="Grandstander Medium"/>
                <a:ea typeface="Grandstander Medium"/>
                <a:cs typeface="Grandstander Medium"/>
                <a:sym typeface="Grandstander Medium"/>
              </a:rPr>
              <a:t>2026_AI_V1</a:t>
            </a:r>
            <a:endParaRPr b="0" i="0" sz="933" u="none" cap="none" strike="noStrike">
              <a:solidFill>
                <a:srgbClr val="000000"/>
              </a:solidFill>
              <a:latin typeface="Grandstander Medium"/>
              <a:ea typeface="Grandstander Medium"/>
              <a:cs typeface="Grandstander Medium"/>
              <a:sym typeface="Grandstander Medium"/>
            </a:endParaRPr>
          </a:p>
        </p:txBody>
      </p:sp>
      <p:sp>
        <p:nvSpPr>
          <p:cNvPr id="97" name="Google Shape;97;p14"/>
          <p:cNvSpPr/>
          <p:nvPr/>
        </p:nvSpPr>
        <p:spPr>
          <a:xfrm rot="-120000">
            <a:off x="180844" y="156901"/>
            <a:ext cx="4686772" cy="489413"/>
          </a:xfrm>
          <a:prstGeom prst="roundRect">
            <a:avLst>
              <a:gd fmla="val 50000" name="adj"/>
            </a:avLst>
          </a:prstGeom>
          <a:solidFill>
            <a:srgbClr val="74489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0" i="0" lang="pt-BR" sz="2600" u="none" cap="none" strike="noStrike">
                <a:solidFill>
                  <a:schemeClr val="lt1"/>
                </a:solidFill>
                <a:latin typeface="Grandstander SemiBold"/>
                <a:ea typeface="Grandstander SemiBold"/>
                <a:cs typeface="Grandstander SemiBold"/>
                <a:sym typeface="Grandstander SemiBold"/>
              </a:rPr>
              <a:t>CADA TEXTO DO SEU JEITO</a:t>
            </a:r>
            <a:endParaRPr b="0" i="0" sz="1400" u="none" cap="none" strike="noStrike">
              <a:solidFill>
                <a:srgbClr val="000000"/>
              </a:solidFill>
              <a:latin typeface="Arial"/>
              <a:ea typeface="Arial"/>
              <a:cs typeface="Arial"/>
              <a:sym typeface="Arial"/>
            </a:endParaRPr>
          </a:p>
        </p:txBody>
      </p:sp>
      <p:sp>
        <p:nvSpPr>
          <p:cNvPr id="98" name="Google Shape;98;p14"/>
          <p:cNvSpPr txBox="1"/>
          <p:nvPr>
            <p:ph idx="1" type="body"/>
          </p:nvPr>
        </p:nvSpPr>
        <p:spPr>
          <a:xfrm>
            <a:off x="608600" y="1652833"/>
            <a:ext cx="11100800" cy="4396000"/>
          </a:xfrm>
          <a:prstGeom prst="rect">
            <a:avLst/>
          </a:prstGeom>
          <a:noFill/>
          <a:ln>
            <a:noFill/>
          </a:ln>
        </p:spPr>
        <p:txBody>
          <a:bodyPr anchorCtr="0" anchor="t" bIns="91425" lIns="91425" spcFirstLastPara="1" rIns="91425" wrap="square" tIns="91425">
            <a:noAutofit/>
          </a:bodyPr>
          <a:lstStyle>
            <a:lvl1pPr indent="-228600" lvl="0" marL="457200" algn="l">
              <a:lnSpc>
                <a:spcPct val="100000"/>
              </a:lnSpc>
              <a:spcBef>
                <a:spcPts val="0"/>
              </a:spcBef>
              <a:spcAft>
                <a:spcPts val="0"/>
              </a:spcAft>
              <a:buClr>
                <a:srgbClr val="74489D"/>
              </a:buClr>
              <a:buSzPts val="2000"/>
              <a:buFont typeface="Lato"/>
              <a:buNone/>
              <a:defRPr sz="2600">
                <a:solidFill>
                  <a:schemeClr val="dk1"/>
                </a:solidFill>
                <a:latin typeface="Arial"/>
                <a:ea typeface="Arial"/>
                <a:cs typeface="Arial"/>
                <a:sym typeface="Arial"/>
              </a:defRPr>
            </a:lvl1pPr>
            <a:lvl2pPr indent="-355600" lvl="1" marL="914400" algn="l">
              <a:lnSpc>
                <a:spcPct val="100000"/>
              </a:lnSpc>
              <a:spcBef>
                <a:spcPts val="600"/>
              </a:spcBef>
              <a:spcAft>
                <a:spcPts val="0"/>
              </a:spcAft>
              <a:buClr>
                <a:srgbClr val="74489D"/>
              </a:buClr>
              <a:buSzPts val="2000"/>
              <a:buFont typeface="Lato"/>
              <a:buChar char="○"/>
              <a:defRPr sz="2667">
                <a:solidFill>
                  <a:schemeClr val="dk1"/>
                </a:solidFill>
                <a:latin typeface="Lato"/>
                <a:ea typeface="Lato"/>
                <a:cs typeface="Lato"/>
                <a:sym typeface="Lato"/>
              </a:defRPr>
            </a:lvl2pPr>
            <a:lvl3pPr indent="-355600" lvl="2" marL="1371600" algn="l">
              <a:lnSpc>
                <a:spcPct val="100000"/>
              </a:lnSpc>
              <a:spcBef>
                <a:spcPts val="0"/>
              </a:spcBef>
              <a:spcAft>
                <a:spcPts val="0"/>
              </a:spcAft>
              <a:buClr>
                <a:srgbClr val="74489D"/>
              </a:buClr>
              <a:buSzPts val="2000"/>
              <a:buFont typeface="Lato"/>
              <a:buChar char="○"/>
              <a:defRPr sz="2667">
                <a:solidFill>
                  <a:schemeClr val="dk1"/>
                </a:solidFill>
                <a:latin typeface="Lato"/>
                <a:ea typeface="Lato"/>
                <a:cs typeface="Lato"/>
                <a:sym typeface="Lato"/>
              </a:defRPr>
            </a:lvl3pPr>
            <a:lvl4pPr indent="-355600" lvl="3" marL="1828800" algn="l">
              <a:lnSpc>
                <a:spcPct val="100000"/>
              </a:lnSpc>
              <a:spcBef>
                <a:spcPts val="0"/>
              </a:spcBef>
              <a:spcAft>
                <a:spcPts val="0"/>
              </a:spcAft>
              <a:buClr>
                <a:srgbClr val="74489D"/>
              </a:buClr>
              <a:buSzPts val="2000"/>
              <a:buFont typeface="Lato"/>
              <a:buChar char="○"/>
              <a:defRPr sz="2667">
                <a:solidFill>
                  <a:schemeClr val="dk1"/>
                </a:solidFill>
                <a:latin typeface="Lato"/>
                <a:ea typeface="Lato"/>
                <a:cs typeface="Lato"/>
                <a:sym typeface="Lato"/>
              </a:defRPr>
            </a:lvl4pPr>
            <a:lvl5pPr indent="-355600" lvl="4" marL="2286000" algn="l">
              <a:lnSpc>
                <a:spcPct val="100000"/>
              </a:lnSpc>
              <a:spcBef>
                <a:spcPts val="0"/>
              </a:spcBef>
              <a:spcAft>
                <a:spcPts val="0"/>
              </a:spcAft>
              <a:buClr>
                <a:srgbClr val="74489D"/>
              </a:buClr>
              <a:buSzPts val="2000"/>
              <a:buFont typeface="Lato"/>
              <a:buChar char="○"/>
              <a:defRPr sz="2667">
                <a:solidFill>
                  <a:schemeClr val="dk1"/>
                </a:solidFill>
                <a:latin typeface="Lato"/>
                <a:ea typeface="Lato"/>
                <a:cs typeface="Lato"/>
                <a:sym typeface="Lato"/>
              </a:defRPr>
            </a:lvl5pPr>
            <a:lvl6pPr indent="-355600" lvl="5" marL="2743200" algn="l">
              <a:lnSpc>
                <a:spcPct val="100000"/>
              </a:lnSpc>
              <a:spcBef>
                <a:spcPts val="0"/>
              </a:spcBef>
              <a:spcAft>
                <a:spcPts val="0"/>
              </a:spcAft>
              <a:buClr>
                <a:srgbClr val="74489D"/>
              </a:buClr>
              <a:buSzPts val="2000"/>
              <a:buFont typeface="Lato"/>
              <a:buChar char="○"/>
              <a:defRPr sz="2667">
                <a:solidFill>
                  <a:schemeClr val="dk1"/>
                </a:solidFill>
                <a:latin typeface="Lato"/>
                <a:ea typeface="Lato"/>
                <a:cs typeface="Lato"/>
                <a:sym typeface="Lato"/>
              </a:defRPr>
            </a:lvl6pPr>
            <a:lvl7pPr indent="-355600" lvl="6" marL="3200400" algn="l">
              <a:lnSpc>
                <a:spcPct val="100000"/>
              </a:lnSpc>
              <a:spcBef>
                <a:spcPts val="0"/>
              </a:spcBef>
              <a:spcAft>
                <a:spcPts val="0"/>
              </a:spcAft>
              <a:buClr>
                <a:srgbClr val="74489D"/>
              </a:buClr>
              <a:buSzPts val="2000"/>
              <a:buFont typeface="Lato"/>
              <a:buChar char="○"/>
              <a:defRPr sz="2667">
                <a:solidFill>
                  <a:schemeClr val="dk1"/>
                </a:solidFill>
                <a:latin typeface="Lato"/>
                <a:ea typeface="Lato"/>
                <a:cs typeface="Lato"/>
                <a:sym typeface="Lato"/>
              </a:defRPr>
            </a:lvl7pPr>
            <a:lvl8pPr indent="-355600" lvl="7" marL="3657600" algn="l">
              <a:lnSpc>
                <a:spcPct val="100000"/>
              </a:lnSpc>
              <a:spcBef>
                <a:spcPts val="0"/>
              </a:spcBef>
              <a:spcAft>
                <a:spcPts val="0"/>
              </a:spcAft>
              <a:buClr>
                <a:srgbClr val="74489D"/>
              </a:buClr>
              <a:buSzPts val="2000"/>
              <a:buFont typeface="Lato"/>
              <a:buChar char="○"/>
              <a:defRPr sz="2667">
                <a:solidFill>
                  <a:schemeClr val="dk1"/>
                </a:solidFill>
                <a:latin typeface="Lato"/>
                <a:ea typeface="Lato"/>
                <a:cs typeface="Lato"/>
                <a:sym typeface="Lato"/>
              </a:defRPr>
            </a:lvl8pPr>
            <a:lvl9pPr indent="-355600" lvl="8" marL="4114800" algn="l">
              <a:lnSpc>
                <a:spcPct val="100000"/>
              </a:lnSpc>
              <a:spcBef>
                <a:spcPts val="0"/>
              </a:spcBef>
              <a:spcAft>
                <a:spcPts val="0"/>
              </a:spcAft>
              <a:buClr>
                <a:srgbClr val="74489D"/>
              </a:buClr>
              <a:buSzPts val="2000"/>
              <a:buFont typeface="Lato"/>
              <a:buChar char="○"/>
              <a:defRPr sz="2667">
                <a:solidFill>
                  <a:schemeClr val="dk1"/>
                </a:solidFill>
                <a:latin typeface="Lato"/>
                <a:ea typeface="Lato"/>
                <a:cs typeface="Lato"/>
                <a:sym typeface="Lato"/>
              </a:defRPr>
            </a:lvl9pPr>
          </a:lstStyle>
          <a:p/>
        </p:txBody>
      </p:sp>
      <p:sp>
        <p:nvSpPr>
          <p:cNvPr id="99" name="Google Shape;99;p14"/>
          <p:cNvSpPr txBox="1"/>
          <p:nvPr>
            <p:ph type="title"/>
          </p:nvPr>
        </p:nvSpPr>
        <p:spPr>
          <a:xfrm>
            <a:off x="608600" y="898167"/>
            <a:ext cx="11105880" cy="661689"/>
          </a:xfrm>
          <a:prstGeom prst="rect">
            <a:avLst/>
          </a:prstGeom>
          <a:noFill/>
          <a:ln>
            <a:noFill/>
          </a:ln>
        </p:spPr>
        <p:txBody>
          <a:bodyPr anchorCtr="0" anchor="t" bIns="91425" lIns="91425" spcFirstLastPara="1" rIns="91425" wrap="square" tIns="91425">
            <a:spAutoFit/>
          </a:bodyPr>
          <a:lstStyle>
            <a:lvl1pPr lvl="0" marR="0" algn="l">
              <a:lnSpc>
                <a:spcPct val="100000"/>
              </a:lnSpc>
              <a:spcBef>
                <a:spcPts val="0"/>
              </a:spcBef>
              <a:spcAft>
                <a:spcPts val="0"/>
              </a:spcAft>
              <a:buClr>
                <a:schemeClr val="dk1"/>
              </a:buClr>
              <a:buSzPts val="2600"/>
              <a:buFont typeface="Lato"/>
              <a:buNone/>
              <a:defRPr b="1" i="0" sz="3100" u="none" cap="none" strike="noStrike">
                <a:solidFill>
                  <a:schemeClr val="dk1"/>
                </a:solidFill>
                <a:latin typeface="Arial"/>
                <a:ea typeface="Arial"/>
                <a:cs typeface="Arial"/>
                <a:sym typeface="Arial"/>
              </a:defRPr>
            </a:lvl1pPr>
            <a:lvl2pPr lvl="1" marR="0" algn="l">
              <a:lnSpc>
                <a:spcPct val="100000"/>
              </a:lnSpc>
              <a:spcBef>
                <a:spcPts val="0"/>
              </a:spcBef>
              <a:spcAft>
                <a:spcPts val="0"/>
              </a:spcAft>
              <a:buClr>
                <a:schemeClr val="dk1"/>
              </a:buClr>
              <a:buSzPts val="2400"/>
              <a:buFont typeface="Lato"/>
              <a:buNone/>
              <a:defRPr b="0" i="0" sz="3200" u="none" cap="none" strike="noStrike">
                <a:solidFill>
                  <a:schemeClr val="dk1"/>
                </a:solidFill>
                <a:latin typeface="Lato"/>
                <a:ea typeface="Lato"/>
                <a:cs typeface="Lato"/>
                <a:sym typeface="Lato"/>
              </a:defRPr>
            </a:lvl2pPr>
            <a:lvl3pPr lvl="2" marR="0" algn="l">
              <a:lnSpc>
                <a:spcPct val="100000"/>
              </a:lnSpc>
              <a:spcBef>
                <a:spcPts val="0"/>
              </a:spcBef>
              <a:spcAft>
                <a:spcPts val="0"/>
              </a:spcAft>
              <a:buClr>
                <a:schemeClr val="dk1"/>
              </a:buClr>
              <a:buSzPts val="2400"/>
              <a:buFont typeface="Lato"/>
              <a:buNone/>
              <a:defRPr b="0" i="0" sz="3200" u="none" cap="none" strike="noStrike">
                <a:solidFill>
                  <a:schemeClr val="dk1"/>
                </a:solidFill>
                <a:latin typeface="Lato"/>
                <a:ea typeface="Lato"/>
                <a:cs typeface="Lato"/>
                <a:sym typeface="Lato"/>
              </a:defRPr>
            </a:lvl3pPr>
            <a:lvl4pPr lvl="3" marR="0" algn="l">
              <a:lnSpc>
                <a:spcPct val="100000"/>
              </a:lnSpc>
              <a:spcBef>
                <a:spcPts val="0"/>
              </a:spcBef>
              <a:spcAft>
                <a:spcPts val="0"/>
              </a:spcAft>
              <a:buClr>
                <a:schemeClr val="dk1"/>
              </a:buClr>
              <a:buSzPts val="2400"/>
              <a:buFont typeface="Lato"/>
              <a:buNone/>
              <a:defRPr b="0" i="0" sz="3200" u="none" cap="none" strike="noStrike">
                <a:solidFill>
                  <a:schemeClr val="dk1"/>
                </a:solidFill>
                <a:latin typeface="Lato"/>
                <a:ea typeface="Lato"/>
                <a:cs typeface="Lato"/>
                <a:sym typeface="Lato"/>
              </a:defRPr>
            </a:lvl4pPr>
            <a:lvl5pPr lvl="4" marR="0" algn="l">
              <a:lnSpc>
                <a:spcPct val="100000"/>
              </a:lnSpc>
              <a:spcBef>
                <a:spcPts val="0"/>
              </a:spcBef>
              <a:spcAft>
                <a:spcPts val="0"/>
              </a:spcAft>
              <a:buClr>
                <a:schemeClr val="dk1"/>
              </a:buClr>
              <a:buSzPts val="2400"/>
              <a:buFont typeface="Lato"/>
              <a:buNone/>
              <a:defRPr b="0" i="0" sz="3200" u="none" cap="none" strike="noStrike">
                <a:solidFill>
                  <a:schemeClr val="dk1"/>
                </a:solidFill>
                <a:latin typeface="Lato"/>
                <a:ea typeface="Lato"/>
                <a:cs typeface="Lato"/>
                <a:sym typeface="Lato"/>
              </a:defRPr>
            </a:lvl5pPr>
            <a:lvl6pPr lvl="5" marR="0" algn="l">
              <a:lnSpc>
                <a:spcPct val="100000"/>
              </a:lnSpc>
              <a:spcBef>
                <a:spcPts val="0"/>
              </a:spcBef>
              <a:spcAft>
                <a:spcPts val="0"/>
              </a:spcAft>
              <a:buClr>
                <a:schemeClr val="dk1"/>
              </a:buClr>
              <a:buSzPts val="2400"/>
              <a:buFont typeface="Lato"/>
              <a:buNone/>
              <a:defRPr b="0" i="0" sz="3200" u="none" cap="none" strike="noStrike">
                <a:solidFill>
                  <a:schemeClr val="dk1"/>
                </a:solidFill>
                <a:latin typeface="Lato"/>
                <a:ea typeface="Lato"/>
                <a:cs typeface="Lato"/>
                <a:sym typeface="Lato"/>
              </a:defRPr>
            </a:lvl6pPr>
            <a:lvl7pPr lvl="6" marR="0" algn="l">
              <a:lnSpc>
                <a:spcPct val="100000"/>
              </a:lnSpc>
              <a:spcBef>
                <a:spcPts val="0"/>
              </a:spcBef>
              <a:spcAft>
                <a:spcPts val="0"/>
              </a:spcAft>
              <a:buClr>
                <a:schemeClr val="dk1"/>
              </a:buClr>
              <a:buSzPts val="2400"/>
              <a:buFont typeface="Lato"/>
              <a:buNone/>
              <a:defRPr b="0" i="0" sz="3200" u="none" cap="none" strike="noStrike">
                <a:solidFill>
                  <a:schemeClr val="dk1"/>
                </a:solidFill>
                <a:latin typeface="Lato"/>
                <a:ea typeface="Lato"/>
                <a:cs typeface="Lato"/>
                <a:sym typeface="Lato"/>
              </a:defRPr>
            </a:lvl7pPr>
            <a:lvl8pPr lvl="7" marR="0" algn="l">
              <a:lnSpc>
                <a:spcPct val="100000"/>
              </a:lnSpc>
              <a:spcBef>
                <a:spcPts val="0"/>
              </a:spcBef>
              <a:spcAft>
                <a:spcPts val="0"/>
              </a:spcAft>
              <a:buClr>
                <a:schemeClr val="dk1"/>
              </a:buClr>
              <a:buSzPts val="2400"/>
              <a:buFont typeface="Lato"/>
              <a:buNone/>
              <a:defRPr b="0" i="0" sz="3200" u="none" cap="none" strike="noStrike">
                <a:solidFill>
                  <a:schemeClr val="dk1"/>
                </a:solidFill>
                <a:latin typeface="Lato"/>
                <a:ea typeface="Lato"/>
                <a:cs typeface="Lato"/>
                <a:sym typeface="Lato"/>
              </a:defRPr>
            </a:lvl8pPr>
            <a:lvl9pPr lvl="8" marR="0" algn="l">
              <a:lnSpc>
                <a:spcPct val="100000"/>
              </a:lnSpc>
              <a:spcBef>
                <a:spcPts val="0"/>
              </a:spcBef>
              <a:spcAft>
                <a:spcPts val="0"/>
              </a:spcAft>
              <a:buClr>
                <a:schemeClr val="dk1"/>
              </a:buClr>
              <a:buSzPts val="2400"/>
              <a:buFont typeface="Lato"/>
              <a:buNone/>
              <a:defRPr b="0" i="0" sz="3200" u="none" cap="none" strike="noStrike">
                <a:solidFill>
                  <a:schemeClr val="dk1"/>
                </a:solidFill>
                <a:latin typeface="Lato"/>
                <a:ea typeface="Lato"/>
                <a:cs typeface="Lato"/>
                <a:sym typeface="Lato"/>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 Contra capa">
  <p:cSld name="1_10. Contra capa">
    <p:bg>
      <p:bgPr>
        <a:blipFill>
          <a:blip r:embed="rId2">
            <a:alphaModFix/>
          </a:blip>
          <a:stretch>
            <a:fillRect/>
          </a:stretch>
        </a:blipFill>
      </p:bgPr>
    </p:bg>
    <p:spTree>
      <p:nvGrpSpPr>
        <p:cNvPr id="100" name="Shape 100"/>
        <p:cNvGrpSpPr/>
        <p:nvPr/>
      </p:nvGrpSpPr>
      <p:grpSpPr>
        <a:xfrm>
          <a:off x="0" y="0"/>
          <a:ext cx="0" cy="0"/>
          <a:chOff x="0" y="0"/>
          <a:chExt cx="0" cy="0"/>
        </a:xfrm>
      </p:grpSpPr>
      <p:pic>
        <p:nvPicPr>
          <p:cNvPr descr="Padrão do plano de fundo&#10;&#10;O conteúdo gerado por IA pode estar incorreto." id="101" name="Google Shape;101;p15"/>
          <p:cNvPicPr preferRelativeResize="0"/>
          <p:nvPr/>
        </p:nvPicPr>
        <p:blipFill rotWithShape="1">
          <a:blip r:embed="rId3">
            <a:alphaModFix/>
          </a:blip>
          <a:srcRect b="0" l="0" r="0" t="0"/>
          <a:stretch/>
        </p:blipFill>
        <p:spPr>
          <a:xfrm>
            <a:off x="0" y="0"/>
            <a:ext cx="12192000" cy="6857999"/>
          </a:xfrm>
          <a:prstGeom prst="rect">
            <a:avLst/>
          </a:prstGeom>
          <a:noFill/>
          <a:ln>
            <a:noFill/>
          </a:ln>
        </p:spPr>
      </p:pic>
      <p:pic>
        <p:nvPicPr>
          <p:cNvPr id="102" name="Google Shape;102;p15"/>
          <p:cNvPicPr preferRelativeResize="0"/>
          <p:nvPr/>
        </p:nvPicPr>
        <p:blipFill rotWithShape="1">
          <a:blip r:embed="rId4">
            <a:alphaModFix/>
          </a:blip>
          <a:srcRect b="0" l="0" r="0" t="0"/>
          <a:stretch/>
        </p:blipFill>
        <p:spPr>
          <a:xfrm>
            <a:off x="828041" y="662248"/>
            <a:ext cx="4048760" cy="1400928"/>
          </a:xfrm>
          <a:prstGeom prst="rect">
            <a:avLst/>
          </a:prstGeom>
          <a:noFill/>
          <a:ln>
            <a:noFill/>
          </a:ln>
        </p:spPr>
      </p:pic>
      <p:pic>
        <p:nvPicPr>
          <p:cNvPr id="103" name="Google Shape;103;p15"/>
          <p:cNvPicPr preferRelativeResize="0"/>
          <p:nvPr/>
        </p:nvPicPr>
        <p:blipFill rotWithShape="1">
          <a:blip r:embed="rId5">
            <a:alphaModFix/>
          </a:blip>
          <a:srcRect b="0" l="0" r="0" t="0"/>
          <a:stretch/>
        </p:blipFill>
        <p:spPr>
          <a:xfrm>
            <a:off x="2283853" y="1099785"/>
            <a:ext cx="7882040" cy="4815911"/>
          </a:xfrm>
          <a:prstGeom prst="rect">
            <a:avLst/>
          </a:prstGeom>
          <a:noFill/>
          <a:ln>
            <a:noFill/>
          </a:ln>
        </p:spPr>
      </p:pic>
      <p:sp>
        <p:nvSpPr>
          <p:cNvPr id="104" name="Google Shape;104;p15"/>
          <p:cNvSpPr txBox="1"/>
          <p:nvPr/>
        </p:nvSpPr>
        <p:spPr>
          <a:xfrm rot="-5400000">
            <a:off x="11496300" y="482867"/>
            <a:ext cx="1178800" cy="389746"/>
          </a:xfrm>
          <a:prstGeom prst="rect">
            <a:avLst/>
          </a:prstGeom>
          <a:noFill/>
          <a:ln>
            <a:noFill/>
          </a:ln>
        </p:spPr>
        <p:txBody>
          <a:bodyPr anchorCtr="0" anchor="t" bIns="121900" lIns="121900" spcFirstLastPara="1" rIns="121900" wrap="square" tIns="121900">
            <a:spAutoFit/>
          </a:bodyPr>
          <a:lstStyle/>
          <a:p>
            <a:pPr indent="0" lvl="0" marL="0" marR="0" rtl="0" algn="l">
              <a:lnSpc>
                <a:spcPct val="100000"/>
              </a:lnSpc>
              <a:spcBef>
                <a:spcPts val="0"/>
              </a:spcBef>
              <a:spcAft>
                <a:spcPts val="0"/>
              </a:spcAft>
              <a:buClr>
                <a:srgbClr val="000000"/>
              </a:buClr>
              <a:buSzPts val="700"/>
              <a:buFont typeface="Arial"/>
              <a:buNone/>
            </a:pPr>
            <a:r>
              <a:rPr b="0" i="0" lang="pt-BR" sz="933" u="none" cap="none" strike="noStrike">
                <a:solidFill>
                  <a:srgbClr val="FFFFFF"/>
                </a:solidFill>
                <a:latin typeface="Grandstander Medium"/>
                <a:ea typeface="Grandstander Medium"/>
                <a:cs typeface="Grandstander Medium"/>
                <a:sym typeface="Grandstander Medium"/>
              </a:rPr>
              <a:t>2026_AI_V1</a:t>
            </a:r>
            <a:endParaRPr b="0" i="0" sz="933" u="none" cap="none" strike="noStrike">
              <a:solidFill>
                <a:srgbClr val="FFFFFF"/>
              </a:solidFill>
              <a:latin typeface="Grandstander Medium"/>
              <a:ea typeface="Grandstander Medium"/>
              <a:cs typeface="Grandstander Medium"/>
              <a:sym typeface="Grandstander Medium"/>
            </a:endParaRPr>
          </a:p>
        </p:txBody>
      </p:sp>
      <p:sp>
        <p:nvSpPr>
          <p:cNvPr id="105" name="Google Shape;105;p15"/>
          <p:cNvSpPr/>
          <p:nvPr/>
        </p:nvSpPr>
        <p:spPr>
          <a:xfrm flipH="1" rot="-48255">
            <a:off x="800047" y="1071805"/>
            <a:ext cx="4157044" cy="565675"/>
          </a:xfrm>
          <a:prstGeom prst="roundRect">
            <a:avLst>
              <a:gd fmla="val 7293" name="adj"/>
            </a:avLst>
          </a:prstGeom>
          <a:no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200"/>
              <a:buFont typeface="Arial"/>
              <a:buNone/>
            </a:pPr>
            <a:r>
              <a:rPr b="0" i="0" lang="pt-BR" sz="3733" u="none" cap="none" strike="noStrike">
                <a:solidFill>
                  <a:srgbClr val="FFFFFF"/>
                </a:solidFill>
                <a:latin typeface="Grandstander Medium"/>
                <a:ea typeface="Grandstander Medium"/>
                <a:cs typeface="Grandstander Medium"/>
                <a:sym typeface="Grandstander Medium"/>
              </a:rPr>
              <a:t>PARA PROFESSORES</a:t>
            </a:r>
            <a:endParaRPr b="0" i="0" sz="3733" u="none" cap="none" strike="noStrike">
              <a:solidFill>
                <a:srgbClr val="FFFFFF"/>
              </a:solidFill>
              <a:latin typeface="Arial"/>
              <a:ea typeface="Arial"/>
              <a:cs typeface="Arial"/>
              <a:sym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 Sistematizando">
  <p:cSld name="6. Sistematizando">
    <p:bg>
      <p:bgPr>
        <a:blipFill>
          <a:blip r:embed="rId2">
            <a:alphaModFix/>
          </a:blip>
          <a:stretch>
            <a:fillRect/>
          </a:stretch>
        </a:blipFill>
      </p:bgPr>
    </p:bg>
    <p:spTree>
      <p:nvGrpSpPr>
        <p:cNvPr id="106" name="Shape 106"/>
        <p:cNvGrpSpPr/>
        <p:nvPr/>
      </p:nvGrpSpPr>
      <p:grpSpPr>
        <a:xfrm>
          <a:off x="0" y="0"/>
          <a:ext cx="0" cy="0"/>
          <a:chOff x="0" y="0"/>
          <a:chExt cx="0" cy="0"/>
        </a:xfrm>
      </p:grpSpPr>
      <p:sp>
        <p:nvSpPr>
          <p:cNvPr id="107" name="Google Shape;107;p16"/>
          <p:cNvSpPr txBox="1"/>
          <p:nvPr>
            <p:ph idx="12" type="sldNum"/>
          </p:nvPr>
        </p:nvSpPr>
        <p:spPr>
          <a:xfrm>
            <a:off x="11296611" y="6248544"/>
            <a:ext cx="731600" cy="389756"/>
          </a:xfrm>
          <a:prstGeom prst="rect">
            <a:avLst/>
          </a:prstGeom>
          <a:noFill/>
          <a:ln>
            <a:noFill/>
          </a:ln>
        </p:spPr>
        <p:txBody>
          <a:bodyPr anchorCtr="0" anchor="ctr" bIns="91425" lIns="91425" spcFirstLastPara="1" rIns="91425" wrap="square" tIns="91425">
            <a:spAutoFit/>
          </a:bodyPr>
          <a:lstStyle>
            <a:lvl1pPr indent="0" lvl="0"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pt-BR"/>
              <a:t>‹#›</a:t>
            </a:fld>
            <a:endParaRPr/>
          </a:p>
        </p:txBody>
      </p:sp>
      <p:sp>
        <p:nvSpPr>
          <p:cNvPr id="108" name="Google Shape;108;p16"/>
          <p:cNvSpPr/>
          <p:nvPr/>
        </p:nvSpPr>
        <p:spPr>
          <a:xfrm>
            <a:off x="273133" y="300433"/>
            <a:ext cx="11676000" cy="6268000"/>
          </a:xfrm>
          <a:prstGeom prst="roundRect">
            <a:avLst>
              <a:gd fmla="val 3153" name="adj"/>
            </a:avLst>
          </a:prstGeom>
          <a:solidFill>
            <a:srgbClr val="FFFFFF"/>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867" u="none" cap="none" strike="noStrike">
              <a:solidFill>
                <a:srgbClr val="000000"/>
              </a:solidFill>
              <a:latin typeface="Arial"/>
              <a:ea typeface="Arial"/>
              <a:cs typeface="Arial"/>
              <a:sym typeface="Arial"/>
            </a:endParaRPr>
          </a:p>
        </p:txBody>
      </p:sp>
      <p:sp>
        <p:nvSpPr>
          <p:cNvPr id="109" name="Google Shape;109;p16"/>
          <p:cNvSpPr txBox="1"/>
          <p:nvPr/>
        </p:nvSpPr>
        <p:spPr>
          <a:xfrm rot="-5400000">
            <a:off x="11496300" y="482867"/>
            <a:ext cx="1178800" cy="389746"/>
          </a:xfrm>
          <a:prstGeom prst="rect">
            <a:avLst/>
          </a:prstGeom>
          <a:noFill/>
          <a:ln>
            <a:noFill/>
          </a:ln>
        </p:spPr>
        <p:txBody>
          <a:bodyPr anchorCtr="0" anchor="t" bIns="121900" lIns="121900" spcFirstLastPara="1" rIns="121900" wrap="square" tIns="121900">
            <a:spAutoFit/>
          </a:bodyPr>
          <a:lstStyle/>
          <a:p>
            <a:pPr indent="0" lvl="0" marL="0" marR="0" rtl="0" algn="l">
              <a:lnSpc>
                <a:spcPct val="100000"/>
              </a:lnSpc>
              <a:spcBef>
                <a:spcPts val="0"/>
              </a:spcBef>
              <a:spcAft>
                <a:spcPts val="0"/>
              </a:spcAft>
              <a:buClr>
                <a:srgbClr val="000000"/>
              </a:buClr>
              <a:buSzPts val="700"/>
              <a:buFont typeface="Arial"/>
              <a:buNone/>
            </a:pPr>
            <a:r>
              <a:rPr b="0" i="0" lang="pt-BR" sz="933" u="none" cap="none" strike="noStrike">
                <a:solidFill>
                  <a:srgbClr val="333333"/>
                </a:solidFill>
                <a:latin typeface="Grandstander Medium"/>
                <a:ea typeface="Grandstander Medium"/>
                <a:cs typeface="Grandstander Medium"/>
                <a:sym typeface="Grandstander Medium"/>
              </a:rPr>
              <a:t>2026_AI_V1</a:t>
            </a:r>
            <a:endParaRPr b="0" i="0" sz="933" u="none" cap="none" strike="noStrike">
              <a:solidFill>
                <a:srgbClr val="000000"/>
              </a:solidFill>
              <a:latin typeface="Grandstander Medium"/>
              <a:ea typeface="Grandstander Medium"/>
              <a:cs typeface="Grandstander Medium"/>
              <a:sym typeface="Grandstander Medium"/>
            </a:endParaRPr>
          </a:p>
        </p:txBody>
      </p:sp>
      <p:sp>
        <p:nvSpPr>
          <p:cNvPr id="110" name="Google Shape;110;p16"/>
          <p:cNvSpPr/>
          <p:nvPr/>
        </p:nvSpPr>
        <p:spPr>
          <a:xfrm rot="-120000">
            <a:off x="181732" y="185166"/>
            <a:ext cx="1773058" cy="489413"/>
          </a:xfrm>
          <a:prstGeom prst="roundRect">
            <a:avLst>
              <a:gd fmla="val 50000" name="adj"/>
            </a:avLst>
          </a:prstGeom>
          <a:solidFill>
            <a:srgbClr val="74489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2600" u="none" cap="none" strike="noStrike">
              <a:solidFill>
                <a:schemeClr val="lt1"/>
              </a:solidFill>
              <a:latin typeface="Grandstander SemiBold"/>
              <a:ea typeface="Grandstander SemiBold"/>
              <a:cs typeface="Grandstander SemiBold"/>
              <a:sym typeface="Grandstander SemiBold"/>
            </a:endParaRPr>
          </a:p>
        </p:txBody>
      </p:sp>
      <p:sp>
        <p:nvSpPr>
          <p:cNvPr id="111" name="Google Shape;111;p16"/>
          <p:cNvSpPr txBox="1"/>
          <p:nvPr>
            <p:ph idx="1" type="subTitle"/>
          </p:nvPr>
        </p:nvSpPr>
        <p:spPr>
          <a:xfrm rot="-120000">
            <a:off x="176462" y="170411"/>
            <a:ext cx="1785885" cy="545516"/>
          </a:xfrm>
          <a:prstGeom prst="rect">
            <a:avLst/>
          </a:prstGeom>
          <a:noFill/>
          <a:ln>
            <a:noFill/>
          </a:ln>
        </p:spPr>
        <p:txBody>
          <a:bodyPr anchorCtr="0" anchor="ctr" bIns="72000" lIns="216000" spcFirstLastPara="1" rIns="216000" wrap="square" tIns="72000">
            <a:spAutoFit/>
          </a:bodyPr>
          <a:lstStyle>
            <a:lvl1pPr lvl="0" algn="ctr">
              <a:lnSpc>
                <a:spcPct val="100000"/>
              </a:lnSpc>
              <a:spcBef>
                <a:spcPts val="0"/>
              </a:spcBef>
              <a:spcAft>
                <a:spcPts val="0"/>
              </a:spcAft>
              <a:buSzPts val="2000"/>
              <a:buNone/>
              <a:defRPr b="1" sz="2600">
                <a:solidFill>
                  <a:schemeClr val="lt1"/>
                </a:solidFill>
                <a:latin typeface="Grandstander"/>
                <a:ea typeface="Grandstander"/>
                <a:cs typeface="Grandstander"/>
                <a:sym typeface="Grandstander"/>
              </a:defRPr>
            </a:lvl1pPr>
            <a:lvl2pPr lvl="1" algn="l">
              <a:lnSpc>
                <a:spcPct val="100000"/>
              </a:lnSpc>
              <a:spcBef>
                <a:spcPts val="0"/>
              </a:spcBef>
              <a:spcAft>
                <a:spcPts val="0"/>
              </a:spcAft>
              <a:buSzPts val="2000"/>
              <a:buNone/>
              <a:defRPr/>
            </a:lvl2pPr>
            <a:lvl3pPr lvl="2" algn="l">
              <a:lnSpc>
                <a:spcPct val="100000"/>
              </a:lnSpc>
              <a:spcBef>
                <a:spcPts val="0"/>
              </a:spcBef>
              <a:spcAft>
                <a:spcPts val="0"/>
              </a:spcAft>
              <a:buSzPts val="2000"/>
              <a:buNone/>
              <a:defRPr/>
            </a:lvl3pPr>
            <a:lvl4pPr lvl="3" algn="l">
              <a:lnSpc>
                <a:spcPct val="100000"/>
              </a:lnSpc>
              <a:spcBef>
                <a:spcPts val="0"/>
              </a:spcBef>
              <a:spcAft>
                <a:spcPts val="0"/>
              </a:spcAft>
              <a:buSzPts val="2000"/>
              <a:buNone/>
              <a:defRPr/>
            </a:lvl4pPr>
            <a:lvl5pPr lvl="4" algn="l">
              <a:lnSpc>
                <a:spcPct val="100000"/>
              </a:lnSpc>
              <a:spcBef>
                <a:spcPts val="0"/>
              </a:spcBef>
              <a:spcAft>
                <a:spcPts val="0"/>
              </a:spcAft>
              <a:buSzPts val="2000"/>
              <a:buNone/>
              <a:defRPr/>
            </a:lvl5pPr>
            <a:lvl6pPr lvl="5" algn="l">
              <a:lnSpc>
                <a:spcPct val="100000"/>
              </a:lnSpc>
              <a:spcBef>
                <a:spcPts val="0"/>
              </a:spcBef>
              <a:spcAft>
                <a:spcPts val="0"/>
              </a:spcAft>
              <a:buSzPts val="2000"/>
              <a:buNone/>
              <a:defRPr/>
            </a:lvl6pPr>
            <a:lvl7pPr lvl="6" algn="l">
              <a:lnSpc>
                <a:spcPct val="100000"/>
              </a:lnSpc>
              <a:spcBef>
                <a:spcPts val="0"/>
              </a:spcBef>
              <a:spcAft>
                <a:spcPts val="0"/>
              </a:spcAft>
              <a:buSzPts val="2000"/>
              <a:buNone/>
              <a:defRPr/>
            </a:lvl7pPr>
            <a:lvl8pPr lvl="7" algn="l">
              <a:lnSpc>
                <a:spcPct val="100000"/>
              </a:lnSpc>
              <a:spcBef>
                <a:spcPts val="0"/>
              </a:spcBef>
              <a:spcAft>
                <a:spcPts val="0"/>
              </a:spcAft>
              <a:buSzPts val="2000"/>
              <a:buNone/>
              <a:defRPr/>
            </a:lvl8pPr>
            <a:lvl9pPr lvl="8" algn="l">
              <a:lnSpc>
                <a:spcPct val="100000"/>
              </a:lnSpc>
              <a:spcBef>
                <a:spcPts val="0"/>
              </a:spcBef>
              <a:spcAft>
                <a:spcPts val="0"/>
              </a:spcAft>
              <a:buSzPts val="2000"/>
              <a:buNone/>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7. SLIDE X Print">
  <p:cSld name="17. SLIDE X Print">
    <p:bg>
      <p:bgPr>
        <a:blipFill>
          <a:blip r:embed="rId2">
            <a:alphaModFix/>
          </a:blip>
          <a:stretch>
            <a:fillRect/>
          </a:stretch>
        </a:blipFill>
      </p:bgPr>
    </p:bg>
    <p:spTree>
      <p:nvGrpSpPr>
        <p:cNvPr id="112" name="Shape 112"/>
        <p:cNvGrpSpPr/>
        <p:nvPr/>
      </p:nvGrpSpPr>
      <p:grpSpPr>
        <a:xfrm>
          <a:off x="0" y="0"/>
          <a:ext cx="0" cy="0"/>
          <a:chOff x="0" y="0"/>
          <a:chExt cx="0" cy="0"/>
        </a:xfrm>
      </p:grpSpPr>
      <p:sp>
        <p:nvSpPr>
          <p:cNvPr id="113" name="Google Shape;113;p17"/>
          <p:cNvSpPr txBox="1"/>
          <p:nvPr>
            <p:ph idx="12" type="sldNum"/>
          </p:nvPr>
        </p:nvSpPr>
        <p:spPr>
          <a:xfrm>
            <a:off x="11296611" y="6248544"/>
            <a:ext cx="731600" cy="389756"/>
          </a:xfrm>
          <a:prstGeom prst="rect">
            <a:avLst/>
          </a:prstGeom>
          <a:noFill/>
          <a:ln>
            <a:noFill/>
          </a:ln>
        </p:spPr>
        <p:txBody>
          <a:bodyPr anchorCtr="0" anchor="ctr" bIns="91425" lIns="91425" spcFirstLastPara="1" rIns="91425" wrap="square" tIns="91425">
            <a:spAutoFit/>
          </a:bodyPr>
          <a:lstStyle>
            <a:lvl1pPr indent="0" lvl="0"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pt-BR"/>
              <a:t>‹#›</a:t>
            </a:fld>
            <a:endParaRPr/>
          </a:p>
        </p:txBody>
      </p:sp>
      <p:sp>
        <p:nvSpPr>
          <p:cNvPr id="114" name="Google Shape;114;p17"/>
          <p:cNvSpPr/>
          <p:nvPr/>
        </p:nvSpPr>
        <p:spPr>
          <a:xfrm>
            <a:off x="273133" y="300433"/>
            <a:ext cx="11676000" cy="6268000"/>
          </a:xfrm>
          <a:prstGeom prst="roundRect">
            <a:avLst>
              <a:gd fmla="val 3153" name="adj"/>
            </a:avLst>
          </a:prstGeom>
          <a:solidFill>
            <a:srgbClr val="FFFFFF"/>
          </a:solidFill>
          <a:ln>
            <a:noFill/>
          </a:ln>
        </p:spPr>
        <p:txBody>
          <a:bodyPr anchorCtr="0" anchor="ctr" bIns="121850" lIns="121850" spcFirstLastPara="1" rIns="121850" wrap="square" tIns="1218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866" u="none" cap="none" strike="noStrike">
              <a:solidFill>
                <a:srgbClr val="000000"/>
              </a:solidFill>
              <a:latin typeface="Arial"/>
              <a:ea typeface="Arial"/>
              <a:cs typeface="Arial"/>
              <a:sym typeface="Arial"/>
            </a:endParaRPr>
          </a:p>
        </p:txBody>
      </p:sp>
      <p:sp>
        <p:nvSpPr>
          <p:cNvPr id="115" name="Google Shape;115;p17"/>
          <p:cNvSpPr txBox="1"/>
          <p:nvPr/>
        </p:nvSpPr>
        <p:spPr>
          <a:xfrm rot="-5400000">
            <a:off x="11496300" y="482868"/>
            <a:ext cx="1178800" cy="389746"/>
          </a:xfrm>
          <a:prstGeom prst="rect">
            <a:avLst/>
          </a:prstGeom>
          <a:noFill/>
          <a:ln>
            <a:noFill/>
          </a:ln>
        </p:spPr>
        <p:txBody>
          <a:bodyPr anchorCtr="0" anchor="t" bIns="121850" lIns="121850" spcFirstLastPara="1" rIns="121850" wrap="square" tIns="121850">
            <a:spAutoFit/>
          </a:bodyPr>
          <a:lstStyle/>
          <a:p>
            <a:pPr indent="0" lvl="0" marL="0" marR="0" rtl="0" algn="l">
              <a:lnSpc>
                <a:spcPct val="100000"/>
              </a:lnSpc>
              <a:spcBef>
                <a:spcPts val="0"/>
              </a:spcBef>
              <a:spcAft>
                <a:spcPts val="0"/>
              </a:spcAft>
              <a:buClr>
                <a:srgbClr val="000000"/>
              </a:buClr>
              <a:buSzPts val="700"/>
              <a:buFont typeface="Arial"/>
              <a:buNone/>
            </a:pPr>
            <a:r>
              <a:rPr b="0" i="0" lang="pt-BR" sz="933" u="none" cap="none" strike="noStrike">
                <a:solidFill>
                  <a:srgbClr val="333333"/>
                </a:solidFill>
                <a:latin typeface="Grandstander Medium"/>
                <a:ea typeface="Grandstander Medium"/>
                <a:cs typeface="Grandstander Medium"/>
                <a:sym typeface="Grandstander Medium"/>
              </a:rPr>
              <a:t>2026_AI_V1</a:t>
            </a:r>
            <a:endParaRPr b="0" i="0" sz="933" u="none" cap="none" strike="noStrike">
              <a:solidFill>
                <a:srgbClr val="000000"/>
              </a:solidFill>
              <a:latin typeface="Grandstander Medium"/>
              <a:ea typeface="Grandstander Medium"/>
              <a:cs typeface="Grandstander Medium"/>
              <a:sym typeface="Grandstander Medium"/>
            </a:endParaRPr>
          </a:p>
        </p:txBody>
      </p:sp>
      <p:sp>
        <p:nvSpPr>
          <p:cNvPr id="116" name="Google Shape;116;p17"/>
          <p:cNvSpPr/>
          <p:nvPr/>
        </p:nvSpPr>
        <p:spPr>
          <a:xfrm>
            <a:off x="9539111" y="492693"/>
            <a:ext cx="2144890" cy="389513"/>
          </a:xfrm>
          <a:prstGeom prst="roundRect">
            <a:avLst>
              <a:gd fmla="val 50000" name="adj"/>
            </a:avLst>
          </a:prstGeom>
          <a:solidFill>
            <a:srgbClr val="74489D"/>
          </a:solidFill>
          <a:ln>
            <a:noFill/>
          </a:ln>
        </p:spPr>
        <p:txBody>
          <a:bodyPr anchorCtr="0" anchor="t" bIns="0" lIns="71975" spcFirstLastPara="1" rIns="107950" wrap="square" tIns="0">
            <a:noAutofit/>
          </a:bodyPr>
          <a:lstStyle/>
          <a:p>
            <a:pPr indent="0" lvl="0" marL="0" marR="0" rtl="0" algn="ctr">
              <a:lnSpc>
                <a:spcPct val="100000"/>
              </a:lnSpc>
              <a:spcBef>
                <a:spcPts val="0"/>
              </a:spcBef>
              <a:spcAft>
                <a:spcPts val="0"/>
              </a:spcAft>
              <a:buClr>
                <a:srgbClr val="000000"/>
              </a:buClr>
              <a:buSzPts val="1799"/>
              <a:buFont typeface="Arial"/>
              <a:buNone/>
            </a:pPr>
            <a:r>
              <a:rPr b="1" i="0" lang="pt-BR" sz="1799" u="none" cap="none" strike="noStrike">
                <a:solidFill>
                  <a:srgbClr val="FFFFFF"/>
                </a:solidFill>
                <a:latin typeface="Grandstander"/>
                <a:ea typeface="Grandstander"/>
                <a:cs typeface="Grandstander"/>
                <a:sym typeface="Grandstander"/>
              </a:rPr>
              <a:t>PRINT DO SLIDE</a:t>
            </a:r>
            <a:endParaRPr b="0" i="0" sz="2488" u="none" cap="none" strike="noStrike">
              <a:solidFill>
                <a:srgbClr val="000000"/>
              </a:solidFill>
              <a:latin typeface="Arial"/>
              <a:ea typeface="Arial"/>
              <a:cs typeface="Arial"/>
              <a:sym typeface="Arial"/>
            </a:endParaRPr>
          </a:p>
        </p:txBody>
      </p:sp>
      <p:sp>
        <p:nvSpPr>
          <p:cNvPr id="117" name="Google Shape;117;p17"/>
          <p:cNvSpPr/>
          <p:nvPr>
            <p:ph idx="2" type="pic"/>
          </p:nvPr>
        </p:nvSpPr>
        <p:spPr>
          <a:xfrm>
            <a:off x="6699016" y="826801"/>
            <a:ext cx="5006258" cy="2795016"/>
          </a:xfrm>
          <a:prstGeom prst="rect">
            <a:avLst/>
          </a:prstGeom>
          <a:solidFill>
            <a:schemeClr val="lt2"/>
          </a:solidFill>
          <a:ln>
            <a:noFill/>
          </a:ln>
        </p:spPr>
      </p:sp>
      <p:sp>
        <p:nvSpPr>
          <p:cNvPr id="118" name="Google Shape;118;p17"/>
          <p:cNvSpPr/>
          <p:nvPr/>
        </p:nvSpPr>
        <p:spPr>
          <a:xfrm rot="-120000">
            <a:off x="181477" y="170553"/>
            <a:ext cx="2610846" cy="489413"/>
          </a:xfrm>
          <a:prstGeom prst="roundRect">
            <a:avLst>
              <a:gd fmla="val 50000" name="adj"/>
            </a:avLst>
          </a:prstGeom>
          <a:solidFill>
            <a:srgbClr val="74489D"/>
          </a:solidFill>
          <a:ln>
            <a:noFill/>
          </a:ln>
        </p:spPr>
        <p:txBody>
          <a:bodyPr anchorCtr="0" anchor="ctr" bIns="45675" lIns="91400" spcFirstLastPara="1" rIns="91400" wrap="square" tIns="45675">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2599" u="none" cap="none" strike="noStrike">
              <a:solidFill>
                <a:srgbClr val="FFFFFF"/>
              </a:solidFill>
              <a:latin typeface="Grandstander SemiBold"/>
              <a:ea typeface="Grandstander SemiBold"/>
              <a:cs typeface="Grandstander SemiBold"/>
              <a:sym typeface="Grandstander SemiBold"/>
            </a:endParaRPr>
          </a:p>
        </p:txBody>
      </p:sp>
      <p:sp>
        <p:nvSpPr>
          <p:cNvPr id="119" name="Google Shape;119;p17"/>
          <p:cNvSpPr txBox="1"/>
          <p:nvPr>
            <p:ph idx="1" type="body"/>
          </p:nvPr>
        </p:nvSpPr>
        <p:spPr>
          <a:xfrm rot="-120000">
            <a:off x="271581" y="242506"/>
            <a:ext cx="2265954" cy="385763"/>
          </a:xfrm>
          <a:prstGeom prst="rect">
            <a:avLst/>
          </a:prstGeom>
          <a:noFill/>
          <a:ln>
            <a:noFill/>
          </a:ln>
        </p:spPr>
        <p:txBody>
          <a:bodyPr anchorCtr="0" anchor="ctr" bIns="91425" lIns="91425" spcFirstLastPara="1" rIns="91425" wrap="square" tIns="91425">
            <a:noAutofit/>
          </a:bodyPr>
          <a:lstStyle>
            <a:lvl1pPr indent="-228600" lvl="0" marL="457200" algn="ctr">
              <a:lnSpc>
                <a:spcPct val="100000"/>
              </a:lnSpc>
              <a:spcBef>
                <a:spcPts val="0"/>
              </a:spcBef>
              <a:spcAft>
                <a:spcPts val="0"/>
              </a:spcAft>
              <a:buSzPts val="1600"/>
              <a:buFont typeface="Grandstander"/>
              <a:buNone/>
              <a:defRPr b="1" sz="2599">
                <a:solidFill>
                  <a:schemeClr val="lt1"/>
                </a:solidFill>
                <a:latin typeface="Grandstander"/>
                <a:ea typeface="Grandstander"/>
                <a:cs typeface="Grandstander"/>
                <a:sym typeface="Grandstander"/>
              </a:defRPr>
            </a:lvl1pPr>
            <a:lvl2pPr indent="-330200" lvl="1" marL="914400" algn="l">
              <a:lnSpc>
                <a:spcPct val="100000"/>
              </a:lnSpc>
              <a:spcBef>
                <a:spcPts val="0"/>
              </a:spcBef>
              <a:spcAft>
                <a:spcPts val="0"/>
              </a:spcAft>
              <a:buSzPts val="1600"/>
              <a:buChar char="○"/>
              <a:defRPr/>
            </a:lvl2pPr>
            <a:lvl3pPr indent="-317500" lvl="2" marL="1371600" algn="l">
              <a:lnSpc>
                <a:spcPct val="100000"/>
              </a:lnSpc>
              <a:spcBef>
                <a:spcPts val="0"/>
              </a:spcBef>
              <a:spcAft>
                <a:spcPts val="0"/>
              </a:spcAft>
              <a:buSzPts val="1400"/>
              <a:buChar char="○"/>
              <a:defRPr/>
            </a:lvl3pPr>
            <a:lvl4pPr indent="-317500" lvl="3" marL="1828800" algn="l">
              <a:lnSpc>
                <a:spcPct val="100000"/>
              </a:lnSpc>
              <a:spcBef>
                <a:spcPts val="0"/>
              </a:spcBef>
              <a:spcAft>
                <a:spcPts val="0"/>
              </a:spcAft>
              <a:buSzPts val="1400"/>
              <a:buChar char="○"/>
              <a:defRPr/>
            </a:lvl4pPr>
            <a:lvl5pPr indent="-317500" lvl="4" marL="2286000" algn="l">
              <a:lnSpc>
                <a:spcPct val="100000"/>
              </a:lnSpc>
              <a:spcBef>
                <a:spcPts val="0"/>
              </a:spcBef>
              <a:spcAft>
                <a:spcPts val="0"/>
              </a:spcAft>
              <a:buSzPts val="1400"/>
              <a:buChar char="○"/>
              <a:defRPr/>
            </a:lvl5pPr>
            <a:lvl6pPr indent="-317500" lvl="5" marL="2743200" algn="l">
              <a:lnSpc>
                <a:spcPct val="100000"/>
              </a:lnSpc>
              <a:spcBef>
                <a:spcPts val="0"/>
              </a:spcBef>
              <a:spcAft>
                <a:spcPts val="0"/>
              </a:spcAft>
              <a:buSzPts val="1400"/>
              <a:buChar char="○"/>
              <a:defRPr/>
            </a:lvl6pPr>
            <a:lvl7pPr indent="-317500" lvl="6" marL="3200400" algn="l">
              <a:lnSpc>
                <a:spcPct val="100000"/>
              </a:lnSpc>
              <a:spcBef>
                <a:spcPts val="0"/>
              </a:spcBef>
              <a:spcAft>
                <a:spcPts val="0"/>
              </a:spcAft>
              <a:buSzPts val="1400"/>
              <a:buChar char="○"/>
              <a:defRPr/>
            </a:lvl7pPr>
            <a:lvl8pPr indent="-317500" lvl="7" marL="3657600" algn="l">
              <a:lnSpc>
                <a:spcPct val="100000"/>
              </a:lnSpc>
              <a:spcBef>
                <a:spcPts val="0"/>
              </a:spcBef>
              <a:spcAft>
                <a:spcPts val="0"/>
              </a:spcAft>
              <a:buSzPts val="1400"/>
              <a:buChar char="○"/>
              <a:defRPr/>
            </a:lvl8pPr>
            <a:lvl9pPr indent="-317500" lvl="8" marL="4114800" algn="l">
              <a:lnSpc>
                <a:spcPct val="100000"/>
              </a:lnSpc>
              <a:spcBef>
                <a:spcPts val="0"/>
              </a:spcBef>
              <a:spcAft>
                <a:spcPts val="0"/>
              </a:spcAft>
              <a:buSzPts val="1400"/>
              <a:buChar char="○"/>
              <a:defRPr/>
            </a:lvl9pPr>
          </a:lstStyle>
          <a:p/>
        </p:txBody>
      </p:sp>
      <p:sp>
        <p:nvSpPr>
          <p:cNvPr id="120" name="Google Shape;120;p17"/>
          <p:cNvSpPr/>
          <p:nvPr>
            <p:ph idx="3" type="pic"/>
          </p:nvPr>
        </p:nvSpPr>
        <p:spPr>
          <a:xfrm>
            <a:off x="6699016" y="3688755"/>
            <a:ext cx="5006258" cy="2795016"/>
          </a:xfrm>
          <a:prstGeom prst="rect">
            <a:avLst/>
          </a:prstGeom>
          <a:solidFill>
            <a:schemeClr val="lt2"/>
          </a:solidFill>
          <a:ln>
            <a:noFill/>
          </a:ln>
        </p:spPr>
      </p:sp>
    </p:spTree>
  </p:cSld>
  <p:clrMapOvr>
    <a:masterClrMapping/>
  </p:clrMapOvr>
  <p:extLst>
    <p:ext uri="{DCECCB84-F9BA-43D5-87BE-67443E8EF086}">
      <p15:sldGuideLst>
        <p15:guide id="1" orient="horz" pos="2160">
          <p15:clr>
            <a:srgbClr val="FBAE40"/>
          </p15:clr>
        </p15:guide>
        <p15:guide id="2" pos="3839">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 Não usar - Base para orientações internas">
  <p:cSld name="11. Não usar - Base para orientações internas">
    <p:bg>
      <p:bgPr>
        <a:solidFill>
          <a:srgbClr val="8CB5F8"/>
        </a:solidFill>
      </p:bgPr>
    </p:bg>
    <p:spTree>
      <p:nvGrpSpPr>
        <p:cNvPr id="121" name="Shape 121"/>
        <p:cNvGrpSpPr/>
        <p:nvPr/>
      </p:nvGrpSpPr>
      <p:grpSpPr>
        <a:xfrm>
          <a:off x="0" y="0"/>
          <a:ext cx="0" cy="0"/>
          <a:chOff x="0" y="0"/>
          <a:chExt cx="0" cy="0"/>
        </a:xfrm>
      </p:grpSpPr>
      <p:sp>
        <p:nvSpPr>
          <p:cNvPr id="122" name="Google Shape;122;p18"/>
          <p:cNvSpPr/>
          <p:nvPr/>
        </p:nvSpPr>
        <p:spPr>
          <a:xfrm>
            <a:off x="273133" y="300433"/>
            <a:ext cx="11676000" cy="1148400"/>
          </a:xfrm>
          <a:prstGeom prst="roundRect">
            <a:avLst>
              <a:gd fmla="val 1629" name="adj"/>
            </a:avLst>
          </a:prstGeom>
          <a:solidFill>
            <a:srgbClr val="FCFCFC"/>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867" u="none" cap="none" strike="noStrike">
              <a:solidFill>
                <a:srgbClr val="000000"/>
              </a:solidFill>
              <a:latin typeface="Arial"/>
              <a:ea typeface="Arial"/>
              <a:cs typeface="Arial"/>
              <a:sym typeface="Arial"/>
            </a:endParaRPr>
          </a:p>
        </p:txBody>
      </p:sp>
      <p:sp>
        <p:nvSpPr>
          <p:cNvPr id="123" name="Google Shape;123;p18"/>
          <p:cNvSpPr txBox="1"/>
          <p:nvPr/>
        </p:nvSpPr>
        <p:spPr>
          <a:xfrm rot="-5400000">
            <a:off x="11496300" y="482867"/>
            <a:ext cx="1178800" cy="389746"/>
          </a:xfrm>
          <a:prstGeom prst="rect">
            <a:avLst/>
          </a:prstGeom>
          <a:noFill/>
          <a:ln>
            <a:noFill/>
          </a:ln>
        </p:spPr>
        <p:txBody>
          <a:bodyPr anchorCtr="0" anchor="t" bIns="121900" lIns="121900" spcFirstLastPara="1" rIns="121900" wrap="square" tIns="121900">
            <a:spAutoFit/>
          </a:bodyPr>
          <a:lstStyle/>
          <a:p>
            <a:pPr indent="0" lvl="0" marL="0" marR="0" rtl="0" algn="l">
              <a:lnSpc>
                <a:spcPct val="100000"/>
              </a:lnSpc>
              <a:spcBef>
                <a:spcPts val="0"/>
              </a:spcBef>
              <a:spcAft>
                <a:spcPts val="0"/>
              </a:spcAft>
              <a:buClr>
                <a:srgbClr val="000000"/>
              </a:buClr>
              <a:buSzPts val="700"/>
              <a:buFont typeface="Arial"/>
              <a:buNone/>
            </a:pPr>
            <a:r>
              <a:rPr b="0" i="0" lang="pt-BR" sz="933" u="none" cap="none" strike="noStrike">
                <a:solidFill>
                  <a:srgbClr val="FFFFFF"/>
                </a:solidFill>
                <a:latin typeface="Grandstander Medium"/>
                <a:ea typeface="Grandstander Medium"/>
                <a:cs typeface="Grandstander Medium"/>
                <a:sym typeface="Grandstander Medium"/>
              </a:rPr>
              <a:t>2026_AI_V1</a:t>
            </a:r>
            <a:endParaRPr b="0" i="0" sz="933" u="none" cap="none" strike="noStrike">
              <a:solidFill>
                <a:srgbClr val="FFFFFF"/>
              </a:solidFill>
              <a:latin typeface="Grandstander Medium"/>
              <a:ea typeface="Grandstander Medium"/>
              <a:cs typeface="Grandstander Medium"/>
              <a:sym typeface="Grandstander Medium"/>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Conteúdo/Objetivo de aprendizagem">
  <p:cSld name="2. Conteúdo/Objetivo de aprendizagem">
    <p:bg>
      <p:bgPr>
        <a:blipFill>
          <a:blip r:embed="rId2">
            <a:alphaModFix/>
          </a:blip>
          <a:stretch>
            <a:fillRect/>
          </a:stretch>
        </a:blipFill>
      </p:bgPr>
    </p:bg>
    <p:spTree>
      <p:nvGrpSpPr>
        <p:cNvPr id="17" name="Shape 17"/>
        <p:cNvGrpSpPr/>
        <p:nvPr/>
      </p:nvGrpSpPr>
      <p:grpSpPr>
        <a:xfrm>
          <a:off x="0" y="0"/>
          <a:ext cx="0" cy="0"/>
          <a:chOff x="0" y="0"/>
          <a:chExt cx="0" cy="0"/>
        </a:xfrm>
      </p:grpSpPr>
      <p:sp>
        <p:nvSpPr>
          <p:cNvPr id="18" name="Google Shape;18;p3"/>
          <p:cNvSpPr txBox="1"/>
          <p:nvPr>
            <p:ph idx="12" type="sldNum"/>
          </p:nvPr>
        </p:nvSpPr>
        <p:spPr>
          <a:xfrm>
            <a:off x="11296611" y="6248544"/>
            <a:ext cx="731600" cy="389756"/>
          </a:xfrm>
          <a:prstGeom prst="rect">
            <a:avLst/>
          </a:prstGeom>
          <a:noFill/>
          <a:ln>
            <a:noFill/>
          </a:ln>
        </p:spPr>
        <p:txBody>
          <a:bodyPr anchorCtr="0" anchor="ctr" bIns="91425" lIns="91425" spcFirstLastPara="1" rIns="91425" wrap="square" tIns="91425">
            <a:spAutoFit/>
          </a:bodyPr>
          <a:lstStyle>
            <a:lvl1pPr indent="0" lvl="0"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pt-BR"/>
              <a:t>‹#›</a:t>
            </a:fld>
            <a:endParaRPr/>
          </a:p>
        </p:txBody>
      </p:sp>
      <p:sp>
        <p:nvSpPr>
          <p:cNvPr id="19" name="Google Shape;19;p3"/>
          <p:cNvSpPr/>
          <p:nvPr/>
        </p:nvSpPr>
        <p:spPr>
          <a:xfrm>
            <a:off x="273133" y="300433"/>
            <a:ext cx="11676000" cy="6268000"/>
          </a:xfrm>
          <a:prstGeom prst="roundRect">
            <a:avLst>
              <a:gd fmla="val 3153" name="adj"/>
            </a:avLst>
          </a:prstGeom>
          <a:solidFill>
            <a:srgbClr val="FFFFFF"/>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867" u="none" cap="none" strike="noStrike">
              <a:solidFill>
                <a:srgbClr val="000000"/>
              </a:solidFill>
              <a:latin typeface="Arial"/>
              <a:ea typeface="Arial"/>
              <a:cs typeface="Arial"/>
              <a:sym typeface="Arial"/>
            </a:endParaRPr>
          </a:p>
        </p:txBody>
      </p:sp>
      <p:sp>
        <p:nvSpPr>
          <p:cNvPr id="20" name="Google Shape;20;p3"/>
          <p:cNvSpPr/>
          <p:nvPr/>
        </p:nvSpPr>
        <p:spPr>
          <a:xfrm>
            <a:off x="6067633" y="300433"/>
            <a:ext cx="5881600" cy="6268000"/>
          </a:xfrm>
          <a:prstGeom prst="roundRect">
            <a:avLst>
              <a:gd fmla="val 3153" name="adj"/>
            </a:avLst>
          </a:prstGeom>
          <a:solidFill>
            <a:srgbClr val="F6EDE1"/>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867" u="none" cap="none" strike="noStrike">
              <a:solidFill>
                <a:srgbClr val="000000"/>
              </a:solidFill>
              <a:latin typeface="Arial"/>
              <a:ea typeface="Arial"/>
              <a:cs typeface="Arial"/>
              <a:sym typeface="Arial"/>
            </a:endParaRPr>
          </a:p>
        </p:txBody>
      </p:sp>
      <p:sp>
        <p:nvSpPr>
          <p:cNvPr id="21" name="Google Shape;21;p3"/>
          <p:cNvSpPr txBox="1"/>
          <p:nvPr>
            <p:ph idx="1" type="body"/>
          </p:nvPr>
        </p:nvSpPr>
        <p:spPr>
          <a:xfrm>
            <a:off x="6425167" y="987085"/>
            <a:ext cx="5184400" cy="4960000"/>
          </a:xfrm>
          <a:prstGeom prst="rect">
            <a:avLst/>
          </a:prstGeom>
          <a:noFill/>
          <a:ln>
            <a:noFill/>
          </a:ln>
        </p:spPr>
        <p:txBody>
          <a:bodyPr anchorCtr="0" anchor="t" bIns="91425" lIns="91425" spcFirstLastPara="1" rIns="91425" wrap="square" tIns="91425">
            <a:noAutofit/>
          </a:bodyPr>
          <a:lstStyle>
            <a:lvl1pPr indent="-355600" lvl="0" marL="457200" algn="l">
              <a:lnSpc>
                <a:spcPct val="100000"/>
              </a:lnSpc>
              <a:spcBef>
                <a:spcPts val="0"/>
              </a:spcBef>
              <a:spcAft>
                <a:spcPts val="0"/>
              </a:spcAft>
              <a:buClr>
                <a:srgbClr val="74489D"/>
              </a:buClr>
              <a:buSzPts val="2000"/>
              <a:buFont typeface="Lato"/>
              <a:buChar char="●"/>
              <a:defRPr sz="2600">
                <a:solidFill>
                  <a:schemeClr val="dk1"/>
                </a:solidFill>
                <a:latin typeface="Arial"/>
                <a:ea typeface="Arial"/>
                <a:cs typeface="Arial"/>
                <a:sym typeface="Arial"/>
              </a:defRPr>
            </a:lvl1pPr>
            <a:lvl2pPr indent="-355600" lvl="1" marL="914400" algn="l">
              <a:lnSpc>
                <a:spcPct val="100000"/>
              </a:lnSpc>
              <a:spcBef>
                <a:spcPts val="600"/>
              </a:spcBef>
              <a:spcAft>
                <a:spcPts val="0"/>
              </a:spcAft>
              <a:buClr>
                <a:srgbClr val="74489D"/>
              </a:buClr>
              <a:buSzPts val="2000"/>
              <a:buFont typeface="Lato"/>
              <a:buChar char="○"/>
              <a:defRPr sz="2667">
                <a:solidFill>
                  <a:schemeClr val="dk1"/>
                </a:solidFill>
                <a:latin typeface="Lato"/>
                <a:ea typeface="Lato"/>
                <a:cs typeface="Lato"/>
                <a:sym typeface="Lato"/>
              </a:defRPr>
            </a:lvl2pPr>
            <a:lvl3pPr indent="-355600" lvl="2" marL="1371600" algn="l">
              <a:lnSpc>
                <a:spcPct val="100000"/>
              </a:lnSpc>
              <a:spcBef>
                <a:spcPts val="0"/>
              </a:spcBef>
              <a:spcAft>
                <a:spcPts val="0"/>
              </a:spcAft>
              <a:buClr>
                <a:srgbClr val="74489D"/>
              </a:buClr>
              <a:buSzPts val="2000"/>
              <a:buFont typeface="Lato"/>
              <a:buChar char="○"/>
              <a:defRPr sz="2667">
                <a:solidFill>
                  <a:schemeClr val="dk1"/>
                </a:solidFill>
                <a:latin typeface="Lato"/>
                <a:ea typeface="Lato"/>
                <a:cs typeface="Lato"/>
                <a:sym typeface="Lato"/>
              </a:defRPr>
            </a:lvl3pPr>
            <a:lvl4pPr indent="-355600" lvl="3" marL="1828800" algn="l">
              <a:lnSpc>
                <a:spcPct val="100000"/>
              </a:lnSpc>
              <a:spcBef>
                <a:spcPts val="0"/>
              </a:spcBef>
              <a:spcAft>
                <a:spcPts val="0"/>
              </a:spcAft>
              <a:buClr>
                <a:srgbClr val="74489D"/>
              </a:buClr>
              <a:buSzPts val="2000"/>
              <a:buFont typeface="Lato"/>
              <a:buChar char="○"/>
              <a:defRPr sz="2667">
                <a:solidFill>
                  <a:schemeClr val="dk1"/>
                </a:solidFill>
                <a:latin typeface="Lato"/>
                <a:ea typeface="Lato"/>
                <a:cs typeface="Lato"/>
                <a:sym typeface="Lato"/>
              </a:defRPr>
            </a:lvl4pPr>
            <a:lvl5pPr indent="-355600" lvl="4" marL="2286000" algn="l">
              <a:lnSpc>
                <a:spcPct val="100000"/>
              </a:lnSpc>
              <a:spcBef>
                <a:spcPts val="0"/>
              </a:spcBef>
              <a:spcAft>
                <a:spcPts val="0"/>
              </a:spcAft>
              <a:buClr>
                <a:srgbClr val="74489D"/>
              </a:buClr>
              <a:buSzPts val="2000"/>
              <a:buFont typeface="Lato"/>
              <a:buChar char="○"/>
              <a:defRPr sz="2667">
                <a:solidFill>
                  <a:schemeClr val="dk1"/>
                </a:solidFill>
                <a:latin typeface="Lato"/>
                <a:ea typeface="Lato"/>
                <a:cs typeface="Lato"/>
                <a:sym typeface="Lato"/>
              </a:defRPr>
            </a:lvl5pPr>
            <a:lvl6pPr indent="-355600" lvl="5" marL="2743200" algn="l">
              <a:lnSpc>
                <a:spcPct val="100000"/>
              </a:lnSpc>
              <a:spcBef>
                <a:spcPts val="0"/>
              </a:spcBef>
              <a:spcAft>
                <a:spcPts val="0"/>
              </a:spcAft>
              <a:buClr>
                <a:srgbClr val="74489D"/>
              </a:buClr>
              <a:buSzPts val="2000"/>
              <a:buFont typeface="Lato"/>
              <a:buChar char="○"/>
              <a:defRPr sz="2667">
                <a:solidFill>
                  <a:schemeClr val="dk1"/>
                </a:solidFill>
                <a:latin typeface="Lato"/>
                <a:ea typeface="Lato"/>
                <a:cs typeface="Lato"/>
                <a:sym typeface="Lato"/>
              </a:defRPr>
            </a:lvl6pPr>
            <a:lvl7pPr indent="-355600" lvl="6" marL="3200400" algn="l">
              <a:lnSpc>
                <a:spcPct val="100000"/>
              </a:lnSpc>
              <a:spcBef>
                <a:spcPts val="0"/>
              </a:spcBef>
              <a:spcAft>
                <a:spcPts val="0"/>
              </a:spcAft>
              <a:buClr>
                <a:srgbClr val="74489D"/>
              </a:buClr>
              <a:buSzPts val="2000"/>
              <a:buFont typeface="Lato"/>
              <a:buChar char="○"/>
              <a:defRPr sz="2667">
                <a:solidFill>
                  <a:schemeClr val="dk1"/>
                </a:solidFill>
                <a:latin typeface="Lato"/>
                <a:ea typeface="Lato"/>
                <a:cs typeface="Lato"/>
                <a:sym typeface="Lato"/>
              </a:defRPr>
            </a:lvl7pPr>
            <a:lvl8pPr indent="-355600" lvl="7" marL="3657600" algn="l">
              <a:lnSpc>
                <a:spcPct val="100000"/>
              </a:lnSpc>
              <a:spcBef>
                <a:spcPts val="0"/>
              </a:spcBef>
              <a:spcAft>
                <a:spcPts val="0"/>
              </a:spcAft>
              <a:buClr>
                <a:srgbClr val="74489D"/>
              </a:buClr>
              <a:buSzPts val="2000"/>
              <a:buFont typeface="Lato"/>
              <a:buChar char="○"/>
              <a:defRPr sz="2667">
                <a:solidFill>
                  <a:schemeClr val="dk1"/>
                </a:solidFill>
                <a:latin typeface="Lato"/>
                <a:ea typeface="Lato"/>
                <a:cs typeface="Lato"/>
                <a:sym typeface="Lato"/>
              </a:defRPr>
            </a:lvl8pPr>
            <a:lvl9pPr indent="-355600" lvl="8" marL="4114800" algn="l">
              <a:lnSpc>
                <a:spcPct val="100000"/>
              </a:lnSpc>
              <a:spcBef>
                <a:spcPts val="0"/>
              </a:spcBef>
              <a:spcAft>
                <a:spcPts val="0"/>
              </a:spcAft>
              <a:buClr>
                <a:srgbClr val="74489D"/>
              </a:buClr>
              <a:buSzPts val="2000"/>
              <a:buFont typeface="Lato"/>
              <a:buChar char="○"/>
              <a:defRPr sz="2667">
                <a:solidFill>
                  <a:schemeClr val="dk1"/>
                </a:solidFill>
                <a:latin typeface="Lato"/>
                <a:ea typeface="Lato"/>
                <a:cs typeface="Lato"/>
                <a:sym typeface="Lato"/>
              </a:defRPr>
            </a:lvl9pPr>
          </a:lstStyle>
          <a:p/>
        </p:txBody>
      </p:sp>
      <p:sp>
        <p:nvSpPr>
          <p:cNvPr id="22" name="Google Shape;22;p3"/>
          <p:cNvSpPr txBox="1"/>
          <p:nvPr>
            <p:ph idx="2" type="body"/>
          </p:nvPr>
        </p:nvSpPr>
        <p:spPr>
          <a:xfrm>
            <a:off x="579167" y="987085"/>
            <a:ext cx="5184400" cy="4960000"/>
          </a:xfrm>
          <a:prstGeom prst="rect">
            <a:avLst/>
          </a:prstGeom>
          <a:noFill/>
          <a:ln>
            <a:noFill/>
          </a:ln>
        </p:spPr>
        <p:txBody>
          <a:bodyPr anchorCtr="0" anchor="t" bIns="91425" lIns="91425" spcFirstLastPara="1" rIns="91425" wrap="square" tIns="91425">
            <a:noAutofit/>
          </a:bodyPr>
          <a:lstStyle>
            <a:lvl1pPr indent="-355600" lvl="0" marL="457200" algn="l">
              <a:lnSpc>
                <a:spcPct val="100000"/>
              </a:lnSpc>
              <a:spcBef>
                <a:spcPts val="0"/>
              </a:spcBef>
              <a:spcAft>
                <a:spcPts val="0"/>
              </a:spcAft>
              <a:buClr>
                <a:srgbClr val="74489D"/>
              </a:buClr>
              <a:buSzPts val="2000"/>
              <a:buFont typeface="Lato"/>
              <a:buChar char="●"/>
              <a:defRPr sz="2600">
                <a:solidFill>
                  <a:schemeClr val="dk1"/>
                </a:solidFill>
                <a:latin typeface="Arial"/>
                <a:ea typeface="Arial"/>
                <a:cs typeface="Arial"/>
                <a:sym typeface="Arial"/>
              </a:defRPr>
            </a:lvl1pPr>
            <a:lvl2pPr indent="-355600" lvl="1" marL="914400" algn="l">
              <a:lnSpc>
                <a:spcPct val="100000"/>
              </a:lnSpc>
              <a:spcBef>
                <a:spcPts val="600"/>
              </a:spcBef>
              <a:spcAft>
                <a:spcPts val="0"/>
              </a:spcAft>
              <a:buClr>
                <a:srgbClr val="74489D"/>
              </a:buClr>
              <a:buSzPts val="2000"/>
              <a:buFont typeface="Lato"/>
              <a:buChar char="○"/>
              <a:defRPr sz="2667">
                <a:solidFill>
                  <a:schemeClr val="dk1"/>
                </a:solidFill>
                <a:latin typeface="Lato"/>
                <a:ea typeface="Lato"/>
                <a:cs typeface="Lato"/>
                <a:sym typeface="Lato"/>
              </a:defRPr>
            </a:lvl2pPr>
            <a:lvl3pPr indent="-355600" lvl="2" marL="1371600" algn="l">
              <a:lnSpc>
                <a:spcPct val="100000"/>
              </a:lnSpc>
              <a:spcBef>
                <a:spcPts val="0"/>
              </a:spcBef>
              <a:spcAft>
                <a:spcPts val="0"/>
              </a:spcAft>
              <a:buClr>
                <a:srgbClr val="74489D"/>
              </a:buClr>
              <a:buSzPts val="2000"/>
              <a:buFont typeface="Lato"/>
              <a:buChar char="○"/>
              <a:defRPr sz="2667">
                <a:solidFill>
                  <a:schemeClr val="dk1"/>
                </a:solidFill>
                <a:latin typeface="Lato"/>
                <a:ea typeface="Lato"/>
                <a:cs typeface="Lato"/>
                <a:sym typeface="Lato"/>
              </a:defRPr>
            </a:lvl3pPr>
            <a:lvl4pPr indent="-355600" lvl="3" marL="1828800" algn="l">
              <a:lnSpc>
                <a:spcPct val="100000"/>
              </a:lnSpc>
              <a:spcBef>
                <a:spcPts val="0"/>
              </a:spcBef>
              <a:spcAft>
                <a:spcPts val="0"/>
              </a:spcAft>
              <a:buClr>
                <a:srgbClr val="74489D"/>
              </a:buClr>
              <a:buSzPts val="2000"/>
              <a:buFont typeface="Lato"/>
              <a:buChar char="○"/>
              <a:defRPr sz="2667">
                <a:solidFill>
                  <a:schemeClr val="dk1"/>
                </a:solidFill>
                <a:latin typeface="Lato"/>
                <a:ea typeface="Lato"/>
                <a:cs typeface="Lato"/>
                <a:sym typeface="Lato"/>
              </a:defRPr>
            </a:lvl4pPr>
            <a:lvl5pPr indent="-355600" lvl="4" marL="2286000" algn="l">
              <a:lnSpc>
                <a:spcPct val="100000"/>
              </a:lnSpc>
              <a:spcBef>
                <a:spcPts val="0"/>
              </a:spcBef>
              <a:spcAft>
                <a:spcPts val="0"/>
              </a:spcAft>
              <a:buClr>
                <a:srgbClr val="74489D"/>
              </a:buClr>
              <a:buSzPts val="2000"/>
              <a:buFont typeface="Lato"/>
              <a:buChar char="○"/>
              <a:defRPr sz="2667">
                <a:solidFill>
                  <a:schemeClr val="dk1"/>
                </a:solidFill>
                <a:latin typeface="Lato"/>
                <a:ea typeface="Lato"/>
                <a:cs typeface="Lato"/>
                <a:sym typeface="Lato"/>
              </a:defRPr>
            </a:lvl5pPr>
            <a:lvl6pPr indent="-355600" lvl="5" marL="2743200" algn="l">
              <a:lnSpc>
                <a:spcPct val="100000"/>
              </a:lnSpc>
              <a:spcBef>
                <a:spcPts val="0"/>
              </a:spcBef>
              <a:spcAft>
                <a:spcPts val="0"/>
              </a:spcAft>
              <a:buClr>
                <a:srgbClr val="74489D"/>
              </a:buClr>
              <a:buSzPts val="2000"/>
              <a:buFont typeface="Lato"/>
              <a:buChar char="○"/>
              <a:defRPr sz="2667">
                <a:solidFill>
                  <a:schemeClr val="dk1"/>
                </a:solidFill>
                <a:latin typeface="Lato"/>
                <a:ea typeface="Lato"/>
                <a:cs typeface="Lato"/>
                <a:sym typeface="Lato"/>
              </a:defRPr>
            </a:lvl6pPr>
            <a:lvl7pPr indent="-355600" lvl="6" marL="3200400" algn="l">
              <a:lnSpc>
                <a:spcPct val="100000"/>
              </a:lnSpc>
              <a:spcBef>
                <a:spcPts val="0"/>
              </a:spcBef>
              <a:spcAft>
                <a:spcPts val="0"/>
              </a:spcAft>
              <a:buClr>
                <a:srgbClr val="74489D"/>
              </a:buClr>
              <a:buSzPts val="2000"/>
              <a:buFont typeface="Lato"/>
              <a:buChar char="○"/>
              <a:defRPr sz="2667">
                <a:solidFill>
                  <a:schemeClr val="dk1"/>
                </a:solidFill>
                <a:latin typeface="Lato"/>
                <a:ea typeface="Lato"/>
                <a:cs typeface="Lato"/>
                <a:sym typeface="Lato"/>
              </a:defRPr>
            </a:lvl7pPr>
            <a:lvl8pPr indent="-355600" lvl="7" marL="3657600" algn="l">
              <a:lnSpc>
                <a:spcPct val="100000"/>
              </a:lnSpc>
              <a:spcBef>
                <a:spcPts val="0"/>
              </a:spcBef>
              <a:spcAft>
                <a:spcPts val="0"/>
              </a:spcAft>
              <a:buClr>
                <a:srgbClr val="74489D"/>
              </a:buClr>
              <a:buSzPts val="2000"/>
              <a:buFont typeface="Lato"/>
              <a:buChar char="○"/>
              <a:defRPr sz="2667">
                <a:solidFill>
                  <a:schemeClr val="dk1"/>
                </a:solidFill>
                <a:latin typeface="Lato"/>
                <a:ea typeface="Lato"/>
                <a:cs typeface="Lato"/>
                <a:sym typeface="Lato"/>
              </a:defRPr>
            </a:lvl8pPr>
            <a:lvl9pPr indent="-355600" lvl="8" marL="4114800" algn="l">
              <a:lnSpc>
                <a:spcPct val="100000"/>
              </a:lnSpc>
              <a:spcBef>
                <a:spcPts val="0"/>
              </a:spcBef>
              <a:spcAft>
                <a:spcPts val="0"/>
              </a:spcAft>
              <a:buClr>
                <a:srgbClr val="74489D"/>
              </a:buClr>
              <a:buSzPts val="2000"/>
              <a:buFont typeface="Lato"/>
              <a:buChar char="○"/>
              <a:defRPr sz="2667">
                <a:solidFill>
                  <a:schemeClr val="dk1"/>
                </a:solidFill>
                <a:latin typeface="Lato"/>
                <a:ea typeface="Lato"/>
                <a:cs typeface="Lato"/>
                <a:sym typeface="Lato"/>
              </a:defRPr>
            </a:lvl9pPr>
          </a:lstStyle>
          <a:p/>
        </p:txBody>
      </p:sp>
      <p:sp>
        <p:nvSpPr>
          <p:cNvPr id="23" name="Google Shape;23;p3"/>
          <p:cNvSpPr txBox="1"/>
          <p:nvPr/>
        </p:nvSpPr>
        <p:spPr>
          <a:xfrm rot="-5400000">
            <a:off x="11496300" y="482867"/>
            <a:ext cx="1178800" cy="389746"/>
          </a:xfrm>
          <a:prstGeom prst="rect">
            <a:avLst/>
          </a:prstGeom>
          <a:noFill/>
          <a:ln>
            <a:noFill/>
          </a:ln>
        </p:spPr>
        <p:txBody>
          <a:bodyPr anchorCtr="0" anchor="t" bIns="121900" lIns="121900" spcFirstLastPara="1" rIns="121900" wrap="square" tIns="121900">
            <a:spAutoFit/>
          </a:bodyPr>
          <a:lstStyle/>
          <a:p>
            <a:pPr indent="0" lvl="0" marL="0" marR="0" rtl="0" algn="l">
              <a:lnSpc>
                <a:spcPct val="100000"/>
              </a:lnSpc>
              <a:spcBef>
                <a:spcPts val="0"/>
              </a:spcBef>
              <a:spcAft>
                <a:spcPts val="0"/>
              </a:spcAft>
              <a:buClr>
                <a:srgbClr val="000000"/>
              </a:buClr>
              <a:buSzPts val="700"/>
              <a:buFont typeface="Arial"/>
              <a:buNone/>
            </a:pPr>
            <a:r>
              <a:rPr b="0" i="0" lang="pt-BR" sz="933" u="none" cap="none" strike="noStrike">
                <a:solidFill>
                  <a:srgbClr val="333333"/>
                </a:solidFill>
                <a:latin typeface="Grandstander Medium"/>
                <a:ea typeface="Grandstander Medium"/>
                <a:cs typeface="Grandstander Medium"/>
                <a:sym typeface="Grandstander Medium"/>
              </a:rPr>
              <a:t>2026_AI_V1</a:t>
            </a:r>
            <a:endParaRPr b="0" i="0" sz="933" u="none" cap="none" strike="noStrike">
              <a:solidFill>
                <a:srgbClr val="000000"/>
              </a:solidFill>
              <a:latin typeface="Grandstander Medium"/>
              <a:ea typeface="Grandstander Medium"/>
              <a:cs typeface="Grandstander Medium"/>
              <a:sym typeface="Grandstander Medium"/>
            </a:endParaRPr>
          </a:p>
        </p:txBody>
      </p:sp>
      <p:sp>
        <p:nvSpPr>
          <p:cNvPr id="24" name="Google Shape;24;p3"/>
          <p:cNvSpPr/>
          <p:nvPr/>
        </p:nvSpPr>
        <p:spPr>
          <a:xfrm rot="-120000">
            <a:off x="181664" y="211658"/>
            <a:ext cx="2001520" cy="489413"/>
          </a:xfrm>
          <a:prstGeom prst="roundRect">
            <a:avLst>
              <a:gd fmla="val 50000" name="adj"/>
            </a:avLst>
          </a:prstGeom>
          <a:solidFill>
            <a:srgbClr val="74489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0" i="0" lang="pt-BR" sz="2600" u="none" cap="none" strike="noStrike">
                <a:solidFill>
                  <a:schemeClr val="lt1"/>
                </a:solidFill>
                <a:latin typeface="Grandstander SemiBold"/>
                <a:ea typeface="Grandstander SemiBold"/>
                <a:cs typeface="Grandstander SemiBold"/>
                <a:sym typeface="Grandstander SemiBold"/>
              </a:rPr>
              <a:t>CONTEÚDO</a:t>
            </a:r>
            <a:endParaRPr b="0" i="0" sz="1400" u="none" cap="none" strike="noStrike">
              <a:solidFill>
                <a:srgbClr val="000000"/>
              </a:solidFill>
              <a:latin typeface="Arial"/>
              <a:ea typeface="Arial"/>
              <a:cs typeface="Arial"/>
              <a:sym typeface="Arial"/>
            </a:endParaRPr>
          </a:p>
        </p:txBody>
      </p:sp>
      <p:sp>
        <p:nvSpPr>
          <p:cNvPr id="25" name="Google Shape;25;p3"/>
          <p:cNvSpPr/>
          <p:nvPr/>
        </p:nvSpPr>
        <p:spPr>
          <a:xfrm rot="-60000">
            <a:off x="6032103" y="194343"/>
            <a:ext cx="5078387" cy="489413"/>
          </a:xfrm>
          <a:prstGeom prst="roundRect">
            <a:avLst>
              <a:gd fmla="val 50000" name="adj"/>
            </a:avLst>
          </a:prstGeom>
          <a:solidFill>
            <a:srgbClr val="74489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0" i="0" lang="pt-BR" sz="2600" u="none" cap="none" strike="noStrike">
                <a:solidFill>
                  <a:schemeClr val="lt1"/>
                </a:solidFill>
                <a:latin typeface="Grandstander SemiBold"/>
                <a:ea typeface="Grandstander SemiBold"/>
                <a:cs typeface="Grandstander SemiBold"/>
                <a:sym typeface="Grandstander SemiBold"/>
              </a:rPr>
              <a:t>OBJETIVOS DE APRENDIZAGEM</a:t>
            </a:r>
            <a:endParaRPr b="0" i="0" sz="1400" u="none" cap="none" strike="noStrike">
              <a:solidFill>
                <a:srgbClr val="000000"/>
              </a:solidFill>
              <a:latin typeface="Arial"/>
              <a:ea typeface="Arial"/>
              <a:cs typeface="Arial"/>
              <a:sym typeface="Arial"/>
            </a:endParaRPr>
          </a:p>
        </p:txBody>
      </p:sp>
    </p:spTree>
  </p:cSld>
  <p:clrMapOvr>
    <a:masterClrMapping/>
  </p:clrMapOvr>
  <p:extLst>
    <p:ext uri="{DCECCB84-F9BA-43D5-87BE-67443E8EF086}">
      <p15:sldGuideLst>
        <p15:guide id="1" orient="horz" pos="459">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Para começar">
  <p:cSld name="3. Para começar">
    <p:bg>
      <p:bgPr>
        <a:blipFill>
          <a:blip r:embed="rId2">
            <a:alphaModFix/>
          </a:blip>
          <a:stretch>
            <a:fillRect/>
          </a:stretch>
        </a:blipFill>
      </p:bgPr>
    </p:bg>
    <p:spTree>
      <p:nvGrpSpPr>
        <p:cNvPr id="26" name="Shape 26"/>
        <p:cNvGrpSpPr/>
        <p:nvPr/>
      </p:nvGrpSpPr>
      <p:grpSpPr>
        <a:xfrm>
          <a:off x="0" y="0"/>
          <a:ext cx="0" cy="0"/>
          <a:chOff x="0" y="0"/>
          <a:chExt cx="0" cy="0"/>
        </a:xfrm>
      </p:grpSpPr>
      <p:sp>
        <p:nvSpPr>
          <p:cNvPr id="27" name="Google Shape;27;p4"/>
          <p:cNvSpPr txBox="1"/>
          <p:nvPr>
            <p:ph idx="12" type="sldNum"/>
          </p:nvPr>
        </p:nvSpPr>
        <p:spPr>
          <a:xfrm>
            <a:off x="11296611" y="6248544"/>
            <a:ext cx="731600" cy="389756"/>
          </a:xfrm>
          <a:prstGeom prst="rect">
            <a:avLst/>
          </a:prstGeom>
          <a:noFill/>
          <a:ln>
            <a:noFill/>
          </a:ln>
        </p:spPr>
        <p:txBody>
          <a:bodyPr anchorCtr="0" anchor="ctr" bIns="91425" lIns="91425" spcFirstLastPara="1" rIns="91425" wrap="square" tIns="91425">
            <a:spAutoFit/>
          </a:bodyPr>
          <a:lstStyle>
            <a:lvl1pPr indent="0" lvl="0"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pt-BR"/>
              <a:t>‹#›</a:t>
            </a:fld>
            <a:endParaRPr/>
          </a:p>
        </p:txBody>
      </p:sp>
      <p:sp>
        <p:nvSpPr>
          <p:cNvPr id="28" name="Google Shape;28;p4"/>
          <p:cNvSpPr/>
          <p:nvPr/>
        </p:nvSpPr>
        <p:spPr>
          <a:xfrm>
            <a:off x="273133" y="300433"/>
            <a:ext cx="11676000" cy="6268000"/>
          </a:xfrm>
          <a:prstGeom prst="roundRect">
            <a:avLst>
              <a:gd fmla="val 3153" name="adj"/>
            </a:avLst>
          </a:prstGeom>
          <a:solidFill>
            <a:srgbClr val="FFFFFF"/>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867" u="none" cap="none" strike="noStrike">
              <a:solidFill>
                <a:srgbClr val="000000"/>
              </a:solidFill>
              <a:latin typeface="Arial"/>
              <a:ea typeface="Arial"/>
              <a:cs typeface="Arial"/>
              <a:sym typeface="Arial"/>
            </a:endParaRPr>
          </a:p>
        </p:txBody>
      </p:sp>
      <p:sp>
        <p:nvSpPr>
          <p:cNvPr id="29" name="Google Shape;29;p4"/>
          <p:cNvSpPr txBox="1"/>
          <p:nvPr>
            <p:ph idx="1" type="body"/>
          </p:nvPr>
        </p:nvSpPr>
        <p:spPr>
          <a:xfrm>
            <a:off x="608600" y="1652833"/>
            <a:ext cx="11100800" cy="4396000"/>
          </a:xfrm>
          <a:prstGeom prst="rect">
            <a:avLst/>
          </a:prstGeom>
          <a:noFill/>
          <a:ln>
            <a:noFill/>
          </a:ln>
        </p:spPr>
        <p:txBody>
          <a:bodyPr anchorCtr="0" anchor="t" bIns="91425" lIns="91425" spcFirstLastPara="1" rIns="91425" wrap="square" tIns="91425">
            <a:noAutofit/>
          </a:bodyPr>
          <a:lstStyle>
            <a:lvl1pPr indent="-228600" lvl="0" marL="457200" algn="l">
              <a:lnSpc>
                <a:spcPct val="100000"/>
              </a:lnSpc>
              <a:spcBef>
                <a:spcPts val="0"/>
              </a:spcBef>
              <a:spcAft>
                <a:spcPts val="0"/>
              </a:spcAft>
              <a:buClr>
                <a:srgbClr val="74489D"/>
              </a:buClr>
              <a:buSzPts val="2000"/>
              <a:buFont typeface="Lato"/>
              <a:buNone/>
              <a:defRPr sz="2600">
                <a:solidFill>
                  <a:schemeClr val="dk1"/>
                </a:solidFill>
                <a:latin typeface="Arial"/>
                <a:ea typeface="Arial"/>
                <a:cs typeface="Arial"/>
                <a:sym typeface="Arial"/>
              </a:defRPr>
            </a:lvl1pPr>
            <a:lvl2pPr indent="-355600" lvl="1" marL="914400" algn="l">
              <a:lnSpc>
                <a:spcPct val="100000"/>
              </a:lnSpc>
              <a:spcBef>
                <a:spcPts val="600"/>
              </a:spcBef>
              <a:spcAft>
                <a:spcPts val="0"/>
              </a:spcAft>
              <a:buClr>
                <a:srgbClr val="74489D"/>
              </a:buClr>
              <a:buSzPts val="2000"/>
              <a:buFont typeface="Lato"/>
              <a:buChar char="○"/>
              <a:defRPr sz="2667">
                <a:solidFill>
                  <a:schemeClr val="dk1"/>
                </a:solidFill>
                <a:latin typeface="Lato"/>
                <a:ea typeface="Lato"/>
                <a:cs typeface="Lato"/>
                <a:sym typeface="Lato"/>
              </a:defRPr>
            </a:lvl2pPr>
            <a:lvl3pPr indent="-355600" lvl="2" marL="1371600" algn="l">
              <a:lnSpc>
                <a:spcPct val="100000"/>
              </a:lnSpc>
              <a:spcBef>
                <a:spcPts val="0"/>
              </a:spcBef>
              <a:spcAft>
                <a:spcPts val="0"/>
              </a:spcAft>
              <a:buClr>
                <a:srgbClr val="74489D"/>
              </a:buClr>
              <a:buSzPts val="2000"/>
              <a:buFont typeface="Lato"/>
              <a:buChar char="○"/>
              <a:defRPr sz="2667">
                <a:solidFill>
                  <a:schemeClr val="dk1"/>
                </a:solidFill>
                <a:latin typeface="Lato"/>
                <a:ea typeface="Lato"/>
                <a:cs typeface="Lato"/>
                <a:sym typeface="Lato"/>
              </a:defRPr>
            </a:lvl3pPr>
            <a:lvl4pPr indent="-355600" lvl="3" marL="1828800" algn="l">
              <a:lnSpc>
                <a:spcPct val="100000"/>
              </a:lnSpc>
              <a:spcBef>
                <a:spcPts val="0"/>
              </a:spcBef>
              <a:spcAft>
                <a:spcPts val="0"/>
              </a:spcAft>
              <a:buClr>
                <a:srgbClr val="74489D"/>
              </a:buClr>
              <a:buSzPts val="2000"/>
              <a:buFont typeface="Lato"/>
              <a:buChar char="○"/>
              <a:defRPr sz="2667">
                <a:solidFill>
                  <a:schemeClr val="dk1"/>
                </a:solidFill>
                <a:latin typeface="Lato"/>
                <a:ea typeface="Lato"/>
                <a:cs typeface="Lato"/>
                <a:sym typeface="Lato"/>
              </a:defRPr>
            </a:lvl4pPr>
            <a:lvl5pPr indent="-355600" lvl="4" marL="2286000" algn="l">
              <a:lnSpc>
                <a:spcPct val="100000"/>
              </a:lnSpc>
              <a:spcBef>
                <a:spcPts val="0"/>
              </a:spcBef>
              <a:spcAft>
                <a:spcPts val="0"/>
              </a:spcAft>
              <a:buClr>
                <a:srgbClr val="74489D"/>
              </a:buClr>
              <a:buSzPts val="2000"/>
              <a:buFont typeface="Lato"/>
              <a:buChar char="○"/>
              <a:defRPr sz="2667">
                <a:solidFill>
                  <a:schemeClr val="dk1"/>
                </a:solidFill>
                <a:latin typeface="Lato"/>
                <a:ea typeface="Lato"/>
                <a:cs typeface="Lato"/>
                <a:sym typeface="Lato"/>
              </a:defRPr>
            </a:lvl5pPr>
            <a:lvl6pPr indent="-355600" lvl="5" marL="2743200" algn="l">
              <a:lnSpc>
                <a:spcPct val="100000"/>
              </a:lnSpc>
              <a:spcBef>
                <a:spcPts val="0"/>
              </a:spcBef>
              <a:spcAft>
                <a:spcPts val="0"/>
              </a:spcAft>
              <a:buClr>
                <a:srgbClr val="74489D"/>
              </a:buClr>
              <a:buSzPts val="2000"/>
              <a:buFont typeface="Lato"/>
              <a:buChar char="○"/>
              <a:defRPr sz="2667">
                <a:solidFill>
                  <a:schemeClr val="dk1"/>
                </a:solidFill>
                <a:latin typeface="Lato"/>
                <a:ea typeface="Lato"/>
                <a:cs typeface="Lato"/>
                <a:sym typeface="Lato"/>
              </a:defRPr>
            </a:lvl6pPr>
            <a:lvl7pPr indent="-355600" lvl="6" marL="3200400" algn="l">
              <a:lnSpc>
                <a:spcPct val="100000"/>
              </a:lnSpc>
              <a:spcBef>
                <a:spcPts val="0"/>
              </a:spcBef>
              <a:spcAft>
                <a:spcPts val="0"/>
              </a:spcAft>
              <a:buClr>
                <a:srgbClr val="74489D"/>
              </a:buClr>
              <a:buSzPts val="2000"/>
              <a:buFont typeface="Lato"/>
              <a:buChar char="○"/>
              <a:defRPr sz="2667">
                <a:solidFill>
                  <a:schemeClr val="dk1"/>
                </a:solidFill>
                <a:latin typeface="Lato"/>
                <a:ea typeface="Lato"/>
                <a:cs typeface="Lato"/>
                <a:sym typeface="Lato"/>
              </a:defRPr>
            </a:lvl7pPr>
            <a:lvl8pPr indent="-355600" lvl="7" marL="3657600" algn="l">
              <a:lnSpc>
                <a:spcPct val="100000"/>
              </a:lnSpc>
              <a:spcBef>
                <a:spcPts val="0"/>
              </a:spcBef>
              <a:spcAft>
                <a:spcPts val="0"/>
              </a:spcAft>
              <a:buClr>
                <a:srgbClr val="74489D"/>
              </a:buClr>
              <a:buSzPts val="2000"/>
              <a:buFont typeface="Lato"/>
              <a:buChar char="○"/>
              <a:defRPr sz="2667">
                <a:solidFill>
                  <a:schemeClr val="dk1"/>
                </a:solidFill>
                <a:latin typeface="Lato"/>
                <a:ea typeface="Lato"/>
                <a:cs typeface="Lato"/>
                <a:sym typeface="Lato"/>
              </a:defRPr>
            </a:lvl8pPr>
            <a:lvl9pPr indent="-355600" lvl="8" marL="4114800" algn="l">
              <a:lnSpc>
                <a:spcPct val="100000"/>
              </a:lnSpc>
              <a:spcBef>
                <a:spcPts val="0"/>
              </a:spcBef>
              <a:spcAft>
                <a:spcPts val="0"/>
              </a:spcAft>
              <a:buClr>
                <a:srgbClr val="74489D"/>
              </a:buClr>
              <a:buSzPts val="2000"/>
              <a:buFont typeface="Lato"/>
              <a:buChar char="○"/>
              <a:defRPr sz="2667">
                <a:solidFill>
                  <a:schemeClr val="dk1"/>
                </a:solidFill>
                <a:latin typeface="Lato"/>
                <a:ea typeface="Lato"/>
                <a:cs typeface="Lato"/>
                <a:sym typeface="Lato"/>
              </a:defRPr>
            </a:lvl9pPr>
          </a:lstStyle>
          <a:p/>
        </p:txBody>
      </p:sp>
      <p:sp>
        <p:nvSpPr>
          <p:cNvPr id="30" name="Google Shape;30;p4"/>
          <p:cNvSpPr txBox="1"/>
          <p:nvPr>
            <p:ph type="title"/>
          </p:nvPr>
        </p:nvSpPr>
        <p:spPr>
          <a:xfrm>
            <a:off x="608600" y="898167"/>
            <a:ext cx="11105880" cy="661689"/>
          </a:xfrm>
          <a:prstGeom prst="rect">
            <a:avLst/>
          </a:prstGeom>
          <a:noFill/>
          <a:ln>
            <a:noFill/>
          </a:ln>
        </p:spPr>
        <p:txBody>
          <a:bodyPr anchorCtr="0" anchor="t" bIns="91425" lIns="91425" spcFirstLastPara="1" rIns="91425" wrap="square" tIns="91425">
            <a:spAutoFit/>
          </a:bodyPr>
          <a:lstStyle>
            <a:lvl1pPr lvl="0" marR="0" algn="l">
              <a:lnSpc>
                <a:spcPct val="100000"/>
              </a:lnSpc>
              <a:spcBef>
                <a:spcPts val="0"/>
              </a:spcBef>
              <a:spcAft>
                <a:spcPts val="0"/>
              </a:spcAft>
              <a:buClr>
                <a:schemeClr val="dk1"/>
              </a:buClr>
              <a:buSzPts val="2600"/>
              <a:buFont typeface="Lato"/>
              <a:buNone/>
              <a:defRPr b="1" i="0" sz="3100" u="none" cap="none" strike="noStrike">
                <a:solidFill>
                  <a:schemeClr val="dk1"/>
                </a:solidFill>
                <a:latin typeface="Arial"/>
                <a:ea typeface="Arial"/>
                <a:cs typeface="Arial"/>
                <a:sym typeface="Arial"/>
              </a:defRPr>
            </a:lvl1pPr>
            <a:lvl2pPr lvl="1" marR="0" algn="l">
              <a:lnSpc>
                <a:spcPct val="100000"/>
              </a:lnSpc>
              <a:spcBef>
                <a:spcPts val="0"/>
              </a:spcBef>
              <a:spcAft>
                <a:spcPts val="0"/>
              </a:spcAft>
              <a:buClr>
                <a:schemeClr val="dk1"/>
              </a:buClr>
              <a:buSzPts val="2400"/>
              <a:buFont typeface="Lato"/>
              <a:buNone/>
              <a:defRPr b="0" i="0" sz="3200" u="none" cap="none" strike="noStrike">
                <a:solidFill>
                  <a:schemeClr val="dk1"/>
                </a:solidFill>
                <a:latin typeface="Lato"/>
                <a:ea typeface="Lato"/>
                <a:cs typeface="Lato"/>
                <a:sym typeface="Lato"/>
              </a:defRPr>
            </a:lvl2pPr>
            <a:lvl3pPr lvl="2" marR="0" algn="l">
              <a:lnSpc>
                <a:spcPct val="100000"/>
              </a:lnSpc>
              <a:spcBef>
                <a:spcPts val="0"/>
              </a:spcBef>
              <a:spcAft>
                <a:spcPts val="0"/>
              </a:spcAft>
              <a:buClr>
                <a:schemeClr val="dk1"/>
              </a:buClr>
              <a:buSzPts val="2400"/>
              <a:buFont typeface="Lato"/>
              <a:buNone/>
              <a:defRPr b="0" i="0" sz="3200" u="none" cap="none" strike="noStrike">
                <a:solidFill>
                  <a:schemeClr val="dk1"/>
                </a:solidFill>
                <a:latin typeface="Lato"/>
                <a:ea typeface="Lato"/>
                <a:cs typeface="Lato"/>
                <a:sym typeface="Lato"/>
              </a:defRPr>
            </a:lvl3pPr>
            <a:lvl4pPr lvl="3" marR="0" algn="l">
              <a:lnSpc>
                <a:spcPct val="100000"/>
              </a:lnSpc>
              <a:spcBef>
                <a:spcPts val="0"/>
              </a:spcBef>
              <a:spcAft>
                <a:spcPts val="0"/>
              </a:spcAft>
              <a:buClr>
                <a:schemeClr val="dk1"/>
              </a:buClr>
              <a:buSzPts val="2400"/>
              <a:buFont typeface="Lato"/>
              <a:buNone/>
              <a:defRPr b="0" i="0" sz="3200" u="none" cap="none" strike="noStrike">
                <a:solidFill>
                  <a:schemeClr val="dk1"/>
                </a:solidFill>
                <a:latin typeface="Lato"/>
                <a:ea typeface="Lato"/>
                <a:cs typeface="Lato"/>
                <a:sym typeface="Lato"/>
              </a:defRPr>
            </a:lvl4pPr>
            <a:lvl5pPr lvl="4" marR="0" algn="l">
              <a:lnSpc>
                <a:spcPct val="100000"/>
              </a:lnSpc>
              <a:spcBef>
                <a:spcPts val="0"/>
              </a:spcBef>
              <a:spcAft>
                <a:spcPts val="0"/>
              </a:spcAft>
              <a:buClr>
                <a:schemeClr val="dk1"/>
              </a:buClr>
              <a:buSzPts val="2400"/>
              <a:buFont typeface="Lato"/>
              <a:buNone/>
              <a:defRPr b="0" i="0" sz="3200" u="none" cap="none" strike="noStrike">
                <a:solidFill>
                  <a:schemeClr val="dk1"/>
                </a:solidFill>
                <a:latin typeface="Lato"/>
                <a:ea typeface="Lato"/>
                <a:cs typeface="Lato"/>
                <a:sym typeface="Lato"/>
              </a:defRPr>
            </a:lvl5pPr>
            <a:lvl6pPr lvl="5" marR="0" algn="l">
              <a:lnSpc>
                <a:spcPct val="100000"/>
              </a:lnSpc>
              <a:spcBef>
                <a:spcPts val="0"/>
              </a:spcBef>
              <a:spcAft>
                <a:spcPts val="0"/>
              </a:spcAft>
              <a:buClr>
                <a:schemeClr val="dk1"/>
              </a:buClr>
              <a:buSzPts val="2400"/>
              <a:buFont typeface="Lato"/>
              <a:buNone/>
              <a:defRPr b="0" i="0" sz="3200" u="none" cap="none" strike="noStrike">
                <a:solidFill>
                  <a:schemeClr val="dk1"/>
                </a:solidFill>
                <a:latin typeface="Lato"/>
                <a:ea typeface="Lato"/>
                <a:cs typeface="Lato"/>
                <a:sym typeface="Lato"/>
              </a:defRPr>
            </a:lvl6pPr>
            <a:lvl7pPr lvl="6" marR="0" algn="l">
              <a:lnSpc>
                <a:spcPct val="100000"/>
              </a:lnSpc>
              <a:spcBef>
                <a:spcPts val="0"/>
              </a:spcBef>
              <a:spcAft>
                <a:spcPts val="0"/>
              </a:spcAft>
              <a:buClr>
                <a:schemeClr val="dk1"/>
              </a:buClr>
              <a:buSzPts val="2400"/>
              <a:buFont typeface="Lato"/>
              <a:buNone/>
              <a:defRPr b="0" i="0" sz="3200" u="none" cap="none" strike="noStrike">
                <a:solidFill>
                  <a:schemeClr val="dk1"/>
                </a:solidFill>
                <a:latin typeface="Lato"/>
                <a:ea typeface="Lato"/>
                <a:cs typeface="Lato"/>
                <a:sym typeface="Lato"/>
              </a:defRPr>
            </a:lvl7pPr>
            <a:lvl8pPr lvl="7" marR="0" algn="l">
              <a:lnSpc>
                <a:spcPct val="100000"/>
              </a:lnSpc>
              <a:spcBef>
                <a:spcPts val="0"/>
              </a:spcBef>
              <a:spcAft>
                <a:spcPts val="0"/>
              </a:spcAft>
              <a:buClr>
                <a:schemeClr val="dk1"/>
              </a:buClr>
              <a:buSzPts val="2400"/>
              <a:buFont typeface="Lato"/>
              <a:buNone/>
              <a:defRPr b="0" i="0" sz="3200" u="none" cap="none" strike="noStrike">
                <a:solidFill>
                  <a:schemeClr val="dk1"/>
                </a:solidFill>
                <a:latin typeface="Lato"/>
                <a:ea typeface="Lato"/>
                <a:cs typeface="Lato"/>
                <a:sym typeface="Lato"/>
              </a:defRPr>
            </a:lvl8pPr>
            <a:lvl9pPr lvl="8" marR="0" algn="l">
              <a:lnSpc>
                <a:spcPct val="100000"/>
              </a:lnSpc>
              <a:spcBef>
                <a:spcPts val="0"/>
              </a:spcBef>
              <a:spcAft>
                <a:spcPts val="0"/>
              </a:spcAft>
              <a:buClr>
                <a:schemeClr val="dk1"/>
              </a:buClr>
              <a:buSzPts val="2400"/>
              <a:buFont typeface="Lato"/>
              <a:buNone/>
              <a:defRPr b="0" i="0" sz="3200" u="none" cap="none" strike="noStrike">
                <a:solidFill>
                  <a:schemeClr val="dk1"/>
                </a:solidFill>
                <a:latin typeface="Lato"/>
                <a:ea typeface="Lato"/>
                <a:cs typeface="Lato"/>
                <a:sym typeface="Lato"/>
              </a:defRPr>
            </a:lvl9pPr>
          </a:lstStyle>
          <a:p/>
        </p:txBody>
      </p:sp>
      <p:sp>
        <p:nvSpPr>
          <p:cNvPr id="31" name="Google Shape;31;p4"/>
          <p:cNvSpPr txBox="1"/>
          <p:nvPr/>
        </p:nvSpPr>
        <p:spPr>
          <a:xfrm rot="-5400000">
            <a:off x="11496300" y="482867"/>
            <a:ext cx="1178800" cy="389746"/>
          </a:xfrm>
          <a:prstGeom prst="rect">
            <a:avLst/>
          </a:prstGeom>
          <a:noFill/>
          <a:ln>
            <a:noFill/>
          </a:ln>
        </p:spPr>
        <p:txBody>
          <a:bodyPr anchorCtr="0" anchor="t" bIns="121900" lIns="121900" spcFirstLastPara="1" rIns="121900" wrap="square" tIns="121900">
            <a:spAutoFit/>
          </a:bodyPr>
          <a:lstStyle/>
          <a:p>
            <a:pPr indent="0" lvl="0" marL="0" marR="0" rtl="0" algn="l">
              <a:lnSpc>
                <a:spcPct val="100000"/>
              </a:lnSpc>
              <a:spcBef>
                <a:spcPts val="0"/>
              </a:spcBef>
              <a:spcAft>
                <a:spcPts val="0"/>
              </a:spcAft>
              <a:buClr>
                <a:srgbClr val="000000"/>
              </a:buClr>
              <a:buSzPts val="700"/>
              <a:buFont typeface="Arial"/>
              <a:buNone/>
            </a:pPr>
            <a:r>
              <a:rPr b="0" i="0" lang="pt-BR" sz="933" u="none" cap="none" strike="noStrike">
                <a:solidFill>
                  <a:srgbClr val="333333"/>
                </a:solidFill>
                <a:latin typeface="Grandstander Medium"/>
                <a:ea typeface="Grandstander Medium"/>
                <a:cs typeface="Grandstander Medium"/>
                <a:sym typeface="Grandstander Medium"/>
              </a:rPr>
              <a:t>2026_AI_V1</a:t>
            </a:r>
            <a:endParaRPr b="0" i="0" sz="933" u="none" cap="none" strike="noStrike">
              <a:solidFill>
                <a:srgbClr val="000000"/>
              </a:solidFill>
              <a:latin typeface="Grandstander Medium"/>
              <a:ea typeface="Grandstander Medium"/>
              <a:cs typeface="Grandstander Medium"/>
              <a:sym typeface="Grandstander Medium"/>
            </a:endParaRPr>
          </a:p>
        </p:txBody>
      </p:sp>
      <p:sp>
        <p:nvSpPr>
          <p:cNvPr id="32" name="Google Shape;32;p4"/>
          <p:cNvSpPr/>
          <p:nvPr/>
        </p:nvSpPr>
        <p:spPr>
          <a:xfrm rot="-120000">
            <a:off x="181406" y="166425"/>
            <a:ext cx="2847014" cy="489413"/>
          </a:xfrm>
          <a:prstGeom prst="roundRect">
            <a:avLst>
              <a:gd fmla="val 50000" name="adj"/>
            </a:avLst>
          </a:prstGeom>
          <a:solidFill>
            <a:srgbClr val="74489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0" i="0" lang="pt-BR" sz="2600" u="none" cap="none" strike="noStrike">
                <a:solidFill>
                  <a:schemeClr val="lt1"/>
                </a:solidFill>
                <a:latin typeface="Grandstander SemiBold"/>
                <a:ea typeface="Grandstander SemiBold"/>
                <a:cs typeface="Grandstander SemiBold"/>
                <a:sym typeface="Grandstander SemiBold"/>
              </a:rPr>
              <a:t>PARA COMEÇAR</a:t>
            </a:r>
            <a:endParaRPr b="0" i="0" sz="1400" u="none" cap="none" strike="noStrike">
              <a:solidFill>
                <a:srgbClr val="000000"/>
              </a:solidFill>
              <a:latin typeface="Arial"/>
              <a:ea typeface="Arial"/>
              <a:cs typeface="Arial"/>
              <a:sym typeface="Arial"/>
            </a:endParaRPr>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B CONHECER">
  <p:cSld name="AB CONHECER">
    <p:bg>
      <p:bgPr>
        <a:blipFill>
          <a:blip r:embed="rId2">
            <a:alphaModFix/>
          </a:blip>
          <a:stretch>
            <a:fillRect/>
          </a:stretch>
        </a:blipFill>
      </p:bgPr>
    </p:bg>
    <p:spTree>
      <p:nvGrpSpPr>
        <p:cNvPr id="33" name="Shape 33"/>
        <p:cNvGrpSpPr/>
        <p:nvPr/>
      </p:nvGrpSpPr>
      <p:grpSpPr>
        <a:xfrm>
          <a:off x="0" y="0"/>
          <a:ext cx="0" cy="0"/>
          <a:chOff x="0" y="0"/>
          <a:chExt cx="0" cy="0"/>
        </a:xfrm>
      </p:grpSpPr>
      <p:sp>
        <p:nvSpPr>
          <p:cNvPr id="34" name="Google Shape;34;p5"/>
          <p:cNvSpPr txBox="1"/>
          <p:nvPr>
            <p:ph idx="12" type="sldNum"/>
          </p:nvPr>
        </p:nvSpPr>
        <p:spPr>
          <a:xfrm>
            <a:off x="11296611" y="6248544"/>
            <a:ext cx="731600" cy="389756"/>
          </a:xfrm>
          <a:prstGeom prst="rect">
            <a:avLst/>
          </a:prstGeom>
          <a:noFill/>
          <a:ln>
            <a:noFill/>
          </a:ln>
        </p:spPr>
        <p:txBody>
          <a:bodyPr anchorCtr="0" anchor="ctr" bIns="91425" lIns="91425" spcFirstLastPara="1" rIns="91425" wrap="square" tIns="91425">
            <a:spAutoFit/>
          </a:bodyPr>
          <a:lstStyle>
            <a:lvl1pPr indent="0" lvl="0"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pt-BR"/>
              <a:t>‹#›</a:t>
            </a:fld>
            <a:endParaRPr/>
          </a:p>
        </p:txBody>
      </p:sp>
      <p:sp>
        <p:nvSpPr>
          <p:cNvPr id="35" name="Google Shape;35;p5"/>
          <p:cNvSpPr/>
          <p:nvPr/>
        </p:nvSpPr>
        <p:spPr>
          <a:xfrm>
            <a:off x="273133" y="300433"/>
            <a:ext cx="11676000" cy="6268000"/>
          </a:xfrm>
          <a:prstGeom prst="roundRect">
            <a:avLst>
              <a:gd fmla="val 3153" name="adj"/>
            </a:avLst>
          </a:prstGeom>
          <a:solidFill>
            <a:srgbClr val="FFFFFF"/>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867" u="none" cap="none" strike="noStrike">
              <a:solidFill>
                <a:srgbClr val="000000"/>
              </a:solidFill>
              <a:latin typeface="Arial"/>
              <a:ea typeface="Arial"/>
              <a:cs typeface="Arial"/>
              <a:sym typeface="Arial"/>
            </a:endParaRPr>
          </a:p>
        </p:txBody>
      </p:sp>
      <p:sp>
        <p:nvSpPr>
          <p:cNvPr id="36" name="Google Shape;36;p5"/>
          <p:cNvSpPr txBox="1"/>
          <p:nvPr>
            <p:ph idx="1" type="body"/>
          </p:nvPr>
        </p:nvSpPr>
        <p:spPr>
          <a:xfrm>
            <a:off x="608600" y="1652833"/>
            <a:ext cx="11100800" cy="4396000"/>
          </a:xfrm>
          <a:prstGeom prst="rect">
            <a:avLst/>
          </a:prstGeom>
          <a:noFill/>
          <a:ln>
            <a:noFill/>
          </a:ln>
        </p:spPr>
        <p:txBody>
          <a:bodyPr anchorCtr="0" anchor="t" bIns="91425" lIns="91425" spcFirstLastPara="1" rIns="91425" wrap="square" tIns="91425">
            <a:noAutofit/>
          </a:bodyPr>
          <a:lstStyle>
            <a:lvl1pPr indent="-228600" lvl="0" marL="457200" algn="l">
              <a:lnSpc>
                <a:spcPct val="100000"/>
              </a:lnSpc>
              <a:spcBef>
                <a:spcPts val="0"/>
              </a:spcBef>
              <a:spcAft>
                <a:spcPts val="0"/>
              </a:spcAft>
              <a:buClr>
                <a:srgbClr val="74489D"/>
              </a:buClr>
              <a:buSzPts val="2000"/>
              <a:buFont typeface="Lato"/>
              <a:buNone/>
              <a:defRPr sz="2600">
                <a:solidFill>
                  <a:schemeClr val="dk1"/>
                </a:solidFill>
                <a:latin typeface="Arial"/>
                <a:ea typeface="Arial"/>
                <a:cs typeface="Arial"/>
                <a:sym typeface="Arial"/>
              </a:defRPr>
            </a:lvl1pPr>
            <a:lvl2pPr indent="-355600" lvl="1" marL="914400" algn="l">
              <a:lnSpc>
                <a:spcPct val="100000"/>
              </a:lnSpc>
              <a:spcBef>
                <a:spcPts val="600"/>
              </a:spcBef>
              <a:spcAft>
                <a:spcPts val="0"/>
              </a:spcAft>
              <a:buClr>
                <a:srgbClr val="74489D"/>
              </a:buClr>
              <a:buSzPts val="2000"/>
              <a:buFont typeface="Lato"/>
              <a:buChar char="○"/>
              <a:defRPr sz="2667">
                <a:solidFill>
                  <a:schemeClr val="dk1"/>
                </a:solidFill>
                <a:latin typeface="Lato"/>
                <a:ea typeface="Lato"/>
                <a:cs typeface="Lato"/>
                <a:sym typeface="Lato"/>
              </a:defRPr>
            </a:lvl2pPr>
            <a:lvl3pPr indent="-355600" lvl="2" marL="1371600" algn="l">
              <a:lnSpc>
                <a:spcPct val="100000"/>
              </a:lnSpc>
              <a:spcBef>
                <a:spcPts val="0"/>
              </a:spcBef>
              <a:spcAft>
                <a:spcPts val="0"/>
              </a:spcAft>
              <a:buClr>
                <a:srgbClr val="74489D"/>
              </a:buClr>
              <a:buSzPts val="2000"/>
              <a:buFont typeface="Lato"/>
              <a:buChar char="○"/>
              <a:defRPr sz="2667">
                <a:solidFill>
                  <a:schemeClr val="dk1"/>
                </a:solidFill>
                <a:latin typeface="Lato"/>
                <a:ea typeface="Lato"/>
                <a:cs typeface="Lato"/>
                <a:sym typeface="Lato"/>
              </a:defRPr>
            </a:lvl3pPr>
            <a:lvl4pPr indent="-355600" lvl="3" marL="1828800" algn="l">
              <a:lnSpc>
                <a:spcPct val="100000"/>
              </a:lnSpc>
              <a:spcBef>
                <a:spcPts val="0"/>
              </a:spcBef>
              <a:spcAft>
                <a:spcPts val="0"/>
              </a:spcAft>
              <a:buClr>
                <a:srgbClr val="74489D"/>
              </a:buClr>
              <a:buSzPts val="2000"/>
              <a:buFont typeface="Lato"/>
              <a:buChar char="○"/>
              <a:defRPr sz="2667">
                <a:solidFill>
                  <a:schemeClr val="dk1"/>
                </a:solidFill>
                <a:latin typeface="Lato"/>
                <a:ea typeface="Lato"/>
                <a:cs typeface="Lato"/>
                <a:sym typeface="Lato"/>
              </a:defRPr>
            </a:lvl4pPr>
            <a:lvl5pPr indent="-355600" lvl="4" marL="2286000" algn="l">
              <a:lnSpc>
                <a:spcPct val="100000"/>
              </a:lnSpc>
              <a:spcBef>
                <a:spcPts val="0"/>
              </a:spcBef>
              <a:spcAft>
                <a:spcPts val="0"/>
              </a:spcAft>
              <a:buClr>
                <a:srgbClr val="74489D"/>
              </a:buClr>
              <a:buSzPts val="2000"/>
              <a:buFont typeface="Lato"/>
              <a:buChar char="○"/>
              <a:defRPr sz="2667">
                <a:solidFill>
                  <a:schemeClr val="dk1"/>
                </a:solidFill>
                <a:latin typeface="Lato"/>
                <a:ea typeface="Lato"/>
                <a:cs typeface="Lato"/>
                <a:sym typeface="Lato"/>
              </a:defRPr>
            </a:lvl5pPr>
            <a:lvl6pPr indent="-355600" lvl="5" marL="2743200" algn="l">
              <a:lnSpc>
                <a:spcPct val="100000"/>
              </a:lnSpc>
              <a:spcBef>
                <a:spcPts val="0"/>
              </a:spcBef>
              <a:spcAft>
                <a:spcPts val="0"/>
              </a:spcAft>
              <a:buClr>
                <a:srgbClr val="74489D"/>
              </a:buClr>
              <a:buSzPts val="2000"/>
              <a:buFont typeface="Lato"/>
              <a:buChar char="○"/>
              <a:defRPr sz="2667">
                <a:solidFill>
                  <a:schemeClr val="dk1"/>
                </a:solidFill>
                <a:latin typeface="Lato"/>
                <a:ea typeface="Lato"/>
                <a:cs typeface="Lato"/>
                <a:sym typeface="Lato"/>
              </a:defRPr>
            </a:lvl6pPr>
            <a:lvl7pPr indent="-355600" lvl="6" marL="3200400" algn="l">
              <a:lnSpc>
                <a:spcPct val="100000"/>
              </a:lnSpc>
              <a:spcBef>
                <a:spcPts val="0"/>
              </a:spcBef>
              <a:spcAft>
                <a:spcPts val="0"/>
              </a:spcAft>
              <a:buClr>
                <a:srgbClr val="74489D"/>
              </a:buClr>
              <a:buSzPts val="2000"/>
              <a:buFont typeface="Lato"/>
              <a:buChar char="○"/>
              <a:defRPr sz="2667">
                <a:solidFill>
                  <a:schemeClr val="dk1"/>
                </a:solidFill>
                <a:latin typeface="Lato"/>
                <a:ea typeface="Lato"/>
                <a:cs typeface="Lato"/>
                <a:sym typeface="Lato"/>
              </a:defRPr>
            </a:lvl7pPr>
            <a:lvl8pPr indent="-355600" lvl="7" marL="3657600" algn="l">
              <a:lnSpc>
                <a:spcPct val="100000"/>
              </a:lnSpc>
              <a:spcBef>
                <a:spcPts val="0"/>
              </a:spcBef>
              <a:spcAft>
                <a:spcPts val="0"/>
              </a:spcAft>
              <a:buClr>
                <a:srgbClr val="74489D"/>
              </a:buClr>
              <a:buSzPts val="2000"/>
              <a:buFont typeface="Lato"/>
              <a:buChar char="○"/>
              <a:defRPr sz="2667">
                <a:solidFill>
                  <a:schemeClr val="dk1"/>
                </a:solidFill>
                <a:latin typeface="Lato"/>
                <a:ea typeface="Lato"/>
                <a:cs typeface="Lato"/>
                <a:sym typeface="Lato"/>
              </a:defRPr>
            </a:lvl8pPr>
            <a:lvl9pPr indent="-355600" lvl="8" marL="4114800" algn="l">
              <a:lnSpc>
                <a:spcPct val="100000"/>
              </a:lnSpc>
              <a:spcBef>
                <a:spcPts val="0"/>
              </a:spcBef>
              <a:spcAft>
                <a:spcPts val="0"/>
              </a:spcAft>
              <a:buClr>
                <a:srgbClr val="74489D"/>
              </a:buClr>
              <a:buSzPts val="2000"/>
              <a:buFont typeface="Lato"/>
              <a:buChar char="○"/>
              <a:defRPr sz="2667">
                <a:solidFill>
                  <a:schemeClr val="dk1"/>
                </a:solidFill>
                <a:latin typeface="Lato"/>
                <a:ea typeface="Lato"/>
                <a:cs typeface="Lato"/>
                <a:sym typeface="Lato"/>
              </a:defRPr>
            </a:lvl9pPr>
          </a:lstStyle>
          <a:p/>
        </p:txBody>
      </p:sp>
      <p:sp>
        <p:nvSpPr>
          <p:cNvPr id="37" name="Google Shape;37;p5"/>
          <p:cNvSpPr txBox="1"/>
          <p:nvPr>
            <p:ph type="title"/>
          </p:nvPr>
        </p:nvSpPr>
        <p:spPr>
          <a:xfrm>
            <a:off x="608600" y="898167"/>
            <a:ext cx="11105880" cy="661689"/>
          </a:xfrm>
          <a:prstGeom prst="rect">
            <a:avLst/>
          </a:prstGeom>
          <a:noFill/>
          <a:ln>
            <a:noFill/>
          </a:ln>
        </p:spPr>
        <p:txBody>
          <a:bodyPr anchorCtr="0" anchor="t" bIns="91425" lIns="91425" spcFirstLastPara="1" rIns="91425" wrap="square" tIns="91425">
            <a:spAutoFit/>
          </a:bodyPr>
          <a:lstStyle>
            <a:lvl1pPr lvl="0" marR="0" algn="l">
              <a:lnSpc>
                <a:spcPct val="100000"/>
              </a:lnSpc>
              <a:spcBef>
                <a:spcPts val="0"/>
              </a:spcBef>
              <a:spcAft>
                <a:spcPts val="0"/>
              </a:spcAft>
              <a:buClr>
                <a:schemeClr val="dk1"/>
              </a:buClr>
              <a:buSzPts val="2600"/>
              <a:buFont typeface="Lato"/>
              <a:buNone/>
              <a:defRPr b="1" i="0" sz="3100" u="none" cap="none" strike="noStrike">
                <a:solidFill>
                  <a:schemeClr val="dk1"/>
                </a:solidFill>
                <a:latin typeface="Arial"/>
                <a:ea typeface="Arial"/>
                <a:cs typeface="Arial"/>
                <a:sym typeface="Arial"/>
              </a:defRPr>
            </a:lvl1pPr>
            <a:lvl2pPr lvl="1" marR="0" algn="l">
              <a:lnSpc>
                <a:spcPct val="100000"/>
              </a:lnSpc>
              <a:spcBef>
                <a:spcPts val="0"/>
              </a:spcBef>
              <a:spcAft>
                <a:spcPts val="0"/>
              </a:spcAft>
              <a:buClr>
                <a:schemeClr val="dk1"/>
              </a:buClr>
              <a:buSzPts val="2400"/>
              <a:buFont typeface="Lato"/>
              <a:buNone/>
              <a:defRPr b="0" i="0" sz="3200" u="none" cap="none" strike="noStrike">
                <a:solidFill>
                  <a:schemeClr val="dk1"/>
                </a:solidFill>
                <a:latin typeface="Lato"/>
                <a:ea typeface="Lato"/>
                <a:cs typeface="Lato"/>
                <a:sym typeface="Lato"/>
              </a:defRPr>
            </a:lvl2pPr>
            <a:lvl3pPr lvl="2" marR="0" algn="l">
              <a:lnSpc>
                <a:spcPct val="100000"/>
              </a:lnSpc>
              <a:spcBef>
                <a:spcPts val="0"/>
              </a:spcBef>
              <a:spcAft>
                <a:spcPts val="0"/>
              </a:spcAft>
              <a:buClr>
                <a:schemeClr val="dk1"/>
              </a:buClr>
              <a:buSzPts val="2400"/>
              <a:buFont typeface="Lato"/>
              <a:buNone/>
              <a:defRPr b="0" i="0" sz="3200" u="none" cap="none" strike="noStrike">
                <a:solidFill>
                  <a:schemeClr val="dk1"/>
                </a:solidFill>
                <a:latin typeface="Lato"/>
                <a:ea typeface="Lato"/>
                <a:cs typeface="Lato"/>
                <a:sym typeface="Lato"/>
              </a:defRPr>
            </a:lvl3pPr>
            <a:lvl4pPr lvl="3" marR="0" algn="l">
              <a:lnSpc>
                <a:spcPct val="100000"/>
              </a:lnSpc>
              <a:spcBef>
                <a:spcPts val="0"/>
              </a:spcBef>
              <a:spcAft>
                <a:spcPts val="0"/>
              </a:spcAft>
              <a:buClr>
                <a:schemeClr val="dk1"/>
              </a:buClr>
              <a:buSzPts val="2400"/>
              <a:buFont typeface="Lato"/>
              <a:buNone/>
              <a:defRPr b="0" i="0" sz="3200" u="none" cap="none" strike="noStrike">
                <a:solidFill>
                  <a:schemeClr val="dk1"/>
                </a:solidFill>
                <a:latin typeface="Lato"/>
                <a:ea typeface="Lato"/>
                <a:cs typeface="Lato"/>
                <a:sym typeface="Lato"/>
              </a:defRPr>
            </a:lvl4pPr>
            <a:lvl5pPr lvl="4" marR="0" algn="l">
              <a:lnSpc>
                <a:spcPct val="100000"/>
              </a:lnSpc>
              <a:spcBef>
                <a:spcPts val="0"/>
              </a:spcBef>
              <a:spcAft>
                <a:spcPts val="0"/>
              </a:spcAft>
              <a:buClr>
                <a:schemeClr val="dk1"/>
              </a:buClr>
              <a:buSzPts val="2400"/>
              <a:buFont typeface="Lato"/>
              <a:buNone/>
              <a:defRPr b="0" i="0" sz="3200" u="none" cap="none" strike="noStrike">
                <a:solidFill>
                  <a:schemeClr val="dk1"/>
                </a:solidFill>
                <a:latin typeface="Lato"/>
                <a:ea typeface="Lato"/>
                <a:cs typeface="Lato"/>
                <a:sym typeface="Lato"/>
              </a:defRPr>
            </a:lvl5pPr>
            <a:lvl6pPr lvl="5" marR="0" algn="l">
              <a:lnSpc>
                <a:spcPct val="100000"/>
              </a:lnSpc>
              <a:spcBef>
                <a:spcPts val="0"/>
              </a:spcBef>
              <a:spcAft>
                <a:spcPts val="0"/>
              </a:spcAft>
              <a:buClr>
                <a:schemeClr val="dk1"/>
              </a:buClr>
              <a:buSzPts val="2400"/>
              <a:buFont typeface="Lato"/>
              <a:buNone/>
              <a:defRPr b="0" i="0" sz="3200" u="none" cap="none" strike="noStrike">
                <a:solidFill>
                  <a:schemeClr val="dk1"/>
                </a:solidFill>
                <a:latin typeface="Lato"/>
                <a:ea typeface="Lato"/>
                <a:cs typeface="Lato"/>
                <a:sym typeface="Lato"/>
              </a:defRPr>
            </a:lvl6pPr>
            <a:lvl7pPr lvl="6" marR="0" algn="l">
              <a:lnSpc>
                <a:spcPct val="100000"/>
              </a:lnSpc>
              <a:spcBef>
                <a:spcPts val="0"/>
              </a:spcBef>
              <a:spcAft>
                <a:spcPts val="0"/>
              </a:spcAft>
              <a:buClr>
                <a:schemeClr val="dk1"/>
              </a:buClr>
              <a:buSzPts val="2400"/>
              <a:buFont typeface="Lato"/>
              <a:buNone/>
              <a:defRPr b="0" i="0" sz="3200" u="none" cap="none" strike="noStrike">
                <a:solidFill>
                  <a:schemeClr val="dk1"/>
                </a:solidFill>
                <a:latin typeface="Lato"/>
                <a:ea typeface="Lato"/>
                <a:cs typeface="Lato"/>
                <a:sym typeface="Lato"/>
              </a:defRPr>
            </a:lvl7pPr>
            <a:lvl8pPr lvl="7" marR="0" algn="l">
              <a:lnSpc>
                <a:spcPct val="100000"/>
              </a:lnSpc>
              <a:spcBef>
                <a:spcPts val="0"/>
              </a:spcBef>
              <a:spcAft>
                <a:spcPts val="0"/>
              </a:spcAft>
              <a:buClr>
                <a:schemeClr val="dk1"/>
              </a:buClr>
              <a:buSzPts val="2400"/>
              <a:buFont typeface="Lato"/>
              <a:buNone/>
              <a:defRPr b="0" i="0" sz="3200" u="none" cap="none" strike="noStrike">
                <a:solidFill>
                  <a:schemeClr val="dk1"/>
                </a:solidFill>
                <a:latin typeface="Lato"/>
                <a:ea typeface="Lato"/>
                <a:cs typeface="Lato"/>
                <a:sym typeface="Lato"/>
              </a:defRPr>
            </a:lvl8pPr>
            <a:lvl9pPr lvl="8" marR="0" algn="l">
              <a:lnSpc>
                <a:spcPct val="100000"/>
              </a:lnSpc>
              <a:spcBef>
                <a:spcPts val="0"/>
              </a:spcBef>
              <a:spcAft>
                <a:spcPts val="0"/>
              </a:spcAft>
              <a:buClr>
                <a:schemeClr val="dk1"/>
              </a:buClr>
              <a:buSzPts val="2400"/>
              <a:buFont typeface="Lato"/>
              <a:buNone/>
              <a:defRPr b="0" i="0" sz="3200" u="none" cap="none" strike="noStrike">
                <a:solidFill>
                  <a:schemeClr val="dk1"/>
                </a:solidFill>
                <a:latin typeface="Lato"/>
                <a:ea typeface="Lato"/>
                <a:cs typeface="Lato"/>
                <a:sym typeface="Lato"/>
              </a:defRPr>
            </a:lvl9pPr>
          </a:lstStyle>
          <a:p/>
        </p:txBody>
      </p:sp>
      <p:sp>
        <p:nvSpPr>
          <p:cNvPr id="38" name="Google Shape;38;p5"/>
          <p:cNvSpPr txBox="1"/>
          <p:nvPr/>
        </p:nvSpPr>
        <p:spPr>
          <a:xfrm rot="-5400000">
            <a:off x="11496300" y="482867"/>
            <a:ext cx="1178800" cy="389746"/>
          </a:xfrm>
          <a:prstGeom prst="rect">
            <a:avLst/>
          </a:prstGeom>
          <a:noFill/>
          <a:ln>
            <a:noFill/>
          </a:ln>
        </p:spPr>
        <p:txBody>
          <a:bodyPr anchorCtr="0" anchor="t" bIns="121900" lIns="121900" spcFirstLastPara="1" rIns="121900" wrap="square" tIns="121900">
            <a:spAutoFit/>
          </a:bodyPr>
          <a:lstStyle/>
          <a:p>
            <a:pPr indent="0" lvl="0" marL="0" marR="0" rtl="0" algn="l">
              <a:lnSpc>
                <a:spcPct val="100000"/>
              </a:lnSpc>
              <a:spcBef>
                <a:spcPts val="0"/>
              </a:spcBef>
              <a:spcAft>
                <a:spcPts val="0"/>
              </a:spcAft>
              <a:buClr>
                <a:srgbClr val="000000"/>
              </a:buClr>
              <a:buSzPts val="700"/>
              <a:buFont typeface="Arial"/>
              <a:buNone/>
            </a:pPr>
            <a:r>
              <a:rPr b="0" i="0" lang="pt-BR" sz="933" u="none" cap="none" strike="noStrike">
                <a:solidFill>
                  <a:srgbClr val="333333"/>
                </a:solidFill>
                <a:latin typeface="Grandstander Medium"/>
                <a:ea typeface="Grandstander Medium"/>
                <a:cs typeface="Grandstander Medium"/>
                <a:sym typeface="Grandstander Medium"/>
              </a:rPr>
              <a:t>2026_AI_V1</a:t>
            </a:r>
            <a:endParaRPr b="0" i="0" sz="933" u="none" cap="none" strike="noStrike">
              <a:solidFill>
                <a:srgbClr val="000000"/>
              </a:solidFill>
              <a:latin typeface="Grandstander Medium"/>
              <a:ea typeface="Grandstander Medium"/>
              <a:cs typeface="Grandstander Medium"/>
              <a:sym typeface="Grandstander Medium"/>
            </a:endParaRPr>
          </a:p>
        </p:txBody>
      </p:sp>
      <p:sp>
        <p:nvSpPr>
          <p:cNvPr id="39" name="Google Shape;39;p5"/>
          <p:cNvSpPr/>
          <p:nvPr/>
        </p:nvSpPr>
        <p:spPr>
          <a:xfrm rot="-120000">
            <a:off x="181363" y="209121"/>
            <a:ext cx="2988012" cy="489413"/>
          </a:xfrm>
          <a:prstGeom prst="roundRect">
            <a:avLst>
              <a:gd fmla="val 50000" name="adj"/>
            </a:avLst>
          </a:prstGeom>
          <a:solidFill>
            <a:srgbClr val="74489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0" i="0" lang="pt-BR" sz="2600" u="none" cap="none" strike="noStrike">
                <a:solidFill>
                  <a:schemeClr val="lt1"/>
                </a:solidFill>
                <a:latin typeface="Grandstander SemiBold"/>
                <a:ea typeface="Grandstander SemiBold"/>
                <a:cs typeface="Grandstander SemiBold"/>
                <a:sym typeface="Grandstander SemiBold"/>
              </a:rPr>
              <a:t>AB CONHECER</a:t>
            </a:r>
            <a:endParaRPr b="0" i="0" sz="1400" u="none" cap="none" strike="noStrike">
              <a:solidFill>
                <a:srgbClr val="000000"/>
              </a:solidFill>
              <a:latin typeface="Arial"/>
              <a:ea typeface="Arial"/>
              <a:cs typeface="Arial"/>
              <a:sym typeface="Arial"/>
            </a:endParaRPr>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VERSANDO">
  <p:cSld name="CONVERSANDO">
    <p:bg>
      <p:bgPr>
        <a:blipFill>
          <a:blip r:embed="rId2">
            <a:alphaModFix/>
          </a:blip>
          <a:stretch>
            <a:fillRect/>
          </a:stretch>
        </a:blipFill>
      </p:bgPr>
    </p:bg>
    <p:spTree>
      <p:nvGrpSpPr>
        <p:cNvPr id="40" name="Shape 40"/>
        <p:cNvGrpSpPr/>
        <p:nvPr/>
      </p:nvGrpSpPr>
      <p:grpSpPr>
        <a:xfrm>
          <a:off x="0" y="0"/>
          <a:ext cx="0" cy="0"/>
          <a:chOff x="0" y="0"/>
          <a:chExt cx="0" cy="0"/>
        </a:xfrm>
      </p:grpSpPr>
      <p:sp>
        <p:nvSpPr>
          <p:cNvPr id="41" name="Google Shape;41;p6"/>
          <p:cNvSpPr txBox="1"/>
          <p:nvPr>
            <p:ph idx="12" type="sldNum"/>
          </p:nvPr>
        </p:nvSpPr>
        <p:spPr>
          <a:xfrm>
            <a:off x="11296611" y="6248544"/>
            <a:ext cx="731600" cy="389756"/>
          </a:xfrm>
          <a:prstGeom prst="rect">
            <a:avLst/>
          </a:prstGeom>
          <a:noFill/>
          <a:ln>
            <a:noFill/>
          </a:ln>
        </p:spPr>
        <p:txBody>
          <a:bodyPr anchorCtr="0" anchor="ctr" bIns="91425" lIns="91425" spcFirstLastPara="1" rIns="91425" wrap="square" tIns="91425">
            <a:spAutoFit/>
          </a:bodyPr>
          <a:lstStyle>
            <a:lvl1pPr indent="0" lvl="0"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pt-BR"/>
              <a:t>‹#›</a:t>
            </a:fld>
            <a:endParaRPr/>
          </a:p>
        </p:txBody>
      </p:sp>
      <p:sp>
        <p:nvSpPr>
          <p:cNvPr id="42" name="Google Shape;42;p6"/>
          <p:cNvSpPr/>
          <p:nvPr/>
        </p:nvSpPr>
        <p:spPr>
          <a:xfrm>
            <a:off x="273133" y="300433"/>
            <a:ext cx="11676000" cy="6268000"/>
          </a:xfrm>
          <a:prstGeom prst="roundRect">
            <a:avLst>
              <a:gd fmla="val 3153" name="adj"/>
            </a:avLst>
          </a:prstGeom>
          <a:solidFill>
            <a:srgbClr val="FFFFFF"/>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867" u="none" cap="none" strike="noStrike">
              <a:solidFill>
                <a:srgbClr val="000000"/>
              </a:solidFill>
              <a:latin typeface="Arial"/>
              <a:ea typeface="Arial"/>
              <a:cs typeface="Arial"/>
              <a:sym typeface="Arial"/>
            </a:endParaRPr>
          </a:p>
        </p:txBody>
      </p:sp>
      <p:sp>
        <p:nvSpPr>
          <p:cNvPr id="43" name="Google Shape;43;p6"/>
          <p:cNvSpPr txBox="1"/>
          <p:nvPr>
            <p:ph idx="1" type="body"/>
          </p:nvPr>
        </p:nvSpPr>
        <p:spPr>
          <a:xfrm>
            <a:off x="608600" y="1652833"/>
            <a:ext cx="11100800" cy="4396000"/>
          </a:xfrm>
          <a:prstGeom prst="rect">
            <a:avLst/>
          </a:prstGeom>
          <a:noFill/>
          <a:ln>
            <a:noFill/>
          </a:ln>
        </p:spPr>
        <p:txBody>
          <a:bodyPr anchorCtr="0" anchor="t" bIns="91425" lIns="91425" spcFirstLastPara="1" rIns="91425" wrap="square" tIns="91425">
            <a:noAutofit/>
          </a:bodyPr>
          <a:lstStyle>
            <a:lvl1pPr indent="-228600" lvl="0" marL="457200" algn="l">
              <a:lnSpc>
                <a:spcPct val="100000"/>
              </a:lnSpc>
              <a:spcBef>
                <a:spcPts val="0"/>
              </a:spcBef>
              <a:spcAft>
                <a:spcPts val="0"/>
              </a:spcAft>
              <a:buClr>
                <a:srgbClr val="74489D"/>
              </a:buClr>
              <a:buSzPts val="2000"/>
              <a:buFont typeface="Lato"/>
              <a:buNone/>
              <a:defRPr sz="2600">
                <a:solidFill>
                  <a:schemeClr val="dk1"/>
                </a:solidFill>
                <a:latin typeface="Arial"/>
                <a:ea typeface="Arial"/>
                <a:cs typeface="Arial"/>
                <a:sym typeface="Arial"/>
              </a:defRPr>
            </a:lvl1pPr>
            <a:lvl2pPr indent="-355600" lvl="1" marL="914400" algn="l">
              <a:lnSpc>
                <a:spcPct val="100000"/>
              </a:lnSpc>
              <a:spcBef>
                <a:spcPts val="600"/>
              </a:spcBef>
              <a:spcAft>
                <a:spcPts val="0"/>
              </a:spcAft>
              <a:buClr>
                <a:srgbClr val="74489D"/>
              </a:buClr>
              <a:buSzPts val="2000"/>
              <a:buFont typeface="Lato"/>
              <a:buChar char="○"/>
              <a:defRPr sz="2667">
                <a:solidFill>
                  <a:schemeClr val="dk1"/>
                </a:solidFill>
                <a:latin typeface="Lato"/>
                <a:ea typeface="Lato"/>
                <a:cs typeface="Lato"/>
                <a:sym typeface="Lato"/>
              </a:defRPr>
            </a:lvl2pPr>
            <a:lvl3pPr indent="-355600" lvl="2" marL="1371600" algn="l">
              <a:lnSpc>
                <a:spcPct val="100000"/>
              </a:lnSpc>
              <a:spcBef>
                <a:spcPts val="0"/>
              </a:spcBef>
              <a:spcAft>
                <a:spcPts val="0"/>
              </a:spcAft>
              <a:buClr>
                <a:srgbClr val="74489D"/>
              </a:buClr>
              <a:buSzPts val="2000"/>
              <a:buFont typeface="Lato"/>
              <a:buChar char="○"/>
              <a:defRPr sz="2667">
                <a:solidFill>
                  <a:schemeClr val="dk1"/>
                </a:solidFill>
                <a:latin typeface="Lato"/>
                <a:ea typeface="Lato"/>
                <a:cs typeface="Lato"/>
                <a:sym typeface="Lato"/>
              </a:defRPr>
            </a:lvl3pPr>
            <a:lvl4pPr indent="-355600" lvl="3" marL="1828800" algn="l">
              <a:lnSpc>
                <a:spcPct val="100000"/>
              </a:lnSpc>
              <a:spcBef>
                <a:spcPts val="0"/>
              </a:spcBef>
              <a:spcAft>
                <a:spcPts val="0"/>
              </a:spcAft>
              <a:buClr>
                <a:srgbClr val="74489D"/>
              </a:buClr>
              <a:buSzPts val="2000"/>
              <a:buFont typeface="Lato"/>
              <a:buChar char="○"/>
              <a:defRPr sz="2667">
                <a:solidFill>
                  <a:schemeClr val="dk1"/>
                </a:solidFill>
                <a:latin typeface="Lato"/>
                <a:ea typeface="Lato"/>
                <a:cs typeface="Lato"/>
                <a:sym typeface="Lato"/>
              </a:defRPr>
            </a:lvl4pPr>
            <a:lvl5pPr indent="-355600" lvl="4" marL="2286000" algn="l">
              <a:lnSpc>
                <a:spcPct val="100000"/>
              </a:lnSpc>
              <a:spcBef>
                <a:spcPts val="0"/>
              </a:spcBef>
              <a:spcAft>
                <a:spcPts val="0"/>
              </a:spcAft>
              <a:buClr>
                <a:srgbClr val="74489D"/>
              </a:buClr>
              <a:buSzPts val="2000"/>
              <a:buFont typeface="Lato"/>
              <a:buChar char="○"/>
              <a:defRPr sz="2667">
                <a:solidFill>
                  <a:schemeClr val="dk1"/>
                </a:solidFill>
                <a:latin typeface="Lato"/>
                <a:ea typeface="Lato"/>
                <a:cs typeface="Lato"/>
                <a:sym typeface="Lato"/>
              </a:defRPr>
            </a:lvl5pPr>
            <a:lvl6pPr indent="-355600" lvl="5" marL="2743200" algn="l">
              <a:lnSpc>
                <a:spcPct val="100000"/>
              </a:lnSpc>
              <a:spcBef>
                <a:spcPts val="0"/>
              </a:spcBef>
              <a:spcAft>
                <a:spcPts val="0"/>
              </a:spcAft>
              <a:buClr>
                <a:srgbClr val="74489D"/>
              </a:buClr>
              <a:buSzPts val="2000"/>
              <a:buFont typeface="Lato"/>
              <a:buChar char="○"/>
              <a:defRPr sz="2667">
                <a:solidFill>
                  <a:schemeClr val="dk1"/>
                </a:solidFill>
                <a:latin typeface="Lato"/>
                <a:ea typeface="Lato"/>
                <a:cs typeface="Lato"/>
                <a:sym typeface="Lato"/>
              </a:defRPr>
            </a:lvl6pPr>
            <a:lvl7pPr indent="-355600" lvl="6" marL="3200400" algn="l">
              <a:lnSpc>
                <a:spcPct val="100000"/>
              </a:lnSpc>
              <a:spcBef>
                <a:spcPts val="0"/>
              </a:spcBef>
              <a:spcAft>
                <a:spcPts val="0"/>
              </a:spcAft>
              <a:buClr>
                <a:srgbClr val="74489D"/>
              </a:buClr>
              <a:buSzPts val="2000"/>
              <a:buFont typeface="Lato"/>
              <a:buChar char="○"/>
              <a:defRPr sz="2667">
                <a:solidFill>
                  <a:schemeClr val="dk1"/>
                </a:solidFill>
                <a:latin typeface="Lato"/>
                <a:ea typeface="Lato"/>
                <a:cs typeface="Lato"/>
                <a:sym typeface="Lato"/>
              </a:defRPr>
            </a:lvl7pPr>
            <a:lvl8pPr indent="-355600" lvl="7" marL="3657600" algn="l">
              <a:lnSpc>
                <a:spcPct val="100000"/>
              </a:lnSpc>
              <a:spcBef>
                <a:spcPts val="0"/>
              </a:spcBef>
              <a:spcAft>
                <a:spcPts val="0"/>
              </a:spcAft>
              <a:buClr>
                <a:srgbClr val="74489D"/>
              </a:buClr>
              <a:buSzPts val="2000"/>
              <a:buFont typeface="Lato"/>
              <a:buChar char="○"/>
              <a:defRPr sz="2667">
                <a:solidFill>
                  <a:schemeClr val="dk1"/>
                </a:solidFill>
                <a:latin typeface="Lato"/>
                <a:ea typeface="Lato"/>
                <a:cs typeface="Lato"/>
                <a:sym typeface="Lato"/>
              </a:defRPr>
            </a:lvl8pPr>
            <a:lvl9pPr indent="-355600" lvl="8" marL="4114800" algn="l">
              <a:lnSpc>
                <a:spcPct val="100000"/>
              </a:lnSpc>
              <a:spcBef>
                <a:spcPts val="0"/>
              </a:spcBef>
              <a:spcAft>
                <a:spcPts val="0"/>
              </a:spcAft>
              <a:buClr>
                <a:srgbClr val="74489D"/>
              </a:buClr>
              <a:buSzPts val="2000"/>
              <a:buFont typeface="Lato"/>
              <a:buChar char="○"/>
              <a:defRPr sz="2667">
                <a:solidFill>
                  <a:schemeClr val="dk1"/>
                </a:solidFill>
                <a:latin typeface="Lato"/>
                <a:ea typeface="Lato"/>
                <a:cs typeface="Lato"/>
                <a:sym typeface="Lato"/>
              </a:defRPr>
            </a:lvl9pPr>
          </a:lstStyle>
          <a:p/>
        </p:txBody>
      </p:sp>
      <p:sp>
        <p:nvSpPr>
          <p:cNvPr id="44" name="Google Shape;44;p6"/>
          <p:cNvSpPr txBox="1"/>
          <p:nvPr>
            <p:ph type="title"/>
          </p:nvPr>
        </p:nvSpPr>
        <p:spPr>
          <a:xfrm>
            <a:off x="608600" y="898167"/>
            <a:ext cx="11105880" cy="661689"/>
          </a:xfrm>
          <a:prstGeom prst="rect">
            <a:avLst/>
          </a:prstGeom>
          <a:noFill/>
          <a:ln>
            <a:noFill/>
          </a:ln>
        </p:spPr>
        <p:txBody>
          <a:bodyPr anchorCtr="0" anchor="t" bIns="91425" lIns="91425" spcFirstLastPara="1" rIns="91425" wrap="square" tIns="91425">
            <a:spAutoFit/>
          </a:bodyPr>
          <a:lstStyle>
            <a:lvl1pPr lvl="0" marR="0" algn="l">
              <a:lnSpc>
                <a:spcPct val="100000"/>
              </a:lnSpc>
              <a:spcBef>
                <a:spcPts val="0"/>
              </a:spcBef>
              <a:spcAft>
                <a:spcPts val="0"/>
              </a:spcAft>
              <a:buClr>
                <a:schemeClr val="dk1"/>
              </a:buClr>
              <a:buSzPts val="2600"/>
              <a:buFont typeface="Lato"/>
              <a:buNone/>
              <a:defRPr b="1" i="0" sz="3100" u="none" cap="none" strike="noStrike">
                <a:solidFill>
                  <a:schemeClr val="dk1"/>
                </a:solidFill>
                <a:latin typeface="Arial"/>
                <a:ea typeface="Arial"/>
                <a:cs typeface="Arial"/>
                <a:sym typeface="Arial"/>
              </a:defRPr>
            </a:lvl1pPr>
            <a:lvl2pPr lvl="1" marR="0" algn="l">
              <a:lnSpc>
                <a:spcPct val="100000"/>
              </a:lnSpc>
              <a:spcBef>
                <a:spcPts val="0"/>
              </a:spcBef>
              <a:spcAft>
                <a:spcPts val="0"/>
              </a:spcAft>
              <a:buClr>
                <a:schemeClr val="dk1"/>
              </a:buClr>
              <a:buSzPts val="2400"/>
              <a:buFont typeface="Lato"/>
              <a:buNone/>
              <a:defRPr b="0" i="0" sz="3200" u="none" cap="none" strike="noStrike">
                <a:solidFill>
                  <a:schemeClr val="dk1"/>
                </a:solidFill>
                <a:latin typeface="Lato"/>
                <a:ea typeface="Lato"/>
                <a:cs typeface="Lato"/>
                <a:sym typeface="Lato"/>
              </a:defRPr>
            </a:lvl2pPr>
            <a:lvl3pPr lvl="2" marR="0" algn="l">
              <a:lnSpc>
                <a:spcPct val="100000"/>
              </a:lnSpc>
              <a:spcBef>
                <a:spcPts val="0"/>
              </a:spcBef>
              <a:spcAft>
                <a:spcPts val="0"/>
              </a:spcAft>
              <a:buClr>
                <a:schemeClr val="dk1"/>
              </a:buClr>
              <a:buSzPts val="2400"/>
              <a:buFont typeface="Lato"/>
              <a:buNone/>
              <a:defRPr b="0" i="0" sz="3200" u="none" cap="none" strike="noStrike">
                <a:solidFill>
                  <a:schemeClr val="dk1"/>
                </a:solidFill>
                <a:latin typeface="Lato"/>
                <a:ea typeface="Lato"/>
                <a:cs typeface="Lato"/>
                <a:sym typeface="Lato"/>
              </a:defRPr>
            </a:lvl3pPr>
            <a:lvl4pPr lvl="3" marR="0" algn="l">
              <a:lnSpc>
                <a:spcPct val="100000"/>
              </a:lnSpc>
              <a:spcBef>
                <a:spcPts val="0"/>
              </a:spcBef>
              <a:spcAft>
                <a:spcPts val="0"/>
              </a:spcAft>
              <a:buClr>
                <a:schemeClr val="dk1"/>
              </a:buClr>
              <a:buSzPts val="2400"/>
              <a:buFont typeface="Lato"/>
              <a:buNone/>
              <a:defRPr b="0" i="0" sz="3200" u="none" cap="none" strike="noStrike">
                <a:solidFill>
                  <a:schemeClr val="dk1"/>
                </a:solidFill>
                <a:latin typeface="Lato"/>
                <a:ea typeface="Lato"/>
                <a:cs typeface="Lato"/>
                <a:sym typeface="Lato"/>
              </a:defRPr>
            </a:lvl4pPr>
            <a:lvl5pPr lvl="4" marR="0" algn="l">
              <a:lnSpc>
                <a:spcPct val="100000"/>
              </a:lnSpc>
              <a:spcBef>
                <a:spcPts val="0"/>
              </a:spcBef>
              <a:spcAft>
                <a:spcPts val="0"/>
              </a:spcAft>
              <a:buClr>
                <a:schemeClr val="dk1"/>
              </a:buClr>
              <a:buSzPts val="2400"/>
              <a:buFont typeface="Lato"/>
              <a:buNone/>
              <a:defRPr b="0" i="0" sz="3200" u="none" cap="none" strike="noStrike">
                <a:solidFill>
                  <a:schemeClr val="dk1"/>
                </a:solidFill>
                <a:latin typeface="Lato"/>
                <a:ea typeface="Lato"/>
                <a:cs typeface="Lato"/>
                <a:sym typeface="Lato"/>
              </a:defRPr>
            </a:lvl5pPr>
            <a:lvl6pPr lvl="5" marR="0" algn="l">
              <a:lnSpc>
                <a:spcPct val="100000"/>
              </a:lnSpc>
              <a:spcBef>
                <a:spcPts val="0"/>
              </a:spcBef>
              <a:spcAft>
                <a:spcPts val="0"/>
              </a:spcAft>
              <a:buClr>
                <a:schemeClr val="dk1"/>
              </a:buClr>
              <a:buSzPts val="2400"/>
              <a:buFont typeface="Lato"/>
              <a:buNone/>
              <a:defRPr b="0" i="0" sz="3200" u="none" cap="none" strike="noStrike">
                <a:solidFill>
                  <a:schemeClr val="dk1"/>
                </a:solidFill>
                <a:latin typeface="Lato"/>
                <a:ea typeface="Lato"/>
                <a:cs typeface="Lato"/>
                <a:sym typeface="Lato"/>
              </a:defRPr>
            </a:lvl6pPr>
            <a:lvl7pPr lvl="6" marR="0" algn="l">
              <a:lnSpc>
                <a:spcPct val="100000"/>
              </a:lnSpc>
              <a:spcBef>
                <a:spcPts val="0"/>
              </a:spcBef>
              <a:spcAft>
                <a:spcPts val="0"/>
              </a:spcAft>
              <a:buClr>
                <a:schemeClr val="dk1"/>
              </a:buClr>
              <a:buSzPts val="2400"/>
              <a:buFont typeface="Lato"/>
              <a:buNone/>
              <a:defRPr b="0" i="0" sz="3200" u="none" cap="none" strike="noStrike">
                <a:solidFill>
                  <a:schemeClr val="dk1"/>
                </a:solidFill>
                <a:latin typeface="Lato"/>
                <a:ea typeface="Lato"/>
                <a:cs typeface="Lato"/>
                <a:sym typeface="Lato"/>
              </a:defRPr>
            </a:lvl7pPr>
            <a:lvl8pPr lvl="7" marR="0" algn="l">
              <a:lnSpc>
                <a:spcPct val="100000"/>
              </a:lnSpc>
              <a:spcBef>
                <a:spcPts val="0"/>
              </a:spcBef>
              <a:spcAft>
                <a:spcPts val="0"/>
              </a:spcAft>
              <a:buClr>
                <a:schemeClr val="dk1"/>
              </a:buClr>
              <a:buSzPts val="2400"/>
              <a:buFont typeface="Lato"/>
              <a:buNone/>
              <a:defRPr b="0" i="0" sz="3200" u="none" cap="none" strike="noStrike">
                <a:solidFill>
                  <a:schemeClr val="dk1"/>
                </a:solidFill>
                <a:latin typeface="Lato"/>
                <a:ea typeface="Lato"/>
                <a:cs typeface="Lato"/>
                <a:sym typeface="Lato"/>
              </a:defRPr>
            </a:lvl8pPr>
            <a:lvl9pPr lvl="8" marR="0" algn="l">
              <a:lnSpc>
                <a:spcPct val="100000"/>
              </a:lnSpc>
              <a:spcBef>
                <a:spcPts val="0"/>
              </a:spcBef>
              <a:spcAft>
                <a:spcPts val="0"/>
              </a:spcAft>
              <a:buClr>
                <a:schemeClr val="dk1"/>
              </a:buClr>
              <a:buSzPts val="2400"/>
              <a:buFont typeface="Lato"/>
              <a:buNone/>
              <a:defRPr b="0" i="0" sz="3200" u="none" cap="none" strike="noStrike">
                <a:solidFill>
                  <a:schemeClr val="dk1"/>
                </a:solidFill>
                <a:latin typeface="Lato"/>
                <a:ea typeface="Lato"/>
                <a:cs typeface="Lato"/>
                <a:sym typeface="Lato"/>
              </a:defRPr>
            </a:lvl9pPr>
          </a:lstStyle>
          <a:p/>
        </p:txBody>
      </p:sp>
      <p:sp>
        <p:nvSpPr>
          <p:cNvPr id="45" name="Google Shape;45;p6"/>
          <p:cNvSpPr txBox="1"/>
          <p:nvPr/>
        </p:nvSpPr>
        <p:spPr>
          <a:xfrm rot="-5400000">
            <a:off x="11496300" y="482867"/>
            <a:ext cx="1178800" cy="389746"/>
          </a:xfrm>
          <a:prstGeom prst="rect">
            <a:avLst/>
          </a:prstGeom>
          <a:noFill/>
          <a:ln>
            <a:noFill/>
          </a:ln>
        </p:spPr>
        <p:txBody>
          <a:bodyPr anchorCtr="0" anchor="t" bIns="121900" lIns="121900" spcFirstLastPara="1" rIns="121900" wrap="square" tIns="121900">
            <a:spAutoFit/>
          </a:bodyPr>
          <a:lstStyle/>
          <a:p>
            <a:pPr indent="0" lvl="0" marL="0" marR="0" rtl="0" algn="l">
              <a:lnSpc>
                <a:spcPct val="100000"/>
              </a:lnSpc>
              <a:spcBef>
                <a:spcPts val="0"/>
              </a:spcBef>
              <a:spcAft>
                <a:spcPts val="0"/>
              </a:spcAft>
              <a:buClr>
                <a:srgbClr val="000000"/>
              </a:buClr>
              <a:buSzPts val="700"/>
              <a:buFont typeface="Arial"/>
              <a:buNone/>
            </a:pPr>
            <a:r>
              <a:rPr b="0" i="0" lang="pt-BR" sz="933" u="none" cap="none" strike="noStrike">
                <a:solidFill>
                  <a:srgbClr val="333333"/>
                </a:solidFill>
                <a:latin typeface="Grandstander Medium"/>
                <a:ea typeface="Grandstander Medium"/>
                <a:cs typeface="Grandstander Medium"/>
                <a:sym typeface="Grandstander Medium"/>
              </a:rPr>
              <a:t>2026_AI_V1</a:t>
            </a:r>
            <a:endParaRPr b="0" i="0" sz="933" u="none" cap="none" strike="noStrike">
              <a:solidFill>
                <a:srgbClr val="000000"/>
              </a:solidFill>
              <a:latin typeface="Grandstander Medium"/>
              <a:ea typeface="Grandstander Medium"/>
              <a:cs typeface="Grandstander Medium"/>
              <a:sym typeface="Grandstander Medium"/>
            </a:endParaRPr>
          </a:p>
        </p:txBody>
      </p:sp>
      <p:sp>
        <p:nvSpPr>
          <p:cNvPr id="46" name="Google Shape;46;p6"/>
          <p:cNvSpPr/>
          <p:nvPr/>
        </p:nvSpPr>
        <p:spPr>
          <a:xfrm rot="-120000">
            <a:off x="180815" y="177720"/>
            <a:ext cx="4787520" cy="489413"/>
          </a:xfrm>
          <a:prstGeom prst="roundRect">
            <a:avLst>
              <a:gd fmla="val 50000" name="adj"/>
            </a:avLst>
          </a:prstGeom>
          <a:solidFill>
            <a:srgbClr val="74489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0" i="0" lang="pt-BR" sz="2600" u="none" cap="none" strike="noStrike">
                <a:solidFill>
                  <a:schemeClr val="lt1"/>
                </a:solidFill>
                <a:latin typeface="Grandstander SemiBold"/>
                <a:ea typeface="Grandstander SemiBold"/>
                <a:cs typeface="Grandstander SemiBold"/>
                <a:sym typeface="Grandstander SemiBold"/>
              </a:rPr>
              <a:t>CONVERSANDO COM O TEXTO</a:t>
            </a:r>
            <a:endParaRPr b="0" i="0" sz="1400" u="none" cap="none" strike="noStrike">
              <a:solidFill>
                <a:srgbClr val="000000"/>
              </a:solidFill>
              <a:latin typeface="Arial"/>
              <a:ea typeface="Arial"/>
              <a:cs typeface="Arial"/>
              <a:sym typeface="Arial"/>
            </a:endParaRPr>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AIVEM">
  <p:cSld name="VAIVEM">
    <p:bg>
      <p:bgPr>
        <a:blipFill>
          <a:blip r:embed="rId2">
            <a:alphaModFix/>
          </a:blip>
          <a:stretch>
            <a:fillRect/>
          </a:stretch>
        </a:blipFill>
      </p:bgPr>
    </p:bg>
    <p:spTree>
      <p:nvGrpSpPr>
        <p:cNvPr id="47" name="Shape 47"/>
        <p:cNvGrpSpPr/>
        <p:nvPr/>
      </p:nvGrpSpPr>
      <p:grpSpPr>
        <a:xfrm>
          <a:off x="0" y="0"/>
          <a:ext cx="0" cy="0"/>
          <a:chOff x="0" y="0"/>
          <a:chExt cx="0" cy="0"/>
        </a:xfrm>
      </p:grpSpPr>
      <p:sp>
        <p:nvSpPr>
          <p:cNvPr id="48" name="Google Shape;48;p7"/>
          <p:cNvSpPr txBox="1"/>
          <p:nvPr>
            <p:ph idx="12" type="sldNum"/>
          </p:nvPr>
        </p:nvSpPr>
        <p:spPr>
          <a:xfrm>
            <a:off x="11296611" y="6248544"/>
            <a:ext cx="731600" cy="389756"/>
          </a:xfrm>
          <a:prstGeom prst="rect">
            <a:avLst/>
          </a:prstGeom>
          <a:noFill/>
          <a:ln>
            <a:noFill/>
          </a:ln>
        </p:spPr>
        <p:txBody>
          <a:bodyPr anchorCtr="0" anchor="ctr" bIns="91425" lIns="91425" spcFirstLastPara="1" rIns="91425" wrap="square" tIns="91425">
            <a:spAutoFit/>
          </a:bodyPr>
          <a:lstStyle>
            <a:lvl1pPr indent="0" lvl="0"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pt-BR"/>
              <a:t>‹#›</a:t>
            </a:fld>
            <a:endParaRPr/>
          </a:p>
        </p:txBody>
      </p:sp>
      <p:sp>
        <p:nvSpPr>
          <p:cNvPr id="49" name="Google Shape;49;p7"/>
          <p:cNvSpPr/>
          <p:nvPr/>
        </p:nvSpPr>
        <p:spPr>
          <a:xfrm>
            <a:off x="273133" y="300433"/>
            <a:ext cx="11676000" cy="6268000"/>
          </a:xfrm>
          <a:prstGeom prst="roundRect">
            <a:avLst>
              <a:gd fmla="val 3153" name="adj"/>
            </a:avLst>
          </a:prstGeom>
          <a:solidFill>
            <a:srgbClr val="FFFFFF"/>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867" u="none" cap="none" strike="noStrike">
              <a:solidFill>
                <a:srgbClr val="000000"/>
              </a:solidFill>
              <a:latin typeface="Arial"/>
              <a:ea typeface="Arial"/>
              <a:cs typeface="Arial"/>
              <a:sym typeface="Arial"/>
            </a:endParaRPr>
          </a:p>
        </p:txBody>
      </p:sp>
      <p:sp>
        <p:nvSpPr>
          <p:cNvPr id="50" name="Google Shape;50;p7"/>
          <p:cNvSpPr txBox="1"/>
          <p:nvPr/>
        </p:nvSpPr>
        <p:spPr>
          <a:xfrm rot="-5400000">
            <a:off x="11496300" y="482867"/>
            <a:ext cx="1178800" cy="389746"/>
          </a:xfrm>
          <a:prstGeom prst="rect">
            <a:avLst/>
          </a:prstGeom>
          <a:noFill/>
          <a:ln>
            <a:noFill/>
          </a:ln>
        </p:spPr>
        <p:txBody>
          <a:bodyPr anchorCtr="0" anchor="t" bIns="121900" lIns="121900" spcFirstLastPara="1" rIns="121900" wrap="square" tIns="121900">
            <a:spAutoFit/>
          </a:bodyPr>
          <a:lstStyle/>
          <a:p>
            <a:pPr indent="0" lvl="0" marL="0" marR="0" rtl="0" algn="l">
              <a:lnSpc>
                <a:spcPct val="100000"/>
              </a:lnSpc>
              <a:spcBef>
                <a:spcPts val="0"/>
              </a:spcBef>
              <a:spcAft>
                <a:spcPts val="0"/>
              </a:spcAft>
              <a:buClr>
                <a:srgbClr val="000000"/>
              </a:buClr>
              <a:buSzPts val="700"/>
              <a:buFont typeface="Arial"/>
              <a:buNone/>
            </a:pPr>
            <a:r>
              <a:rPr b="0" i="0" lang="pt-BR" sz="933" u="none" cap="none" strike="noStrike">
                <a:solidFill>
                  <a:srgbClr val="333333"/>
                </a:solidFill>
                <a:latin typeface="Grandstander Medium"/>
                <a:ea typeface="Grandstander Medium"/>
                <a:cs typeface="Grandstander Medium"/>
                <a:sym typeface="Grandstander Medium"/>
              </a:rPr>
              <a:t>2026_AI_V1</a:t>
            </a:r>
            <a:endParaRPr b="0" i="0" sz="933" u="none" cap="none" strike="noStrike">
              <a:solidFill>
                <a:srgbClr val="000000"/>
              </a:solidFill>
              <a:latin typeface="Grandstander Medium"/>
              <a:ea typeface="Grandstander Medium"/>
              <a:cs typeface="Grandstander Medium"/>
              <a:sym typeface="Grandstander Medium"/>
            </a:endParaRPr>
          </a:p>
        </p:txBody>
      </p:sp>
      <p:sp>
        <p:nvSpPr>
          <p:cNvPr id="51" name="Google Shape;51;p7"/>
          <p:cNvSpPr/>
          <p:nvPr/>
        </p:nvSpPr>
        <p:spPr>
          <a:xfrm rot="-120000">
            <a:off x="181084" y="147970"/>
            <a:ext cx="3904614" cy="489413"/>
          </a:xfrm>
          <a:prstGeom prst="roundRect">
            <a:avLst>
              <a:gd fmla="val 50000" name="adj"/>
            </a:avLst>
          </a:prstGeom>
          <a:solidFill>
            <a:srgbClr val="74489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0" i="0" lang="pt-BR" sz="2600" u="none" cap="none" strike="noStrike">
                <a:solidFill>
                  <a:schemeClr val="lt1"/>
                </a:solidFill>
                <a:latin typeface="Grandstander SemiBold"/>
                <a:ea typeface="Grandstander SemiBold"/>
                <a:cs typeface="Grandstander SemiBold"/>
                <a:sym typeface="Grandstander SemiBold"/>
              </a:rPr>
              <a:t>VAIVÉM DAS PALAVRAS</a:t>
            </a:r>
            <a:endParaRPr b="0" i="0" sz="1400" u="none" cap="none" strike="noStrike">
              <a:solidFill>
                <a:srgbClr val="000000"/>
              </a:solidFill>
              <a:latin typeface="Arial"/>
              <a:ea typeface="Arial"/>
              <a:cs typeface="Arial"/>
              <a:sym typeface="Arial"/>
            </a:endParaRPr>
          </a:p>
        </p:txBody>
      </p:sp>
      <p:sp>
        <p:nvSpPr>
          <p:cNvPr id="52" name="Google Shape;52;p7"/>
          <p:cNvSpPr txBox="1"/>
          <p:nvPr>
            <p:ph idx="1" type="body"/>
          </p:nvPr>
        </p:nvSpPr>
        <p:spPr>
          <a:xfrm>
            <a:off x="608600" y="1652833"/>
            <a:ext cx="11100800" cy="4396000"/>
          </a:xfrm>
          <a:prstGeom prst="rect">
            <a:avLst/>
          </a:prstGeom>
          <a:noFill/>
          <a:ln>
            <a:noFill/>
          </a:ln>
        </p:spPr>
        <p:txBody>
          <a:bodyPr anchorCtr="0" anchor="t" bIns="91425" lIns="91425" spcFirstLastPara="1" rIns="91425" wrap="square" tIns="91425">
            <a:noAutofit/>
          </a:bodyPr>
          <a:lstStyle>
            <a:lvl1pPr indent="-228600" lvl="0" marL="457200" algn="l">
              <a:lnSpc>
                <a:spcPct val="100000"/>
              </a:lnSpc>
              <a:spcBef>
                <a:spcPts val="0"/>
              </a:spcBef>
              <a:spcAft>
                <a:spcPts val="0"/>
              </a:spcAft>
              <a:buClr>
                <a:srgbClr val="74489D"/>
              </a:buClr>
              <a:buSzPts val="2000"/>
              <a:buFont typeface="Lato"/>
              <a:buNone/>
              <a:defRPr sz="2600">
                <a:solidFill>
                  <a:schemeClr val="dk1"/>
                </a:solidFill>
                <a:latin typeface="Arial"/>
                <a:ea typeface="Arial"/>
                <a:cs typeface="Arial"/>
                <a:sym typeface="Arial"/>
              </a:defRPr>
            </a:lvl1pPr>
            <a:lvl2pPr indent="-355600" lvl="1" marL="914400" algn="l">
              <a:lnSpc>
                <a:spcPct val="100000"/>
              </a:lnSpc>
              <a:spcBef>
                <a:spcPts val="600"/>
              </a:spcBef>
              <a:spcAft>
                <a:spcPts val="0"/>
              </a:spcAft>
              <a:buClr>
                <a:srgbClr val="74489D"/>
              </a:buClr>
              <a:buSzPts val="2000"/>
              <a:buFont typeface="Lato"/>
              <a:buChar char="○"/>
              <a:defRPr sz="2667">
                <a:solidFill>
                  <a:schemeClr val="dk1"/>
                </a:solidFill>
                <a:latin typeface="Lato"/>
                <a:ea typeface="Lato"/>
                <a:cs typeface="Lato"/>
                <a:sym typeface="Lato"/>
              </a:defRPr>
            </a:lvl2pPr>
            <a:lvl3pPr indent="-355600" lvl="2" marL="1371600" algn="l">
              <a:lnSpc>
                <a:spcPct val="100000"/>
              </a:lnSpc>
              <a:spcBef>
                <a:spcPts val="0"/>
              </a:spcBef>
              <a:spcAft>
                <a:spcPts val="0"/>
              </a:spcAft>
              <a:buClr>
                <a:srgbClr val="74489D"/>
              </a:buClr>
              <a:buSzPts val="2000"/>
              <a:buFont typeface="Lato"/>
              <a:buChar char="○"/>
              <a:defRPr sz="2667">
                <a:solidFill>
                  <a:schemeClr val="dk1"/>
                </a:solidFill>
                <a:latin typeface="Lato"/>
                <a:ea typeface="Lato"/>
                <a:cs typeface="Lato"/>
                <a:sym typeface="Lato"/>
              </a:defRPr>
            </a:lvl3pPr>
            <a:lvl4pPr indent="-355600" lvl="3" marL="1828800" algn="l">
              <a:lnSpc>
                <a:spcPct val="100000"/>
              </a:lnSpc>
              <a:spcBef>
                <a:spcPts val="0"/>
              </a:spcBef>
              <a:spcAft>
                <a:spcPts val="0"/>
              </a:spcAft>
              <a:buClr>
                <a:srgbClr val="74489D"/>
              </a:buClr>
              <a:buSzPts val="2000"/>
              <a:buFont typeface="Lato"/>
              <a:buChar char="○"/>
              <a:defRPr sz="2667">
                <a:solidFill>
                  <a:schemeClr val="dk1"/>
                </a:solidFill>
                <a:latin typeface="Lato"/>
                <a:ea typeface="Lato"/>
                <a:cs typeface="Lato"/>
                <a:sym typeface="Lato"/>
              </a:defRPr>
            </a:lvl4pPr>
            <a:lvl5pPr indent="-355600" lvl="4" marL="2286000" algn="l">
              <a:lnSpc>
                <a:spcPct val="100000"/>
              </a:lnSpc>
              <a:spcBef>
                <a:spcPts val="0"/>
              </a:spcBef>
              <a:spcAft>
                <a:spcPts val="0"/>
              </a:spcAft>
              <a:buClr>
                <a:srgbClr val="74489D"/>
              </a:buClr>
              <a:buSzPts val="2000"/>
              <a:buFont typeface="Lato"/>
              <a:buChar char="○"/>
              <a:defRPr sz="2667">
                <a:solidFill>
                  <a:schemeClr val="dk1"/>
                </a:solidFill>
                <a:latin typeface="Lato"/>
                <a:ea typeface="Lato"/>
                <a:cs typeface="Lato"/>
                <a:sym typeface="Lato"/>
              </a:defRPr>
            </a:lvl5pPr>
            <a:lvl6pPr indent="-355600" lvl="5" marL="2743200" algn="l">
              <a:lnSpc>
                <a:spcPct val="100000"/>
              </a:lnSpc>
              <a:spcBef>
                <a:spcPts val="0"/>
              </a:spcBef>
              <a:spcAft>
                <a:spcPts val="0"/>
              </a:spcAft>
              <a:buClr>
                <a:srgbClr val="74489D"/>
              </a:buClr>
              <a:buSzPts val="2000"/>
              <a:buFont typeface="Lato"/>
              <a:buChar char="○"/>
              <a:defRPr sz="2667">
                <a:solidFill>
                  <a:schemeClr val="dk1"/>
                </a:solidFill>
                <a:latin typeface="Lato"/>
                <a:ea typeface="Lato"/>
                <a:cs typeface="Lato"/>
                <a:sym typeface="Lato"/>
              </a:defRPr>
            </a:lvl6pPr>
            <a:lvl7pPr indent="-355600" lvl="6" marL="3200400" algn="l">
              <a:lnSpc>
                <a:spcPct val="100000"/>
              </a:lnSpc>
              <a:spcBef>
                <a:spcPts val="0"/>
              </a:spcBef>
              <a:spcAft>
                <a:spcPts val="0"/>
              </a:spcAft>
              <a:buClr>
                <a:srgbClr val="74489D"/>
              </a:buClr>
              <a:buSzPts val="2000"/>
              <a:buFont typeface="Lato"/>
              <a:buChar char="○"/>
              <a:defRPr sz="2667">
                <a:solidFill>
                  <a:schemeClr val="dk1"/>
                </a:solidFill>
                <a:latin typeface="Lato"/>
                <a:ea typeface="Lato"/>
                <a:cs typeface="Lato"/>
                <a:sym typeface="Lato"/>
              </a:defRPr>
            </a:lvl7pPr>
            <a:lvl8pPr indent="-355600" lvl="7" marL="3657600" algn="l">
              <a:lnSpc>
                <a:spcPct val="100000"/>
              </a:lnSpc>
              <a:spcBef>
                <a:spcPts val="0"/>
              </a:spcBef>
              <a:spcAft>
                <a:spcPts val="0"/>
              </a:spcAft>
              <a:buClr>
                <a:srgbClr val="74489D"/>
              </a:buClr>
              <a:buSzPts val="2000"/>
              <a:buFont typeface="Lato"/>
              <a:buChar char="○"/>
              <a:defRPr sz="2667">
                <a:solidFill>
                  <a:schemeClr val="dk1"/>
                </a:solidFill>
                <a:latin typeface="Lato"/>
                <a:ea typeface="Lato"/>
                <a:cs typeface="Lato"/>
                <a:sym typeface="Lato"/>
              </a:defRPr>
            </a:lvl8pPr>
            <a:lvl9pPr indent="-355600" lvl="8" marL="4114800" algn="l">
              <a:lnSpc>
                <a:spcPct val="100000"/>
              </a:lnSpc>
              <a:spcBef>
                <a:spcPts val="0"/>
              </a:spcBef>
              <a:spcAft>
                <a:spcPts val="0"/>
              </a:spcAft>
              <a:buClr>
                <a:srgbClr val="74489D"/>
              </a:buClr>
              <a:buSzPts val="2000"/>
              <a:buFont typeface="Lato"/>
              <a:buChar char="○"/>
              <a:defRPr sz="2667">
                <a:solidFill>
                  <a:schemeClr val="dk1"/>
                </a:solidFill>
                <a:latin typeface="Lato"/>
                <a:ea typeface="Lato"/>
                <a:cs typeface="Lato"/>
                <a:sym typeface="Lato"/>
              </a:defRPr>
            </a:lvl9pPr>
          </a:lstStyle>
          <a:p/>
        </p:txBody>
      </p:sp>
      <p:sp>
        <p:nvSpPr>
          <p:cNvPr id="53" name="Google Shape;53;p7"/>
          <p:cNvSpPr txBox="1"/>
          <p:nvPr>
            <p:ph type="title"/>
          </p:nvPr>
        </p:nvSpPr>
        <p:spPr>
          <a:xfrm>
            <a:off x="608600" y="898167"/>
            <a:ext cx="11105880" cy="661689"/>
          </a:xfrm>
          <a:prstGeom prst="rect">
            <a:avLst/>
          </a:prstGeom>
          <a:noFill/>
          <a:ln>
            <a:noFill/>
          </a:ln>
        </p:spPr>
        <p:txBody>
          <a:bodyPr anchorCtr="0" anchor="t" bIns="91425" lIns="91425" spcFirstLastPara="1" rIns="91425" wrap="square" tIns="91425">
            <a:spAutoFit/>
          </a:bodyPr>
          <a:lstStyle>
            <a:lvl1pPr lvl="0" marR="0" algn="l">
              <a:lnSpc>
                <a:spcPct val="100000"/>
              </a:lnSpc>
              <a:spcBef>
                <a:spcPts val="0"/>
              </a:spcBef>
              <a:spcAft>
                <a:spcPts val="0"/>
              </a:spcAft>
              <a:buClr>
                <a:schemeClr val="dk1"/>
              </a:buClr>
              <a:buSzPts val="2600"/>
              <a:buFont typeface="Lato"/>
              <a:buNone/>
              <a:defRPr b="1" i="0" sz="3100" u="none" cap="none" strike="noStrike">
                <a:solidFill>
                  <a:schemeClr val="dk1"/>
                </a:solidFill>
                <a:latin typeface="Arial"/>
                <a:ea typeface="Arial"/>
                <a:cs typeface="Arial"/>
                <a:sym typeface="Arial"/>
              </a:defRPr>
            </a:lvl1pPr>
            <a:lvl2pPr lvl="1" marR="0" algn="l">
              <a:lnSpc>
                <a:spcPct val="100000"/>
              </a:lnSpc>
              <a:spcBef>
                <a:spcPts val="0"/>
              </a:spcBef>
              <a:spcAft>
                <a:spcPts val="0"/>
              </a:spcAft>
              <a:buClr>
                <a:schemeClr val="dk1"/>
              </a:buClr>
              <a:buSzPts val="2400"/>
              <a:buFont typeface="Lato"/>
              <a:buNone/>
              <a:defRPr b="0" i="0" sz="3200" u="none" cap="none" strike="noStrike">
                <a:solidFill>
                  <a:schemeClr val="dk1"/>
                </a:solidFill>
                <a:latin typeface="Lato"/>
                <a:ea typeface="Lato"/>
                <a:cs typeface="Lato"/>
                <a:sym typeface="Lato"/>
              </a:defRPr>
            </a:lvl2pPr>
            <a:lvl3pPr lvl="2" marR="0" algn="l">
              <a:lnSpc>
                <a:spcPct val="100000"/>
              </a:lnSpc>
              <a:spcBef>
                <a:spcPts val="0"/>
              </a:spcBef>
              <a:spcAft>
                <a:spcPts val="0"/>
              </a:spcAft>
              <a:buClr>
                <a:schemeClr val="dk1"/>
              </a:buClr>
              <a:buSzPts val="2400"/>
              <a:buFont typeface="Lato"/>
              <a:buNone/>
              <a:defRPr b="0" i="0" sz="3200" u="none" cap="none" strike="noStrike">
                <a:solidFill>
                  <a:schemeClr val="dk1"/>
                </a:solidFill>
                <a:latin typeface="Lato"/>
                <a:ea typeface="Lato"/>
                <a:cs typeface="Lato"/>
                <a:sym typeface="Lato"/>
              </a:defRPr>
            </a:lvl3pPr>
            <a:lvl4pPr lvl="3" marR="0" algn="l">
              <a:lnSpc>
                <a:spcPct val="100000"/>
              </a:lnSpc>
              <a:spcBef>
                <a:spcPts val="0"/>
              </a:spcBef>
              <a:spcAft>
                <a:spcPts val="0"/>
              </a:spcAft>
              <a:buClr>
                <a:schemeClr val="dk1"/>
              </a:buClr>
              <a:buSzPts val="2400"/>
              <a:buFont typeface="Lato"/>
              <a:buNone/>
              <a:defRPr b="0" i="0" sz="3200" u="none" cap="none" strike="noStrike">
                <a:solidFill>
                  <a:schemeClr val="dk1"/>
                </a:solidFill>
                <a:latin typeface="Lato"/>
                <a:ea typeface="Lato"/>
                <a:cs typeface="Lato"/>
                <a:sym typeface="Lato"/>
              </a:defRPr>
            </a:lvl4pPr>
            <a:lvl5pPr lvl="4" marR="0" algn="l">
              <a:lnSpc>
                <a:spcPct val="100000"/>
              </a:lnSpc>
              <a:spcBef>
                <a:spcPts val="0"/>
              </a:spcBef>
              <a:spcAft>
                <a:spcPts val="0"/>
              </a:spcAft>
              <a:buClr>
                <a:schemeClr val="dk1"/>
              </a:buClr>
              <a:buSzPts val="2400"/>
              <a:buFont typeface="Lato"/>
              <a:buNone/>
              <a:defRPr b="0" i="0" sz="3200" u="none" cap="none" strike="noStrike">
                <a:solidFill>
                  <a:schemeClr val="dk1"/>
                </a:solidFill>
                <a:latin typeface="Lato"/>
                <a:ea typeface="Lato"/>
                <a:cs typeface="Lato"/>
                <a:sym typeface="Lato"/>
              </a:defRPr>
            </a:lvl5pPr>
            <a:lvl6pPr lvl="5" marR="0" algn="l">
              <a:lnSpc>
                <a:spcPct val="100000"/>
              </a:lnSpc>
              <a:spcBef>
                <a:spcPts val="0"/>
              </a:spcBef>
              <a:spcAft>
                <a:spcPts val="0"/>
              </a:spcAft>
              <a:buClr>
                <a:schemeClr val="dk1"/>
              </a:buClr>
              <a:buSzPts val="2400"/>
              <a:buFont typeface="Lato"/>
              <a:buNone/>
              <a:defRPr b="0" i="0" sz="3200" u="none" cap="none" strike="noStrike">
                <a:solidFill>
                  <a:schemeClr val="dk1"/>
                </a:solidFill>
                <a:latin typeface="Lato"/>
                <a:ea typeface="Lato"/>
                <a:cs typeface="Lato"/>
                <a:sym typeface="Lato"/>
              </a:defRPr>
            </a:lvl6pPr>
            <a:lvl7pPr lvl="6" marR="0" algn="l">
              <a:lnSpc>
                <a:spcPct val="100000"/>
              </a:lnSpc>
              <a:spcBef>
                <a:spcPts val="0"/>
              </a:spcBef>
              <a:spcAft>
                <a:spcPts val="0"/>
              </a:spcAft>
              <a:buClr>
                <a:schemeClr val="dk1"/>
              </a:buClr>
              <a:buSzPts val="2400"/>
              <a:buFont typeface="Lato"/>
              <a:buNone/>
              <a:defRPr b="0" i="0" sz="3200" u="none" cap="none" strike="noStrike">
                <a:solidFill>
                  <a:schemeClr val="dk1"/>
                </a:solidFill>
                <a:latin typeface="Lato"/>
                <a:ea typeface="Lato"/>
                <a:cs typeface="Lato"/>
                <a:sym typeface="Lato"/>
              </a:defRPr>
            </a:lvl7pPr>
            <a:lvl8pPr lvl="7" marR="0" algn="l">
              <a:lnSpc>
                <a:spcPct val="100000"/>
              </a:lnSpc>
              <a:spcBef>
                <a:spcPts val="0"/>
              </a:spcBef>
              <a:spcAft>
                <a:spcPts val="0"/>
              </a:spcAft>
              <a:buClr>
                <a:schemeClr val="dk1"/>
              </a:buClr>
              <a:buSzPts val="2400"/>
              <a:buFont typeface="Lato"/>
              <a:buNone/>
              <a:defRPr b="0" i="0" sz="3200" u="none" cap="none" strike="noStrike">
                <a:solidFill>
                  <a:schemeClr val="dk1"/>
                </a:solidFill>
                <a:latin typeface="Lato"/>
                <a:ea typeface="Lato"/>
                <a:cs typeface="Lato"/>
                <a:sym typeface="Lato"/>
              </a:defRPr>
            </a:lvl8pPr>
            <a:lvl9pPr lvl="8" marR="0" algn="l">
              <a:lnSpc>
                <a:spcPct val="100000"/>
              </a:lnSpc>
              <a:spcBef>
                <a:spcPts val="0"/>
              </a:spcBef>
              <a:spcAft>
                <a:spcPts val="0"/>
              </a:spcAft>
              <a:buClr>
                <a:schemeClr val="dk1"/>
              </a:buClr>
              <a:buSzPts val="2400"/>
              <a:buFont typeface="Lato"/>
              <a:buNone/>
              <a:defRPr b="0" i="0" sz="3200" u="none" cap="none" strike="noStrike">
                <a:solidFill>
                  <a:schemeClr val="dk1"/>
                </a:solidFill>
                <a:latin typeface="Lato"/>
                <a:ea typeface="Lato"/>
                <a:cs typeface="Lato"/>
                <a:sym typeface="Lato"/>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RA GOSTAR ESCREVER">
  <p:cSld name="PARA GOSTAR ESCREVER">
    <p:bg>
      <p:bgPr>
        <a:blipFill>
          <a:blip r:embed="rId2">
            <a:alphaModFix/>
          </a:blip>
          <a:stretch>
            <a:fillRect/>
          </a:stretch>
        </a:blipFill>
      </p:bgPr>
    </p:bg>
    <p:spTree>
      <p:nvGrpSpPr>
        <p:cNvPr id="54" name="Shape 54"/>
        <p:cNvGrpSpPr/>
        <p:nvPr/>
      </p:nvGrpSpPr>
      <p:grpSpPr>
        <a:xfrm>
          <a:off x="0" y="0"/>
          <a:ext cx="0" cy="0"/>
          <a:chOff x="0" y="0"/>
          <a:chExt cx="0" cy="0"/>
        </a:xfrm>
      </p:grpSpPr>
      <p:sp>
        <p:nvSpPr>
          <p:cNvPr id="55" name="Google Shape;55;p8"/>
          <p:cNvSpPr txBox="1"/>
          <p:nvPr>
            <p:ph idx="12" type="sldNum"/>
          </p:nvPr>
        </p:nvSpPr>
        <p:spPr>
          <a:xfrm>
            <a:off x="11296611" y="6248544"/>
            <a:ext cx="731600" cy="389756"/>
          </a:xfrm>
          <a:prstGeom prst="rect">
            <a:avLst/>
          </a:prstGeom>
          <a:noFill/>
          <a:ln>
            <a:noFill/>
          </a:ln>
        </p:spPr>
        <p:txBody>
          <a:bodyPr anchorCtr="0" anchor="ctr" bIns="91425" lIns="91425" spcFirstLastPara="1" rIns="91425" wrap="square" tIns="91425">
            <a:spAutoFit/>
          </a:bodyPr>
          <a:lstStyle>
            <a:lvl1pPr indent="0" lvl="0"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pt-BR"/>
              <a:t>‹#›</a:t>
            </a:fld>
            <a:endParaRPr/>
          </a:p>
        </p:txBody>
      </p:sp>
      <p:sp>
        <p:nvSpPr>
          <p:cNvPr id="56" name="Google Shape;56;p8"/>
          <p:cNvSpPr/>
          <p:nvPr/>
        </p:nvSpPr>
        <p:spPr>
          <a:xfrm>
            <a:off x="273133" y="300433"/>
            <a:ext cx="11676000" cy="6268000"/>
          </a:xfrm>
          <a:prstGeom prst="roundRect">
            <a:avLst>
              <a:gd fmla="val 3153" name="adj"/>
            </a:avLst>
          </a:prstGeom>
          <a:solidFill>
            <a:srgbClr val="FFFFFF"/>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867" u="none" cap="none" strike="noStrike">
              <a:solidFill>
                <a:srgbClr val="000000"/>
              </a:solidFill>
              <a:latin typeface="Arial"/>
              <a:ea typeface="Arial"/>
              <a:cs typeface="Arial"/>
              <a:sym typeface="Arial"/>
            </a:endParaRPr>
          </a:p>
        </p:txBody>
      </p:sp>
      <p:sp>
        <p:nvSpPr>
          <p:cNvPr id="57" name="Google Shape;57;p8"/>
          <p:cNvSpPr txBox="1"/>
          <p:nvPr/>
        </p:nvSpPr>
        <p:spPr>
          <a:xfrm rot="-5400000">
            <a:off x="11496300" y="482867"/>
            <a:ext cx="1178800" cy="389746"/>
          </a:xfrm>
          <a:prstGeom prst="rect">
            <a:avLst/>
          </a:prstGeom>
          <a:noFill/>
          <a:ln>
            <a:noFill/>
          </a:ln>
        </p:spPr>
        <p:txBody>
          <a:bodyPr anchorCtr="0" anchor="t" bIns="121900" lIns="121900" spcFirstLastPara="1" rIns="121900" wrap="square" tIns="121900">
            <a:spAutoFit/>
          </a:bodyPr>
          <a:lstStyle/>
          <a:p>
            <a:pPr indent="0" lvl="0" marL="0" marR="0" rtl="0" algn="l">
              <a:lnSpc>
                <a:spcPct val="100000"/>
              </a:lnSpc>
              <a:spcBef>
                <a:spcPts val="0"/>
              </a:spcBef>
              <a:spcAft>
                <a:spcPts val="0"/>
              </a:spcAft>
              <a:buClr>
                <a:srgbClr val="000000"/>
              </a:buClr>
              <a:buSzPts val="700"/>
              <a:buFont typeface="Arial"/>
              <a:buNone/>
            </a:pPr>
            <a:r>
              <a:rPr b="0" i="0" lang="pt-BR" sz="933" u="none" cap="none" strike="noStrike">
                <a:solidFill>
                  <a:srgbClr val="333333"/>
                </a:solidFill>
                <a:latin typeface="Grandstander Medium"/>
                <a:ea typeface="Grandstander Medium"/>
                <a:cs typeface="Grandstander Medium"/>
                <a:sym typeface="Grandstander Medium"/>
              </a:rPr>
              <a:t>2026_AI_V1</a:t>
            </a:r>
            <a:endParaRPr b="0" i="0" sz="933" u="none" cap="none" strike="noStrike">
              <a:solidFill>
                <a:srgbClr val="000000"/>
              </a:solidFill>
              <a:latin typeface="Grandstander Medium"/>
              <a:ea typeface="Grandstander Medium"/>
              <a:cs typeface="Grandstander Medium"/>
              <a:sym typeface="Grandstander Medium"/>
            </a:endParaRPr>
          </a:p>
        </p:txBody>
      </p:sp>
      <p:sp>
        <p:nvSpPr>
          <p:cNvPr id="58" name="Google Shape;58;p8"/>
          <p:cNvSpPr/>
          <p:nvPr/>
        </p:nvSpPr>
        <p:spPr>
          <a:xfrm rot="-120000">
            <a:off x="180906" y="160458"/>
            <a:ext cx="4482907" cy="489413"/>
          </a:xfrm>
          <a:prstGeom prst="roundRect">
            <a:avLst>
              <a:gd fmla="val 50000" name="adj"/>
            </a:avLst>
          </a:prstGeom>
          <a:solidFill>
            <a:srgbClr val="74489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0" i="0" lang="pt-BR" sz="2600" u="none" cap="none" strike="noStrike">
                <a:solidFill>
                  <a:schemeClr val="lt1"/>
                </a:solidFill>
                <a:latin typeface="Grandstander SemiBold"/>
                <a:ea typeface="Grandstander SemiBold"/>
                <a:cs typeface="Grandstander SemiBold"/>
                <a:sym typeface="Grandstander SemiBold"/>
              </a:rPr>
              <a:t>PARA GOSTAR DE ESCREVER</a:t>
            </a:r>
            <a:endParaRPr b="0" i="0" sz="1400" u="none" cap="none" strike="noStrike">
              <a:solidFill>
                <a:srgbClr val="000000"/>
              </a:solidFill>
              <a:latin typeface="Arial"/>
              <a:ea typeface="Arial"/>
              <a:cs typeface="Arial"/>
              <a:sym typeface="Arial"/>
            </a:endParaRPr>
          </a:p>
        </p:txBody>
      </p:sp>
      <p:sp>
        <p:nvSpPr>
          <p:cNvPr id="59" name="Google Shape;59;p8"/>
          <p:cNvSpPr txBox="1"/>
          <p:nvPr>
            <p:ph idx="1" type="body"/>
          </p:nvPr>
        </p:nvSpPr>
        <p:spPr>
          <a:xfrm>
            <a:off x="608600" y="1652833"/>
            <a:ext cx="11100800" cy="4396000"/>
          </a:xfrm>
          <a:prstGeom prst="rect">
            <a:avLst/>
          </a:prstGeom>
          <a:noFill/>
          <a:ln>
            <a:noFill/>
          </a:ln>
        </p:spPr>
        <p:txBody>
          <a:bodyPr anchorCtr="0" anchor="t" bIns="91425" lIns="91425" spcFirstLastPara="1" rIns="91425" wrap="square" tIns="91425">
            <a:noAutofit/>
          </a:bodyPr>
          <a:lstStyle>
            <a:lvl1pPr indent="-228600" lvl="0" marL="457200" algn="l">
              <a:lnSpc>
                <a:spcPct val="100000"/>
              </a:lnSpc>
              <a:spcBef>
                <a:spcPts val="0"/>
              </a:spcBef>
              <a:spcAft>
                <a:spcPts val="0"/>
              </a:spcAft>
              <a:buClr>
                <a:srgbClr val="74489D"/>
              </a:buClr>
              <a:buSzPts val="2000"/>
              <a:buFont typeface="Lato"/>
              <a:buNone/>
              <a:defRPr sz="2600">
                <a:solidFill>
                  <a:schemeClr val="dk1"/>
                </a:solidFill>
                <a:latin typeface="Arial"/>
                <a:ea typeface="Arial"/>
                <a:cs typeface="Arial"/>
                <a:sym typeface="Arial"/>
              </a:defRPr>
            </a:lvl1pPr>
            <a:lvl2pPr indent="-355600" lvl="1" marL="914400" algn="l">
              <a:lnSpc>
                <a:spcPct val="100000"/>
              </a:lnSpc>
              <a:spcBef>
                <a:spcPts val="600"/>
              </a:spcBef>
              <a:spcAft>
                <a:spcPts val="0"/>
              </a:spcAft>
              <a:buClr>
                <a:srgbClr val="74489D"/>
              </a:buClr>
              <a:buSzPts val="2000"/>
              <a:buFont typeface="Lato"/>
              <a:buChar char="○"/>
              <a:defRPr sz="2667">
                <a:solidFill>
                  <a:schemeClr val="dk1"/>
                </a:solidFill>
                <a:latin typeface="Lato"/>
                <a:ea typeface="Lato"/>
                <a:cs typeface="Lato"/>
                <a:sym typeface="Lato"/>
              </a:defRPr>
            </a:lvl2pPr>
            <a:lvl3pPr indent="-355600" lvl="2" marL="1371600" algn="l">
              <a:lnSpc>
                <a:spcPct val="100000"/>
              </a:lnSpc>
              <a:spcBef>
                <a:spcPts val="0"/>
              </a:spcBef>
              <a:spcAft>
                <a:spcPts val="0"/>
              </a:spcAft>
              <a:buClr>
                <a:srgbClr val="74489D"/>
              </a:buClr>
              <a:buSzPts val="2000"/>
              <a:buFont typeface="Lato"/>
              <a:buChar char="○"/>
              <a:defRPr sz="2667">
                <a:solidFill>
                  <a:schemeClr val="dk1"/>
                </a:solidFill>
                <a:latin typeface="Lato"/>
                <a:ea typeface="Lato"/>
                <a:cs typeface="Lato"/>
                <a:sym typeface="Lato"/>
              </a:defRPr>
            </a:lvl3pPr>
            <a:lvl4pPr indent="-355600" lvl="3" marL="1828800" algn="l">
              <a:lnSpc>
                <a:spcPct val="100000"/>
              </a:lnSpc>
              <a:spcBef>
                <a:spcPts val="0"/>
              </a:spcBef>
              <a:spcAft>
                <a:spcPts val="0"/>
              </a:spcAft>
              <a:buClr>
                <a:srgbClr val="74489D"/>
              </a:buClr>
              <a:buSzPts val="2000"/>
              <a:buFont typeface="Lato"/>
              <a:buChar char="○"/>
              <a:defRPr sz="2667">
                <a:solidFill>
                  <a:schemeClr val="dk1"/>
                </a:solidFill>
                <a:latin typeface="Lato"/>
                <a:ea typeface="Lato"/>
                <a:cs typeface="Lato"/>
                <a:sym typeface="Lato"/>
              </a:defRPr>
            </a:lvl4pPr>
            <a:lvl5pPr indent="-355600" lvl="4" marL="2286000" algn="l">
              <a:lnSpc>
                <a:spcPct val="100000"/>
              </a:lnSpc>
              <a:spcBef>
                <a:spcPts val="0"/>
              </a:spcBef>
              <a:spcAft>
                <a:spcPts val="0"/>
              </a:spcAft>
              <a:buClr>
                <a:srgbClr val="74489D"/>
              </a:buClr>
              <a:buSzPts val="2000"/>
              <a:buFont typeface="Lato"/>
              <a:buChar char="○"/>
              <a:defRPr sz="2667">
                <a:solidFill>
                  <a:schemeClr val="dk1"/>
                </a:solidFill>
                <a:latin typeface="Lato"/>
                <a:ea typeface="Lato"/>
                <a:cs typeface="Lato"/>
                <a:sym typeface="Lato"/>
              </a:defRPr>
            </a:lvl5pPr>
            <a:lvl6pPr indent="-355600" lvl="5" marL="2743200" algn="l">
              <a:lnSpc>
                <a:spcPct val="100000"/>
              </a:lnSpc>
              <a:spcBef>
                <a:spcPts val="0"/>
              </a:spcBef>
              <a:spcAft>
                <a:spcPts val="0"/>
              </a:spcAft>
              <a:buClr>
                <a:srgbClr val="74489D"/>
              </a:buClr>
              <a:buSzPts val="2000"/>
              <a:buFont typeface="Lato"/>
              <a:buChar char="○"/>
              <a:defRPr sz="2667">
                <a:solidFill>
                  <a:schemeClr val="dk1"/>
                </a:solidFill>
                <a:latin typeface="Lato"/>
                <a:ea typeface="Lato"/>
                <a:cs typeface="Lato"/>
                <a:sym typeface="Lato"/>
              </a:defRPr>
            </a:lvl6pPr>
            <a:lvl7pPr indent="-355600" lvl="6" marL="3200400" algn="l">
              <a:lnSpc>
                <a:spcPct val="100000"/>
              </a:lnSpc>
              <a:spcBef>
                <a:spcPts val="0"/>
              </a:spcBef>
              <a:spcAft>
                <a:spcPts val="0"/>
              </a:spcAft>
              <a:buClr>
                <a:srgbClr val="74489D"/>
              </a:buClr>
              <a:buSzPts val="2000"/>
              <a:buFont typeface="Lato"/>
              <a:buChar char="○"/>
              <a:defRPr sz="2667">
                <a:solidFill>
                  <a:schemeClr val="dk1"/>
                </a:solidFill>
                <a:latin typeface="Lato"/>
                <a:ea typeface="Lato"/>
                <a:cs typeface="Lato"/>
                <a:sym typeface="Lato"/>
              </a:defRPr>
            </a:lvl7pPr>
            <a:lvl8pPr indent="-355600" lvl="7" marL="3657600" algn="l">
              <a:lnSpc>
                <a:spcPct val="100000"/>
              </a:lnSpc>
              <a:spcBef>
                <a:spcPts val="0"/>
              </a:spcBef>
              <a:spcAft>
                <a:spcPts val="0"/>
              </a:spcAft>
              <a:buClr>
                <a:srgbClr val="74489D"/>
              </a:buClr>
              <a:buSzPts val="2000"/>
              <a:buFont typeface="Lato"/>
              <a:buChar char="○"/>
              <a:defRPr sz="2667">
                <a:solidFill>
                  <a:schemeClr val="dk1"/>
                </a:solidFill>
                <a:latin typeface="Lato"/>
                <a:ea typeface="Lato"/>
                <a:cs typeface="Lato"/>
                <a:sym typeface="Lato"/>
              </a:defRPr>
            </a:lvl8pPr>
            <a:lvl9pPr indent="-355600" lvl="8" marL="4114800" algn="l">
              <a:lnSpc>
                <a:spcPct val="100000"/>
              </a:lnSpc>
              <a:spcBef>
                <a:spcPts val="0"/>
              </a:spcBef>
              <a:spcAft>
                <a:spcPts val="0"/>
              </a:spcAft>
              <a:buClr>
                <a:srgbClr val="74489D"/>
              </a:buClr>
              <a:buSzPts val="2000"/>
              <a:buFont typeface="Lato"/>
              <a:buChar char="○"/>
              <a:defRPr sz="2667">
                <a:solidFill>
                  <a:schemeClr val="dk1"/>
                </a:solidFill>
                <a:latin typeface="Lato"/>
                <a:ea typeface="Lato"/>
                <a:cs typeface="Lato"/>
                <a:sym typeface="Lato"/>
              </a:defRPr>
            </a:lvl9pPr>
          </a:lstStyle>
          <a:p/>
        </p:txBody>
      </p:sp>
      <p:sp>
        <p:nvSpPr>
          <p:cNvPr id="60" name="Google Shape;60;p8"/>
          <p:cNvSpPr txBox="1"/>
          <p:nvPr>
            <p:ph type="title"/>
          </p:nvPr>
        </p:nvSpPr>
        <p:spPr>
          <a:xfrm>
            <a:off x="608600" y="898167"/>
            <a:ext cx="11105880" cy="661689"/>
          </a:xfrm>
          <a:prstGeom prst="rect">
            <a:avLst/>
          </a:prstGeom>
          <a:noFill/>
          <a:ln>
            <a:noFill/>
          </a:ln>
        </p:spPr>
        <p:txBody>
          <a:bodyPr anchorCtr="0" anchor="t" bIns="91425" lIns="91425" spcFirstLastPara="1" rIns="91425" wrap="square" tIns="91425">
            <a:spAutoFit/>
          </a:bodyPr>
          <a:lstStyle>
            <a:lvl1pPr lvl="0" marR="0" algn="l">
              <a:lnSpc>
                <a:spcPct val="100000"/>
              </a:lnSpc>
              <a:spcBef>
                <a:spcPts val="0"/>
              </a:spcBef>
              <a:spcAft>
                <a:spcPts val="0"/>
              </a:spcAft>
              <a:buClr>
                <a:schemeClr val="dk1"/>
              </a:buClr>
              <a:buSzPts val="2600"/>
              <a:buFont typeface="Lato"/>
              <a:buNone/>
              <a:defRPr b="1" i="0" sz="3100" u="none" cap="none" strike="noStrike">
                <a:solidFill>
                  <a:schemeClr val="dk1"/>
                </a:solidFill>
                <a:latin typeface="Arial"/>
                <a:ea typeface="Arial"/>
                <a:cs typeface="Arial"/>
                <a:sym typeface="Arial"/>
              </a:defRPr>
            </a:lvl1pPr>
            <a:lvl2pPr lvl="1" marR="0" algn="l">
              <a:lnSpc>
                <a:spcPct val="100000"/>
              </a:lnSpc>
              <a:spcBef>
                <a:spcPts val="0"/>
              </a:spcBef>
              <a:spcAft>
                <a:spcPts val="0"/>
              </a:spcAft>
              <a:buClr>
                <a:schemeClr val="dk1"/>
              </a:buClr>
              <a:buSzPts val="2400"/>
              <a:buFont typeface="Lato"/>
              <a:buNone/>
              <a:defRPr b="0" i="0" sz="3200" u="none" cap="none" strike="noStrike">
                <a:solidFill>
                  <a:schemeClr val="dk1"/>
                </a:solidFill>
                <a:latin typeface="Lato"/>
                <a:ea typeface="Lato"/>
                <a:cs typeface="Lato"/>
                <a:sym typeface="Lato"/>
              </a:defRPr>
            </a:lvl2pPr>
            <a:lvl3pPr lvl="2" marR="0" algn="l">
              <a:lnSpc>
                <a:spcPct val="100000"/>
              </a:lnSpc>
              <a:spcBef>
                <a:spcPts val="0"/>
              </a:spcBef>
              <a:spcAft>
                <a:spcPts val="0"/>
              </a:spcAft>
              <a:buClr>
                <a:schemeClr val="dk1"/>
              </a:buClr>
              <a:buSzPts val="2400"/>
              <a:buFont typeface="Lato"/>
              <a:buNone/>
              <a:defRPr b="0" i="0" sz="3200" u="none" cap="none" strike="noStrike">
                <a:solidFill>
                  <a:schemeClr val="dk1"/>
                </a:solidFill>
                <a:latin typeface="Lato"/>
                <a:ea typeface="Lato"/>
                <a:cs typeface="Lato"/>
                <a:sym typeface="Lato"/>
              </a:defRPr>
            </a:lvl3pPr>
            <a:lvl4pPr lvl="3" marR="0" algn="l">
              <a:lnSpc>
                <a:spcPct val="100000"/>
              </a:lnSpc>
              <a:spcBef>
                <a:spcPts val="0"/>
              </a:spcBef>
              <a:spcAft>
                <a:spcPts val="0"/>
              </a:spcAft>
              <a:buClr>
                <a:schemeClr val="dk1"/>
              </a:buClr>
              <a:buSzPts val="2400"/>
              <a:buFont typeface="Lato"/>
              <a:buNone/>
              <a:defRPr b="0" i="0" sz="3200" u="none" cap="none" strike="noStrike">
                <a:solidFill>
                  <a:schemeClr val="dk1"/>
                </a:solidFill>
                <a:latin typeface="Lato"/>
                <a:ea typeface="Lato"/>
                <a:cs typeface="Lato"/>
                <a:sym typeface="Lato"/>
              </a:defRPr>
            </a:lvl4pPr>
            <a:lvl5pPr lvl="4" marR="0" algn="l">
              <a:lnSpc>
                <a:spcPct val="100000"/>
              </a:lnSpc>
              <a:spcBef>
                <a:spcPts val="0"/>
              </a:spcBef>
              <a:spcAft>
                <a:spcPts val="0"/>
              </a:spcAft>
              <a:buClr>
                <a:schemeClr val="dk1"/>
              </a:buClr>
              <a:buSzPts val="2400"/>
              <a:buFont typeface="Lato"/>
              <a:buNone/>
              <a:defRPr b="0" i="0" sz="3200" u="none" cap="none" strike="noStrike">
                <a:solidFill>
                  <a:schemeClr val="dk1"/>
                </a:solidFill>
                <a:latin typeface="Lato"/>
                <a:ea typeface="Lato"/>
                <a:cs typeface="Lato"/>
                <a:sym typeface="Lato"/>
              </a:defRPr>
            </a:lvl5pPr>
            <a:lvl6pPr lvl="5" marR="0" algn="l">
              <a:lnSpc>
                <a:spcPct val="100000"/>
              </a:lnSpc>
              <a:spcBef>
                <a:spcPts val="0"/>
              </a:spcBef>
              <a:spcAft>
                <a:spcPts val="0"/>
              </a:spcAft>
              <a:buClr>
                <a:schemeClr val="dk1"/>
              </a:buClr>
              <a:buSzPts val="2400"/>
              <a:buFont typeface="Lato"/>
              <a:buNone/>
              <a:defRPr b="0" i="0" sz="3200" u="none" cap="none" strike="noStrike">
                <a:solidFill>
                  <a:schemeClr val="dk1"/>
                </a:solidFill>
                <a:latin typeface="Lato"/>
                <a:ea typeface="Lato"/>
                <a:cs typeface="Lato"/>
                <a:sym typeface="Lato"/>
              </a:defRPr>
            </a:lvl6pPr>
            <a:lvl7pPr lvl="6" marR="0" algn="l">
              <a:lnSpc>
                <a:spcPct val="100000"/>
              </a:lnSpc>
              <a:spcBef>
                <a:spcPts val="0"/>
              </a:spcBef>
              <a:spcAft>
                <a:spcPts val="0"/>
              </a:spcAft>
              <a:buClr>
                <a:schemeClr val="dk1"/>
              </a:buClr>
              <a:buSzPts val="2400"/>
              <a:buFont typeface="Lato"/>
              <a:buNone/>
              <a:defRPr b="0" i="0" sz="3200" u="none" cap="none" strike="noStrike">
                <a:solidFill>
                  <a:schemeClr val="dk1"/>
                </a:solidFill>
                <a:latin typeface="Lato"/>
                <a:ea typeface="Lato"/>
                <a:cs typeface="Lato"/>
                <a:sym typeface="Lato"/>
              </a:defRPr>
            </a:lvl7pPr>
            <a:lvl8pPr lvl="7" marR="0" algn="l">
              <a:lnSpc>
                <a:spcPct val="100000"/>
              </a:lnSpc>
              <a:spcBef>
                <a:spcPts val="0"/>
              </a:spcBef>
              <a:spcAft>
                <a:spcPts val="0"/>
              </a:spcAft>
              <a:buClr>
                <a:schemeClr val="dk1"/>
              </a:buClr>
              <a:buSzPts val="2400"/>
              <a:buFont typeface="Lato"/>
              <a:buNone/>
              <a:defRPr b="0" i="0" sz="3200" u="none" cap="none" strike="noStrike">
                <a:solidFill>
                  <a:schemeClr val="dk1"/>
                </a:solidFill>
                <a:latin typeface="Lato"/>
                <a:ea typeface="Lato"/>
                <a:cs typeface="Lato"/>
                <a:sym typeface="Lato"/>
              </a:defRPr>
            </a:lvl8pPr>
            <a:lvl9pPr lvl="8" marR="0" algn="l">
              <a:lnSpc>
                <a:spcPct val="100000"/>
              </a:lnSpc>
              <a:spcBef>
                <a:spcPts val="0"/>
              </a:spcBef>
              <a:spcAft>
                <a:spcPts val="0"/>
              </a:spcAft>
              <a:buClr>
                <a:schemeClr val="dk1"/>
              </a:buClr>
              <a:buSzPts val="2400"/>
              <a:buFont typeface="Lato"/>
              <a:buNone/>
              <a:defRPr b="0" i="0" sz="3200" u="none" cap="none" strike="noStrike">
                <a:solidFill>
                  <a:schemeClr val="dk1"/>
                </a:solidFill>
                <a:latin typeface="Lato"/>
                <a:ea typeface="Lato"/>
                <a:cs typeface="Lato"/>
                <a:sym typeface="Lato"/>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 O que aprendemos hoje?">
  <p:cSld name="7. O que aprendemos hoje?">
    <p:bg>
      <p:bgPr>
        <a:blipFill>
          <a:blip r:embed="rId2">
            <a:alphaModFix/>
          </a:blip>
          <a:stretch>
            <a:fillRect/>
          </a:stretch>
        </a:blipFill>
      </p:bgPr>
    </p:bg>
    <p:spTree>
      <p:nvGrpSpPr>
        <p:cNvPr id="61" name="Shape 61"/>
        <p:cNvGrpSpPr/>
        <p:nvPr/>
      </p:nvGrpSpPr>
      <p:grpSpPr>
        <a:xfrm>
          <a:off x="0" y="0"/>
          <a:ext cx="0" cy="0"/>
          <a:chOff x="0" y="0"/>
          <a:chExt cx="0" cy="0"/>
        </a:xfrm>
      </p:grpSpPr>
      <p:sp>
        <p:nvSpPr>
          <p:cNvPr id="62" name="Google Shape;62;p9"/>
          <p:cNvSpPr txBox="1"/>
          <p:nvPr>
            <p:ph idx="12" type="sldNum"/>
          </p:nvPr>
        </p:nvSpPr>
        <p:spPr>
          <a:xfrm>
            <a:off x="11296611" y="6248544"/>
            <a:ext cx="731600" cy="389756"/>
          </a:xfrm>
          <a:prstGeom prst="rect">
            <a:avLst/>
          </a:prstGeom>
          <a:noFill/>
          <a:ln>
            <a:noFill/>
          </a:ln>
        </p:spPr>
        <p:txBody>
          <a:bodyPr anchorCtr="0" anchor="ctr" bIns="91425" lIns="91425" spcFirstLastPara="1" rIns="91425" wrap="square" tIns="91425">
            <a:spAutoFit/>
          </a:bodyPr>
          <a:lstStyle>
            <a:lvl1pPr indent="0" lvl="0"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pt-BR"/>
              <a:t>‹#›</a:t>
            </a:fld>
            <a:endParaRPr/>
          </a:p>
        </p:txBody>
      </p:sp>
      <p:sp>
        <p:nvSpPr>
          <p:cNvPr id="63" name="Google Shape;63;p9"/>
          <p:cNvSpPr/>
          <p:nvPr/>
        </p:nvSpPr>
        <p:spPr>
          <a:xfrm>
            <a:off x="273133" y="300433"/>
            <a:ext cx="11676000" cy="6268000"/>
          </a:xfrm>
          <a:prstGeom prst="roundRect">
            <a:avLst>
              <a:gd fmla="val 3153" name="adj"/>
            </a:avLst>
          </a:prstGeom>
          <a:solidFill>
            <a:srgbClr val="FFFFFF"/>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867" u="none" cap="none" strike="noStrike">
              <a:solidFill>
                <a:srgbClr val="000000"/>
              </a:solidFill>
              <a:latin typeface="Arial"/>
              <a:ea typeface="Arial"/>
              <a:cs typeface="Arial"/>
              <a:sym typeface="Arial"/>
            </a:endParaRPr>
          </a:p>
        </p:txBody>
      </p:sp>
      <p:pic>
        <p:nvPicPr>
          <p:cNvPr id="64" name="Google Shape;64;p9"/>
          <p:cNvPicPr preferRelativeResize="0"/>
          <p:nvPr/>
        </p:nvPicPr>
        <p:blipFill rotWithShape="1">
          <a:blip r:embed="rId3">
            <a:alphaModFix/>
          </a:blip>
          <a:srcRect b="0" l="15588" r="14095" t="0"/>
          <a:stretch/>
        </p:blipFill>
        <p:spPr>
          <a:xfrm>
            <a:off x="480867" y="673067"/>
            <a:ext cx="4001367" cy="5690667"/>
          </a:xfrm>
          <a:prstGeom prst="rect">
            <a:avLst/>
          </a:prstGeom>
          <a:noFill/>
          <a:ln>
            <a:noFill/>
          </a:ln>
        </p:spPr>
      </p:pic>
      <p:sp>
        <p:nvSpPr>
          <p:cNvPr id="65" name="Google Shape;65;p9"/>
          <p:cNvSpPr txBox="1"/>
          <p:nvPr>
            <p:ph idx="1" type="body"/>
          </p:nvPr>
        </p:nvSpPr>
        <p:spPr>
          <a:xfrm>
            <a:off x="4695517" y="987100"/>
            <a:ext cx="6914000" cy="4960000"/>
          </a:xfrm>
          <a:prstGeom prst="rect">
            <a:avLst/>
          </a:prstGeom>
          <a:noFill/>
          <a:ln>
            <a:noFill/>
          </a:ln>
        </p:spPr>
        <p:txBody>
          <a:bodyPr anchorCtr="0" anchor="t" bIns="91425" lIns="91425" spcFirstLastPara="1" rIns="91425" wrap="square" tIns="91425">
            <a:noAutofit/>
          </a:bodyPr>
          <a:lstStyle>
            <a:lvl1pPr indent="-355600" lvl="0" marL="457200" algn="l">
              <a:lnSpc>
                <a:spcPct val="100000"/>
              </a:lnSpc>
              <a:spcBef>
                <a:spcPts val="0"/>
              </a:spcBef>
              <a:spcAft>
                <a:spcPts val="0"/>
              </a:spcAft>
              <a:buClr>
                <a:srgbClr val="74489D"/>
              </a:buClr>
              <a:buSzPts val="2000"/>
              <a:buFont typeface="Lato"/>
              <a:buChar char="●"/>
              <a:defRPr sz="2600">
                <a:solidFill>
                  <a:schemeClr val="dk1"/>
                </a:solidFill>
                <a:latin typeface="Arial"/>
                <a:ea typeface="Arial"/>
                <a:cs typeface="Arial"/>
                <a:sym typeface="Arial"/>
              </a:defRPr>
            </a:lvl1pPr>
            <a:lvl2pPr indent="-355600" lvl="1" marL="914400" algn="l">
              <a:lnSpc>
                <a:spcPct val="100000"/>
              </a:lnSpc>
              <a:spcBef>
                <a:spcPts val="600"/>
              </a:spcBef>
              <a:spcAft>
                <a:spcPts val="0"/>
              </a:spcAft>
              <a:buClr>
                <a:srgbClr val="74489D"/>
              </a:buClr>
              <a:buSzPts val="2000"/>
              <a:buFont typeface="Lato"/>
              <a:buChar char="○"/>
              <a:defRPr sz="2667">
                <a:solidFill>
                  <a:schemeClr val="dk1"/>
                </a:solidFill>
                <a:latin typeface="Lato"/>
                <a:ea typeface="Lato"/>
                <a:cs typeface="Lato"/>
                <a:sym typeface="Lato"/>
              </a:defRPr>
            </a:lvl2pPr>
            <a:lvl3pPr indent="-355600" lvl="2" marL="1371600" algn="l">
              <a:lnSpc>
                <a:spcPct val="100000"/>
              </a:lnSpc>
              <a:spcBef>
                <a:spcPts val="0"/>
              </a:spcBef>
              <a:spcAft>
                <a:spcPts val="0"/>
              </a:spcAft>
              <a:buClr>
                <a:srgbClr val="74489D"/>
              </a:buClr>
              <a:buSzPts val="2000"/>
              <a:buFont typeface="Lato"/>
              <a:buChar char="○"/>
              <a:defRPr sz="2667">
                <a:solidFill>
                  <a:schemeClr val="dk1"/>
                </a:solidFill>
                <a:latin typeface="Lato"/>
                <a:ea typeface="Lato"/>
                <a:cs typeface="Lato"/>
                <a:sym typeface="Lato"/>
              </a:defRPr>
            </a:lvl3pPr>
            <a:lvl4pPr indent="-355600" lvl="3" marL="1828800" algn="l">
              <a:lnSpc>
                <a:spcPct val="100000"/>
              </a:lnSpc>
              <a:spcBef>
                <a:spcPts val="0"/>
              </a:spcBef>
              <a:spcAft>
                <a:spcPts val="0"/>
              </a:spcAft>
              <a:buClr>
                <a:srgbClr val="74489D"/>
              </a:buClr>
              <a:buSzPts val="2000"/>
              <a:buFont typeface="Lato"/>
              <a:buChar char="○"/>
              <a:defRPr sz="2667">
                <a:solidFill>
                  <a:schemeClr val="dk1"/>
                </a:solidFill>
                <a:latin typeface="Lato"/>
                <a:ea typeface="Lato"/>
                <a:cs typeface="Lato"/>
                <a:sym typeface="Lato"/>
              </a:defRPr>
            </a:lvl4pPr>
            <a:lvl5pPr indent="-355600" lvl="4" marL="2286000" algn="l">
              <a:lnSpc>
                <a:spcPct val="100000"/>
              </a:lnSpc>
              <a:spcBef>
                <a:spcPts val="0"/>
              </a:spcBef>
              <a:spcAft>
                <a:spcPts val="0"/>
              </a:spcAft>
              <a:buClr>
                <a:srgbClr val="74489D"/>
              </a:buClr>
              <a:buSzPts val="2000"/>
              <a:buFont typeface="Lato"/>
              <a:buChar char="○"/>
              <a:defRPr sz="2667">
                <a:solidFill>
                  <a:schemeClr val="dk1"/>
                </a:solidFill>
                <a:latin typeface="Lato"/>
                <a:ea typeface="Lato"/>
                <a:cs typeface="Lato"/>
                <a:sym typeface="Lato"/>
              </a:defRPr>
            </a:lvl5pPr>
            <a:lvl6pPr indent="-355600" lvl="5" marL="2743200" algn="l">
              <a:lnSpc>
                <a:spcPct val="100000"/>
              </a:lnSpc>
              <a:spcBef>
                <a:spcPts val="0"/>
              </a:spcBef>
              <a:spcAft>
                <a:spcPts val="0"/>
              </a:spcAft>
              <a:buClr>
                <a:srgbClr val="74489D"/>
              </a:buClr>
              <a:buSzPts val="2000"/>
              <a:buFont typeface="Lato"/>
              <a:buChar char="○"/>
              <a:defRPr sz="2667">
                <a:solidFill>
                  <a:schemeClr val="dk1"/>
                </a:solidFill>
                <a:latin typeface="Lato"/>
                <a:ea typeface="Lato"/>
                <a:cs typeface="Lato"/>
                <a:sym typeface="Lato"/>
              </a:defRPr>
            </a:lvl6pPr>
            <a:lvl7pPr indent="-355600" lvl="6" marL="3200400" algn="l">
              <a:lnSpc>
                <a:spcPct val="100000"/>
              </a:lnSpc>
              <a:spcBef>
                <a:spcPts val="0"/>
              </a:spcBef>
              <a:spcAft>
                <a:spcPts val="0"/>
              </a:spcAft>
              <a:buClr>
                <a:srgbClr val="74489D"/>
              </a:buClr>
              <a:buSzPts val="2000"/>
              <a:buFont typeface="Lato"/>
              <a:buChar char="○"/>
              <a:defRPr sz="2667">
                <a:solidFill>
                  <a:schemeClr val="dk1"/>
                </a:solidFill>
                <a:latin typeface="Lato"/>
                <a:ea typeface="Lato"/>
                <a:cs typeface="Lato"/>
                <a:sym typeface="Lato"/>
              </a:defRPr>
            </a:lvl7pPr>
            <a:lvl8pPr indent="-355600" lvl="7" marL="3657600" algn="l">
              <a:lnSpc>
                <a:spcPct val="100000"/>
              </a:lnSpc>
              <a:spcBef>
                <a:spcPts val="0"/>
              </a:spcBef>
              <a:spcAft>
                <a:spcPts val="0"/>
              </a:spcAft>
              <a:buClr>
                <a:srgbClr val="74489D"/>
              </a:buClr>
              <a:buSzPts val="2000"/>
              <a:buFont typeface="Lato"/>
              <a:buChar char="○"/>
              <a:defRPr sz="2667">
                <a:solidFill>
                  <a:schemeClr val="dk1"/>
                </a:solidFill>
                <a:latin typeface="Lato"/>
                <a:ea typeface="Lato"/>
                <a:cs typeface="Lato"/>
                <a:sym typeface="Lato"/>
              </a:defRPr>
            </a:lvl8pPr>
            <a:lvl9pPr indent="-355600" lvl="8" marL="4114800" algn="l">
              <a:lnSpc>
                <a:spcPct val="100000"/>
              </a:lnSpc>
              <a:spcBef>
                <a:spcPts val="0"/>
              </a:spcBef>
              <a:spcAft>
                <a:spcPts val="0"/>
              </a:spcAft>
              <a:buClr>
                <a:srgbClr val="74489D"/>
              </a:buClr>
              <a:buSzPts val="2000"/>
              <a:buFont typeface="Lato"/>
              <a:buChar char="○"/>
              <a:defRPr sz="2667">
                <a:solidFill>
                  <a:schemeClr val="dk1"/>
                </a:solidFill>
                <a:latin typeface="Lato"/>
                <a:ea typeface="Lato"/>
                <a:cs typeface="Lato"/>
                <a:sym typeface="Lato"/>
              </a:defRPr>
            </a:lvl9pPr>
          </a:lstStyle>
          <a:p/>
        </p:txBody>
      </p:sp>
      <p:sp>
        <p:nvSpPr>
          <p:cNvPr id="66" name="Google Shape;66;p9"/>
          <p:cNvSpPr txBox="1"/>
          <p:nvPr/>
        </p:nvSpPr>
        <p:spPr>
          <a:xfrm rot="-5400000">
            <a:off x="11496300" y="482867"/>
            <a:ext cx="1178800" cy="389746"/>
          </a:xfrm>
          <a:prstGeom prst="rect">
            <a:avLst/>
          </a:prstGeom>
          <a:noFill/>
          <a:ln>
            <a:noFill/>
          </a:ln>
        </p:spPr>
        <p:txBody>
          <a:bodyPr anchorCtr="0" anchor="t" bIns="121900" lIns="121900" spcFirstLastPara="1" rIns="121900" wrap="square" tIns="121900">
            <a:spAutoFit/>
          </a:bodyPr>
          <a:lstStyle/>
          <a:p>
            <a:pPr indent="0" lvl="0" marL="0" marR="0" rtl="0" algn="l">
              <a:lnSpc>
                <a:spcPct val="100000"/>
              </a:lnSpc>
              <a:spcBef>
                <a:spcPts val="0"/>
              </a:spcBef>
              <a:spcAft>
                <a:spcPts val="0"/>
              </a:spcAft>
              <a:buClr>
                <a:srgbClr val="000000"/>
              </a:buClr>
              <a:buSzPts val="700"/>
              <a:buFont typeface="Arial"/>
              <a:buNone/>
            </a:pPr>
            <a:r>
              <a:rPr b="0" i="0" lang="pt-BR" sz="933" u="none" cap="none" strike="noStrike">
                <a:solidFill>
                  <a:srgbClr val="333333"/>
                </a:solidFill>
                <a:latin typeface="Grandstander Medium"/>
                <a:ea typeface="Grandstander Medium"/>
                <a:cs typeface="Grandstander Medium"/>
                <a:sym typeface="Grandstander Medium"/>
              </a:rPr>
              <a:t>2026_AI_V1</a:t>
            </a:r>
            <a:endParaRPr b="0" i="0" sz="933" u="none" cap="none" strike="noStrike">
              <a:solidFill>
                <a:srgbClr val="000000"/>
              </a:solidFill>
              <a:latin typeface="Grandstander Medium"/>
              <a:ea typeface="Grandstander Medium"/>
              <a:cs typeface="Grandstander Medium"/>
              <a:sym typeface="Grandstander Medium"/>
            </a:endParaRPr>
          </a:p>
        </p:txBody>
      </p:sp>
      <p:sp>
        <p:nvSpPr>
          <p:cNvPr id="67" name="Google Shape;67;p9"/>
          <p:cNvSpPr/>
          <p:nvPr/>
        </p:nvSpPr>
        <p:spPr>
          <a:xfrm rot="-120000">
            <a:off x="174840" y="163764"/>
            <a:ext cx="4760725" cy="489413"/>
          </a:xfrm>
          <a:prstGeom prst="roundRect">
            <a:avLst>
              <a:gd fmla="val 50000" name="adj"/>
            </a:avLst>
          </a:prstGeom>
          <a:solidFill>
            <a:srgbClr val="74489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0" i="0" lang="pt-BR" sz="2600" u="none" cap="none" strike="noStrike">
                <a:solidFill>
                  <a:schemeClr val="lt1"/>
                </a:solidFill>
                <a:latin typeface="Grandstander SemiBold"/>
                <a:ea typeface="Grandstander SemiBold"/>
                <a:cs typeface="Grandstander SemiBold"/>
                <a:sym typeface="Grandstander SemiBold"/>
              </a:rPr>
              <a:t>O QUE APRENDEMOS HOJE?</a:t>
            </a:r>
            <a:endParaRPr b="0" i="0" sz="1400" u="none" cap="none" strike="noStrike">
              <a:solidFill>
                <a:srgbClr val="000000"/>
              </a:solidFill>
              <a:latin typeface="Arial"/>
              <a:ea typeface="Arial"/>
              <a:cs typeface="Arial"/>
              <a:sym typeface="Arial"/>
            </a:endParaRPr>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 Referências ">
  <p:cSld name="9. Referências ">
    <p:bg>
      <p:bgPr>
        <a:blipFill>
          <a:blip r:embed="rId2">
            <a:alphaModFix/>
          </a:blip>
          <a:stretch>
            <a:fillRect/>
          </a:stretch>
        </a:blipFill>
      </p:bgPr>
    </p:bg>
    <p:spTree>
      <p:nvGrpSpPr>
        <p:cNvPr id="68" name="Shape 68"/>
        <p:cNvGrpSpPr/>
        <p:nvPr/>
      </p:nvGrpSpPr>
      <p:grpSpPr>
        <a:xfrm>
          <a:off x="0" y="0"/>
          <a:ext cx="0" cy="0"/>
          <a:chOff x="0" y="0"/>
          <a:chExt cx="0" cy="0"/>
        </a:xfrm>
      </p:grpSpPr>
      <p:sp>
        <p:nvSpPr>
          <p:cNvPr id="69" name="Google Shape;69;p10"/>
          <p:cNvSpPr txBox="1"/>
          <p:nvPr>
            <p:ph idx="12" type="sldNum"/>
          </p:nvPr>
        </p:nvSpPr>
        <p:spPr>
          <a:xfrm>
            <a:off x="11296611" y="6248544"/>
            <a:ext cx="731600" cy="389756"/>
          </a:xfrm>
          <a:prstGeom prst="rect">
            <a:avLst/>
          </a:prstGeom>
          <a:noFill/>
          <a:ln>
            <a:noFill/>
          </a:ln>
        </p:spPr>
        <p:txBody>
          <a:bodyPr anchorCtr="0" anchor="ctr" bIns="91425" lIns="91425" spcFirstLastPara="1" rIns="91425" wrap="square" tIns="91425">
            <a:spAutoFit/>
          </a:bodyPr>
          <a:lstStyle>
            <a:lvl1pPr indent="0" lvl="0"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pt-BR"/>
              <a:t>‹#›</a:t>
            </a:fld>
            <a:endParaRPr/>
          </a:p>
        </p:txBody>
      </p:sp>
      <p:sp>
        <p:nvSpPr>
          <p:cNvPr id="70" name="Google Shape;70;p10"/>
          <p:cNvSpPr/>
          <p:nvPr/>
        </p:nvSpPr>
        <p:spPr>
          <a:xfrm>
            <a:off x="273133" y="300433"/>
            <a:ext cx="11676000" cy="6268000"/>
          </a:xfrm>
          <a:prstGeom prst="roundRect">
            <a:avLst>
              <a:gd fmla="val 3153" name="adj"/>
            </a:avLst>
          </a:prstGeom>
          <a:solidFill>
            <a:srgbClr val="FFFFFF"/>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867" u="none" cap="none" strike="noStrike">
              <a:solidFill>
                <a:srgbClr val="000000"/>
              </a:solidFill>
              <a:latin typeface="Arial"/>
              <a:ea typeface="Arial"/>
              <a:cs typeface="Arial"/>
              <a:sym typeface="Arial"/>
            </a:endParaRPr>
          </a:p>
        </p:txBody>
      </p:sp>
      <p:sp>
        <p:nvSpPr>
          <p:cNvPr id="71" name="Google Shape;71;p10"/>
          <p:cNvSpPr txBox="1"/>
          <p:nvPr>
            <p:ph idx="1" type="body"/>
          </p:nvPr>
        </p:nvSpPr>
        <p:spPr>
          <a:xfrm>
            <a:off x="495560" y="1063567"/>
            <a:ext cx="11239240" cy="5154000"/>
          </a:xfrm>
          <a:prstGeom prst="rect">
            <a:avLst/>
          </a:prstGeom>
          <a:noFill/>
          <a:ln>
            <a:noFill/>
          </a:ln>
        </p:spPr>
        <p:txBody>
          <a:bodyPr anchorCtr="0" anchor="t" bIns="91425" lIns="91425" spcFirstLastPara="1" rIns="91425" wrap="square" tIns="91425">
            <a:noAutofit/>
          </a:bodyPr>
          <a:lstStyle>
            <a:lvl1pPr indent="-228600" lvl="0" marL="457200" algn="l">
              <a:lnSpc>
                <a:spcPct val="100000"/>
              </a:lnSpc>
              <a:spcBef>
                <a:spcPts val="0"/>
              </a:spcBef>
              <a:spcAft>
                <a:spcPts val="0"/>
              </a:spcAft>
              <a:buClr>
                <a:srgbClr val="74489D"/>
              </a:buClr>
              <a:buSzPts val="1600"/>
              <a:buFont typeface="Lato"/>
              <a:buNone/>
              <a:defRPr sz="2000">
                <a:solidFill>
                  <a:schemeClr val="dk1"/>
                </a:solidFill>
                <a:latin typeface="Arial"/>
                <a:ea typeface="Arial"/>
                <a:cs typeface="Arial"/>
                <a:sym typeface="Arial"/>
              </a:defRPr>
            </a:lvl1pPr>
            <a:lvl2pPr indent="-330200" lvl="1" marL="914400" algn="l">
              <a:lnSpc>
                <a:spcPct val="100000"/>
              </a:lnSpc>
              <a:spcBef>
                <a:spcPts val="600"/>
              </a:spcBef>
              <a:spcAft>
                <a:spcPts val="0"/>
              </a:spcAft>
              <a:buClr>
                <a:srgbClr val="74489D"/>
              </a:buClr>
              <a:buSzPts val="1600"/>
              <a:buFont typeface="Lato"/>
              <a:buChar char="○"/>
              <a:defRPr>
                <a:solidFill>
                  <a:schemeClr val="dk1"/>
                </a:solidFill>
                <a:latin typeface="Lato"/>
                <a:ea typeface="Lato"/>
                <a:cs typeface="Lato"/>
                <a:sym typeface="Lato"/>
              </a:defRPr>
            </a:lvl2pPr>
            <a:lvl3pPr indent="-317500" lvl="2" marL="1371600" algn="l">
              <a:lnSpc>
                <a:spcPct val="100000"/>
              </a:lnSpc>
              <a:spcBef>
                <a:spcPts val="0"/>
              </a:spcBef>
              <a:spcAft>
                <a:spcPts val="0"/>
              </a:spcAft>
              <a:buClr>
                <a:srgbClr val="74489D"/>
              </a:buClr>
              <a:buSzPts val="1400"/>
              <a:buFont typeface="Lato"/>
              <a:buChar char="○"/>
              <a:defRPr>
                <a:solidFill>
                  <a:schemeClr val="dk1"/>
                </a:solidFill>
                <a:latin typeface="Lato"/>
                <a:ea typeface="Lato"/>
                <a:cs typeface="Lato"/>
                <a:sym typeface="Lato"/>
              </a:defRPr>
            </a:lvl3pPr>
            <a:lvl4pPr indent="-317500" lvl="3" marL="1828800" algn="l">
              <a:lnSpc>
                <a:spcPct val="100000"/>
              </a:lnSpc>
              <a:spcBef>
                <a:spcPts val="0"/>
              </a:spcBef>
              <a:spcAft>
                <a:spcPts val="0"/>
              </a:spcAft>
              <a:buClr>
                <a:srgbClr val="74489D"/>
              </a:buClr>
              <a:buSzPts val="1400"/>
              <a:buFont typeface="Lato"/>
              <a:buChar char="○"/>
              <a:defRPr>
                <a:solidFill>
                  <a:schemeClr val="dk1"/>
                </a:solidFill>
                <a:latin typeface="Lato"/>
                <a:ea typeface="Lato"/>
                <a:cs typeface="Lato"/>
                <a:sym typeface="Lato"/>
              </a:defRPr>
            </a:lvl4pPr>
            <a:lvl5pPr indent="-317500" lvl="4" marL="2286000" algn="l">
              <a:lnSpc>
                <a:spcPct val="100000"/>
              </a:lnSpc>
              <a:spcBef>
                <a:spcPts val="0"/>
              </a:spcBef>
              <a:spcAft>
                <a:spcPts val="0"/>
              </a:spcAft>
              <a:buClr>
                <a:srgbClr val="74489D"/>
              </a:buClr>
              <a:buSzPts val="1400"/>
              <a:buFont typeface="Lato"/>
              <a:buChar char="○"/>
              <a:defRPr>
                <a:solidFill>
                  <a:schemeClr val="dk1"/>
                </a:solidFill>
                <a:latin typeface="Lato"/>
                <a:ea typeface="Lato"/>
                <a:cs typeface="Lato"/>
                <a:sym typeface="Lato"/>
              </a:defRPr>
            </a:lvl5pPr>
            <a:lvl6pPr indent="-317500" lvl="5" marL="2743200" algn="l">
              <a:lnSpc>
                <a:spcPct val="100000"/>
              </a:lnSpc>
              <a:spcBef>
                <a:spcPts val="0"/>
              </a:spcBef>
              <a:spcAft>
                <a:spcPts val="0"/>
              </a:spcAft>
              <a:buClr>
                <a:srgbClr val="74489D"/>
              </a:buClr>
              <a:buSzPts val="1400"/>
              <a:buFont typeface="Lato"/>
              <a:buChar char="○"/>
              <a:defRPr>
                <a:solidFill>
                  <a:schemeClr val="dk1"/>
                </a:solidFill>
                <a:latin typeface="Lato"/>
                <a:ea typeface="Lato"/>
                <a:cs typeface="Lato"/>
                <a:sym typeface="Lato"/>
              </a:defRPr>
            </a:lvl6pPr>
            <a:lvl7pPr indent="-317500" lvl="6" marL="3200400" algn="l">
              <a:lnSpc>
                <a:spcPct val="100000"/>
              </a:lnSpc>
              <a:spcBef>
                <a:spcPts val="0"/>
              </a:spcBef>
              <a:spcAft>
                <a:spcPts val="0"/>
              </a:spcAft>
              <a:buClr>
                <a:srgbClr val="74489D"/>
              </a:buClr>
              <a:buSzPts val="1400"/>
              <a:buFont typeface="Lato"/>
              <a:buChar char="○"/>
              <a:defRPr>
                <a:solidFill>
                  <a:schemeClr val="dk1"/>
                </a:solidFill>
                <a:latin typeface="Lato"/>
                <a:ea typeface="Lato"/>
                <a:cs typeface="Lato"/>
                <a:sym typeface="Lato"/>
              </a:defRPr>
            </a:lvl7pPr>
            <a:lvl8pPr indent="-317500" lvl="7" marL="3657600" algn="l">
              <a:lnSpc>
                <a:spcPct val="100000"/>
              </a:lnSpc>
              <a:spcBef>
                <a:spcPts val="0"/>
              </a:spcBef>
              <a:spcAft>
                <a:spcPts val="0"/>
              </a:spcAft>
              <a:buClr>
                <a:srgbClr val="74489D"/>
              </a:buClr>
              <a:buSzPts val="1400"/>
              <a:buFont typeface="Lato"/>
              <a:buChar char="○"/>
              <a:defRPr>
                <a:solidFill>
                  <a:schemeClr val="dk1"/>
                </a:solidFill>
                <a:latin typeface="Lato"/>
                <a:ea typeface="Lato"/>
                <a:cs typeface="Lato"/>
                <a:sym typeface="Lato"/>
              </a:defRPr>
            </a:lvl8pPr>
            <a:lvl9pPr indent="-317500" lvl="8" marL="4114800" algn="l">
              <a:lnSpc>
                <a:spcPct val="100000"/>
              </a:lnSpc>
              <a:spcBef>
                <a:spcPts val="0"/>
              </a:spcBef>
              <a:spcAft>
                <a:spcPts val="0"/>
              </a:spcAft>
              <a:buClr>
                <a:srgbClr val="74489D"/>
              </a:buClr>
              <a:buSzPts val="1400"/>
              <a:buFont typeface="Lato"/>
              <a:buChar char="○"/>
              <a:defRPr>
                <a:solidFill>
                  <a:schemeClr val="dk1"/>
                </a:solidFill>
                <a:latin typeface="Lato"/>
                <a:ea typeface="Lato"/>
                <a:cs typeface="Lato"/>
                <a:sym typeface="Lato"/>
              </a:defRPr>
            </a:lvl9pPr>
          </a:lstStyle>
          <a:p/>
        </p:txBody>
      </p:sp>
      <p:sp>
        <p:nvSpPr>
          <p:cNvPr id="72" name="Google Shape;72;p10"/>
          <p:cNvSpPr txBox="1"/>
          <p:nvPr/>
        </p:nvSpPr>
        <p:spPr>
          <a:xfrm rot="-5400000">
            <a:off x="11496300" y="482867"/>
            <a:ext cx="1178800" cy="389746"/>
          </a:xfrm>
          <a:prstGeom prst="rect">
            <a:avLst/>
          </a:prstGeom>
          <a:noFill/>
          <a:ln>
            <a:noFill/>
          </a:ln>
        </p:spPr>
        <p:txBody>
          <a:bodyPr anchorCtr="0" anchor="t" bIns="121900" lIns="121900" spcFirstLastPara="1" rIns="121900" wrap="square" tIns="121900">
            <a:spAutoFit/>
          </a:bodyPr>
          <a:lstStyle/>
          <a:p>
            <a:pPr indent="0" lvl="0" marL="0" marR="0" rtl="0" algn="l">
              <a:lnSpc>
                <a:spcPct val="100000"/>
              </a:lnSpc>
              <a:spcBef>
                <a:spcPts val="0"/>
              </a:spcBef>
              <a:spcAft>
                <a:spcPts val="0"/>
              </a:spcAft>
              <a:buClr>
                <a:srgbClr val="000000"/>
              </a:buClr>
              <a:buSzPts val="700"/>
              <a:buFont typeface="Arial"/>
              <a:buNone/>
            </a:pPr>
            <a:r>
              <a:rPr b="0" i="0" lang="pt-BR" sz="933" u="none" cap="none" strike="noStrike">
                <a:solidFill>
                  <a:srgbClr val="333333"/>
                </a:solidFill>
                <a:latin typeface="Grandstander Medium"/>
                <a:ea typeface="Grandstander Medium"/>
                <a:cs typeface="Grandstander Medium"/>
                <a:sym typeface="Grandstander Medium"/>
              </a:rPr>
              <a:t>2026_AI_V1</a:t>
            </a:r>
            <a:endParaRPr b="0" i="0" sz="933" u="none" cap="none" strike="noStrike">
              <a:solidFill>
                <a:srgbClr val="000000"/>
              </a:solidFill>
              <a:latin typeface="Grandstander Medium"/>
              <a:ea typeface="Grandstander Medium"/>
              <a:cs typeface="Grandstander Medium"/>
              <a:sym typeface="Grandstander Medium"/>
            </a:endParaRPr>
          </a:p>
        </p:txBody>
      </p:sp>
      <p:sp>
        <p:nvSpPr>
          <p:cNvPr id="73" name="Google Shape;73;p10"/>
          <p:cNvSpPr/>
          <p:nvPr/>
        </p:nvSpPr>
        <p:spPr>
          <a:xfrm rot="-120000">
            <a:off x="181492" y="171346"/>
            <a:ext cx="2564964" cy="489413"/>
          </a:xfrm>
          <a:prstGeom prst="roundRect">
            <a:avLst>
              <a:gd fmla="val 50000" name="adj"/>
            </a:avLst>
          </a:prstGeom>
          <a:solidFill>
            <a:srgbClr val="74489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0" i="0" lang="pt-BR" sz="2600" u="none" cap="none" strike="noStrike">
                <a:solidFill>
                  <a:schemeClr val="lt1"/>
                </a:solidFill>
                <a:latin typeface="Grandstander SemiBold"/>
                <a:ea typeface="Grandstander SemiBold"/>
                <a:cs typeface="Grandstander SemiBold"/>
                <a:sym typeface="Grandstander SemiBold"/>
              </a:rPr>
              <a:t>REFERÊNCIAS</a:t>
            </a:r>
            <a:endParaRPr b="0" i="0" sz="1400" u="none" cap="none" strike="noStrike">
              <a:solidFill>
                <a:srgbClr val="000000"/>
              </a:solidFill>
              <a:latin typeface="Arial"/>
              <a:ea typeface="Arial"/>
              <a:cs typeface="Arial"/>
              <a:sym typeface="Arial"/>
            </a:endParaRPr>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18" Type="http://schemas.openxmlformats.org/officeDocument/2006/relationships/theme" Target="../theme/theme1.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15600" y="593367"/>
            <a:ext cx="11360800" cy="584745"/>
          </a:xfrm>
          <a:prstGeom prst="rect">
            <a:avLst/>
          </a:prstGeom>
          <a:noFill/>
          <a:ln>
            <a:noFill/>
          </a:ln>
        </p:spPr>
        <p:txBody>
          <a:bodyPr anchorCtr="0" anchor="t" bIns="91425" lIns="91425" spcFirstLastPara="1" rIns="91425" wrap="square" tIns="91425">
            <a:spAutoFit/>
          </a:bodyPr>
          <a:lstStyle>
            <a:lvl1pPr lvl="0" marR="0" rtl="0" algn="l">
              <a:lnSpc>
                <a:spcPct val="100000"/>
              </a:lnSpc>
              <a:spcBef>
                <a:spcPts val="0"/>
              </a:spcBef>
              <a:spcAft>
                <a:spcPts val="0"/>
              </a:spcAft>
              <a:buClr>
                <a:schemeClr val="dk1"/>
              </a:buClr>
              <a:buSzPts val="2600"/>
              <a:buFont typeface="Lato"/>
              <a:buNone/>
              <a:defRPr b="0" i="0" sz="2600" u="none" cap="none" strike="noStrike">
                <a:solidFill>
                  <a:schemeClr val="dk1"/>
                </a:solidFill>
                <a:latin typeface="Lato"/>
                <a:ea typeface="Lato"/>
                <a:cs typeface="Lato"/>
                <a:sym typeface="Lato"/>
              </a:defRPr>
            </a:lvl1pPr>
            <a:lvl2pPr lvl="1" marR="0" rtl="0" algn="l">
              <a:lnSpc>
                <a:spcPct val="100000"/>
              </a:lnSpc>
              <a:spcBef>
                <a:spcPts val="0"/>
              </a:spcBef>
              <a:spcAft>
                <a:spcPts val="0"/>
              </a:spcAft>
              <a:buClr>
                <a:schemeClr val="dk1"/>
              </a:buClr>
              <a:buSzPts val="2400"/>
              <a:buFont typeface="Lato"/>
              <a:buNone/>
              <a:defRPr b="0" i="0" sz="2400" u="none" cap="none" strike="noStrike">
                <a:solidFill>
                  <a:schemeClr val="dk1"/>
                </a:solidFill>
                <a:latin typeface="Lato"/>
                <a:ea typeface="Lato"/>
                <a:cs typeface="Lato"/>
                <a:sym typeface="Lato"/>
              </a:defRPr>
            </a:lvl2pPr>
            <a:lvl3pPr lvl="2" marR="0" rtl="0" algn="l">
              <a:lnSpc>
                <a:spcPct val="100000"/>
              </a:lnSpc>
              <a:spcBef>
                <a:spcPts val="0"/>
              </a:spcBef>
              <a:spcAft>
                <a:spcPts val="0"/>
              </a:spcAft>
              <a:buClr>
                <a:schemeClr val="dk1"/>
              </a:buClr>
              <a:buSzPts val="2400"/>
              <a:buFont typeface="Lato"/>
              <a:buNone/>
              <a:defRPr b="0" i="0" sz="2400" u="none" cap="none" strike="noStrike">
                <a:solidFill>
                  <a:schemeClr val="dk1"/>
                </a:solidFill>
                <a:latin typeface="Lato"/>
                <a:ea typeface="Lato"/>
                <a:cs typeface="Lato"/>
                <a:sym typeface="Lato"/>
              </a:defRPr>
            </a:lvl3pPr>
            <a:lvl4pPr lvl="3" marR="0" rtl="0" algn="l">
              <a:lnSpc>
                <a:spcPct val="100000"/>
              </a:lnSpc>
              <a:spcBef>
                <a:spcPts val="0"/>
              </a:spcBef>
              <a:spcAft>
                <a:spcPts val="0"/>
              </a:spcAft>
              <a:buClr>
                <a:schemeClr val="dk1"/>
              </a:buClr>
              <a:buSzPts val="2400"/>
              <a:buFont typeface="Lato"/>
              <a:buNone/>
              <a:defRPr b="0" i="0" sz="2400" u="none" cap="none" strike="noStrike">
                <a:solidFill>
                  <a:schemeClr val="dk1"/>
                </a:solidFill>
                <a:latin typeface="Lato"/>
                <a:ea typeface="Lato"/>
                <a:cs typeface="Lato"/>
                <a:sym typeface="Lato"/>
              </a:defRPr>
            </a:lvl4pPr>
            <a:lvl5pPr lvl="4" marR="0" rtl="0" algn="l">
              <a:lnSpc>
                <a:spcPct val="100000"/>
              </a:lnSpc>
              <a:spcBef>
                <a:spcPts val="0"/>
              </a:spcBef>
              <a:spcAft>
                <a:spcPts val="0"/>
              </a:spcAft>
              <a:buClr>
                <a:schemeClr val="dk1"/>
              </a:buClr>
              <a:buSzPts val="2400"/>
              <a:buFont typeface="Lato"/>
              <a:buNone/>
              <a:defRPr b="0" i="0" sz="2400" u="none" cap="none" strike="noStrike">
                <a:solidFill>
                  <a:schemeClr val="dk1"/>
                </a:solidFill>
                <a:latin typeface="Lato"/>
                <a:ea typeface="Lato"/>
                <a:cs typeface="Lato"/>
                <a:sym typeface="Lato"/>
              </a:defRPr>
            </a:lvl5pPr>
            <a:lvl6pPr lvl="5" marR="0" rtl="0" algn="l">
              <a:lnSpc>
                <a:spcPct val="100000"/>
              </a:lnSpc>
              <a:spcBef>
                <a:spcPts val="0"/>
              </a:spcBef>
              <a:spcAft>
                <a:spcPts val="0"/>
              </a:spcAft>
              <a:buClr>
                <a:schemeClr val="dk1"/>
              </a:buClr>
              <a:buSzPts val="2400"/>
              <a:buFont typeface="Lato"/>
              <a:buNone/>
              <a:defRPr b="0" i="0" sz="2400" u="none" cap="none" strike="noStrike">
                <a:solidFill>
                  <a:schemeClr val="dk1"/>
                </a:solidFill>
                <a:latin typeface="Lato"/>
                <a:ea typeface="Lato"/>
                <a:cs typeface="Lato"/>
                <a:sym typeface="Lato"/>
              </a:defRPr>
            </a:lvl6pPr>
            <a:lvl7pPr lvl="6" marR="0" rtl="0" algn="l">
              <a:lnSpc>
                <a:spcPct val="100000"/>
              </a:lnSpc>
              <a:spcBef>
                <a:spcPts val="0"/>
              </a:spcBef>
              <a:spcAft>
                <a:spcPts val="0"/>
              </a:spcAft>
              <a:buClr>
                <a:schemeClr val="dk1"/>
              </a:buClr>
              <a:buSzPts val="2400"/>
              <a:buFont typeface="Lato"/>
              <a:buNone/>
              <a:defRPr b="0" i="0" sz="2400" u="none" cap="none" strike="noStrike">
                <a:solidFill>
                  <a:schemeClr val="dk1"/>
                </a:solidFill>
                <a:latin typeface="Lato"/>
                <a:ea typeface="Lato"/>
                <a:cs typeface="Lato"/>
                <a:sym typeface="Lato"/>
              </a:defRPr>
            </a:lvl7pPr>
            <a:lvl8pPr lvl="7" marR="0" rtl="0" algn="l">
              <a:lnSpc>
                <a:spcPct val="100000"/>
              </a:lnSpc>
              <a:spcBef>
                <a:spcPts val="0"/>
              </a:spcBef>
              <a:spcAft>
                <a:spcPts val="0"/>
              </a:spcAft>
              <a:buClr>
                <a:schemeClr val="dk1"/>
              </a:buClr>
              <a:buSzPts val="2400"/>
              <a:buFont typeface="Lato"/>
              <a:buNone/>
              <a:defRPr b="0" i="0" sz="2400" u="none" cap="none" strike="noStrike">
                <a:solidFill>
                  <a:schemeClr val="dk1"/>
                </a:solidFill>
                <a:latin typeface="Lato"/>
                <a:ea typeface="Lato"/>
                <a:cs typeface="Lato"/>
                <a:sym typeface="Lato"/>
              </a:defRPr>
            </a:lvl8pPr>
            <a:lvl9pPr lvl="8" marR="0" rtl="0" algn="l">
              <a:lnSpc>
                <a:spcPct val="100000"/>
              </a:lnSpc>
              <a:spcBef>
                <a:spcPts val="0"/>
              </a:spcBef>
              <a:spcAft>
                <a:spcPts val="0"/>
              </a:spcAft>
              <a:buClr>
                <a:schemeClr val="dk1"/>
              </a:buClr>
              <a:buSzPts val="2400"/>
              <a:buFont typeface="Lato"/>
              <a:buNone/>
              <a:defRPr b="0" i="0" sz="2400" u="none" cap="none" strike="noStrike">
                <a:solidFill>
                  <a:schemeClr val="dk1"/>
                </a:solidFill>
                <a:latin typeface="Lato"/>
                <a:ea typeface="Lato"/>
                <a:cs typeface="Lato"/>
                <a:sym typeface="Lato"/>
              </a:defRPr>
            </a:lvl9pPr>
          </a:lstStyle>
          <a:p/>
        </p:txBody>
      </p:sp>
      <p:sp>
        <p:nvSpPr>
          <p:cNvPr id="7" name="Google Shape;7;p1"/>
          <p:cNvSpPr txBox="1"/>
          <p:nvPr>
            <p:ph idx="12" type="sldNum"/>
          </p:nvPr>
        </p:nvSpPr>
        <p:spPr>
          <a:xfrm>
            <a:off x="11296611" y="6248544"/>
            <a:ext cx="731600" cy="389756"/>
          </a:xfrm>
          <a:prstGeom prst="rect">
            <a:avLst/>
          </a:prstGeom>
          <a:noFill/>
          <a:ln>
            <a:noFill/>
          </a:ln>
        </p:spPr>
        <p:txBody>
          <a:bodyPr anchorCtr="0" anchor="ctr" bIns="91425" lIns="91425" spcFirstLastPara="1" rIns="91425" wrap="square" tIns="91425">
            <a:spAutoFit/>
          </a:bodyPr>
          <a:lstStyle>
            <a:lvl1pPr indent="0" lvl="0"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pt-BR"/>
              <a:t>‹#›</a:t>
            </a:fld>
            <a:endParaRPr/>
          </a:p>
        </p:txBody>
      </p:sp>
      <p:sp>
        <p:nvSpPr>
          <p:cNvPr id="8" name="Google Shape;8;p1"/>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Autofit/>
          </a:bodyPr>
          <a:lstStyle>
            <a:lvl1pPr indent="-330200" lvl="0" marL="457200" marR="0" rtl="0" algn="l">
              <a:lnSpc>
                <a:spcPct val="100000"/>
              </a:lnSpc>
              <a:spcBef>
                <a:spcPts val="0"/>
              </a:spcBef>
              <a:spcAft>
                <a:spcPts val="0"/>
              </a:spcAft>
              <a:buClr>
                <a:srgbClr val="74489D"/>
              </a:buClr>
              <a:buSzPts val="1600"/>
              <a:buFont typeface="Lato"/>
              <a:buChar char="●"/>
              <a:defRPr b="0" i="0" sz="1600" u="none" cap="none" strike="noStrike">
                <a:solidFill>
                  <a:schemeClr val="dk1"/>
                </a:solidFill>
                <a:latin typeface="Lato"/>
                <a:ea typeface="Lato"/>
                <a:cs typeface="Lato"/>
                <a:sym typeface="Lato"/>
              </a:defRPr>
            </a:lvl1pPr>
            <a:lvl2pPr indent="-330200" lvl="1" marL="914400" marR="0" rtl="0" algn="l">
              <a:lnSpc>
                <a:spcPct val="100000"/>
              </a:lnSpc>
              <a:spcBef>
                <a:spcPts val="0"/>
              </a:spcBef>
              <a:spcAft>
                <a:spcPts val="0"/>
              </a:spcAft>
              <a:buClr>
                <a:srgbClr val="74489D"/>
              </a:buClr>
              <a:buSzPts val="1600"/>
              <a:buFont typeface="Lato"/>
              <a:buChar char="○"/>
              <a:defRPr b="0" i="0" sz="1600" u="none" cap="none" strike="noStrike">
                <a:solidFill>
                  <a:schemeClr val="dk1"/>
                </a:solidFill>
                <a:latin typeface="Lato"/>
                <a:ea typeface="Lato"/>
                <a:cs typeface="Lato"/>
                <a:sym typeface="Lato"/>
              </a:defRPr>
            </a:lvl2pPr>
            <a:lvl3pPr indent="-317500" lvl="2" marL="1371600" marR="0" rtl="0" algn="l">
              <a:lnSpc>
                <a:spcPct val="100000"/>
              </a:lnSpc>
              <a:spcBef>
                <a:spcPts val="0"/>
              </a:spcBef>
              <a:spcAft>
                <a:spcPts val="0"/>
              </a:spcAft>
              <a:buClr>
                <a:srgbClr val="74489D"/>
              </a:buClr>
              <a:buSzPts val="1400"/>
              <a:buFont typeface="Lato"/>
              <a:buChar char="○"/>
              <a:defRPr b="0" i="0" sz="1400" u="none" cap="none" strike="noStrike">
                <a:solidFill>
                  <a:schemeClr val="dk1"/>
                </a:solidFill>
                <a:latin typeface="Lato"/>
                <a:ea typeface="Lato"/>
                <a:cs typeface="Lato"/>
                <a:sym typeface="Lato"/>
              </a:defRPr>
            </a:lvl3pPr>
            <a:lvl4pPr indent="-317500" lvl="3" marL="1828800" marR="0" rtl="0" algn="l">
              <a:lnSpc>
                <a:spcPct val="100000"/>
              </a:lnSpc>
              <a:spcBef>
                <a:spcPts val="0"/>
              </a:spcBef>
              <a:spcAft>
                <a:spcPts val="0"/>
              </a:spcAft>
              <a:buClr>
                <a:srgbClr val="74489D"/>
              </a:buClr>
              <a:buSzPts val="1400"/>
              <a:buFont typeface="Lato"/>
              <a:buChar char="○"/>
              <a:defRPr b="0" i="0" sz="1400" u="none" cap="none" strike="noStrike">
                <a:solidFill>
                  <a:schemeClr val="dk1"/>
                </a:solidFill>
                <a:latin typeface="Lato"/>
                <a:ea typeface="Lato"/>
                <a:cs typeface="Lato"/>
                <a:sym typeface="Lato"/>
              </a:defRPr>
            </a:lvl4pPr>
            <a:lvl5pPr indent="-317500" lvl="4" marL="2286000" marR="0" rtl="0" algn="l">
              <a:lnSpc>
                <a:spcPct val="100000"/>
              </a:lnSpc>
              <a:spcBef>
                <a:spcPts val="0"/>
              </a:spcBef>
              <a:spcAft>
                <a:spcPts val="0"/>
              </a:spcAft>
              <a:buClr>
                <a:srgbClr val="74489D"/>
              </a:buClr>
              <a:buSzPts val="1400"/>
              <a:buFont typeface="Lato"/>
              <a:buChar char="○"/>
              <a:defRPr b="0" i="0" sz="1400" u="none" cap="none" strike="noStrike">
                <a:solidFill>
                  <a:schemeClr val="dk1"/>
                </a:solidFill>
                <a:latin typeface="Lato"/>
                <a:ea typeface="Lato"/>
                <a:cs typeface="Lato"/>
                <a:sym typeface="Lato"/>
              </a:defRPr>
            </a:lvl5pPr>
            <a:lvl6pPr indent="-317500" lvl="5" marL="2743200" marR="0" rtl="0" algn="l">
              <a:lnSpc>
                <a:spcPct val="100000"/>
              </a:lnSpc>
              <a:spcBef>
                <a:spcPts val="0"/>
              </a:spcBef>
              <a:spcAft>
                <a:spcPts val="0"/>
              </a:spcAft>
              <a:buClr>
                <a:srgbClr val="74489D"/>
              </a:buClr>
              <a:buSzPts val="1400"/>
              <a:buFont typeface="Lato"/>
              <a:buChar char="○"/>
              <a:defRPr b="0" i="0" sz="1400" u="none" cap="none" strike="noStrike">
                <a:solidFill>
                  <a:schemeClr val="dk1"/>
                </a:solidFill>
                <a:latin typeface="Lato"/>
                <a:ea typeface="Lato"/>
                <a:cs typeface="Lato"/>
                <a:sym typeface="Lato"/>
              </a:defRPr>
            </a:lvl6pPr>
            <a:lvl7pPr indent="-317500" lvl="6" marL="3200400" marR="0" rtl="0" algn="l">
              <a:lnSpc>
                <a:spcPct val="100000"/>
              </a:lnSpc>
              <a:spcBef>
                <a:spcPts val="0"/>
              </a:spcBef>
              <a:spcAft>
                <a:spcPts val="0"/>
              </a:spcAft>
              <a:buClr>
                <a:srgbClr val="74489D"/>
              </a:buClr>
              <a:buSzPts val="1400"/>
              <a:buFont typeface="Lato"/>
              <a:buChar char="○"/>
              <a:defRPr b="0" i="0" sz="1400" u="none" cap="none" strike="noStrike">
                <a:solidFill>
                  <a:schemeClr val="dk1"/>
                </a:solidFill>
                <a:latin typeface="Lato"/>
                <a:ea typeface="Lato"/>
                <a:cs typeface="Lato"/>
                <a:sym typeface="Lato"/>
              </a:defRPr>
            </a:lvl7pPr>
            <a:lvl8pPr indent="-317500" lvl="7" marL="3657600" marR="0" rtl="0" algn="l">
              <a:lnSpc>
                <a:spcPct val="100000"/>
              </a:lnSpc>
              <a:spcBef>
                <a:spcPts val="0"/>
              </a:spcBef>
              <a:spcAft>
                <a:spcPts val="0"/>
              </a:spcAft>
              <a:buClr>
                <a:srgbClr val="74489D"/>
              </a:buClr>
              <a:buSzPts val="1400"/>
              <a:buFont typeface="Lato"/>
              <a:buChar char="○"/>
              <a:defRPr b="0" i="0" sz="1400" u="none" cap="none" strike="noStrike">
                <a:solidFill>
                  <a:schemeClr val="dk1"/>
                </a:solidFill>
                <a:latin typeface="Lato"/>
                <a:ea typeface="Lato"/>
                <a:cs typeface="Lato"/>
                <a:sym typeface="Lato"/>
              </a:defRPr>
            </a:lvl8pPr>
            <a:lvl9pPr indent="-317500" lvl="8" marL="4114800" marR="0" rtl="0" algn="l">
              <a:lnSpc>
                <a:spcPct val="100000"/>
              </a:lnSpc>
              <a:spcBef>
                <a:spcPts val="0"/>
              </a:spcBef>
              <a:spcAft>
                <a:spcPts val="0"/>
              </a:spcAft>
              <a:buClr>
                <a:srgbClr val="74489D"/>
              </a:buClr>
              <a:buSzPts val="1400"/>
              <a:buFont typeface="Lato"/>
              <a:buChar char="○"/>
              <a:defRPr b="0" i="0" sz="1400" u="none" cap="none" strike="noStrike">
                <a:solidFill>
                  <a:schemeClr val="dk1"/>
                </a:solidFill>
                <a:latin typeface="Lato"/>
                <a:ea typeface="Lato"/>
                <a:cs typeface="Lato"/>
                <a:sym typeface="Lato"/>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image" Target="../media/image1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 Id="rId3" Type="http://schemas.openxmlformats.org/officeDocument/2006/relationships/image" Target="../media/image1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 Id="rId3" Type="http://schemas.openxmlformats.org/officeDocument/2006/relationships/image" Target="../media/image17.png"/><Relationship Id="rId4" Type="http://schemas.openxmlformats.org/officeDocument/2006/relationships/image" Target="../media/image21.png"/><Relationship Id="rId5" Type="http://schemas.openxmlformats.org/officeDocument/2006/relationships/image" Target="../media/image20.png"/><Relationship Id="rId6" Type="http://schemas.openxmlformats.org/officeDocument/2006/relationships/image" Target="../media/image36.png"/><Relationship Id="rId7" Type="http://schemas.openxmlformats.org/officeDocument/2006/relationships/image" Target="../media/image15.jpg"/><Relationship Id="rId8" Type="http://schemas.openxmlformats.org/officeDocument/2006/relationships/image" Target="../media/image1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 Id="rId3" Type="http://schemas.openxmlformats.org/officeDocument/2006/relationships/image" Target="../media/image17.png"/><Relationship Id="rId4" Type="http://schemas.openxmlformats.org/officeDocument/2006/relationships/image" Target="../media/image21.png"/><Relationship Id="rId5" Type="http://schemas.openxmlformats.org/officeDocument/2006/relationships/image" Target="../media/image20.png"/><Relationship Id="rId6" Type="http://schemas.openxmlformats.org/officeDocument/2006/relationships/image" Target="../media/image36.png"/><Relationship Id="rId7" Type="http://schemas.openxmlformats.org/officeDocument/2006/relationships/image" Target="../media/image15.jpg"/><Relationship Id="rId8" Type="http://schemas.openxmlformats.org/officeDocument/2006/relationships/image" Target="../media/image1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 Id="rId3" Type="http://schemas.openxmlformats.org/officeDocument/2006/relationships/image" Target="../media/image1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 Id="rId3" Type="http://schemas.openxmlformats.org/officeDocument/2006/relationships/image" Target="../media/image1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 Id="rId3" Type="http://schemas.openxmlformats.org/officeDocument/2006/relationships/image" Target="../media/image1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 Id="rId3" Type="http://schemas.openxmlformats.org/officeDocument/2006/relationships/image" Target="../media/image1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 Id="rId3" Type="http://schemas.openxmlformats.org/officeDocument/2006/relationships/image" Target="../media/image17.png"/><Relationship Id="rId4" Type="http://schemas.openxmlformats.org/officeDocument/2006/relationships/image" Target="../media/image22.png"/><Relationship Id="rId5" Type="http://schemas.openxmlformats.org/officeDocument/2006/relationships/image" Target="../media/image1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1.xml"/><Relationship Id="rId3" Type="http://schemas.openxmlformats.org/officeDocument/2006/relationships/image" Target="../media/image17.png"/><Relationship Id="rId4" Type="http://schemas.openxmlformats.org/officeDocument/2006/relationships/image" Target="../media/image22.png"/><Relationship Id="rId5" Type="http://schemas.openxmlformats.org/officeDocument/2006/relationships/image" Target="../media/image1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4.xml"/><Relationship Id="rId3" Type="http://schemas.openxmlformats.org/officeDocument/2006/relationships/image" Target="../media/image24.png"/><Relationship Id="rId4" Type="http://schemas.openxmlformats.org/officeDocument/2006/relationships/image" Target="../media/image21.png"/><Relationship Id="rId5" Type="http://schemas.openxmlformats.org/officeDocument/2006/relationships/image" Target="../media/image20.png"/><Relationship Id="rId6" Type="http://schemas.openxmlformats.org/officeDocument/2006/relationships/image" Target="../media/image36.png"/><Relationship Id="rId7" Type="http://schemas.openxmlformats.org/officeDocument/2006/relationships/image" Target="../media/image1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5.xml"/><Relationship Id="rId3" Type="http://schemas.openxmlformats.org/officeDocument/2006/relationships/image" Target="../media/image16.png"/><Relationship Id="rId4" Type="http://schemas.openxmlformats.org/officeDocument/2006/relationships/image" Target="../media/image24.png"/><Relationship Id="rId5" Type="http://schemas.openxmlformats.org/officeDocument/2006/relationships/image" Target="../media/image21.png"/><Relationship Id="rId6" Type="http://schemas.openxmlformats.org/officeDocument/2006/relationships/image" Target="../media/image36.png"/><Relationship Id="rId7" Type="http://schemas.openxmlformats.org/officeDocument/2006/relationships/image" Target="../media/image2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9.xml"/><Relationship Id="rId3" Type="http://schemas.openxmlformats.org/officeDocument/2006/relationships/hyperlink" Target="https://efape.educacao.sp.gov.br/curriculopaulista/wp-content/uploads/2023/02/Curriculo_Paulista-etapas-Educa%C3%A7%C3%A3o-Infantil-e-Ensino-Fundamental-ISBN.pdf"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1.jpg"/><Relationship Id="rId4" Type="http://schemas.openxmlformats.org/officeDocument/2006/relationships/image" Target="../media/image10.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2.xml"/><Relationship Id="rId3" Type="http://schemas.openxmlformats.org/officeDocument/2006/relationships/image" Target="../media/image18.png"/><Relationship Id="rId4" Type="http://schemas.openxmlformats.org/officeDocument/2006/relationships/image" Target="../media/image19.png"/><Relationship Id="rId5" Type="http://schemas.openxmlformats.org/officeDocument/2006/relationships/image" Target="../media/image27.png"/><Relationship Id="rId6" Type="http://schemas.openxmlformats.org/officeDocument/2006/relationships/image" Target="../media/image23.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3.xml"/><Relationship Id="rId3" Type="http://schemas.openxmlformats.org/officeDocument/2006/relationships/image" Target="../media/image18.png"/><Relationship Id="rId4" Type="http://schemas.openxmlformats.org/officeDocument/2006/relationships/image" Target="../media/image26.png"/><Relationship Id="rId5" Type="http://schemas.openxmlformats.org/officeDocument/2006/relationships/image" Target="../media/image25.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4.xml"/><Relationship Id="rId3" Type="http://schemas.openxmlformats.org/officeDocument/2006/relationships/image" Target="../media/image18.png"/><Relationship Id="rId4" Type="http://schemas.openxmlformats.org/officeDocument/2006/relationships/image" Target="../media/image26.png"/><Relationship Id="rId5" Type="http://schemas.openxmlformats.org/officeDocument/2006/relationships/image" Target="../media/image28.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5.xml"/><Relationship Id="rId3" Type="http://schemas.openxmlformats.org/officeDocument/2006/relationships/image" Target="../media/image18.png"/><Relationship Id="rId4" Type="http://schemas.openxmlformats.org/officeDocument/2006/relationships/image" Target="../media/image26.png"/><Relationship Id="rId5" Type="http://schemas.openxmlformats.org/officeDocument/2006/relationships/image" Target="../media/image29.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6.xml"/><Relationship Id="rId3" Type="http://schemas.openxmlformats.org/officeDocument/2006/relationships/image" Target="../media/image18.png"/><Relationship Id="rId4" Type="http://schemas.openxmlformats.org/officeDocument/2006/relationships/image" Target="../media/image30.png"/><Relationship Id="rId5" Type="http://schemas.openxmlformats.org/officeDocument/2006/relationships/image" Target="../media/image26.png"/><Relationship Id="rId6" Type="http://schemas.openxmlformats.org/officeDocument/2006/relationships/image" Target="../media/image31.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7.xml"/><Relationship Id="rId3" Type="http://schemas.openxmlformats.org/officeDocument/2006/relationships/image" Target="../media/image18.png"/><Relationship Id="rId4" Type="http://schemas.openxmlformats.org/officeDocument/2006/relationships/image" Target="../media/image26.png"/><Relationship Id="rId5" Type="http://schemas.openxmlformats.org/officeDocument/2006/relationships/image" Target="../media/image34.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8.xml"/><Relationship Id="rId3" Type="http://schemas.openxmlformats.org/officeDocument/2006/relationships/image" Target="../media/image18.png"/><Relationship Id="rId4" Type="http://schemas.openxmlformats.org/officeDocument/2006/relationships/image" Target="../media/image26.png"/><Relationship Id="rId5" Type="http://schemas.openxmlformats.org/officeDocument/2006/relationships/image" Target="../media/image33.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11.jp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 Id="rId3" Type="http://schemas.openxmlformats.org/officeDocument/2006/relationships/image" Target="../media/image1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19"/>
          <p:cNvSpPr txBox="1"/>
          <p:nvPr/>
        </p:nvSpPr>
        <p:spPr>
          <a:xfrm>
            <a:off x="615206" y="2665900"/>
            <a:ext cx="10961700" cy="1974300"/>
          </a:xfrm>
          <a:prstGeom prst="rect">
            <a:avLst/>
          </a:prstGeom>
          <a:noFill/>
          <a:ln>
            <a:noFill/>
          </a:ln>
          <a:effectLst>
            <a:outerShdw rotWithShape="0" algn="bl" dir="5400000" dist="63500">
              <a:srgbClr val="000000">
                <a:alpha val="22745"/>
              </a:srgbClr>
            </a:outerShdw>
          </a:effectLst>
        </p:spPr>
        <p:txBody>
          <a:bodyPr anchorCtr="0" anchor="ctr" bIns="24000" lIns="120000" spcFirstLastPara="1" rIns="121900" wrap="square" tIns="24000">
            <a:normAutofit/>
          </a:bodyPr>
          <a:lstStyle/>
          <a:p>
            <a:pPr indent="0" lvl="0" marL="0" marR="0" rtl="0" algn="ctr">
              <a:lnSpc>
                <a:spcPct val="115000"/>
              </a:lnSpc>
              <a:spcBef>
                <a:spcPts val="0"/>
              </a:spcBef>
              <a:spcAft>
                <a:spcPts val="0"/>
              </a:spcAft>
              <a:buClr>
                <a:schemeClr val="dk1"/>
              </a:buClr>
              <a:buSzPts val="1467"/>
              <a:buFont typeface="Arial"/>
              <a:buNone/>
            </a:pPr>
            <a:r>
              <a:rPr b="1" i="0" lang="pt-BR" sz="4800" u="none" cap="none" strike="noStrike">
                <a:solidFill>
                  <a:srgbClr val="000000"/>
                </a:solidFill>
                <a:latin typeface="Grandstander"/>
                <a:ea typeface="Grandstander"/>
                <a:cs typeface="Grandstander"/>
                <a:sym typeface="Grandstander"/>
              </a:rPr>
              <a:t>SEU LOBO</a:t>
            </a:r>
            <a:endParaRPr/>
          </a:p>
        </p:txBody>
      </p:sp>
      <p:sp>
        <p:nvSpPr>
          <p:cNvPr id="129" name="Google Shape;129;p19"/>
          <p:cNvSpPr/>
          <p:nvPr/>
        </p:nvSpPr>
        <p:spPr>
          <a:xfrm flipH="1" rot="-48477">
            <a:off x="10630924" y="396869"/>
            <a:ext cx="1191418" cy="914791"/>
          </a:xfrm>
          <a:prstGeom prst="roundRect">
            <a:avLst>
              <a:gd fmla="val 7293" name="adj"/>
            </a:avLst>
          </a:prstGeom>
          <a:no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Arial"/>
              <a:buNone/>
            </a:pPr>
            <a:r>
              <a:rPr b="0" i="0" lang="pt-BR" sz="5600" u="none" cap="none" strike="noStrike">
                <a:solidFill>
                  <a:schemeClr val="lt1"/>
                </a:solidFill>
                <a:latin typeface="Grandstander Medium"/>
                <a:ea typeface="Grandstander Medium"/>
                <a:cs typeface="Grandstander Medium"/>
                <a:sym typeface="Grandstander Medium"/>
              </a:rPr>
              <a:t>1</a:t>
            </a:r>
            <a:r>
              <a:rPr b="0" baseline="30000" i="0" lang="pt-BR" sz="5600" u="sng" cap="none" strike="noStrike">
                <a:solidFill>
                  <a:schemeClr val="lt1"/>
                </a:solidFill>
                <a:latin typeface="Grandstander Medium"/>
                <a:ea typeface="Grandstander Medium"/>
                <a:cs typeface="Grandstander Medium"/>
                <a:sym typeface="Grandstander Medium"/>
              </a:rPr>
              <a:t>o</a:t>
            </a:r>
            <a:endParaRPr b="0" baseline="30000" i="0" sz="2933" u="sng" cap="none" strike="noStrike">
              <a:solidFill>
                <a:schemeClr val="lt1"/>
              </a:solidFill>
              <a:latin typeface="Arial"/>
              <a:ea typeface="Arial"/>
              <a:cs typeface="Arial"/>
              <a:sym typeface="Arial"/>
            </a:endParaRPr>
          </a:p>
        </p:txBody>
      </p:sp>
      <p:sp>
        <p:nvSpPr>
          <p:cNvPr id="130" name="Google Shape;130;p19"/>
          <p:cNvSpPr/>
          <p:nvPr/>
        </p:nvSpPr>
        <p:spPr>
          <a:xfrm flipH="1">
            <a:off x="315451" y="5541497"/>
            <a:ext cx="2192100" cy="443054"/>
          </a:xfrm>
          <a:prstGeom prst="roundRect">
            <a:avLst>
              <a:gd fmla="val 43258" name="adj"/>
            </a:avLst>
          </a:prstGeom>
          <a:noFill/>
          <a:ln cap="flat" cmpd="sng" w="19050">
            <a:solidFill>
              <a:srgbClr val="00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2133"/>
              <a:buFont typeface="Arial"/>
              <a:buNone/>
            </a:pPr>
            <a:r>
              <a:rPr b="0" i="0" lang="pt-BR" sz="2133" u="none" cap="none" strike="noStrike">
                <a:solidFill>
                  <a:srgbClr val="000000"/>
                </a:solidFill>
                <a:latin typeface="Grandstander Medium"/>
                <a:ea typeface="Grandstander Medium"/>
                <a:cs typeface="Grandstander Medium"/>
                <a:sym typeface="Grandstander Medium"/>
              </a:rPr>
              <a:t>2</a:t>
            </a:r>
            <a:r>
              <a:rPr b="0" baseline="30000" i="0" lang="pt-BR" sz="2133" u="sng" cap="none" strike="noStrike">
                <a:solidFill>
                  <a:srgbClr val="000000"/>
                </a:solidFill>
                <a:latin typeface="Grandstander Medium"/>
                <a:ea typeface="Grandstander Medium"/>
                <a:cs typeface="Grandstander Medium"/>
                <a:sym typeface="Grandstander Medium"/>
              </a:rPr>
              <a:t>o</a:t>
            </a:r>
            <a:r>
              <a:rPr b="0" i="0" lang="pt-BR" sz="2133" u="none" cap="none" strike="noStrike">
                <a:solidFill>
                  <a:srgbClr val="000000"/>
                </a:solidFill>
                <a:latin typeface="Grandstander Medium"/>
                <a:ea typeface="Grandstander Medium"/>
                <a:cs typeface="Grandstander Medium"/>
                <a:sym typeface="Grandstander Medium"/>
              </a:rPr>
              <a:t> BIMESTRE</a:t>
            </a:r>
            <a:endParaRPr b="0" i="0" sz="2133" u="none" cap="none" strike="noStrike">
              <a:solidFill>
                <a:srgbClr val="000000"/>
              </a:solidFill>
              <a:latin typeface="Arial"/>
              <a:ea typeface="Arial"/>
              <a:cs typeface="Arial"/>
              <a:sym typeface="Arial"/>
            </a:endParaRPr>
          </a:p>
        </p:txBody>
      </p:sp>
      <p:sp>
        <p:nvSpPr>
          <p:cNvPr id="131" name="Google Shape;131;p19"/>
          <p:cNvSpPr/>
          <p:nvPr/>
        </p:nvSpPr>
        <p:spPr>
          <a:xfrm>
            <a:off x="280432" y="6070178"/>
            <a:ext cx="4922400" cy="440100"/>
          </a:xfrm>
          <a:prstGeom prst="roundRect">
            <a:avLst>
              <a:gd fmla="val 49047" name="adj"/>
            </a:avLst>
          </a:prstGeom>
          <a:noFill/>
          <a:ln cap="flat" cmpd="sng" w="19050">
            <a:solidFill>
              <a:srgbClr val="00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2133"/>
              <a:buFont typeface="Arial"/>
              <a:buNone/>
            </a:pPr>
            <a:r>
              <a:rPr b="0" i="0" lang="pt-BR" sz="2133" u="none" cap="none" strike="noStrike">
                <a:solidFill>
                  <a:srgbClr val="000000"/>
                </a:solidFill>
                <a:latin typeface="Grandstander Medium"/>
                <a:ea typeface="Grandstander Medium"/>
                <a:cs typeface="Grandstander Medium"/>
                <a:sym typeface="Grandstander Medium"/>
              </a:rPr>
              <a:t>ENSINO FUNDAMENTAL: ANOS INICIAIS</a:t>
            </a:r>
            <a:endParaRPr b="0" i="0" sz="2133" u="none" cap="none" strike="noStrike">
              <a:solidFill>
                <a:srgbClr val="000000"/>
              </a:solidFill>
              <a:latin typeface="Arial"/>
              <a:ea typeface="Arial"/>
              <a:cs typeface="Arial"/>
              <a:sym typeface="Arial"/>
            </a:endParaRPr>
          </a:p>
        </p:txBody>
      </p:sp>
      <p:sp>
        <p:nvSpPr>
          <p:cNvPr id="132" name="Google Shape;132;p19"/>
          <p:cNvSpPr/>
          <p:nvPr/>
        </p:nvSpPr>
        <p:spPr>
          <a:xfrm rot="-120032">
            <a:off x="5340490" y="2271647"/>
            <a:ext cx="1503917" cy="478495"/>
          </a:xfrm>
          <a:prstGeom prst="roundRect">
            <a:avLst>
              <a:gd fmla="val 47917" name="adj"/>
            </a:avLst>
          </a:prstGeom>
          <a:solidFill>
            <a:srgbClr val="DE632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0" i="0" lang="pt-BR" sz="2400" u="none" cap="none" strike="noStrike">
                <a:solidFill>
                  <a:srgbClr val="FFFFFF"/>
                </a:solidFill>
                <a:latin typeface="Grandstander SemiBold"/>
                <a:ea typeface="Grandstander SemiBold"/>
                <a:cs typeface="Grandstander SemiBold"/>
                <a:sym typeface="Grandstander SemiBold"/>
              </a:rPr>
              <a:t>AULA 04</a:t>
            </a:r>
            <a:endParaRPr b="0" i="0" sz="1400" u="none" cap="none" strike="noStrike">
              <a:solidFill>
                <a:srgbClr val="000000"/>
              </a:solidFill>
              <a:latin typeface="Arial"/>
              <a:ea typeface="Arial"/>
              <a:cs typeface="Arial"/>
              <a:sym typeface="Arial"/>
            </a:endParaRPr>
          </a:p>
        </p:txBody>
      </p:sp>
      <p:sp>
        <p:nvSpPr>
          <p:cNvPr id="133" name="Google Shape;133;p19"/>
          <p:cNvSpPr/>
          <p:nvPr/>
        </p:nvSpPr>
        <p:spPr>
          <a:xfrm rot="-59887">
            <a:off x="4283261" y="4638286"/>
            <a:ext cx="3633851" cy="498982"/>
          </a:xfrm>
          <a:prstGeom prst="roundRect">
            <a:avLst>
              <a:gd fmla="val 30970" name="adj"/>
            </a:avLst>
          </a:prstGeom>
          <a:solidFill>
            <a:srgbClr val="DE632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0" i="0" lang="pt-BR" sz="2400" u="none" cap="none" strike="noStrike">
                <a:solidFill>
                  <a:srgbClr val="FFFFFF"/>
                </a:solidFill>
                <a:latin typeface="Grandstander SemiBold"/>
                <a:ea typeface="Grandstander SemiBold"/>
                <a:cs typeface="Grandstander SemiBold"/>
                <a:sym typeface="Grandstander SemiBold"/>
              </a:rPr>
              <a:t>LÍNGUA PORTUGUESA</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grpSp>
        <p:nvGrpSpPr>
          <p:cNvPr id="213" name="Google Shape;213;p28"/>
          <p:cNvGrpSpPr/>
          <p:nvPr/>
        </p:nvGrpSpPr>
        <p:grpSpPr>
          <a:xfrm>
            <a:off x="9098537" y="339559"/>
            <a:ext cx="2453470" cy="447532"/>
            <a:chOff x="305605" y="2234344"/>
            <a:chExt cx="2453470" cy="447532"/>
          </a:xfrm>
        </p:grpSpPr>
        <p:sp>
          <p:nvSpPr>
            <p:cNvPr id="214" name="Google Shape;214;p28"/>
            <p:cNvSpPr/>
            <p:nvPr/>
          </p:nvSpPr>
          <p:spPr>
            <a:xfrm>
              <a:off x="428150" y="2362131"/>
              <a:ext cx="2330925" cy="302955"/>
            </a:xfrm>
            <a:prstGeom prst="roundRect">
              <a:avLst>
                <a:gd fmla="val 50000" name="adj"/>
              </a:avLst>
            </a:prstGeom>
            <a:solidFill>
              <a:srgbClr val="BD68C1"/>
            </a:solidFill>
            <a:ln cap="flat" cmpd="sng" w="19050">
              <a:solidFill>
                <a:srgbClr val="A839AD"/>
              </a:solidFill>
              <a:prstDash val="solid"/>
              <a:round/>
              <a:headEnd len="sm" w="sm" type="none"/>
              <a:tailEnd len="sm" w="sm" type="none"/>
            </a:ln>
          </p:spPr>
          <p:txBody>
            <a:bodyPr anchorCtr="0" anchor="t" bIns="0" lIns="72000" spcFirstLastPara="1" rIns="108000" wrap="square" tIns="0">
              <a:noAutofit/>
            </a:bodyPr>
            <a:lstStyle/>
            <a:p>
              <a:pPr indent="0" lvl="0" marL="0" marR="0" rtl="0" algn="r">
                <a:lnSpc>
                  <a:spcPct val="100000"/>
                </a:lnSpc>
                <a:spcBef>
                  <a:spcPts val="0"/>
                </a:spcBef>
                <a:spcAft>
                  <a:spcPts val="0"/>
                </a:spcAft>
                <a:buNone/>
              </a:pPr>
              <a:r>
                <a:rPr b="1" i="0" lang="pt-BR" sz="1400" u="none" cap="none" strike="noStrike">
                  <a:solidFill>
                    <a:schemeClr val="lt1"/>
                  </a:solidFill>
                  <a:latin typeface="Grandstander"/>
                  <a:ea typeface="Grandstander"/>
                  <a:cs typeface="Grandstander"/>
                  <a:sym typeface="Grandstander"/>
                </a:rPr>
                <a:t>LEITURA INDEPENDENTE</a:t>
              </a:r>
              <a:endParaRPr/>
            </a:p>
          </p:txBody>
        </p:sp>
        <p:pic>
          <p:nvPicPr>
            <p:cNvPr id="215" name="Google Shape;215;p28"/>
            <p:cNvPicPr preferRelativeResize="0"/>
            <p:nvPr/>
          </p:nvPicPr>
          <p:blipFill rotWithShape="1">
            <a:blip r:embed="rId3">
              <a:alphaModFix/>
            </a:blip>
            <a:srcRect b="0" l="0" r="0" t="0"/>
            <a:stretch/>
          </p:blipFill>
          <p:spPr>
            <a:xfrm>
              <a:off x="305605" y="2234344"/>
              <a:ext cx="463516" cy="447532"/>
            </a:xfrm>
            <a:prstGeom prst="rect">
              <a:avLst/>
            </a:prstGeom>
            <a:noFill/>
            <a:ln>
              <a:noFill/>
            </a:ln>
          </p:spPr>
        </p:pic>
      </p:grpSp>
      <p:sp>
        <p:nvSpPr>
          <p:cNvPr id="216" name="Google Shape;216;p28"/>
          <p:cNvSpPr txBox="1"/>
          <p:nvPr/>
        </p:nvSpPr>
        <p:spPr>
          <a:xfrm>
            <a:off x="972370" y="2201236"/>
            <a:ext cx="9618300" cy="533400"/>
          </a:xfrm>
          <a:prstGeom prst="rect">
            <a:avLst/>
          </a:prstGeom>
          <a:noFill/>
          <a:ln>
            <a:noFill/>
          </a:ln>
        </p:spPr>
        <p:txBody>
          <a:bodyPr anchorCtr="0" anchor="t" bIns="60925" lIns="121900" spcFirstLastPara="1" rIns="121900" wrap="square" tIns="60925">
            <a:spAutoFit/>
          </a:bodyPr>
          <a:lstStyle/>
          <a:p>
            <a:pPr indent="0" lvl="0" marL="0" marR="0" rtl="0" algn="ctr">
              <a:lnSpc>
                <a:spcPct val="100000"/>
              </a:lnSpc>
              <a:spcBef>
                <a:spcPts val="0"/>
              </a:spcBef>
              <a:spcAft>
                <a:spcPts val="0"/>
              </a:spcAft>
              <a:buClr>
                <a:srgbClr val="000000"/>
              </a:buClr>
              <a:buSzPts val="2600"/>
              <a:buFont typeface="Arial"/>
              <a:buNone/>
            </a:pPr>
            <a:r>
              <a:rPr b="1" i="0" lang="pt-BR" sz="2600" u="none" cap="none" strike="noStrike">
                <a:solidFill>
                  <a:schemeClr val="dk1"/>
                </a:solidFill>
                <a:latin typeface="Arial"/>
                <a:ea typeface="Arial"/>
                <a:cs typeface="Arial"/>
                <a:sym typeface="Arial"/>
              </a:rPr>
              <a:t>SEU LOBO</a:t>
            </a:r>
            <a:endParaRPr b="0" i="0" sz="2600" u="none" cap="none" strike="noStrike">
              <a:solidFill>
                <a:srgbClr val="000000"/>
              </a:solidFill>
              <a:latin typeface="Arial"/>
              <a:ea typeface="Arial"/>
              <a:cs typeface="Arial"/>
              <a:sym typeface="Arial"/>
            </a:endParaRPr>
          </a:p>
        </p:txBody>
      </p:sp>
      <p:sp>
        <p:nvSpPr>
          <p:cNvPr id="217" name="Google Shape;217;p28"/>
          <p:cNvSpPr txBox="1"/>
          <p:nvPr/>
        </p:nvSpPr>
        <p:spPr>
          <a:xfrm>
            <a:off x="972370" y="2734716"/>
            <a:ext cx="9618300" cy="2586000"/>
          </a:xfrm>
          <a:prstGeom prst="rect">
            <a:avLst/>
          </a:prstGeom>
          <a:noFill/>
          <a:ln>
            <a:noFill/>
          </a:ln>
        </p:spPr>
        <p:txBody>
          <a:bodyPr anchorCtr="0" anchor="t" bIns="60925" lIns="121900" spcFirstLastPara="1" rIns="121900" wrap="square" tIns="60925">
            <a:spAutoFit/>
          </a:bodyPr>
          <a:lstStyle/>
          <a:p>
            <a:pPr indent="0" lvl="0" marL="0" marR="0" rtl="0" algn="ctr">
              <a:lnSpc>
                <a:spcPct val="100000"/>
              </a:lnSpc>
              <a:spcBef>
                <a:spcPts val="0"/>
              </a:spcBef>
              <a:spcAft>
                <a:spcPts val="0"/>
              </a:spcAft>
              <a:buClr>
                <a:srgbClr val="000000"/>
              </a:buClr>
              <a:buSzPts val="2600"/>
              <a:buFont typeface="Arial"/>
              <a:buNone/>
            </a:pPr>
            <a:r>
              <a:rPr b="0" i="0" lang="pt-BR" sz="2600" u="none" cap="none" strike="noStrike">
                <a:solidFill>
                  <a:srgbClr val="000000"/>
                </a:solidFill>
                <a:latin typeface="Arial"/>
                <a:ea typeface="Arial"/>
                <a:cs typeface="Arial"/>
                <a:sym typeface="Arial"/>
              </a:rPr>
              <a:t>[...]</a:t>
            </a:r>
            <a:endParaRPr b="0" i="0" sz="2600" u="none" cap="none" strike="noStrike">
              <a:solidFill>
                <a:srgbClr val="000000"/>
              </a:solidFill>
              <a:latin typeface="Arial"/>
              <a:ea typeface="Arial"/>
              <a:cs typeface="Arial"/>
              <a:sym typeface="Arial"/>
            </a:endParaRPr>
          </a:p>
          <a:p>
            <a:pPr indent="0" lvl="0" marL="0" marR="0" rtl="0" algn="ctr">
              <a:lnSpc>
                <a:spcPct val="100000"/>
              </a:lnSpc>
              <a:spcBef>
                <a:spcPts val="800"/>
              </a:spcBef>
              <a:spcAft>
                <a:spcPts val="0"/>
              </a:spcAft>
              <a:buClr>
                <a:srgbClr val="000000"/>
              </a:buClr>
              <a:buSzPts val="2600"/>
              <a:buFont typeface="Arial"/>
              <a:buNone/>
            </a:pPr>
            <a:r>
              <a:rPr b="0" i="0" lang="pt-BR" sz="2600" u="none" cap="none" strike="noStrike">
                <a:solidFill>
                  <a:srgbClr val="000000"/>
                </a:solidFill>
                <a:latin typeface="Arial"/>
                <a:ea typeface="Arial"/>
                <a:cs typeface="Arial"/>
                <a:sym typeface="Arial"/>
              </a:rPr>
              <a:t>SEU LOBO, POR QUE ESSE NARIZ TÃO GRANDE?</a:t>
            </a:r>
            <a:endParaRPr b="0" i="0" sz="2600" u="none" cap="none" strike="noStrike">
              <a:solidFill>
                <a:srgbClr val="000000"/>
              </a:solidFill>
              <a:latin typeface="Arial"/>
              <a:ea typeface="Arial"/>
              <a:cs typeface="Arial"/>
              <a:sym typeface="Arial"/>
            </a:endParaRPr>
          </a:p>
          <a:p>
            <a:pPr indent="0" lvl="0" marL="0" marR="0" rtl="0" algn="ctr">
              <a:lnSpc>
                <a:spcPct val="100000"/>
              </a:lnSpc>
              <a:spcBef>
                <a:spcPts val="800"/>
              </a:spcBef>
              <a:spcAft>
                <a:spcPts val="0"/>
              </a:spcAft>
              <a:buClr>
                <a:srgbClr val="000000"/>
              </a:buClr>
              <a:buSzPts val="2600"/>
              <a:buFont typeface="Arial"/>
              <a:buNone/>
            </a:pPr>
            <a:r>
              <a:rPr b="0" i="0" lang="pt-BR" sz="2600" u="none" cap="none" strike="noStrike">
                <a:solidFill>
                  <a:srgbClr val="000000"/>
                </a:solidFill>
                <a:latin typeface="Arial"/>
                <a:ea typeface="Arial"/>
                <a:cs typeface="Arial"/>
                <a:sym typeface="Arial"/>
              </a:rPr>
              <a:t> PRA TE CHEIRAR, CHAPEUZINHO. </a:t>
            </a:r>
            <a:endParaRPr b="0" i="0" sz="2600" u="none" cap="none" strike="noStrike">
              <a:solidFill>
                <a:srgbClr val="000000"/>
              </a:solidFill>
              <a:latin typeface="Arial"/>
              <a:ea typeface="Arial"/>
              <a:cs typeface="Arial"/>
              <a:sym typeface="Arial"/>
            </a:endParaRPr>
          </a:p>
          <a:p>
            <a:pPr indent="0" lvl="0" marL="0" marR="0" rtl="0" algn="ctr">
              <a:lnSpc>
                <a:spcPct val="100000"/>
              </a:lnSpc>
              <a:spcBef>
                <a:spcPts val="800"/>
              </a:spcBef>
              <a:spcAft>
                <a:spcPts val="0"/>
              </a:spcAft>
              <a:buClr>
                <a:srgbClr val="000000"/>
              </a:buClr>
              <a:buSzPts val="2600"/>
              <a:buFont typeface="Arial"/>
              <a:buNone/>
            </a:pPr>
            <a:r>
              <a:rPr b="0" i="0" lang="pt-BR" sz="2600" u="none" cap="none" strike="noStrike">
                <a:solidFill>
                  <a:srgbClr val="000000"/>
                </a:solidFill>
                <a:latin typeface="Arial"/>
                <a:ea typeface="Arial"/>
                <a:cs typeface="Arial"/>
                <a:sym typeface="Arial"/>
              </a:rPr>
              <a:t>SEU LOBO, POR QUE ESSA BOCA TÃO GRANDE?</a:t>
            </a:r>
            <a:endParaRPr b="0" i="0" sz="2600" u="none" cap="none" strike="noStrike">
              <a:solidFill>
                <a:srgbClr val="000000"/>
              </a:solidFill>
              <a:latin typeface="Arial"/>
              <a:ea typeface="Arial"/>
              <a:cs typeface="Arial"/>
              <a:sym typeface="Arial"/>
            </a:endParaRPr>
          </a:p>
          <a:p>
            <a:pPr indent="0" lvl="0" marL="0" marR="0" rtl="0" algn="ctr">
              <a:lnSpc>
                <a:spcPct val="100000"/>
              </a:lnSpc>
              <a:spcBef>
                <a:spcPts val="800"/>
              </a:spcBef>
              <a:spcAft>
                <a:spcPts val="0"/>
              </a:spcAft>
              <a:buClr>
                <a:srgbClr val="000000"/>
              </a:buClr>
              <a:buSzPts val="2600"/>
              <a:buFont typeface="Arial"/>
              <a:buNone/>
            </a:pPr>
            <a:r>
              <a:rPr b="0" i="0" lang="pt-BR" sz="2600" u="none" cap="none" strike="noStrike">
                <a:solidFill>
                  <a:srgbClr val="000000"/>
                </a:solidFill>
                <a:latin typeface="Arial"/>
                <a:ea typeface="Arial"/>
                <a:cs typeface="Arial"/>
                <a:sym typeface="Arial"/>
              </a:rPr>
              <a:t> AH, DEIXA DE SER ENJOADA, CHAPEUZINHO!</a:t>
            </a:r>
            <a:endParaRPr b="0" i="0" sz="2600" u="none" cap="none" strike="noStrike">
              <a:solidFill>
                <a:srgbClr val="000000"/>
              </a:solidFill>
              <a:latin typeface="Arial"/>
              <a:ea typeface="Arial"/>
              <a:cs typeface="Arial"/>
              <a:sym typeface="Arial"/>
            </a:endParaRPr>
          </a:p>
        </p:txBody>
      </p:sp>
      <p:sp>
        <p:nvSpPr>
          <p:cNvPr id="218" name="Google Shape;218;p28"/>
          <p:cNvSpPr txBox="1"/>
          <p:nvPr/>
        </p:nvSpPr>
        <p:spPr>
          <a:xfrm>
            <a:off x="426356" y="1061494"/>
            <a:ext cx="11245200" cy="923259"/>
          </a:xfrm>
          <a:prstGeom prst="rect">
            <a:avLst/>
          </a:prstGeom>
          <a:noFill/>
          <a:ln>
            <a:noFill/>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Clr>
                <a:srgbClr val="000000"/>
              </a:buClr>
              <a:buSzPts val="2600"/>
              <a:buFont typeface="Arial"/>
              <a:buNone/>
            </a:pPr>
            <a:r>
              <a:rPr b="1" i="0" lang="pt-BR" sz="2600" u="none" cap="none" strike="noStrike">
                <a:solidFill>
                  <a:srgbClr val="7030A0"/>
                </a:solidFill>
                <a:latin typeface="Arial"/>
                <a:ea typeface="Arial"/>
                <a:cs typeface="Arial"/>
                <a:sym typeface="Arial"/>
              </a:rPr>
              <a:t>5. </a:t>
            </a:r>
            <a:r>
              <a:rPr b="0" i="0" lang="pt-BR" sz="2600" u="none" cap="none" strike="noStrike">
                <a:solidFill>
                  <a:srgbClr val="231F20"/>
                </a:solidFill>
                <a:latin typeface="Arial"/>
                <a:ea typeface="Arial"/>
                <a:cs typeface="Arial"/>
                <a:sym typeface="Arial"/>
              </a:rPr>
              <a:t>SUBLINHE NO TEXTO A PALAVRA QUE COMEÇA COM A LETRA </a:t>
            </a:r>
            <a:r>
              <a:rPr b="1" i="0" lang="pt-BR" sz="2600" u="none" cap="none" strike="noStrike">
                <a:solidFill>
                  <a:srgbClr val="231F20"/>
                </a:solidFill>
                <a:latin typeface="Arial"/>
                <a:ea typeface="Arial"/>
                <a:cs typeface="Arial"/>
                <a:sym typeface="Arial"/>
              </a:rPr>
              <a:t>L </a:t>
            </a:r>
            <a:r>
              <a:rPr b="0" i="0" lang="pt-BR" sz="2600" u="none" cap="none" strike="noStrike">
                <a:solidFill>
                  <a:srgbClr val="231F20"/>
                </a:solidFill>
                <a:latin typeface="Arial"/>
                <a:ea typeface="Arial"/>
                <a:cs typeface="Arial"/>
                <a:sym typeface="Arial"/>
              </a:rPr>
              <a:t>TODAS AS VEZES QUE ELA APARECER.</a:t>
            </a:r>
            <a:endParaRPr b="0" i="0" sz="2600" u="none" cap="none" strike="noStrike">
              <a:solidFill>
                <a:srgbClr val="000000"/>
              </a:solidFill>
              <a:latin typeface="Arial"/>
              <a:ea typeface="Arial"/>
              <a:cs typeface="Arial"/>
              <a:sym typeface="Arial"/>
            </a:endParaRPr>
          </a:p>
        </p:txBody>
      </p:sp>
      <p:sp>
        <p:nvSpPr>
          <p:cNvPr id="219" name="Google Shape;219;p28"/>
          <p:cNvSpPr txBox="1"/>
          <p:nvPr/>
        </p:nvSpPr>
        <p:spPr>
          <a:xfrm>
            <a:off x="2614528" y="6021393"/>
            <a:ext cx="8808438" cy="369261"/>
          </a:xfrm>
          <a:prstGeom prst="rect">
            <a:avLst/>
          </a:prstGeom>
          <a:noFill/>
          <a:ln>
            <a:noFill/>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Clr>
                <a:srgbClr val="000000"/>
              </a:buClr>
              <a:buSzPts val="1600"/>
              <a:buFont typeface="Arial"/>
              <a:buNone/>
            </a:pPr>
            <a:r>
              <a:rPr b="0" i="0" lang="pt-BR" sz="1600" u="none" cap="none" strike="noStrike">
                <a:solidFill>
                  <a:srgbClr val="000000"/>
                </a:solidFill>
                <a:latin typeface="Arial"/>
                <a:ea typeface="Arial"/>
                <a:cs typeface="Arial"/>
                <a:sym typeface="Arial"/>
              </a:rPr>
              <a:t>CAPPARELLI, SÉRGIO. </a:t>
            </a:r>
            <a:r>
              <a:rPr b="0" i="1" lang="pt-BR" sz="1600" u="none" cap="none" strike="noStrike">
                <a:solidFill>
                  <a:srgbClr val="000000"/>
                </a:solidFill>
                <a:latin typeface="Arial"/>
                <a:ea typeface="Arial"/>
                <a:cs typeface="Arial"/>
                <a:sym typeface="Arial"/>
              </a:rPr>
              <a:t>111 POEMAS PARA CRIANÇAS.</a:t>
            </a:r>
            <a:r>
              <a:rPr b="0" i="0" lang="pt-BR" sz="1600" u="none" cap="none" strike="noStrike">
                <a:solidFill>
                  <a:srgbClr val="000000"/>
                </a:solidFill>
                <a:latin typeface="Arial"/>
                <a:ea typeface="Arial"/>
                <a:cs typeface="Arial"/>
                <a:sym typeface="Arial"/>
              </a:rPr>
              <a:t> PORTO ALEGRE: LP&amp;M, 2003. </a:t>
            </a:r>
            <a:endParaRPr b="0" i="0" sz="1866" u="none" cap="none" strike="noStrik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29"/>
          <p:cNvSpPr txBox="1"/>
          <p:nvPr/>
        </p:nvSpPr>
        <p:spPr>
          <a:xfrm>
            <a:off x="972370" y="2201236"/>
            <a:ext cx="9618300" cy="533400"/>
          </a:xfrm>
          <a:prstGeom prst="rect">
            <a:avLst/>
          </a:prstGeom>
          <a:noFill/>
          <a:ln>
            <a:noFill/>
          </a:ln>
        </p:spPr>
        <p:txBody>
          <a:bodyPr anchorCtr="0" anchor="t" bIns="60925" lIns="121900" spcFirstLastPara="1" rIns="121900" wrap="square" tIns="60925">
            <a:spAutoFit/>
          </a:bodyPr>
          <a:lstStyle/>
          <a:p>
            <a:pPr indent="0" lvl="0" marL="0" marR="0" rtl="0" algn="ctr">
              <a:lnSpc>
                <a:spcPct val="100000"/>
              </a:lnSpc>
              <a:spcBef>
                <a:spcPts val="0"/>
              </a:spcBef>
              <a:spcAft>
                <a:spcPts val="0"/>
              </a:spcAft>
              <a:buClr>
                <a:srgbClr val="000000"/>
              </a:buClr>
              <a:buSzPts val="2600"/>
              <a:buFont typeface="Arial"/>
              <a:buNone/>
            </a:pPr>
            <a:r>
              <a:rPr b="1" i="0" lang="pt-BR" sz="2600" u="none" cap="none" strike="noStrike">
                <a:solidFill>
                  <a:schemeClr val="dk1"/>
                </a:solidFill>
                <a:latin typeface="Arial"/>
                <a:ea typeface="Arial"/>
                <a:cs typeface="Arial"/>
                <a:sym typeface="Arial"/>
              </a:rPr>
              <a:t>SEU LOBO</a:t>
            </a:r>
            <a:endParaRPr b="0" i="0" sz="2600" u="none" cap="none" strike="noStrike">
              <a:solidFill>
                <a:srgbClr val="000000"/>
              </a:solidFill>
              <a:latin typeface="Arial"/>
              <a:ea typeface="Arial"/>
              <a:cs typeface="Arial"/>
              <a:sym typeface="Arial"/>
            </a:endParaRPr>
          </a:p>
        </p:txBody>
      </p:sp>
      <p:sp>
        <p:nvSpPr>
          <p:cNvPr id="225" name="Google Shape;225;p29"/>
          <p:cNvSpPr txBox="1"/>
          <p:nvPr/>
        </p:nvSpPr>
        <p:spPr>
          <a:xfrm>
            <a:off x="426356" y="1061494"/>
            <a:ext cx="11245200" cy="923259"/>
          </a:xfrm>
          <a:prstGeom prst="rect">
            <a:avLst/>
          </a:prstGeom>
          <a:noFill/>
          <a:ln>
            <a:noFill/>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Clr>
                <a:srgbClr val="000000"/>
              </a:buClr>
              <a:buSzPts val="2600"/>
              <a:buFont typeface="Arial"/>
              <a:buNone/>
            </a:pPr>
            <a:r>
              <a:rPr b="1" i="0" lang="pt-BR" sz="2600" u="none" cap="none" strike="noStrike">
                <a:solidFill>
                  <a:srgbClr val="7030A0"/>
                </a:solidFill>
                <a:latin typeface="Arial"/>
                <a:ea typeface="Arial"/>
                <a:cs typeface="Arial"/>
                <a:sym typeface="Arial"/>
              </a:rPr>
              <a:t>5. </a:t>
            </a:r>
            <a:r>
              <a:rPr b="0" i="0" lang="pt-BR" sz="2600" u="none" cap="none" strike="noStrike">
                <a:solidFill>
                  <a:srgbClr val="231F20"/>
                </a:solidFill>
                <a:latin typeface="Arial"/>
                <a:ea typeface="Arial"/>
                <a:cs typeface="Arial"/>
                <a:sym typeface="Arial"/>
              </a:rPr>
              <a:t>SUBLINHE NO TEXTO A PALAVRA QUE COMEÇA COM A LETRA </a:t>
            </a:r>
            <a:r>
              <a:rPr b="1" i="0" lang="pt-BR" sz="2600" u="none" cap="none" strike="noStrike">
                <a:solidFill>
                  <a:srgbClr val="231F20"/>
                </a:solidFill>
                <a:latin typeface="Arial"/>
                <a:ea typeface="Arial"/>
                <a:cs typeface="Arial"/>
                <a:sym typeface="Arial"/>
              </a:rPr>
              <a:t>L </a:t>
            </a:r>
            <a:r>
              <a:rPr b="0" i="0" lang="pt-BR" sz="2600" u="none" cap="none" strike="noStrike">
                <a:solidFill>
                  <a:srgbClr val="231F20"/>
                </a:solidFill>
                <a:latin typeface="Arial"/>
                <a:ea typeface="Arial"/>
                <a:cs typeface="Arial"/>
                <a:sym typeface="Arial"/>
              </a:rPr>
              <a:t>TODAS AS VEZES QUE ELA APARECER.</a:t>
            </a:r>
            <a:endParaRPr b="0" i="0" sz="2600" u="none" cap="none" strike="noStrike">
              <a:solidFill>
                <a:srgbClr val="000000"/>
              </a:solidFill>
              <a:latin typeface="Arial"/>
              <a:ea typeface="Arial"/>
              <a:cs typeface="Arial"/>
              <a:sym typeface="Arial"/>
            </a:endParaRPr>
          </a:p>
        </p:txBody>
      </p:sp>
      <p:sp>
        <p:nvSpPr>
          <p:cNvPr id="226" name="Google Shape;226;p29"/>
          <p:cNvSpPr txBox="1"/>
          <p:nvPr/>
        </p:nvSpPr>
        <p:spPr>
          <a:xfrm>
            <a:off x="972370" y="2734716"/>
            <a:ext cx="9618300" cy="2586000"/>
          </a:xfrm>
          <a:prstGeom prst="rect">
            <a:avLst/>
          </a:prstGeom>
          <a:noFill/>
          <a:ln>
            <a:noFill/>
          </a:ln>
        </p:spPr>
        <p:txBody>
          <a:bodyPr anchorCtr="0" anchor="t" bIns="60925" lIns="121900" spcFirstLastPara="1" rIns="121900" wrap="square" tIns="60925">
            <a:spAutoFit/>
          </a:bodyPr>
          <a:lstStyle/>
          <a:p>
            <a:pPr indent="0" lvl="0" marL="0" marR="0" rtl="0" algn="ctr">
              <a:lnSpc>
                <a:spcPct val="100000"/>
              </a:lnSpc>
              <a:spcBef>
                <a:spcPts val="0"/>
              </a:spcBef>
              <a:spcAft>
                <a:spcPts val="0"/>
              </a:spcAft>
              <a:buClr>
                <a:srgbClr val="000000"/>
              </a:buClr>
              <a:buSzPts val="2600"/>
              <a:buFont typeface="Arial"/>
              <a:buNone/>
            </a:pPr>
            <a:r>
              <a:rPr b="0" i="0" lang="pt-BR" sz="2600" u="none" cap="none" strike="noStrike">
                <a:solidFill>
                  <a:srgbClr val="000000"/>
                </a:solidFill>
                <a:latin typeface="Arial"/>
                <a:ea typeface="Arial"/>
                <a:cs typeface="Arial"/>
                <a:sym typeface="Arial"/>
              </a:rPr>
              <a:t>[...]</a:t>
            </a:r>
            <a:endParaRPr b="0" i="0" sz="2600" u="none" cap="none" strike="noStrike">
              <a:solidFill>
                <a:srgbClr val="000000"/>
              </a:solidFill>
              <a:latin typeface="Arial"/>
              <a:ea typeface="Arial"/>
              <a:cs typeface="Arial"/>
              <a:sym typeface="Arial"/>
            </a:endParaRPr>
          </a:p>
          <a:p>
            <a:pPr indent="0" lvl="0" marL="0" marR="0" rtl="0" algn="ctr">
              <a:lnSpc>
                <a:spcPct val="100000"/>
              </a:lnSpc>
              <a:spcBef>
                <a:spcPts val="800"/>
              </a:spcBef>
              <a:spcAft>
                <a:spcPts val="0"/>
              </a:spcAft>
              <a:buClr>
                <a:srgbClr val="000000"/>
              </a:buClr>
              <a:buSzPts val="2600"/>
              <a:buFont typeface="Arial"/>
              <a:buNone/>
            </a:pPr>
            <a:r>
              <a:rPr b="0" i="0" lang="pt-BR" sz="2600" u="none" cap="none" strike="noStrike">
                <a:solidFill>
                  <a:srgbClr val="000000"/>
                </a:solidFill>
                <a:latin typeface="Arial"/>
                <a:ea typeface="Arial"/>
                <a:cs typeface="Arial"/>
                <a:sym typeface="Arial"/>
              </a:rPr>
              <a:t>SEU </a:t>
            </a:r>
            <a:r>
              <a:rPr b="0" i="0" lang="pt-BR" sz="2600" u="sng" cap="none" strike="noStrike">
                <a:solidFill>
                  <a:srgbClr val="000000"/>
                </a:solidFill>
                <a:latin typeface="Arial"/>
                <a:ea typeface="Arial"/>
                <a:cs typeface="Arial"/>
                <a:sym typeface="Arial"/>
              </a:rPr>
              <a:t>LOBO,</a:t>
            </a:r>
            <a:r>
              <a:rPr b="0" i="0" lang="pt-BR" sz="2600" u="none" cap="none" strike="noStrike">
                <a:solidFill>
                  <a:srgbClr val="000000"/>
                </a:solidFill>
                <a:latin typeface="Arial"/>
                <a:ea typeface="Arial"/>
                <a:cs typeface="Arial"/>
                <a:sym typeface="Arial"/>
              </a:rPr>
              <a:t> POR QUE ESSE NARIZ TÃO GRANDE?</a:t>
            </a:r>
            <a:endParaRPr b="0" i="0" sz="2600" u="none" cap="none" strike="noStrike">
              <a:solidFill>
                <a:srgbClr val="000000"/>
              </a:solidFill>
              <a:latin typeface="Arial"/>
              <a:ea typeface="Arial"/>
              <a:cs typeface="Arial"/>
              <a:sym typeface="Arial"/>
            </a:endParaRPr>
          </a:p>
          <a:p>
            <a:pPr indent="0" lvl="0" marL="0" marR="0" rtl="0" algn="ctr">
              <a:lnSpc>
                <a:spcPct val="100000"/>
              </a:lnSpc>
              <a:spcBef>
                <a:spcPts val="800"/>
              </a:spcBef>
              <a:spcAft>
                <a:spcPts val="0"/>
              </a:spcAft>
              <a:buClr>
                <a:srgbClr val="000000"/>
              </a:buClr>
              <a:buSzPts val="2600"/>
              <a:buFont typeface="Arial"/>
              <a:buNone/>
            </a:pPr>
            <a:r>
              <a:rPr b="0" i="0" lang="pt-BR" sz="2600" u="none" cap="none" strike="noStrike">
                <a:solidFill>
                  <a:srgbClr val="000000"/>
                </a:solidFill>
                <a:latin typeface="Arial"/>
                <a:ea typeface="Arial"/>
                <a:cs typeface="Arial"/>
                <a:sym typeface="Arial"/>
              </a:rPr>
              <a:t> PRA TE CHEIRAR, CHAPEUZINHO. </a:t>
            </a:r>
            <a:endParaRPr b="0" i="0" sz="2600" u="none" cap="none" strike="noStrike">
              <a:solidFill>
                <a:srgbClr val="000000"/>
              </a:solidFill>
              <a:latin typeface="Arial"/>
              <a:ea typeface="Arial"/>
              <a:cs typeface="Arial"/>
              <a:sym typeface="Arial"/>
            </a:endParaRPr>
          </a:p>
          <a:p>
            <a:pPr indent="0" lvl="0" marL="0" marR="0" rtl="0" algn="ctr">
              <a:lnSpc>
                <a:spcPct val="100000"/>
              </a:lnSpc>
              <a:spcBef>
                <a:spcPts val="800"/>
              </a:spcBef>
              <a:spcAft>
                <a:spcPts val="0"/>
              </a:spcAft>
              <a:buClr>
                <a:srgbClr val="000000"/>
              </a:buClr>
              <a:buSzPts val="2600"/>
              <a:buFont typeface="Arial"/>
              <a:buNone/>
            </a:pPr>
            <a:r>
              <a:rPr b="0" i="0" lang="pt-BR" sz="2600" u="none" cap="none" strike="noStrike">
                <a:solidFill>
                  <a:srgbClr val="000000"/>
                </a:solidFill>
                <a:latin typeface="Arial"/>
                <a:ea typeface="Arial"/>
                <a:cs typeface="Arial"/>
                <a:sym typeface="Arial"/>
              </a:rPr>
              <a:t>SEU </a:t>
            </a:r>
            <a:r>
              <a:rPr b="0" i="0" lang="pt-BR" sz="2600" u="sng" cap="none" strike="noStrike">
                <a:solidFill>
                  <a:srgbClr val="000000"/>
                </a:solidFill>
                <a:latin typeface="Arial"/>
                <a:ea typeface="Arial"/>
                <a:cs typeface="Arial"/>
                <a:sym typeface="Arial"/>
              </a:rPr>
              <a:t>LOBO</a:t>
            </a:r>
            <a:r>
              <a:rPr b="0" i="0" lang="pt-BR" sz="2600" u="none" cap="none" strike="noStrike">
                <a:solidFill>
                  <a:srgbClr val="000000"/>
                </a:solidFill>
                <a:latin typeface="Arial"/>
                <a:ea typeface="Arial"/>
                <a:cs typeface="Arial"/>
                <a:sym typeface="Arial"/>
              </a:rPr>
              <a:t>, POR QUE ESSA BOCA TÃO GRANDE?</a:t>
            </a:r>
            <a:endParaRPr b="0" i="0" sz="2600" u="none" cap="none" strike="noStrike">
              <a:solidFill>
                <a:srgbClr val="000000"/>
              </a:solidFill>
              <a:latin typeface="Arial"/>
              <a:ea typeface="Arial"/>
              <a:cs typeface="Arial"/>
              <a:sym typeface="Arial"/>
            </a:endParaRPr>
          </a:p>
          <a:p>
            <a:pPr indent="0" lvl="0" marL="0" marR="0" rtl="0" algn="ctr">
              <a:lnSpc>
                <a:spcPct val="100000"/>
              </a:lnSpc>
              <a:spcBef>
                <a:spcPts val="800"/>
              </a:spcBef>
              <a:spcAft>
                <a:spcPts val="0"/>
              </a:spcAft>
              <a:buClr>
                <a:srgbClr val="000000"/>
              </a:buClr>
              <a:buSzPts val="2600"/>
              <a:buFont typeface="Arial"/>
              <a:buNone/>
            </a:pPr>
            <a:r>
              <a:rPr b="0" i="0" lang="pt-BR" sz="2600" u="none" cap="none" strike="noStrike">
                <a:solidFill>
                  <a:srgbClr val="000000"/>
                </a:solidFill>
                <a:latin typeface="Arial"/>
                <a:ea typeface="Arial"/>
                <a:cs typeface="Arial"/>
                <a:sym typeface="Arial"/>
              </a:rPr>
              <a:t> AH, DEIXA DE SER ENJOADA, CHAPEUZINHO!</a:t>
            </a:r>
            <a:endParaRPr b="0" i="0" sz="2600" u="none" cap="none" strike="noStrike">
              <a:solidFill>
                <a:srgbClr val="000000"/>
              </a:solidFill>
              <a:latin typeface="Arial"/>
              <a:ea typeface="Arial"/>
              <a:cs typeface="Arial"/>
              <a:sym typeface="Arial"/>
            </a:endParaRPr>
          </a:p>
        </p:txBody>
      </p:sp>
      <p:sp>
        <p:nvSpPr>
          <p:cNvPr id="227" name="Google Shape;227;p29"/>
          <p:cNvSpPr txBox="1"/>
          <p:nvPr/>
        </p:nvSpPr>
        <p:spPr>
          <a:xfrm>
            <a:off x="2614528" y="6021393"/>
            <a:ext cx="8808438" cy="369261"/>
          </a:xfrm>
          <a:prstGeom prst="rect">
            <a:avLst/>
          </a:prstGeom>
          <a:noFill/>
          <a:ln>
            <a:noFill/>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None/>
            </a:pPr>
            <a:r>
              <a:rPr b="0" i="0" lang="pt-BR" sz="1600" u="none" cap="none" strike="noStrike">
                <a:solidFill>
                  <a:srgbClr val="000000"/>
                </a:solidFill>
                <a:latin typeface="Arial"/>
                <a:ea typeface="Arial"/>
                <a:cs typeface="Arial"/>
                <a:sym typeface="Arial"/>
              </a:rPr>
              <a:t>CAPPARELLI, SÉRGIO. </a:t>
            </a:r>
            <a:r>
              <a:rPr b="0" i="1" lang="pt-BR" sz="1600" u="none" cap="none" strike="noStrike">
                <a:solidFill>
                  <a:srgbClr val="000000"/>
                </a:solidFill>
                <a:latin typeface="Arial"/>
                <a:ea typeface="Arial"/>
                <a:cs typeface="Arial"/>
                <a:sym typeface="Arial"/>
              </a:rPr>
              <a:t>111 POEMAS PARA CRIANÇAS.</a:t>
            </a:r>
            <a:r>
              <a:rPr b="0" i="0" lang="pt-BR" sz="1600" u="none" cap="none" strike="noStrike">
                <a:solidFill>
                  <a:srgbClr val="000000"/>
                </a:solidFill>
                <a:latin typeface="Arial"/>
                <a:ea typeface="Arial"/>
                <a:cs typeface="Arial"/>
                <a:sym typeface="Arial"/>
              </a:rPr>
              <a:t> PORTO ALEGRE: LP&amp;M, 2003. </a:t>
            </a:r>
            <a:endParaRPr b="0" i="0" sz="1866" u="none" cap="none" strike="noStrike">
              <a:solidFill>
                <a:srgbClr val="000000"/>
              </a:solidFill>
              <a:latin typeface="Arial"/>
              <a:ea typeface="Arial"/>
              <a:cs typeface="Arial"/>
              <a:sym typeface="Arial"/>
            </a:endParaRPr>
          </a:p>
        </p:txBody>
      </p:sp>
      <p:grpSp>
        <p:nvGrpSpPr>
          <p:cNvPr id="228" name="Google Shape;228;p29"/>
          <p:cNvGrpSpPr/>
          <p:nvPr/>
        </p:nvGrpSpPr>
        <p:grpSpPr>
          <a:xfrm>
            <a:off x="9098537" y="339559"/>
            <a:ext cx="2453470" cy="447532"/>
            <a:chOff x="305605" y="2234344"/>
            <a:chExt cx="2453470" cy="447532"/>
          </a:xfrm>
        </p:grpSpPr>
        <p:sp>
          <p:nvSpPr>
            <p:cNvPr id="229" name="Google Shape;229;p29"/>
            <p:cNvSpPr/>
            <p:nvPr/>
          </p:nvSpPr>
          <p:spPr>
            <a:xfrm>
              <a:off x="428150" y="2362131"/>
              <a:ext cx="2330925" cy="302955"/>
            </a:xfrm>
            <a:prstGeom prst="roundRect">
              <a:avLst>
                <a:gd fmla="val 50000" name="adj"/>
              </a:avLst>
            </a:prstGeom>
            <a:solidFill>
              <a:srgbClr val="BD68C1"/>
            </a:solidFill>
            <a:ln cap="flat" cmpd="sng" w="19050">
              <a:solidFill>
                <a:srgbClr val="A839AD"/>
              </a:solidFill>
              <a:prstDash val="solid"/>
              <a:round/>
              <a:headEnd len="sm" w="sm" type="none"/>
              <a:tailEnd len="sm" w="sm" type="none"/>
            </a:ln>
          </p:spPr>
          <p:txBody>
            <a:bodyPr anchorCtr="0" anchor="t" bIns="0" lIns="72000" spcFirstLastPara="1" rIns="108000" wrap="square" tIns="0">
              <a:noAutofit/>
            </a:bodyPr>
            <a:lstStyle/>
            <a:p>
              <a:pPr indent="0" lvl="0" marL="0" marR="0" rtl="0" algn="r">
                <a:lnSpc>
                  <a:spcPct val="100000"/>
                </a:lnSpc>
                <a:spcBef>
                  <a:spcPts val="0"/>
                </a:spcBef>
                <a:spcAft>
                  <a:spcPts val="0"/>
                </a:spcAft>
                <a:buNone/>
              </a:pPr>
              <a:r>
                <a:rPr b="1" i="0" lang="pt-BR" sz="1400" u="none" cap="none" strike="noStrike">
                  <a:solidFill>
                    <a:schemeClr val="lt1"/>
                  </a:solidFill>
                  <a:latin typeface="Grandstander"/>
                  <a:ea typeface="Grandstander"/>
                  <a:cs typeface="Grandstander"/>
                  <a:sym typeface="Grandstander"/>
                </a:rPr>
                <a:t>LEITURA INDEPENDENTE</a:t>
              </a:r>
              <a:endParaRPr/>
            </a:p>
          </p:txBody>
        </p:sp>
        <p:pic>
          <p:nvPicPr>
            <p:cNvPr id="230" name="Google Shape;230;p29"/>
            <p:cNvPicPr preferRelativeResize="0"/>
            <p:nvPr/>
          </p:nvPicPr>
          <p:blipFill rotWithShape="1">
            <a:blip r:embed="rId3">
              <a:alphaModFix/>
            </a:blip>
            <a:srcRect b="0" l="0" r="0" t="0"/>
            <a:stretch/>
          </p:blipFill>
          <p:spPr>
            <a:xfrm>
              <a:off x="305605" y="2234344"/>
              <a:ext cx="463516" cy="447532"/>
            </a:xfrm>
            <a:prstGeom prst="rect">
              <a:avLst/>
            </a:prstGeom>
            <a:noFill/>
            <a:ln>
              <a:noFill/>
            </a:ln>
          </p:spPr>
        </p:pic>
      </p:grpSp>
      <p:sp>
        <p:nvSpPr>
          <p:cNvPr id="231" name="Google Shape;231;p29"/>
          <p:cNvSpPr txBox="1"/>
          <p:nvPr/>
        </p:nvSpPr>
        <p:spPr>
          <a:xfrm>
            <a:off x="6710289" y="334283"/>
            <a:ext cx="2388248" cy="553927"/>
          </a:xfrm>
          <a:prstGeom prst="rect">
            <a:avLst/>
          </a:prstGeom>
          <a:noFill/>
          <a:ln>
            <a:noFill/>
          </a:ln>
        </p:spPr>
        <p:txBody>
          <a:bodyPr anchorCtr="0" anchor="t" bIns="60925" lIns="121900" spcFirstLastPara="1" rIns="121900" wrap="square" tIns="60925">
            <a:spAutoFit/>
          </a:bodyPr>
          <a:lstStyle/>
          <a:p>
            <a:pPr indent="0" lvl="0" marL="0" marR="0" rtl="0" algn="r">
              <a:lnSpc>
                <a:spcPct val="100000"/>
              </a:lnSpc>
              <a:spcBef>
                <a:spcPts val="0"/>
              </a:spcBef>
              <a:spcAft>
                <a:spcPts val="0"/>
              </a:spcAft>
              <a:buClr>
                <a:srgbClr val="000000"/>
              </a:buClr>
              <a:buSzPts val="2800"/>
              <a:buFont typeface="Arial"/>
              <a:buNone/>
            </a:pPr>
            <a:r>
              <a:rPr b="1" i="0" lang="pt-BR" sz="2800" u="none" cap="none" strike="noStrike">
                <a:solidFill>
                  <a:srgbClr val="000000"/>
                </a:solidFill>
                <a:latin typeface="Arial"/>
                <a:ea typeface="Arial"/>
                <a:cs typeface="Arial"/>
                <a:sym typeface="Arial"/>
              </a:rPr>
              <a:t>CORREÇÃO</a:t>
            </a:r>
            <a:endParaRPr b="0" i="0" sz="2800" u="none" cap="none" strike="noStrik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sp>
        <p:nvSpPr>
          <p:cNvPr id="236" name="Google Shape;236;p30"/>
          <p:cNvSpPr txBox="1"/>
          <p:nvPr/>
        </p:nvSpPr>
        <p:spPr>
          <a:xfrm>
            <a:off x="352381" y="1256829"/>
            <a:ext cx="11231400" cy="923259"/>
          </a:xfrm>
          <a:prstGeom prst="rect">
            <a:avLst/>
          </a:prstGeom>
          <a:noFill/>
          <a:ln>
            <a:noFill/>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Clr>
                <a:srgbClr val="000000"/>
              </a:buClr>
              <a:buSzPts val="2600"/>
              <a:buFont typeface="Arial"/>
              <a:buNone/>
            </a:pPr>
            <a:r>
              <a:rPr b="1" i="0" lang="pt-BR" sz="2600" u="none" cap="none" strike="noStrike">
                <a:solidFill>
                  <a:srgbClr val="7030A0"/>
                </a:solidFill>
                <a:latin typeface="Arial"/>
                <a:ea typeface="Arial"/>
                <a:cs typeface="Arial"/>
                <a:sym typeface="Arial"/>
              </a:rPr>
              <a:t>6. </a:t>
            </a:r>
            <a:r>
              <a:rPr b="0" i="0" lang="pt-BR" sz="2600" u="none" cap="none" strike="noStrike">
                <a:solidFill>
                  <a:srgbClr val="231F20"/>
                </a:solidFill>
                <a:latin typeface="Arial"/>
                <a:ea typeface="Arial"/>
                <a:cs typeface="Arial"/>
                <a:sym typeface="Arial"/>
              </a:rPr>
              <a:t>PINTE UM QUADRINHO PARA CADA LETRA DAS PALAVRAS A SEGUIR. </a:t>
            </a:r>
            <a:endParaRPr b="0" i="0" sz="2600" u="none" cap="none" strike="noStrike">
              <a:solidFill>
                <a:srgbClr val="000000"/>
              </a:solidFill>
              <a:latin typeface="Arial"/>
              <a:ea typeface="Arial"/>
              <a:cs typeface="Arial"/>
              <a:sym typeface="Arial"/>
            </a:endParaRPr>
          </a:p>
        </p:txBody>
      </p:sp>
      <p:sp>
        <p:nvSpPr>
          <p:cNvPr id="237" name="Google Shape;237;p30"/>
          <p:cNvSpPr txBox="1"/>
          <p:nvPr/>
        </p:nvSpPr>
        <p:spPr>
          <a:xfrm>
            <a:off x="332893" y="2426085"/>
            <a:ext cx="2364600" cy="533400"/>
          </a:xfrm>
          <a:prstGeom prst="rect">
            <a:avLst/>
          </a:prstGeom>
          <a:noFill/>
          <a:ln>
            <a:noFill/>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Clr>
                <a:srgbClr val="000000"/>
              </a:buClr>
              <a:buSzPts val="2600"/>
              <a:buFont typeface="Arial"/>
              <a:buNone/>
            </a:pPr>
            <a:r>
              <a:rPr b="0" i="0" lang="pt-BR" sz="2600" u="none" cap="none" strike="noStrike">
                <a:solidFill>
                  <a:srgbClr val="000000"/>
                </a:solidFill>
                <a:latin typeface="Arial"/>
                <a:ea typeface="Arial"/>
                <a:cs typeface="Arial"/>
                <a:sym typeface="Arial"/>
              </a:rPr>
              <a:t>LOBO</a:t>
            </a:r>
            <a:endParaRPr b="0" i="0" sz="2600" u="none" cap="none" strike="noStrike">
              <a:solidFill>
                <a:srgbClr val="000000"/>
              </a:solidFill>
              <a:latin typeface="Arial"/>
              <a:ea typeface="Arial"/>
              <a:cs typeface="Arial"/>
              <a:sym typeface="Arial"/>
            </a:endParaRPr>
          </a:p>
        </p:txBody>
      </p:sp>
      <p:sp>
        <p:nvSpPr>
          <p:cNvPr id="238" name="Google Shape;238;p30"/>
          <p:cNvSpPr txBox="1"/>
          <p:nvPr/>
        </p:nvSpPr>
        <p:spPr>
          <a:xfrm>
            <a:off x="435580" y="4648971"/>
            <a:ext cx="2364600" cy="533400"/>
          </a:xfrm>
          <a:prstGeom prst="rect">
            <a:avLst/>
          </a:prstGeom>
          <a:noFill/>
          <a:ln>
            <a:noFill/>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Clr>
                <a:srgbClr val="000000"/>
              </a:buClr>
              <a:buSzPts val="2600"/>
              <a:buFont typeface="Arial"/>
              <a:buNone/>
            </a:pPr>
            <a:r>
              <a:rPr b="0" i="0" lang="pt-BR" sz="2600" u="none" cap="none" strike="noStrike">
                <a:solidFill>
                  <a:srgbClr val="000000"/>
                </a:solidFill>
                <a:latin typeface="Arial"/>
                <a:ea typeface="Arial"/>
                <a:cs typeface="Arial"/>
                <a:sym typeface="Arial"/>
              </a:rPr>
              <a:t>PATA</a:t>
            </a:r>
            <a:endParaRPr b="0" i="0" sz="2600" u="none" cap="none" strike="noStrike">
              <a:solidFill>
                <a:srgbClr val="000000"/>
              </a:solidFill>
              <a:latin typeface="Arial"/>
              <a:ea typeface="Arial"/>
              <a:cs typeface="Arial"/>
              <a:sym typeface="Arial"/>
            </a:endParaRPr>
          </a:p>
        </p:txBody>
      </p:sp>
      <p:sp>
        <p:nvSpPr>
          <p:cNvPr id="239" name="Google Shape;239;p30"/>
          <p:cNvSpPr txBox="1"/>
          <p:nvPr/>
        </p:nvSpPr>
        <p:spPr>
          <a:xfrm>
            <a:off x="6052418" y="2433903"/>
            <a:ext cx="2364600" cy="533400"/>
          </a:xfrm>
          <a:prstGeom prst="rect">
            <a:avLst/>
          </a:prstGeom>
          <a:noFill/>
          <a:ln>
            <a:noFill/>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Clr>
                <a:srgbClr val="000000"/>
              </a:buClr>
              <a:buSzPts val="2600"/>
              <a:buFont typeface="Arial"/>
              <a:buNone/>
            </a:pPr>
            <a:r>
              <a:rPr b="0" i="0" lang="pt-BR" sz="2600" u="none" cap="none" strike="noStrike">
                <a:solidFill>
                  <a:srgbClr val="000000"/>
                </a:solidFill>
                <a:latin typeface="Arial"/>
                <a:ea typeface="Arial"/>
                <a:cs typeface="Arial"/>
                <a:sym typeface="Arial"/>
              </a:rPr>
              <a:t>LUVA</a:t>
            </a:r>
            <a:endParaRPr b="0" i="0" sz="2600" u="none" cap="none" strike="noStrike">
              <a:solidFill>
                <a:srgbClr val="000000"/>
              </a:solidFill>
              <a:latin typeface="Arial"/>
              <a:ea typeface="Arial"/>
              <a:cs typeface="Arial"/>
              <a:sym typeface="Arial"/>
            </a:endParaRPr>
          </a:p>
        </p:txBody>
      </p:sp>
      <p:sp>
        <p:nvSpPr>
          <p:cNvPr id="240" name="Google Shape;240;p30"/>
          <p:cNvSpPr txBox="1"/>
          <p:nvPr/>
        </p:nvSpPr>
        <p:spPr>
          <a:xfrm>
            <a:off x="5990538" y="4601786"/>
            <a:ext cx="2364600" cy="533400"/>
          </a:xfrm>
          <a:prstGeom prst="rect">
            <a:avLst/>
          </a:prstGeom>
          <a:noFill/>
          <a:ln>
            <a:noFill/>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Clr>
                <a:srgbClr val="000000"/>
              </a:buClr>
              <a:buSzPts val="2600"/>
              <a:buFont typeface="Arial"/>
              <a:buNone/>
            </a:pPr>
            <a:r>
              <a:rPr b="0" i="0" lang="pt-BR" sz="2600" u="none" cap="none" strike="noStrike">
                <a:solidFill>
                  <a:srgbClr val="000000"/>
                </a:solidFill>
                <a:latin typeface="Arial"/>
                <a:ea typeface="Arial"/>
                <a:cs typeface="Arial"/>
                <a:sym typeface="Arial"/>
              </a:rPr>
              <a:t>BOCA</a:t>
            </a:r>
            <a:endParaRPr b="0" i="0" sz="2600" u="none" cap="none" strike="noStrike">
              <a:solidFill>
                <a:srgbClr val="000000"/>
              </a:solidFill>
              <a:latin typeface="Arial"/>
              <a:ea typeface="Arial"/>
              <a:cs typeface="Arial"/>
              <a:sym typeface="Arial"/>
            </a:endParaRPr>
          </a:p>
        </p:txBody>
      </p:sp>
      <p:sp>
        <p:nvSpPr>
          <p:cNvPr id="241" name="Google Shape;241;p30"/>
          <p:cNvSpPr/>
          <p:nvPr/>
        </p:nvSpPr>
        <p:spPr>
          <a:xfrm>
            <a:off x="1699064" y="2452995"/>
            <a:ext cx="628200" cy="533400"/>
          </a:xfrm>
          <a:prstGeom prst="rect">
            <a:avLst/>
          </a:prstGeom>
          <a:noFill/>
          <a:ln cap="flat" cmpd="sng" w="38100">
            <a:solidFill>
              <a:srgbClr val="7030A0"/>
            </a:solidFill>
            <a:prstDash val="solid"/>
            <a:round/>
            <a:headEnd len="sm" w="sm" type="none"/>
            <a:tailEnd len="sm" w="sm" type="none"/>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866"/>
              <a:buFont typeface="Arial"/>
              <a:buNone/>
            </a:pPr>
            <a:r>
              <a:t/>
            </a:r>
            <a:endParaRPr b="0" i="0" sz="1866" u="none" cap="none" strike="noStrike">
              <a:solidFill>
                <a:schemeClr val="lt1"/>
              </a:solidFill>
              <a:latin typeface="Arial"/>
              <a:ea typeface="Arial"/>
              <a:cs typeface="Arial"/>
              <a:sym typeface="Arial"/>
            </a:endParaRPr>
          </a:p>
        </p:txBody>
      </p:sp>
      <p:sp>
        <p:nvSpPr>
          <p:cNvPr id="242" name="Google Shape;242;p30"/>
          <p:cNvSpPr/>
          <p:nvPr/>
        </p:nvSpPr>
        <p:spPr>
          <a:xfrm>
            <a:off x="2509248" y="2446397"/>
            <a:ext cx="628200" cy="533400"/>
          </a:xfrm>
          <a:prstGeom prst="rect">
            <a:avLst/>
          </a:prstGeom>
          <a:noFill/>
          <a:ln cap="flat" cmpd="sng" w="38100">
            <a:solidFill>
              <a:srgbClr val="7030A0"/>
            </a:solidFill>
            <a:prstDash val="solid"/>
            <a:round/>
            <a:headEnd len="sm" w="sm" type="none"/>
            <a:tailEnd len="sm" w="sm" type="none"/>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866"/>
              <a:buFont typeface="Arial"/>
              <a:buNone/>
            </a:pPr>
            <a:r>
              <a:t/>
            </a:r>
            <a:endParaRPr b="0" i="0" sz="1866" u="none" cap="none" strike="noStrike">
              <a:solidFill>
                <a:schemeClr val="lt1"/>
              </a:solidFill>
              <a:latin typeface="Arial"/>
              <a:ea typeface="Arial"/>
              <a:cs typeface="Arial"/>
              <a:sym typeface="Arial"/>
            </a:endParaRPr>
          </a:p>
        </p:txBody>
      </p:sp>
      <p:sp>
        <p:nvSpPr>
          <p:cNvPr id="243" name="Google Shape;243;p30"/>
          <p:cNvSpPr/>
          <p:nvPr/>
        </p:nvSpPr>
        <p:spPr>
          <a:xfrm>
            <a:off x="3349913" y="2446397"/>
            <a:ext cx="628200" cy="533400"/>
          </a:xfrm>
          <a:prstGeom prst="rect">
            <a:avLst/>
          </a:prstGeom>
          <a:noFill/>
          <a:ln cap="flat" cmpd="sng" w="38100">
            <a:solidFill>
              <a:srgbClr val="7030A0"/>
            </a:solidFill>
            <a:prstDash val="solid"/>
            <a:round/>
            <a:headEnd len="sm" w="sm" type="none"/>
            <a:tailEnd len="sm" w="sm" type="none"/>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866"/>
              <a:buFont typeface="Arial"/>
              <a:buNone/>
            </a:pPr>
            <a:r>
              <a:t/>
            </a:r>
            <a:endParaRPr b="0" i="0" sz="1866" u="none" cap="none" strike="noStrike">
              <a:solidFill>
                <a:schemeClr val="lt1"/>
              </a:solidFill>
              <a:latin typeface="Arial"/>
              <a:ea typeface="Arial"/>
              <a:cs typeface="Arial"/>
              <a:sym typeface="Arial"/>
            </a:endParaRPr>
          </a:p>
        </p:txBody>
      </p:sp>
      <p:sp>
        <p:nvSpPr>
          <p:cNvPr id="244" name="Google Shape;244;p30"/>
          <p:cNvSpPr/>
          <p:nvPr/>
        </p:nvSpPr>
        <p:spPr>
          <a:xfrm>
            <a:off x="4169721" y="2446397"/>
            <a:ext cx="628200" cy="533400"/>
          </a:xfrm>
          <a:prstGeom prst="rect">
            <a:avLst/>
          </a:prstGeom>
          <a:noFill/>
          <a:ln cap="flat" cmpd="sng" w="38100">
            <a:solidFill>
              <a:srgbClr val="7030A0"/>
            </a:solidFill>
            <a:prstDash val="solid"/>
            <a:round/>
            <a:headEnd len="sm" w="sm" type="none"/>
            <a:tailEnd len="sm" w="sm" type="none"/>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866"/>
              <a:buFont typeface="Arial"/>
              <a:buNone/>
            </a:pPr>
            <a:r>
              <a:t/>
            </a:r>
            <a:endParaRPr b="0" i="0" sz="1866" u="none" cap="none" strike="noStrike">
              <a:solidFill>
                <a:schemeClr val="lt1"/>
              </a:solidFill>
              <a:latin typeface="Arial"/>
              <a:ea typeface="Arial"/>
              <a:cs typeface="Arial"/>
              <a:sym typeface="Arial"/>
            </a:endParaRPr>
          </a:p>
        </p:txBody>
      </p:sp>
      <p:sp>
        <p:nvSpPr>
          <p:cNvPr id="245" name="Google Shape;245;p30"/>
          <p:cNvSpPr/>
          <p:nvPr/>
        </p:nvSpPr>
        <p:spPr>
          <a:xfrm>
            <a:off x="4967919" y="2426085"/>
            <a:ext cx="628200" cy="533400"/>
          </a:xfrm>
          <a:prstGeom prst="rect">
            <a:avLst/>
          </a:prstGeom>
          <a:solidFill>
            <a:schemeClr val="lt1"/>
          </a:solidFill>
          <a:ln cap="flat" cmpd="sng" w="38100">
            <a:solidFill>
              <a:srgbClr val="7030A0"/>
            </a:solidFill>
            <a:prstDash val="solid"/>
            <a:round/>
            <a:headEnd len="sm" w="sm" type="none"/>
            <a:tailEnd len="sm" w="sm" type="none"/>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866"/>
              <a:buFont typeface="Arial"/>
              <a:buNone/>
            </a:pPr>
            <a:r>
              <a:t/>
            </a:r>
            <a:endParaRPr b="0" i="0" sz="1866" u="none" cap="none" strike="noStrike">
              <a:solidFill>
                <a:schemeClr val="lt1"/>
              </a:solidFill>
              <a:latin typeface="Arial"/>
              <a:ea typeface="Arial"/>
              <a:cs typeface="Arial"/>
              <a:sym typeface="Arial"/>
            </a:endParaRPr>
          </a:p>
        </p:txBody>
      </p:sp>
      <p:sp>
        <p:nvSpPr>
          <p:cNvPr id="246" name="Google Shape;246;p30"/>
          <p:cNvSpPr/>
          <p:nvPr/>
        </p:nvSpPr>
        <p:spPr>
          <a:xfrm>
            <a:off x="1662169" y="4622061"/>
            <a:ext cx="628200" cy="533400"/>
          </a:xfrm>
          <a:prstGeom prst="rect">
            <a:avLst/>
          </a:prstGeom>
          <a:noFill/>
          <a:ln cap="flat" cmpd="sng" w="38100">
            <a:solidFill>
              <a:srgbClr val="7030A0"/>
            </a:solidFill>
            <a:prstDash val="solid"/>
            <a:round/>
            <a:headEnd len="sm" w="sm" type="none"/>
            <a:tailEnd len="sm" w="sm" type="none"/>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866"/>
              <a:buFont typeface="Arial"/>
              <a:buNone/>
            </a:pPr>
            <a:r>
              <a:t/>
            </a:r>
            <a:endParaRPr b="0" i="0" sz="1866" u="none" cap="none" strike="noStrike">
              <a:solidFill>
                <a:schemeClr val="lt1"/>
              </a:solidFill>
              <a:latin typeface="Arial"/>
              <a:ea typeface="Arial"/>
              <a:cs typeface="Arial"/>
              <a:sym typeface="Arial"/>
            </a:endParaRPr>
          </a:p>
        </p:txBody>
      </p:sp>
      <p:sp>
        <p:nvSpPr>
          <p:cNvPr id="247" name="Google Shape;247;p30"/>
          <p:cNvSpPr/>
          <p:nvPr/>
        </p:nvSpPr>
        <p:spPr>
          <a:xfrm>
            <a:off x="2534542" y="4595153"/>
            <a:ext cx="628200" cy="533400"/>
          </a:xfrm>
          <a:prstGeom prst="rect">
            <a:avLst/>
          </a:prstGeom>
          <a:noFill/>
          <a:ln cap="flat" cmpd="sng" w="38100">
            <a:solidFill>
              <a:srgbClr val="7030A0"/>
            </a:solidFill>
            <a:prstDash val="solid"/>
            <a:round/>
            <a:headEnd len="sm" w="sm" type="none"/>
            <a:tailEnd len="sm" w="sm" type="none"/>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866"/>
              <a:buFont typeface="Arial"/>
              <a:buNone/>
            </a:pPr>
            <a:r>
              <a:t/>
            </a:r>
            <a:endParaRPr b="0" i="0" sz="1866" u="none" cap="none" strike="noStrike">
              <a:solidFill>
                <a:schemeClr val="lt1"/>
              </a:solidFill>
              <a:latin typeface="Arial"/>
              <a:ea typeface="Arial"/>
              <a:cs typeface="Arial"/>
              <a:sym typeface="Arial"/>
            </a:endParaRPr>
          </a:p>
        </p:txBody>
      </p:sp>
      <p:sp>
        <p:nvSpPr>
          <p:cNvPr id="248" name="Google Shape;248;p30"/>
          <p:cNvSpPr/>
          <p:nvPr/>
        </p:nvSpPr>
        <p:spPr>
          <a:xfrm>
            <a:off x="3349913" y="4595153"/>
            <a:ext cx="628200" cy="533400"/>
          </a:xfrm>
          <a:prstGeom prst="rect">
            <a:avLst/>
          </a:prstGeom>
          <a:noFill/>
          <a:ln cap="flat" cmpd="sng" w="38100">
            <a:solidFill>
              <a:srgbClr val="7030A0"/>
            </a:solidFill>
            <a:prstDash val="solid"/>
            <a:round/>
            <a:headEnd len="sm" w="sm" type="none"/>
            <a:tailEnd len="sm" w="sm" type="none"/>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866"/>
              <a:buFont typeface="Arial"/>
              <a:buNone/>
            </a:pPr>
            <a:r>
              <a:t/>
            </a:r>
            <a:endParaRPr b="0" i="0" sz="1866" u="none" cap="none" strike="noStrike">
              <a:solidFill>
                <a:schemeClr val="lt1"/>
              </a:solidFill>
              <a:latin typeface="Arial"/>
              <a:ea typeface="Arial"/>
              <a:cs typeface="Arial"/>
              <a:sym typeface="Arial"/>
            </a:endParaRPr>
          </a:p>
        </p:txBody>
      </p:sp>
      <p:sp>
        <p:nvSpPr>
          <p:cNvPr id="249" name="Google Shape;249;p30"/>
          <p:cNvSpPr/>
          <p:nvPr/>
        </p:nvSpPr>
        <p:spPr>
          <a:xfrm>
            <a:off x="4223234" y="4595153"/>
            <a:ext cx="628200" cy="533400"/>
          </a:xfrm>
          <a:prstGeom prst="rect">
            <a:avLst/>
          </a:prstGeom>
          <a:noFill/>
          <a:ln cap="flat" cmpd="sng" w="38100">
            <a:solidFill>
              <a:srgbClr val="7030A0"/>
            </a:solidFill>
            <a:prstDash val="solid"/>
            <a:round/>
            <a:headEnd len="sm" w="sm" type="none"/>
            <a:tailEnd len="sm" w="sm" type="none"/>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866"/>
              <a:buFont typeface="Arial"/>
              <a:buNone/>
            </a:pPr>
            <a:r>
              <a:t/>
            </a:r>
            <a:endParaRPr b="0" i="0" sz="1866" u="none" cap="none" strike="noStrike">
              <a:solidFill>
                <a:schemeClr val="lt1"/>
              </a:solidFill>
              <a:latin typeface="Arial"/>
              <a:ea typeface="Arial"/>
              <a:cs typeface="Arial"/>
              <a:sym typeface="Arial"/>
            </a:endParaRPr>
          </a:p>
        </p:txBody>
      </p:sp>
      <p:sp>
        <p:nvSpPr>
          <p:cNvPr id="250" name="Google Shape;250;p30"/>
          <p:cNvSpPr/>
          <p:nvPr/>
        </p:nvSpPr>
        <p:spPr>
          <a:xfrm>
            <a:off x="5040789" y="4582729"/>
            <a:ext cx="628200" cy="533400"/>
          </a:xfrm>
          <a:prstGeom prst="rect">
            <a:avLst/>
          </a:prstGeom>
          <a:noFill/>
          <a:ln cap="flat" cmpd="sng" w="38100">
            <a:solidFill>
              <a:srgbClr val="7030A0"/>
            </a:solidFill>
            <a:prstDash val="solid"/>
            <a:round/>
            <a:headEnd len="sm" w="sm" type="none"/>
            <a:tailEnd len="sm" w="sm" type="none"/>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866"/>
              <a:buFont typeface="Arial"/>
              <a:buNone/>
            </a:pPr>
            <a:r>
              <a:t/>
            </a:r>
            <a:endParaRPr b="0" i="0" sz="1866" u="none" cap="none" strike="noStrike">
              <a:solidFill>
                <a:schemeClr val="lt1"/>
              </a:solidFill>
              <a:latin typeface="Arial"/>
              <a:ea typeface="Arial"/>
              <a:cs typeface="Arial"/>
              <a:sym typeface="Arial"/>
            </a:endParaRPr>
          </a:p>
        </p:txBody>
      </p:sp>
      <p:sp>
        <p:nvSpPr>
          <p:cNvPr id="251" name="Google Shape;251;p30"/>
          <p:cNvSpPr/>
          <p:nvPr/>
        </p:nvSpPr>
        <p:spPr>
          <a:xfrm>
            <a:off x="7200943" y="2410043"/>
            <a:ext cx="628200" cy="533400"/>
          </a:xfrm>
          <a:prstGeom prst="rect">
            <a:avLst/>
          </a:prstGeom>
          <a:noFill/>
          <a:ln cap="flat" cmpd="sng" w="38100">
            <a:solidFill>
              <a:srgbClr val="7030A0"/>
            </a:solidFill>
            <a:prstDash val="solid"/>
            <a:round/>
            <a:headEnd len="sm" w="sm" type="none"/>
            <a:tailEnd len="sm" w="sm" type="none"/>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866"/>
              <a:buFont typeface="Arial"/>
              <a:buNone/>
            </a:pPr>
            <a:r>
              <a:t/>
            </a:r>
            <a:endParaRPr b="0" i="0" sz="1866" u="none" cap="none" strike="noStrike">
              <a:solidFill>
                <a:schemeClr val="lt1"/>
              </a:solidFill>
              <a:latin typeface="Arial"/>
              <a:ea typeface="Arial"/>
              <a:cs typeface="Arial"/>
              <a:sym typeface="Arial"/>
            </a:endParaRPr>
          </a:p>
        </p:txBody>
      </p:sp>
      <p:sp>
        <p:nvSpPr>
          <p:cNvPr id="252" name="Google Shape;252;p30"/>
          <p:cNvSpPr/>
          <p:nvPr/>
        </p:nvSpPr>
        <p:spPr>
          <a:xfrm>
            <a:off x="8041038" y="2400480"/>
            <a:ext cx="628200" cy="533400"/>
          </a:xfrm>
          <a:prstGeom prst="rect">
            <a:avLst/>
          </a:prstGeom>
          <a:noFill/>
          <a:ln cap="flat" cmpd="sng" w="38100">
            <a:solidFill>
              <a:srgbClr val="7030A0"/>
            </a:solidFill>
            <a:prstDash val="solid"/>
            <a:round/>
            <a:headEnd len="sm" w="sm" type="none"/>
            <a:tailEnd len="sm" w="sm" type="none"/>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866"/>
              <a:buFont typeface="Arial"/>
              <a:buNone/>
            </a:pPr>
            <a:r>
              <a:t/>
            </a:r>
            <a:endParaRPr b="0" i="0" sz="1866" u="none" cap="none" strike="noStrike">
              <a:solidFill>
                <a:schemeClr val="lt1"/>
              </a:solidFill>
              <a:latin typeface="Arial"/>
              <a:ea typeface="Arial"/>
              <a:cs typeface="Arial"/>
              <a:sym typeface="Arial"/>
            </a:endParaRPr>
          </a:p>
        </p:txBody>
      </p:sp>
      <p:sp>
        <p:nvSpPr>
          <p:cNvPr id="253" name="Google Shape;253;p30"/>
          <p:cNvSpPr/>
          <p:nvPr/>
        </p:nvSpPr>
        <p:spPr>
          <a:xfrm>
            <a:off x="8817616" y="2400480"/>
            <a:ext cx="628200" cy="533400"/>
          </a:xfrm>
          <a:prstGeom prst="rect">
            <a:avLst/>
          </a:prstGeom>
          <a:noFill/>
          <a:ln cap="flat" cmpd="sng" w="38100">
            <a:solidFill>
              <a:srgbClr val="7030A0"/>
            </a:solidFill>
            <a:prstDash val="solid"/>
            <a:round/>
            <a:headEnd len="sm" w="sm" type="none"/>
            <a:tailEnd len="sm" w="sm" type="none"/>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866"/>
              <a:buFont typeface="Arial"/>
              <a:buNone/>
            </a:pPr>
            <a:r>
              <a:t/>
            </a:r>
            <a:endParaRPr b="0" i="0" sz="1866" u="none" cap="none" strike="noStrike">
              <a:solidFill>
                <a:schemeClr val="lt1"/>
              </a:solidFill>
              <a:latin typeface="Arial"/>
              <a:ea typeface="Arial"/>
              <a:cs typeface="Arial"/>
              <a:sym typeface="Arial"/>
            </a:endParaRPr>
          </a:p>
        </p:txBody>
      </p:sp>
      <p:sp>
        <p:nvSpPr>
          <p:cNvPr id="254" name="Google Shape;254;p30"/>
          <p:cNvSpPr/>
          <p:nvPr/>
        </p:nvSpPr>
        <p:spPr>
          <a:xfrm>
            <a:off x="9599341" y="2400480"/>
            <a:ext cx="628200" cy="533400"/>
          </a:xfrm>
          <a:prstGeom prst="rect">
            <a:avLst/>
          </a:prstGeom>
          <a:noFill/>
          <a:ln cap="flat" cmpd="sng" w="38100">
            <a:solidFill>
              <a:srgbClr val="7030A0"/>
            </a:solidFill>
            <a:prstDash val="solid"/>
            <a:round/>
            <a:headEnd len="sm" w="sm" type="none"/>
            <a:tailEnd len="sm" w="sm" type="none"/>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866"/>
              <a:buFont typeface="Arial"/>
              <a:buNone/>
            </a:pPr>
            <a:r>
              <a:t/>
            </a:r>
            <a:endParaRPr b="0" i="0" sz="1866" u="none" cap="none" strike="noStrike">
              <a:solidFill>
                <a:schemeClr val="lt1"/>
              </a:solidFill>
              <a:latin typeface="Arial"/>
              <a:ea typeface="Arial"/>
              <a:cs typeface="Arial"/>
              <a:sym typeface="Arial"/>
            </a:endParaRPr>
          </a:p>
        </p:txBody>
      </p:sp>
      <p:sp>
        <p:nvSpPr>
          <p:cNvPr id="255" name="Google Shape;255;p30"/>
          <p:cNvSpPr/>
          <p:nvPr/>
        </p:nvSpPr>
        <p:spPr>
          <a:xfrm>
            <a:off x="10372818" y="2398293"/>
            <a:ext cx="628200" cy="533400"/>
          </a:xfrm>
          <a:prstGeom prst="rect">
            <a:avLst/>
          </a:prstGeom>
          <a:solidFill>
            <a:schemeClr val="lt1"/>
          </a:solidFill>
          <a:ln cap="flat" cmpd="sng" w="38100">
            <a:solidFill>
              <a:srgbClr val="7030A0"/>
            </a:solidFill>
            <a:prstDash val="solid"/>
            <a:round/>
            <a:headEnd len="sm" w="sm" type="none"/>
            <a:tailEnd len="sm" w="sm" type="none"/>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866"/>
              <a:buFont typeface="Arial"/>
              <a:buNone/>
            </a:pPr>
            <a:r>
              <a:t/>
            </a:r>
            <a:endParaRPr b="0" i="0" sz="1866" u="none" cap="none" strike="noStrike">
              <a:solidFill>
                <a:schemeClr val="lt1"/>
              </a:solidFill>
              <a:latin typeface="Arial"/>
              <a:ea typeface="Arial"/>
              <a:cs typeface="Arial"/>
              <a:sym typeface="Arial"/>
            </a:endParaRPr>
          </a:p>
        </p:txBody>
      </p:sp>
      <p:sp>
        <p:nvSpPr>
          <p:cNvPr id="256" name="Google Shape;256;p30"/>
          <p:cNvSpPr/>
          <p:nvPr/>
        </p:nvSpPr>
        <p:spPr>
          <a:xfrm>
            <a:off x="11168104" y="2379980"/>
            <a:ext cx="628200" cy="533400"/>
          </a:xfrm>
          <a:prstGeom prst="rect">
            <a:avLst/>
          </a:prstGeom>
          <a:solidFill>
            <a:schemeClr val="lt1"/>
          </a:solidFill>
          <a:ln cap="flat" cmpd="sng" w="38100">
            <a:solidFill>
              <a:srgbClr val="7030A0"/>
            </a:solidFill>
            <a:prstDash val="solid"/>
            <a:round/>
            <a:headEnd len="sm" w="sm" type="none"/>
            <a:tailEnd len="sm" w="sm" type="none"/>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866"/>
              <a:buFont typeface="Arial"/>
              <a:buNone/>
            </a:pPr>
            <a:r>
              <a:t/>
            </a:r>
            <a:endParaRPr b="0" i="0" sz="1866" u="none" cap="none" strike="noStrike">
              <a:solidFill>
                <a:schemeClr val="lt1"/>
              </a:solidFill>
              <a:latin typeface="Arial"/>
              <a:ea typeface="Arial"/>
              <a:cs typeface="Arial"/>
              <a:sym typeface="Arial"/>
            </a:endParaRPr>
          </a:p>
        </p:txBody>
      </p:sp>
      <p:sp>
        <p:nvSpPr>
          <p:cNvPr id="257" name="Google Shape;257;p30"/>
          <p:cNvSpPr/>
          <p:nvPr/>
        </p:nvSpPr>
        <p:spPr>
          <a:xfrm>
            <a:off x="8085623" y="4582729"/>
            <a:ext cx="628200" cy="533400"/>
          </a:xfrm>
          <a:prstGeom prst="rect">
            <a:avLst/>
          </a:prstGeom>
          <a:noFill/>
          <a:ln cap="flat" cmpd="sng" w="38100">
            <a:solidFill>
              <a:srgbClr val="7030A0"/>
            </a:solidFill>
            <a:prstDash val="solid"/>
            <a:round/>
            <a:headEnd len="sm" w="sm" type="none"/>
            <a:tailEnd len="sm" w="sm" type="none"/>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866"/>
              <a:buFont typeface="Arial"/>
              <a:buNone/>
            </a:pPr>
            <a:r>
              <a:t/>
            </a:r>
            <a:endParaRPr b="0" i="0" sz="1866" u="none" cap="none" strike="noStrike">
              <a:solidFill>
                <a:schemeClr val="lt1"/>
              </a:solidFill>
              <a:latin typeface="Arial"/>
              <a:ea typeface="Arial"/>
              <a:cs typeface="Arial"/>
              <a:sym typeface="Arial"/>
            </a:endParaRPr>
          </a:p>
        </p:txBody>
      </p:sp>
      <p:sp>
        <p:nvSpPr>
          <p:cNvPr id="258" name="Google Shape;258;p30"/>
          <p:cNvSpPr/>
          <p:nvPr/>
        </p:nvSpPr>
        <p:spPr>
          <a:xfrm>
            <a:off x="7262413" y="4582729"/>
            <a:ext cx="628200" cy="533400"/>
          </a:xfrm>
          <a:prstGeom prst="rect">
            <a:avLst/>
          </a:prstGeom>
          <a:noFill/>
          <a:ln cap="flat" cmpd="sng" w="38100">
            <a:solidFill>
              <a:srgbClr val="7030A0"/>
            </a:solidFill>
            <a:prstDash val="solid"/>
            <a:round/>
            <a:headEnd len="sm" w="sm" type="none"/>
            <a:tailEnd len="sm" w="sm" type="none"/>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866"/>
              <a:buFont typeface="Arial"/>
              <a:buNone/>
            </a:pPr>
            <a:r>
              <a:t/>
            </a:r>
            <a:endParaRPr b="0" i="0" sz="1866" u="none" cap="none" strike="noStrike">
              <a:solidFill>
                <a:schemeClr val="lt1"/>
              </a:solidFill>
              <a:latin typeface="Arial"/>
              <a:ea typeface="Arial"/>
              <a:cs typeface="Arial"/>
              <a:sym typeface="Arial"/>
            </a:endParaRPr>
          </a:p>
        </p:txBody>
      </p:sp>
      <p:sp>
        <p:nvSpPr>
          <p:cNvPr id="259" name="Google Shape;259;p30"/>
          <p:cNvSpPr/>
          <p:nvPr/>
        </p:nvSpPr>
        <p:spPr>
          <a:xfrm>
            <a:off x="8908833" y="4582729"/>
            <a:ext cx="628200" cy="533400"/>
          </a:xfrm>
          <a:prstGeom prst="rect">
            <a:avLst/>
          </a:prstGeom>
          <a:noFill/>
          <a:ln cap="flat" cmpd="sng" w="38100">
            <a:solidFill>
              <a:srgbClr val="7030A0"/>
            </a:solidFill>
            <a:prstDash val="solid"/>
            <a:round/>
            <a:headEnd len="sm" w="sm" type="none"/>
            <a:tailEnd len="sm" w="sm" type="none"/>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866"/>
              <a:buFont typeface="Arial"/>
              <a:buNone/>
            </a:pPr>
            <a:r>
              <a:t/>
            </a:r>
            <a:endParaRPr b="0" i="0" sz="1866" u="none" cap="none" strike="noStrike">
              <a:solidFill>
                <a:schemeClr val="lt1"/>
              </a:solidFill>
              <a:latin typeface="Arial"/>
              <a:ea typeface="Arial"/>
              <a:cs typeface="Arial"/>
              <a:sym typeface="Arial"/>
            </a:endParaRPr>
          </a:p>
        </p:txBody>
      </p:sp>
      <p:sp>
        <p:nvSpPr>
          <p:cNvPr id="260" name="Google Shape;260;p30"/>
          <p:cNvSpPr/>
          <p:nvPr/>
        </p:nvSpPr>
        <p:spPr>
          <a:xfrm>
            <a:off x="9657583" y="4570305"/>
            <a:ext cx="628200" cy="533400"/>
          </a:xfrm>
          <a:prstGeom prst="rect">
            <a:avLst/>
          </a:prstGeom>
          <a:noFill/>
          <a:ln cap="flat" cmpd="sng" w="38100">
            <a:solidFill>
              <a:srgbClr val="7030A0"/>
            </a:solidFill>
            <a:prstDash val="solid"/>
            <a:round/>
            <a:headEnd len="sm" w="sm" type="none"/>
            <a:tailEnd len="sm" w="sm" type="none"/>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866"/>
              <a:buFont typeface="Arial"/>
              <a:buNone/>
            </a:pPr>
            <a:r>
              <a:t/>
            </a:r>
            <a:endParaRPr b="0" i="0" sz="1866" u="none" cap="none" strike="noStrike">
              <a:solidFill>
                <a:schemeClr val="lt1"/>
              </a:solidFill>
              <a:latin typeface="Arial"/>
              <a:ea typeface="Arial"/>
              <a:cs typeface="Arial"/>
              <a:sym typeface="Arial"/>
            </a:endParaRPr>
          </a:p>
        </p:txBody>
      </p:sp>
      <p:sp>
        <p:nvSpPr>
          <p:cNvPr id="261" name="Google Shape;261;p30"/>
          <p:cNvSpPr/>
          <p:nvPr/>
        </p:nvSpPr>
        <p:spPr>
          <a:xfrm>
            <a:off x="10465547" y="4570305"/>
            <a:ext cx="628200" cy="533400"/>
          </a:xfrm>
          <a:prstGeom prst="rect">
            <a:avLst/>
          </a:prstGeom>
          <a:noFill/>
          <a:ln cap="flat" cmpd="sng" w="38100">
            <a:solidFill>
              <a:srgbClr val="7030A0"/>
            </a:solidFill>
            <a:prstDash val="solid"/>
            <a:round/>
            <a:headEnd len="sm" w="sm" type="none"/>
            <a:tailEnd len="sm" w="sm" type="none"/>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866"/>
              <a:buFont typeface="Arial"/>
              <a:buNone/>
            </a:pPr>
            <a:r>
              <a:t/>
            </a:r>
            <a:endParaRPr b="0" i="0" sz="1866" u="none" cap="none" strike="noStrike">
              <a:solidFill>
                <a:schemeClr val="lt1"/>
              </a:solidFill>
              <a:latin typeface="Arial"/>
              <a:ea typeface="Arial"/>
              <a:cs typeface="Arial"/>
              <a:sym typeface="Arial"/>
            </a:endParaRPr>
          </a:p>
        </p:txBody>
      </p:sp>
      <p:sp>
        <p:nvSpPr>
          <p:cNvPr id="262" name="Google Shape;262;p30"/>
          <p:cNvSpPr/>
          <p:nvPr/>
        </p:nvSpPr>
        <p:spPr>
          <a:xfrm>
            <a:off x="11225420" y="4557472"/>
            <a:ext cx="628200" cy="533400"/>
          </a:xfrm>
          <a:prstGeom prst="rect">
            <a:avLst/>
          </a:prstGeom>
          <a:solidFill>
            <a:schemeClr val="lt1"/>
          </a:solidFill>
          <a:ln cap="flat" cmpd="sng" w="38100">
            <a:solidFill>
              <a:srgbClr val="7030A0"/>
            </a:solidFill>
            <a:prstDash val="solid"/>
            <a:round/>
            <a:headEnd len="sm" w="sm" type="none"/>
            <a:tailEnd len="sm" w="sm" type="none"/>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866"/>
              <a:buFont typeface="Arial"/>
              <a:buNone/>
            </a:pPr>
            <a:r>
              <a:t/>
            </a:r>
            <a:endParaRPr b="0" i="0" sz="1866" u="none" cap="none" strike="noStrike">
              <a:solidFill>
                <a:schemeClr val="lt1"/>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sp>
        <p:nvSpPr>
          <p:cNvPr id="267" name="Google Shape;267;p31"/>
          <p:cNvSpPr txBox="1"/>
          <p:nvPr/>
        </p:nvSpPr>
        <p:spPr>
          <a:xfrm>
            <a:off x="352381" y="1256829"/>
            <a:ext cx="11231400" cy="923259"/>
          </a:xfrm>
          <a:prstGeom prst="rect">
            <a:avLst/>
          </a:prstGeom>
          <a:noFill/>
          <a:ln>
            <a:noFill/>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Clr>
                <a:srgbClr val="000000"/>
              </a:buClr>
              <a:buSzPts val="2600"/>
              <a:buFont typeface="Arial"/>
              <a:buNone/>
            </a:pPr>
            <a:r>
              <a:rPr b="1" i="0" lang="pt-BR" sz="2600" u="none" cap="none" strike="noStrike">
                <a:solidFill>
                  <a:srgbClr val="7030A0"/>
                </a:solidFill>
                <a:latin typeface="Arial"/>
                <a:ea typeface="Arial"/>
                <a:cs typeface="Arial"/>
                <a:sym typeface="Arial"/>
              </a:rPr>
              <a:t>6. </a:t>
            </a:r>
            <a:r>
              <a:rPr b="0" i="0" lang="pt-BR" sz="2600" u="none" cap="none" strike="noStrike">
                <a:solidFill>
                  <a:srgbClr val="231F20"/>
                </a:solidFill>
                <a:latin typeface="Arial"/>
                <a:ea typeface="Arial"/>
                <a:cs typeface="Arial"/>
                <a:sym typeface="Arial"/>
              </a:rPr>
              <a:t>PINTE UM QUADRINHO PARA CADA LETRA DAS PALAVRAS A SEGUIR. </a:t>
            </a:r>
            <a:endParaRPr b="0" i="0" sz="2600" u="none" cap="none" strike="noStrike">
              <a:solidFill>
                <a:srgbClr val="000000"/>
              </a:solidFill>
              <a:latin typeface="Arial"/>
              <a:ea typeface="Arial"/>
              <a:cs typeface="Arial"/>
              <a:sym typeface="Arial"/>
            </a:endParaRPr>
          </a:p>
        </p:txBody>
      </p:sp>
      <p:sp>
        <p:nvSpPr>
          <p:cNvPr id="268" name="Google Shape;268;p31"/>
          <p:cNvSpPr txBox="1"/>
          <p:nvPr/>
        </p:nvSpPr>
        <p:spPr>
          <a:xfrm>
            <a:off x="332893" y="2426085"/>
            <a:ext cx="2364600" cy="533400"/>
          </a:xfrm>
          <a:prstGeom prst="rect">
            <a:avLst/>
          </a:prstGeom>
          <a:noFill/>
          <a:ln>
            <a:noFill/>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Clr>
                <a:srgbClr val="000000"/>
              </a:buClr>
              <a:buSzPts val="2600"/>
              <a:buFont typeface="Arial"/>
              <a:buNone/>
            </a:pPr>
            <a:r>
              <a:rPr b="0" i="0" lang="pt-BR" sz="2600" u="none" cap="none" strike="noStrike">
                <a:solidFill>
                  <a:srgbClr val="000000"/>
                </a:solidFill>
                <a:latin typeface="Arial"/>
                <a:ea typeface="Arial"/>
                <a:cs typeface="Arial"/>
                <a:sym typeface="Arial"/>
              </a:rPr>
              <a:t>LOBO</a:t>
            </a:r>
            <a:endParaRPr b="0" i="0" sz="2600" u="none" cap="none" strike="noStrike">
              <a:solidFill>
                <a:srgbClr val="000000"/>
              </a:solidFill>
              <a:latin typeface="Arial"/>
              <a:ea typeface="Arial"/>
              <a:cs typeface="Arial"/>
              <a:sym typeface="Arial"/>
            </a:endParaRPr>
          </a:p>
        </p:txBody>
      </p:sp>
      <p:sp>
        <p:nvSpPr>
          <p:cNvPr id="269" name="Google Shape;269;p31"/>
          <p:cNvSpPr txBox="1"/>
          <p:nvPr/>
        </p:nvSpPr>
        <p:spPr>
          <a:xfrm>
            <a:off x="435580" y="4648971"/>
            <a:ext cx="2364600" cy="533400"/>
          </a:xfrm>
          <a:prstGeom prst="rect">
            <a:avLst/>
          </a:prstGeom>
          <a:noFill/>
          <a:ln>
            <a:noFill/>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Clr>
                <a:srgbClr val="000000"/>
              </a:buClr>
              <a:buSzPts val="2600"/>
              <a:buFont typeface="Arial"/>
              <a:buNone/>
            </a:pPr>
            <a:r>
              <a:rPr b="0" i="0" lang="pt-BR" sz="2600" u="none" cap="none" strike="noStrike">
                <a:solidFill>
                  <a:srgbClr val="000000"/>
                </a:solidFill>
                <a:latin typeface="Arial"/>
                <a:ea typeface="Arial"/>
                <a:cs typeface="Arial"/>
                <a:sym typeface="Arial"/>
              </a:rPr>
              <a:t>PATA</a:t>
            </a:r>
            <a:endParaRPr b="0" i="0" sz="2600" u="none" cap="none" strike="noStrike">
              <a:solidFill>
                <a:srgbClr val="000000"/>
              </a:solidFill>
              <a:latin typeface="Arial"/>
              <a:ea typeface="Arial"/>
              <a:cs typeface="Arial"/>
              <a:sym typeface="Arial"/>
            </a:endParaRPr>
          </a:p>
        </p:txBody>
      </p:sp>
      <p:sp>
        <p:nvSpPr>
          <p:cNvPr id="270" name="Google Shape;270;p31"/>
          <p:cNvSpPr txBox="1"/>
          <p:nvPr/>
        </p:nvSpPr>
        <p:spPr>
          <a:xfrm>
            <a:off x="6052418" y="2433903"/>
            <a:ext cx="2364600" cy="533400"/>
          </a:xfrm>
          <a:prstGeom prst="rect">
            <a:avLst/>
          </a:prstGeom>
          <a:noFill/>
          <a:ln>
            <a:noFill/>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Clr>
                <a:srgbClr val="000000"/>
              </a:buClr>
              <a:buSzPts val="2600"/>
              <a:buFont typeface="Arial"/>
              <a:buNone/>
            </a:pPr>
            <a:r>
              <a:rPr b="0" i="0" lang="pt-BR" sz="2600" u="none" cap="none" strike="noStrike">
                <a:solidFill>
                  <a:srgbClr val="000000"/>
                </a:solidFill>
                <a:latin typeface="Arial"/>
                <a:ea typeface="Arial"/>
                <a:cs typeface="Arial"/>
                <a:sym typeface="Arial"/>
              </a:rPr>
              <a:t>LUVA</a:t>
            </a:r>
            <a:endParaRPr b="0" i="0" sz="2600" u="none" cap="none" strike="noStrike">
              <a:solidFill>
                <a:srgbClr val="000000"/>
              </a:solidFill>
              <a:latin typeface="Arial"/>
              <a:ea typeface="Arial"/>
              <a:cs typeface="Arial"/>
              <a:sym typeface="Arial"/>
            </a:endParaRPr>
          </a:p>
        </p:txBody>
      </p:sp>
      <p:sp>
        <p:nvSpPr>
          <p:cNvPr id="271" name="Google Shape;271;p31"/>
          <p:cNvSpPr txBox="1"/>
          <p:nvPr/>
        </p:nvSpPr>
        <p:spPr>
          <a:xfrm>
            <a:off x="5990538" y="4601786"/>
            <a:ext cx="2364600" cy="533400"/>
          </a:xfrm>
          <a:prstGeom prst="rect">
            <a:avLst/>
          </a:prstGeom>
          <a:noFill/>
          <a:ln>
            <a:noFill/>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Clr>
                <a:srgbClr val="000000"/>
              </a:buClr>
              <a:buSzPts val="2600"/>
              <a:buFont typeface="Arial"/>
              <a:buNone/>
            </a:pPr>
            <a:r>
              <a:rPr b="0" i="0" lang="pt-BR" sz="2600" u="none" cap="none" strike="noStrike">
                <a:solidFill>
                  <a:srgbClr val="000000"/>
                </a:solidFill>
                <a:latin typeface="Arial"/>
                <a:ea typeface="Arial"/>
                <a:cs typeface="Arial"/>
                <a:sym typeface="Arial"/>
              </a:rPr>
              <a:t>BOCA</a:t>
            </a:r>
            <a:endParaRPr b="0" i="0" sz="2600" u="none" cap="none" strike="noStrike">
              <a:solidFill>
                <a:srgbClr val="000000"/>
              </a:solidFill>
              <a:latin typeface="Arial"/>
              <a:ea typeface="Arial"/>
              <a:cs typeface="Arial"/>
              <a:sym typeface="Arial"/>
            </a:endParaRPr>
          </a:p>
        </p:txBody>
      </p:sp>
      <p:sp>
        <p:nvSpPr>
          <p:cNvPr id="272" name="Google Shape;272;p31"/>
          <p:cNvSpPr/>
          <p:nvPr/>
        </p:nvSpPr>
        <p:spPr>
          <a:xfrm>
            <a:off x="1699064" y="2452995"/>
            <a:ext cx="628200" cy="533400"/>
          </a:xfrm>
          <a:prstGeom prst="rect">
            <a:avLst/>
          </a:prstGeom>
          <a:solidFill>
            <a:srgbClr val="74489D">
              <a:alpha val="29804"/>
            </a:srgbClr>
          </a:solidFill>
          <a:ln cap="flat" cmpd="sng" w="38100">
            <a:solidFill>
              <a:srgbClr val="7030A0"/>
            </a:solidFill>
            <a:prstDash val="solid"/>
            <a:round/>
            <a:headEnd len="sm" w="sm" type="none"/>
            <a:tailEnd len="sm" w="sm" type="none"/>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866"/>
              <a:buFont typeface="Arial"/>
              <a:buNone/>
            </a:pPr>
            <a:r>
              <a:t/>
            </a:r>
            <a:endParaRPr b="0" i="0" sz="1866" u="none" cap="none" strike="noStrike">
              <a:solidFill>
                <a:schemeClr val="lt1"/>
              </a:solidFill>
              <a:latin typeface="Arial"/>
              <a:ea typeface="Arial"/>
              <a:cs typeface="Arial"/>
              <a:sym typeface="Arial"/>
            </a:endParaRPr>
          </a:p>
        </p:txBody>
      </p:sp>
      <p:sp>
        <p:nvSpPr>
          <p:cNvPr id="273" name="Google Shape;273;p31"/>
          <p:cNvSpPr/>
          <p:nvPr/>
        </p:nvSpPr>
        <p:spPr>
          <a:xfrm>
            <a:off x="2509248" y="2446397"/>
            <a:ext cx="628200" cy="533400"/>
          </a:xfrm>
          <a:prstGeom prst="rect">
            <a:avLst/>
          </a:prstGeom>
          <a:solidFill>
            <a:srgbClr val="74489D">
              <a:alpha val="29804"/>
            </a:srgbClr>
          </a:solidFill>
          <a:ln cap="flat" cmpd="sng" w="38100">
            <a:solidFill>
              <a:srgbClr val="7030A0"/>
            </a:solidFill>
            <a:prstDash val="solid"/>
            <a:round/>
            <a:headEnd len="sm" w="sm" type="none"/>
            <a:tailEnd len="sm" w="sm" type="none"/>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866"/>
              <a:buFont typeface="Arial"/>
              <a:buNone/>
            </a:pPr>
            <a:r>
              <a:t/>
            </a:r>
            <a:endParaRPr b="0" i="0" sz="1866" u="none" cap="none" strike="noStrike">
              <a:solidFill>
                <a:schemeClr val="lt1"/>
              </a:solidFill>
              <a:latin typeface="Arial"/>
              <a:ea typeface="Arial"/>
              <a:cs typeface="Arial"/>
              <a:sym typeface="Arial"/>
            </a:endParaRPr>
          </a:p>
        </p:txBody>
      </p:sp>
      <p:sp>
        <p:nvSpPr>
          <p:cNvPr id="274" name="Google Shape;274;p31"/>
          <p:cNvSpPr/>
          <p:nvPr/>
        </p:nvSpPr>
        <p:spPr>
          <a:xfrm>
            <a:off x="3349913" y="2446397"/>
            <a:ext cx="628200" cy="533400"/>
          </a:xfrm>
          <a:prstGeom prst="rect">
            <a:avLst/>
          </a:prstGeom>
          <a:solidFill>
            <a:srgbClr val="74489D">
              <a:alpha val="29804"/>
            </a:srgbClr>
          </a:solidFill>
          <a:ln cap="flat" cmpd="sng" w="38100">
            <a:solidFill>
              <a:srgbClr val="7030A0"/>
            </a:solidFill>
            <a:prstDash val="solid"/>
            <a:round/>
            <a:headEnd len="sm" w="sm" type="none"/>
            <a:tailEnd len="sm" w="sm" type="none"/>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866"/>
              <a:buFont typeface="Arial"/>
              <a:buNone/>
            </a:pPr>
            <a:r>
              <a:t/>
            </a:r>
            <a:endParaRPr b="0" i="0" sz="1866" u="none" cap="none" strike="noStrike">
              <a:solidFill>
                <a:schemeClr val="lt1"/>
              </a:solidFill>
              <a:latin typeface="Arial"/>
              <a:ea typeface="Arial"/>
              <a:cs typeface="Arial"/>
              <a:sym typeface="Arial"/>
            </a:endParaRPr>
          </a:p>
        </p:txBody>
      </p:sp>
      <p:sp>
        <p:nvSpPr>
          <p:cNvPr id="275" name="Google Shape;275;p31"/>
          <p:cNvSpPr/>
          <p:nvPr/>
        </p:nvSpPr>
        <p:spPr>
          <a:xfrm>
            <a:off x="4169721" y="2446397"/>
            <a:ext cx="628200" cy="533400"/>
          </a:xfrm>
          <a:prstGeom prst="rect">
            <a:avLst/>
          </a:prstGeom>
          <a:solidFill>
            <a:srgbClr val="74489D">
              <a:alpha val="29804"/>
            </a:srgbClr>
          </a:solidFill>
          <a:ln cap="flat" cmpd="sng" w="38100">
            <a:solidFill>
              <a:srgbClr val="7030A0"/>
            </a:solidFill>
            <a:prstDash val="solid"/>
            <a:round/>
            <a:headEnd len="sm" w="sm" type="none"/>
            <a:tailEnd len="sm" w="sm" type="none"/>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866"/>
              <a:buFont typeface="Arial"/>
              <a:buNone/>
            </a:pPr>
            <a:r>
              <a:t/>
            </a:r>
            <a:endParaRPr b="0" i="0" sz="1866" u="none" cap="none" strike="noStrike">
              <a:solidFill>
                <a:schemeClr val="lt1"/>
              </a:solidFill>
              <a:latin typeface="Arial"/>
              <a:ea typeface="Arial"/>
              <a:cs typeface="Arial"/>
              <a:sym typeface="Arial"/>
            </a:endParaRPr>
          </a:p>
        </p:txBody>
      </p:sp>
      <p:sp>
        <p:nvSpPr>
          <p:cNvPr id="276" name="Google Shape;276;p31"/>
          <p:cNvSpPr/>
          <p:nvPr/>
        </p:nvSpPr>
        <p:spPr>
          <a:xfrm>
            <a:off x="4967919" y="2426085"/>
            <a:ext cx="628200" cy="533400"/>
          </a:xfrm>
          <a:prstGeom prst="rect">
            <a:avLst/>
          </a:prstGeom>
          <a:solidFill>
            <a:schemeClr val="lt1"/>
          </a:solidFill>
          <a:ln cap="flat" cmpd="sng" w="38100">
            <a:solidFill>
              <a:srgbClr val="7030A0"/>
            </a:solidFill>
            <a:prstDash val="solid"/>
            <a:round/>
            <a:headEnd len="sm" w="sm" type="none"/>
            <a:tailEnd len="sm" w="sm" type="none"/>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866"/>
              <a:buFont typeface="Arial"/>
              <a:buNone/>
            </a:pPr>
            <a:r>
              <a:t/>
            </a:r>
            <a:endParaRPr b="0" i="0" sz="1866" u="none" cap="none" strike="noStrike">
              <a:solidFill>
                <a:schemeClr val="lt1"/>
              </a:solidFill>
              <a:latin typeface="Arial"/>
              <a:ea typeface="Arial"/>
              <a:cs typeface="Arial"/>
              <a:sym typeface="Arial"/>
            </a:endParaRPr>
          </a:p>
        </p:txBody>
      </p:sp>
      <p:sp>
        <p:nvSpPr>
          <p:cNvPr id="277" name="Google Shape;277;p31"/>
          <p:cNvSpPr/>
          <p:nvPr/>
        </p:nvSpPr>
        <p:spPr>
          <a:xfrm>
            <a:off x="1662169" y="4622061"/>
            <a:ext cx="628200" cy="533400"/>
          </a:xfrm>
          <a:prstGeom prst="rect">
            <a:avLst/>
          </a:prstGeom>
          <a:solidFill>
            <a:srgbClr val="74489D">
              <a:alpha val="29804"/>
            </a:srgbClr>
          </a:solidFill>
          <a:ln cap="flat" cmpd="sng" w="38100">
            <a:solidFill>
              <a:srgbClr val="7030A0"/>
            </a:solidFill>
            <a:prstDash val="solid"/>
            <a:round/>
            <a:headEnd len="sm" w="sm" type="none"/>
            <a:tailEnd len="sm" w="sm" type="none"/>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866"/>
              <a:buFont typeface="Arial"/>
              <a:buNone/>
            </a:pPr>
            <a:r>
              <a:t/>
            </a:r>
            <a:endParaRPr b="0" i="0" sz="1866" u="none" cap="none" strike="noStrike">
              <a:solidFill>
                <a:schemeClr val="lt1"/>
              </a:solidFill>
              <a:latin typeface="Arial"/>
              <a:ea typeface="Arial"/>
              <a:cs typeface="Arial"/>
              <a:sym typeface="Arial"/>
            </a:endParaRPr>
          </a:p>
        </p:txBody>
      </p:sp>
      <p:sp>
        <p:nvSpPr>
          <p:cNvPr id="278" name="Google Shape;278;p31"/>
          <p:cNvSpPr/>
          <p:nvPr/>
        </p:nvSpPr>
        <p:spPr>
          <a:xfrm>
            <a:off x="2534542" y="4595153"/>
            <a:ext cx="628200" cy="533400"/>
          </a:xfrm>
          <a:prstGeom prst="rect">
            <a:avLst/>
          </a:prstGeom>
          <a:solidFill>
            <a:srgbClr val="74489D">
              <a:alpha val="29804"/>
            </a:srgbClr>
          </a:solidFill>
          <a:ln cap="flat" cmpd="sng" w="38100">
            <a:solidFill>
              <a:srgbClr val="7030A0"/>
            </a:solidFill>
            <a:prstDash val="solid"/>
            <a:round/>
            <a:headEnd len="sm" w="sm" type="none"/>
            <a:tailEnd len="sm" w="sm" type="none"/>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866"/>
              <a:buFont typeface="Arial"/>
              <a:buNone/>
            </a:pPr>
            <a:r>
              <a:t/>
            </a:r>
            <a:endParaRPr b="0" i="0" sz="1866" u="none" cap="none" strike="noStrike">
              <a:solidFill>
                <a:schemeClr val="lt1"/>
              </a:solidFill>
              <a:latin typeface="Arial"/>
              <a:ea typeface="Arial"/>
              <a:cs typeface="Arial"/>
              <a:sym typeface="Arial"/>
            </a:endParaRPr>
          </a:p>
        </p:txBody>
      </p:sp>
      <p:sp>
        <p:nvSpPr>
          <p:cNvPr id="279" name="Google Shape;279;p31"/>
          <p:cNvSpPr/>
          <p:nvPr/>
        </p:nvSpPr>
        <p:spPr>
          <a:xfrm>
            <a:off x="3349913" y="4595153"/>
            <a:ext cx="628200" cy="533400"/>
          </a:xfrm>
          <a:prstGeom prst="rect">
            <a:avLst/>
          </a:prstGeom>
          <a:solidFill>
            <a:srgbClr val="74489D">
              <a:alpha val="29804"/>
            </a:srgbClr>
          </a:solidFill>
          <a:ln cap="flat" cmpd="sng" w="38100">
            <a:solidFill>
              <a:srgbClr val="7030A0"/>
            </a:solidFill>
            <a:prstDash val="solid"/>
            <a:round/>
            <a:headEnd len="sm" w="sm" type="none"/>
            <a:tailEnd len="sm" w="sm" type="none"/>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866"/>
              <a:buFont typeface="Arial"/>
              <a:buNone/>
            </a:pPr>
            <a:r>
              <a:t/>
            </a:r>
            <a:endParaRPr b="0" i="0" sz="1866" u="none" cap="none" strike="noStrike">
              <a:solidFill>
                <a:schemeClr val="lt1"/>
              </a:solidFill>
              <a:latin typeface="Arial"/>
              <a:ea typeface="Arial"/>
              <a:cs typeface="Arial"/>
              <a:sym typeface="Arial"/>
            </a:endParaRPr>
          </a:p>
        </p:txBody>
      </p:sp>
      <p:sp>
        <p:nvSpPr>
          <p:cNvPr id="280" name="Google Shape;280;p31"/>
          <p:cNvSpPr/>
          <p:nvPr/>
        </p:nvSpPr>
        <p:spPr>
          <a:xfrm>
            <a:off x="4223234" y="4595153"/>
            <a:ext cx="628200" cy="533400"/>
          </a:xfrm>
          <a:prstGeom prst="rect">
            <a:avLst/>
          </a:prstGeom>
          <a:solidFill>
            <a:srgbClr val="74489D">
              <a:alpha val="29804"/>
            </a:srgbClr>
          </a:solidFill>
          <a:ln cap="flat" cmpd="sng" w="38100">
            <a:solidFill>
              <a:srgbClr val="7030A0"/>
            </a:solidFill>
            <a:prstDash val="solid"/>
            <a:round/>
            <a:headEnd len="sm" w="sm" type="none"/>
            <a:tailEnd len="sm" w="sm" type="none"/>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866"/>
              <a:buFont typeface="Arial"/>
              <a:buNone/>
            </a:pPr>
            <a:r>
              <a:t/>
            </a:r>
            <a:endParaRPr b="0" i="0" sz="1866" u="none" cap="none" strike="noStrike">
              <a:solidFill>
                <a:schemeClr val="lt1"/>
              </a:solidFill>
              <a:latin typeface="Arial"/>
              <a:ea typeface="Arial"/>
              <a:cs typeface="Arial"/>
              <a:sym typeface="Arial"/>
            </a:endParaRPr>
          </a:p>
        </p:txBody>
      </p:sp>
      <p:sp>
        <p:nvSpPr>
          <p:cNvPr id="281" name="Google Shape;281;p31"/>
          <p:cNvSpPr/>
          <p:nvPr/>
        </p:nvSpPr>
        <p:spPr>
          <a:xfrm>
            <a:off x="5040789" y="4582729"/>
            <a:ext cx="628200" cy="533400"/>
          </a:xfrm>
          <a:prstGeom prst="rect">
            <a:avLst/>
          </a:prstGeom>
          <a:solidFill>
            <a:schemeClr val="lt1"/>
          </a:solidFill>
          <a:ln cap="flat" cmpd="sng" w="38100">
            <a:solidFill>
              <a:srgbClr val="7030A0"/>
            </a:solidFill>
            <a:prstDash val="solid"/>
            <a:round/>
            <a:headEnd len="sm" w="sm" type="none"/>
            <a:tailEnd len="sm" w="sm" type="none"/>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866"/>
              <a:buFont typeface="Arial"/>
              <a:buNone/>
            </a:pPr>
            <a:r>
              <a:t/>
            </a:r>
            <a:endParaRPr b="0" i="0" sz="1866" u="none" cap="none" strike="noStrike">
              <a:solidFill>
                <a:schemeClr val="lt1"/>
              </a:solidFill>
              <a:latin typeface="Arial"/>
              <a:ea typeface="Arial"/>
              <a:cs typeface="Arial"/>
              <a:sym typeface="Arial"/>
            </a:endParaRPr>
          </a:p>
        </p:txBody>
      </p:sp>
      <p:sp>
        <p:nvSpPr>
          <p:cNvPr id="282" name="Google Shape;282;p31"/>
          <p:cNvSpPr/>
          <p:nvPr/>
        </p:nvSpPr>
        <p:spPr>
          <a:xfrm>
            <a:off x="7200943" y="2410043"/>
            <a:ext cx="628200" cy="533400"/>
          </a:xfrm>
          <a:prstGeom prst="rect">
            <a:avLst/>
          </a:prstGeom>
          <a:solidFill>
            <a:srgbClr val="74489D">
              <a:alpha val="29804"/>
            </a:srgbClr>
          </a:solidFill>
          <a:ln cap="flat" cmpd="sng" w="38100">
            <a:solidFill>
              <a:srgbClr val="7030A0"/>
            </a:solidFill>
            <a:prstDash val="solid"/>
            <a:round/>
            <a:headEnd len="sm" w="sm" type="none"/>
            <a:tailEnd len="sm" w="sm" type="none"/>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866"/>
              <a:buFont typeface="Arial"/>
              <a:buNone/>
            </a:pPr>
            <a:r>
              <a:t/>
            </a:r>
            <a:endParaRPr b="0" i="0" sz="1866" u="none" cap="none" strike="noStrike">
              <a:solidFill>
                <a:schemeClr val="lt1"/>
              </a:solidFill>
              <a:latin typeface="Arial"/>
              <a:ea typeface="Arial"/>
              <a:cs typeface="Arial"/>
              <a:sym typeface="Arial"/>
            </a:endParaRPr>
          </a:p>
        </p:txBody>
      </p:sp>
      <p:sp>
        <p:nvSpPr>
          <p:cNvPr id="283" name="Google Shape;283;p31"/>
          <p:cNvSpPr/>
          <p:nvPr/>
        </p:nvSpPr>
        <p:spPr>
          <a:xfrm>
            <a:off x="8041038" y="2400480"/>
            <a:ext cx="628200" cy="533400"/>
          </a:xfrm>
          <a:prstGeom prst="rect">
            <a:avLst/>
          </a:prstGeom>
          <a:solidFill>
            <a:srgbClr val="74489D">
              <a:alpha val="29804"/>
            </a:srgbClr>
          </a:solidFill>
          <a:ln cap="flat" cmpd="sng" w="38100">
            <a:solidFill>
              <a:srgbClr val="7030A0"/>
            </a:solidFill>
            <a:prstDash val="solid"/>
            <a:round/>
            <a:headEnd len="sm" w="sm" type="none"/>
            <a:tailEnd len="sm" w="sm" type="none"/>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866"/>
              <a:buFont typeface="Arial"/>
              <a:buNone/>
            </a:pPr>
            <a:r>
              <a:t/>
            </a:r>
            <a:endParaRPr b="0" i="0" sz="1866" u="none" cap="none" strike="noStrike">
              <a:solidFill>
                <a:schemeClr val="lt1"/>
              </a:solidFill>
              <a:latin typeface="Arial"/>
              <a:ea typeface="Arial"/>
              <a:cs typeface="Arial"/>
              <a:sym typeface="Arial"/>
            </a:endParaRPr>
          </a:p>
        </p:txBody>
      </p:sp>
      <p:sp>
        <p:nvSpPr>
          <p:cNvPr id="284" name="Google Shape;284;p31"/>
          <p:cNvSpPr/>
          <p:nvPr/>
        </p:nvSpPr>
        <p:spPr>
          <a:xfrm>
            <a:off x="8817616" y="2400480"/>
            <a:ext cx="628200" cy="533400"/>
          </a:xfrm>
          <a:prstGeom prst="rect">
            <a:avLst/>
          </a:prstGeom>
          <a:solidFill>
            <a:srgbClr val="74489D">
              <a:alpha val="29804"/>
            </a:srgbClr>
          </a:solidFill>
          <a:ln cap="flat" cmpd="sng" w="38100">
            <a:solidFill>
              <a:srgbClr val="7030A0"/>
            </a:solidFill>
            <a:prstDash val="solid"/>
            <a:round/>
            <a:headEnd len="sm" w="sm" type="none"/>
            <a:tailEnd len="sm" w="sm" type="none"/>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866"/>
              <a:buFont typeface="Arial"/>
              <a:buNone/>
            </a:pPr>
            <a:r>
              <a:t/>
            </a:r>
            <a:endParaRPr b="0" i="0" sz="1866" u="none" cap="none" strike="noStrike">
              <a:solidFill>
                <a:schemeClr val="lt1"/>
              </a:solidFill>
              <a:latin typeface="Arial"/>
              <a:ea typeface="Arial"/>
              <a:cs typeface="Arial"/>
              <a:sym typeface="Arial"/>
            </a:endParaRPr>
          </a:p>
        </p:txBody>
      </p:sp>
      <p:sp>
        <p:nvSpPr>
          <p:cNvPr id="285" name="Google Shape;285;p31"/>
          <p:cNvSpPr/>
          <p:nvPr/>
        </p:nvSpPr>
        <p:spPr>
          <a:xfrm>
            <a:off x="9599341" y="2400480"/>
            <a:ext cx="628200" cy="533400"/>
          </a:xfrm>
          <a:prstGeom prst="rect">
            <a:avLst/>
          </a:prstGeom>
          <a:solidFill>
            <a:srgbClr val="74489D">
              <a:alpha val="29804"/>
            </a:srgbClr>
          </a:solidFill>
          <a:ln cap="flat" cmpd="sng" w="38100">
            <a:solidFill>
              <a:srgbClr val="7030A0"/>
            </a:solidFill>
            <a:prstDash val="solid"/>
            <a:round/>
            <a:headEnd len="sm" w="sm" type="none"/>
            <a:tailEnd len="sm" w="sm" type="none"/>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866"/>
              <a:buFont typeface="Arial"/>
              <a:buNone/>
            </a:pPr>
            <a:r>
              <a:t/>
            </a:r>
            <a:endParaRPr b="0" i="0" sz="1866" u="none" cap="none" strike="noStrike">
              <a:solidFill>
                <a:schemeClr val="lt1"/>
              </a:solidFill>
              <a:latin typeface="Arial"/>
              <a:ea typeface="Arial"/>
              <a:cs typeface="Arial"/>
              <a:sym typeface="Arial"/>
            </a:endParaRPr>
          </a:p>
        </p:txBody>
      </p:sp>
      <p:sp>
        <p:nvSpPr>
          <p:cNvPr id="286" name="Google Shape;286;p31"/>
          <p:cNvSpPr/>
          <p:nvPr/>
        </p:nvSpPr>
        <p:spPr>
          <a:xfrm>
            <a:off x="10372818" y="2398293"/>
            <a:ext cx="628200" cy="533400"/>
          </a:xfrm>
          <a:prstGeom prst="rect">
            <a:avLst/>
          </a:prstGeom>
          <a:solidFill>
            <a:schemeClr val="lt1"/>
          </a:solidFill>
          <a:ln cap="flat" cmpd="sng" w="38100">
            <a:solidFill>
              <a:srgbClr val="7030A0"/>
            </a:solidFill>
            <a:prstDash val="solid"/>
            <a:round/>
            <a:headEnd len="sm" w="sm" type="none"/>
            <a:tailEnd len="sm" w="sm" type="none"/>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866"/>
              <a:buFont typeface="Arial"/>
              <a:buNone/>
            </a:pPr>
            <a:r>
              <a:t/>
            </a:r>
            <a:endParaRPr b="0" i="0" sz="1866" u="none" cap="none" strike="noStrike">
              <a:solidFill>
                <a:schemeClr val="lt1"/>
              </a:solidFill>
              <a:latin typeface="Arial"/>
              <a:ea typeface="Arial"/>
              <a:cs typeface="Arial"/>
              <a:sym typeface="Arial"/>
            </a:endParaRPr>
          </a:p>
        </p:txBody>
      </p:sp>
      <p:sp>
        <p:nvSpPr>
          <p:cNvPr id="287" name="Google Shape;287;p31"/>
          <p:cNvSpPr/>
          <p:nvPr/>
        </p:nvSpPr>
        <p:spPr>
          <a:xfrm>
            <a:off x="11168104" y="2379980"/>
            <a:ext cx="628200" cy="533400"/>
          </a:xfrm>
          <a:prstGeom prst="rect">
            <a:avLst/>
          </a:prstGeom>
          <a:solidFill>
            <a:schemeClr val="lt1"/>
          </a:solidFill>
          <a:ln cap="flat" cmpd="sng" w="38100">
            <a:solidFill>
              <a:srgbClr val="7030A0"/>
            </a:solidFill>
            <a:prstDash val="solid"/>
            <a:round/>
            <a:headEnd len="sm" w="sm" type="none"/>
            <a:tailEnd len="sm" w="sm" type="none"/>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866"/>
              <a:buFont typeface="Arial"/>
              <a:buNone/>
            </a:pPr>
            <a:r>
              <a:t/>
            </a:r>
            <a:endParaRPr b="0" i="0" sz="1866" u="none" cap="none" strike="noStrike">
              <a:solidFill>
                <a:schemeClr val="lt1"/>
              </a:solidFill>
              <a:latin typeface="Arial"/>
              <a:ea typeface="Arial"/>
              <a:cs typeface="Arial"/>
              <a:sym typeface="Arial"/>
            </a:endParaRPr>
          </a:p>
        </p:txBody>
      </p:sp>
      <p:sp>
        <p:nvSpPr>
          <p:cNvPr id="288" name="Google Shape;288;p31"/>
          <p:cNvSpPr/>
          <p:nvPr/>
        </p:nvSpPr>
        <p:spPr>
          <a:xfrm>
            <a:off x="8085623" y="4582729"/>
            <a:ext cx="628200" cy="533400"/>
          </a:xfrm>
          <a:prstGeom prst="rect">
            <a:avLst/>
          </a:prstGeom>
          <a:solidFill>
            <a:srgbClr val="74489D">
              <a:alpha val="29804"/>
            </a:srgbClr>
          </a:solidFill>
          <a:ln cap="flat" cmpd="sng" w="38100">
            <a:solidFill>
              <a:srgbClr val="7030A0"/>
            </a:solidFill>
            <a:prstDash val="solid"/>
            <a:round/>
            <a:headEnd len="sm" w="sm" type="none"/>
            <a:tailEnd len="sm" w="sm" type="none"/>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866"/>
              <a:buFont typeface="Arial"/>
              <a:buNone/>
            </a:pPr>
            <a:r>
              <a:t/>
            </a:r>
            <a:endParaRPr b="0" i="0" sz="1866" u="none" cap="none" strike="noStrike">
              <a:solidFill>
                <a:schemeClr val="lt1"/>
              </a:solidFill>
              <a:latin typeface="Arial"/>
              <a:ea typeface="Arial"/>
              <a:cs typeface="Arial"/>
              <a:sym typeface="Arial"/>
            </a:endParaRPr>
          </a:p>
        </p:txBody>
      </p:sp>
      <p:sp>
        <p:nvSpPr>
          <p:cNvPr id="289" name="Google Shape;289;p31"/>
          <p:cNvSpPr/>
          <p:nvPr/>
        </p:nvSpPr>
        <p:spPr>
          <a:xfrm>
            <a:off x="7262413" y="4582729"/>
            <a:ext cx="628200" cy="533400"/>
          </a:xfrm>
          <a:prstGeom prst="rect">
            <a:avLst/>
          </a:prstGeom>
          <a:solidFill>
            <a:srgbClr val="74489D">
              <a:alpha val="29804"/>
            </a:srgbClr>
          </a:solidFill>
          <a:ln cap="flat" cmpd="sng" w="38100">
            <a:solidFill>
              <a:srgbClr val="7030A0"/>
            </a:solidFill>
            <a:prstDash val="solid"/>
            <a:round/>
            <a:headEnd len="sm" w="sm" type="none"/>
            <a:tailEnd len="sm" w="sm" type="none"/>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866"/>
              <a:buFont typeface="Arial"/>
              <a:buNone/>
            </a:pPr>
            <a:r>
              <a:t/>
            </a:r>
            <a:endParaRPr b="0" i="0" sz="1866" u="none" cap="none" strike="noStrike">
              <a:solidFill>
                <a:schemeClr val="lt1"/>
              </a:solidFill>
              <a:latin typeface="Arial"/>
              <a:ea typeface="Arial"/>
              <a:cs typeface="Arial"/>
              <a:sym typeface="Arial"/>
            </a:endParaRPr>
          </a:p>
        </p:txBody>
      </p:sp>
      <p:sp>
        <p:nvSpPr>
          <p:cNvPr id="290" name="Google Shape;290;p31"/>
          <p:cNvSpPr/>
          <p:nvPr/>
        </p:nvSpPr>
        <p:spPr>
          <a:xfrm>
            <a:off x="8908833" y="4582729"/>
            <a:ext cx="628200" cy="533400"/>
          </a:xfrm>
          <a:prstGeom prst="rect">
            <a:avLst/>
          </a:prstGeom>
          <a:solidFill>
            <a:srgbClr val="74489D">
              <a:alpha val="29804"/>
            </a:srgbClr>
          </a:solidFill>
          <a:ln cap="flat" cmpd="sng" w="38100">
            <a:solidFill>
              <a:srgbClr val="7030A0"/>
            </a:solidFill>
            <a:prstDash val="solid"/>
            <a:round/>
            <a:headEnd len="sm" w="sm" type="none"/>
            <a:tailEnd len="sm" w="sm" type="none"/>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866"/>
              <a:buFont typeface="Arial"/>
              <a:buNone/>
            </a:pPr>
            <a:r>
              <a:t/>
            </a:r>
            <a:endParaRPr b="0" i="0" sz="1866" u="none" cap="none" strike="noStrike">
              <a:solidFill>
                <a:schemeClr val="lt1"/>
              </a:solidFill>
              <a:latin typeface="Arial"/>
              <a:ea typeface="Arial"/>
              <a:cs typeface="Arial"/>
              <a:sym typeface="Arial"/>
            </a:endParaRPr>
          </a:p>
        </p:txBody>
      </p:sp>
      <p:sp>
        <p:nvSpPr>
          <p:cNvPr id="291" name="Google Shape;291;p31"/>
          <p:cNvSpPr/>
          <p:nvPr/>
        </p:nvSpPr>
        <p:spPr>
          <a:xfrm>
            <a:off x="9657583" y="4570305"/>
            <a:ext cx="628200" cy="533400"/>
          </a:xfrm>
          <a:prstGeom prst="rect">
            <a:avLst/>
          </a:prstGeom>
          <a:solidFill>
            <a:srgbClr val="74489D">
              <a:alpha val="29804"/>
            </a:srgbClr>
          </a:solidFill>
          <a:ln cap="flat" cmpd="sng" w="38100">
            <a:solidFill>
              <a:srgbClr val="7030A0"/>
            </a:solidFill>
            <a:prstDash val="solid"/>
            <a:round/>
            <a:headEnd len="sm" w="sm" type="none"/>
            <a:tailEnd len="sm" w="sm" type="none"/>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866"/>
              <a:buFont typeface="Arial"/>
              <a:buNone/>
            </a:pPr>
            <a:r>
              <a:t/>
            </a:r>
            <a:endParaRPr b="0" i="0" sz="1866" u="none" cap="none" strike="noStrike">
              <a:solidFill>
                <a:schemeClr val="lt1"/>
              </a:solidFill>
              <a:latin typeface="Arial"/>
              <a:ea typeface="Arial"/>
              <a:cs typeface="Arial"/>
              <a:sym typeface="Arial"/>
            </a:endParaRPr>
          </a:p>
        </p:txBody>
      </p:sp>
      <p:sp>
        <p:nvSpPr>
          <p:cNvPr id="292" name="Google Shape;292;p31"/>
          <p:cNvSpPr/>
          <p:nvPr/>
        </p:nvSpPr>
        <p:spPr>
          <a:xfrm>
            <a:off x="10465547" y="4570305"/>
            <a:ext cx="628200" cy="533400"/>
          </a:xfrm>
          <a:prstGeom prst="rect">
            <a:avLst/>
          </a:prstGeom>
          <a:solidFill>
            <a:schemeClr val="lt1"/>
          </a:solidFill>
          <a:ln cap="flat" cmpd="sng" w="38100">
            <a:solidFill>
              <a:srgbClr val="7030A0"/>
            </a:solidFill>
            <a:prstDash val="solid"/>
            <a:round/>
            <a:headEnd len="sm" w="sm" type="none"/>
            <a:tailEnd len="sm" w="sm" type="none"/>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866"/>
              <a:buFont typeface="Arial"/>
              <a:buNone/>
            </a:pPr>
            <a:r>
              <a:t/>
            </a:r>
            <a:endParaRPr b="0" i="0" sz="1866" u="none" cap="none" strike="noStrike">
              <a:solidFill>
                <a:schemeClr val="lt1"/>
              </a:solidFill>
              <a:latin typeface="Arial"/>
              <a:ea typeface="Arial"/>
              <a:cs typeface="Arial"/>
              <a:sym typeface="Arial"/>
            </a:endParaRPr>
          </a:p>
        </p:txBody>
      </p:sp>
      <p:sp>
        <p:nvSpPr>
          <p:cNvPr id="293" name="Google Shape;293;p31"/>
          <p:cNvSpPr/>
          <p:nvPr/>
        </p:nvSpPr>
        <p:spPr>
          <a:xfrm>
            <a:off x="11225420" y="4557472"/>
            <a:ext cx="628200" cy="533400"/>
          </a:xfrm>
          <a:prstGeom prst="rect">
            <a:avLst/>
          </a:prstGeom>
          <a:solidFill>
            <a:schemeClr val="lt1"/>
          </a:solidFill>
          <a:ln cap="flat" cmpd="sng" w="38100">
            <a:solidFill>
              <a:srgbClr val="7030A0"/>
            </a:solidFill>
            <a:prstDash val="solid"/>
            <a:round/>
            <a:headEnd len="sm" w="sm" type="none"/>
            <a:tailEnd len="sm" w="sm" type="none"/>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866"/>
              <a:buFont typeface="Arial"/>
              <a:buNone/>
            </a:pPr>
            <a:r>
              <a:t/>
            </a:r>
            <a:endParaRPr b="0" i="0" sz="1866" u="none" cap="none" strike="noStrike">
              <a:solidFill>
                <a:schemeClr val="lt1"/>
              </a:solidFill>
              <a:latin typeface="Arial"/>
              <a:ea typeface="Arial"/>
              <a:cs typeface="Arial"/>
              <a:sym typeface="Arial"/>
            </a:endParaRPr>
          </a:p>
        </p:txBody>
      </p:sp>
      <p:sp>
        <p:nvSpPr>
          <p:cNvPr id="294" name="Google Shape;294;p31"/>
          <p:cNvSpPr txBox="1"/>
          <p:nvPr/>
        </p:nvSpPr>
        <p:spPr>
          <a:xfrm>
            <a:off x="9363026" y="472480"/>
            <a:ext cx="2388248" cy="553927"/>
          </a:xfrm>
          <a:prstGeom prst="rect">
            <a:avLst/>
          </a:prstGeom>
          <a:noFill/>
          <a:ln>
            <a:noFill/>
          </a:ln>
        </p:spPr>
        <p:txBody>
          <a:bodyPr anchorCtr="0" anchor="t" bIns="60925" lIns="121900" spcFirstLastPara="1" rIns="121900" wrap="square" tIns="60925">
            <a:spAutoFit/>
          </a:bodyPr>
          <a:lstStyle/>
          <a:p>
            <a:pPr indent="0" lvl="0" marL="0" marR="0" rtl="0" algn="r">
              <a:lnSpc>
                <a:spcPct val="100000"/>
              </a:lnSpc>
              <a:spcBef>
                <a:spcPts val="0"/>
              </a:spcBef>
              <a:spcAft>
                <a:spcPts val="0"/>
              </a:spcAft>
              <a:buClr>
                <a:srgbClr val="000000"/>
              </a:buClr>
              <a:buSzPts val="2800"/>
              <a:buFont typeface="Arial"/>
              <a:buNone/>
            </a:pPr>
            <a:r>
              <a:rPr b="1" i="0" lang="pt-BR" sz="2800" u="none" cap="none" strike="noStrike">
                <a:solidFill>
                  <a:srgbClr val="000000"/>
                </a:solidFill>
                <a:latin typeface="Arial"/>
                <a:ea typeface="Arial"/>
                <a:cs typeface="Arial"/>
                <a:sym typeface="Arial"/>
              </a:rPr>
              <a:t>CORREÇÃO</a:t>
            </a:r>
            <a:endParaRPr b="0" i="0" sz="2800" u="none" cap="none" strike="noStrike">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 name="Shape 298"/>
        <p:cNvGrpSpPr/>
        <p:nvPr/>
      </p:nvGrpSpPr>
      <p:grpSpPr>
        <a:xfrm>
          <a:off x="0" y="0"/>
          <a:ext cx="0" cy="0"/>
          <a:chOff x="0" y="0"/>
          <a:chExt cx="0" cy="0"/>
        </a:xfrm>
      </p:grpSpPr>
      <p:sp>
        <p:nvSpPr>
          <p:cNvPr id="299" name="Google Shape;299;p32"/>
          <p:cNvSpPr txBox="1"/>
          <p:nvPr/>
        </p:nvSpPr>
        <p:spPr>
          <a:xfrm>
            <a:off x="449182" y="1193532"/>
            <a:ext cx="11157445" cy="923259"/>
          </a:xfrm>
          <a:prstGeom prst="rect">
            <a:avLst/>
          </a:prstGeom>
          <a:noFill/>
          <a:ln>
            <a:noFill/>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Clr>
                <a:srgbClr val="000000"/>
              </a:buClr>
              <a:buSzPts val="2600"/>
              <a:buFont typeface="Arial"/>
              <a:buNone/>
            </a:pPr>
            <a:r>
              <a:rPr b="1" i="0" lang="pt-BR" sz="2600" u="none" cap="none" strike="noStrike">
                <a:solidFill>
                  <a:srgbClr val="7030A0"/>
                </a:solidFill>
                <a:latin typeface="Arial"/>
                <a:ea typeface="Arial"/>
                <a:cs typeface="Arial"/>
                <a:sym typeface="Arial"/>
              </a:rPr>
              <a:t>7. </a:t>
            </a:r>
            <a:r>
              <a:rPr b="0" i="0" lang="pt-BR" sz="2600" u="none" cap="none" strike="noStrike">
                <a:solidFill>
                  <a:srgbClr val="231F20"/>
                </a:solidFill>
                <a:latin typeface="Arial"/>
                <a:ea typeface="Arial"/>
                <a:cs typeface="Arial"/>
                <a:sym typeface="Arial"/>
              </a:rPr>
              <a:t>COMPLETE AS PALAVRAS COM A LETRA </a:t>
            </a:r>
            <a:r>
              <a:rPr b="1" i="0" lang="pt-BR" sz="2600" u="none" cap="none" strike="noStrike">
                <a:solidFill>
                  <a:srgbClr val="231F20"/>
                </a:solidFill>
                <a:latin typeface="Arial"/>
                <a:ea typeface="Arial"/>
                <a:cs typeface="Arial"/>
                <a:sym typeface="Arial"/>
              </a:rPr>
              <a:t>L </a:t>
            </a:r>
            <a:r>
              <a:rPr b="0" i="0" lang="pt-BR" sz="2600" u="none" cap="none" strike="noStrike">
                <a:solidFill>
                  <a:srgbClr val="231F20"/>
                </a:solidFill>
                <a:latin typeface="Arial"/>
                <a:ea typeface="Arial"/>
                <a:cs typeface="Arial"/>
                <a:sym typeface="Arial"/>
              </a:rPr>
              <a:t>E DESCUBRA O NOME DAS FIGURAS</a:t>
            </a:r>
            <a:r>
              <a:rPr b="0" i="0" lang="pt-BR" sz="2600" u="none" cap="none" strike="noStrike">
                <a:solidFill>
                  <a:srgbClr val="231F20"/>
                </a:solidFill>
                <a:latin typeface="Calibri"/>
                <a:ea typeface="Calibri"/>
                <a:cs typeface="Calibri"/>
                <a:sym typeface="Calibri"/>
              </a:rPr>
              <a:t>.</a:t>
            </a:r>
            <a:endParaRPr b="0" i="0" sz="2600" u="none" cap="none" strike="noStrike">
              <a:solidFill>
                <a:srgbClr val="000000"/>
              </a:solidFill>
              <a:latin typeface="Arial"/>
              <a:ea typeface="Arial"/>
              <a:cs typeface="Arial"/>
              <a:sym typeface="Arial"/>
            </a:endParaRPr>
          </a:p>
        </p:txBody>
      </p:sp>
      <p:graphicFrame>
        <p:nvGraphicFramePr>
          <p:cNvPr id="300" name="Google Shape;300;p32"/>
          <p:cNvGraphicFramePr/>
          <p:nvPr/>
        </p:nvGraphicFramePr>
        <p:xfrm>
          <a:off x="822908" y="2424639"/>
          <a:ext cx="3000000" cy="3000000"/>
        </p:xfrm>
        <a:graphic>
          <a:graphicData uri="http://schemas.openxmlformats.org/drawingml/2006/table">
            <a:tbl>
              <a:tblPr bandRow="1" firstRow="1">
                <a:noFill/>
                <a:tableStyleId>{16E2512C-1266-4AFB-B68F-1219B0FFB034}</a:tableStyleId>
              </a:tblPr>
              <a:tblGrid>
                <a:gridCol w="2012725"/>
                <a:gridCol w="2012725"/>
                <a:gridCol w="2012725"/>
                <a:gridCol w="2012725"/>
                <a:gridCol w="1946625"/>
              </a:tblGrid>
              <a:tr h="494475">
                <a:tc>
                  <a:txBody>
                    <a:bodyPr/>
                    <a:lstStyle/>
                    <a:p>
                      <a:pPr indent="0" lvl="0" marL="0" marR="0" rtl="0" algn="l">
                        <a:lnSpc>
                          <a:spcPct val="100000"/>
                        </a:lnSpc>
                        <a:spcBef>
                          <a:spcPts val="0"/>
                        </a:spcBef>
                        <a:spcAft>
                          <a:spcPts val="0"/>
                        </a:spcAft>
                        <a:buClr>
                          <a:srgbClr val="000000"/>
                        </a:buClr>
                        <a:buSzPts val="1866"/>
                        <a:buFont typeface="Arial"/>
                        <a:buNone/>
                      </a:pPr>
                      <a:r>
                        <a:t/>
                      </a:r>
                      <a:endParaRPr sz="1866" u="none" cap="none" strike="noStrike"/>
                    </a:p>
                    <a:p>
                      <a:pPr indent="0" lvl="0" marL="0" marR="0" rtl="0" algn="l">
                        <a:lnSpc>
                          <a:spcPct val="100000"/>
                        </a:lnSpc>
                        <a:spcBef>
                          <a:spcPts val="0"/>
                        </a:spcBef>
                        <a:spcAft>
                          <a:spcPts val="0"/>
                        </a:spcAft>
                        <a:buClr>
                          <a:srgbClr val="000000"/>
                        </a:buClr>
                        <a:buSzPts val="1866"/>
                        <a:buFont typeface="Arial"/>
                        <a:buNone/>
                      </a:pPr>
                      <a:r>
                        <a:t/>
                      </a:r>
                      <a:endParaRPr sz="1866" u="none" cap="none" strike="noStrike"/>
                    </a:p>
                    <a:p>
                      <a:pPr indent="0" lvl="0" marL="0" marR="0" rtl="0" algn="l">
                        <a:lnSpc>
                          <a:spcPct val="100000"/>
                        </a:lnSpc>
                        <a:spcBef>
                          <a:spcPts val="0"/>
                        </a:spcBef>
                        <a:spcAft>
                          <a:spcPts val="0"/>
                        </a:spcAft>
                        <a:buClr>
                          <a:srgbClr val="000000"/>
                        </a:buClr>
                        <a:buSzPts val="1866"/>
                        <a:buFont typeface="Arial"/>
                        <a:buNone/>
                      </a:pPr>
                      <a:r>
                        <a:t/>
                      </a:r>
                      <a:endParaRPr sz="1866" u="none" cap="none" strike="noStrike"/>
                    </a:p>
                    <a:p>
                      <a:pPr indent="0" lvl="0" marL="0" marR="0" rtl="0" algn="l">
                        <a:lnSpc>
                          <a:spcPct val="100000"/>
                        </a:lnSpc>
                        <a:spcBef>
                          <a:spcPts val="0"/>
                        </a:spcBef>
                        <a:spcAft>
                          <a:spcPts val="0"/>
                        </a:spcAft>
                        <a:buClr>
                          <a:srgbClr val="000000"/>
                        </a:buClr>
                        <a:buSzPts val="1866"/>
                        <a:buFont typeface="Arial"/>
                        <a:buNone/>
                      </a:pPr>
                      <a:r>
                        <a:t/>
                      </a:r>
                      <a:endParaRPr sz="1866" u="none" cap="none" strike="noStrike"/>
                    </a:p>
                    <a:p>
                      <a:pPr indent="0" lvl="0" marL="0" marR="0" rtl="0" algn="l">
                        <a:lnSpc>
                          <a:spcPct val="100000"/>
                        </a:lnSpc>
                        <a:spcBef>
                          <a:spcPts val="0"/>
                        </a:spcBef>
                        <a:spcAft>
                          <a:spcPts val="0"/>
                        </a:spcAft>
                        <a:buClr>
                          <a:srgbClr val="000000"/>
                        </a:buClr>
                        <a:buSzPts val="1866"/>
                        <a:buFont typeface="Arial"/>
                        <a:buNone/>
                      </a:pPr>
                      <a:r>
                        <a:t/>
                      </a:r>
                      <a:endParaRPr sz="1866" u="none" cap="none" strike="noStrike"/>
                    </a:p>
                    <a:p>
                      <a:pPr indent="0" lvl="0" marL="0" marR="0" rtl="0" algn="l">
                        <a:lnSpc>
                          <a:spcPct val="100000"/>
                        </a:lnSpc>
                        <a:spcBef>
                          <a:spcPts val="0"/>
                        </a:spcBef>
                        <a:spcAft>
                          <a:spcPts val="0"/>
                        </a:spcAft>
                        <a:buClr>
                          <a:srgbClr val="000000"/>
                        </a:buClr>
                        <a:buSzPts val="1866"/>
                        <a:buFont typeface="Arial"/>
                        <a:buNone/>
                      </a:pPr>
                      <a:r>
                        <a:t/>
                      </a:r>
                      <a:endParaRPr sz="1866" u="none" cap="none" strike="noStrike"/>
                    </a:p>
                    <a:p>
                      <a:pPr indent="0" lvl="0" marL="0" marR="0" rtl="0" algn="l">
                        <a:lnSpc>
                          <a:spcPct val="100000"/>
                        </a:lnSpc>
                        <a:spcBef>
                          <a:spcPts val="0"/>
                        </a:spcBef>
                        <a:spcAft>
                          <a:spcPts val="0"/>
                        </a:spcAft>
                        <a:buClr>
                          <a:srgbClr val="000000"/>
                        </a:buClr>
                        <a:buSzPts val="1866"/>
                        <a:buFont typeface="Arial"/>
                        <a:buNone/>
                      </a:pPr>
                      <a:r>
                        <a:t/>
                      </a:r>
                      <a:endParaRPr sz="1866" u="none" cap="none" strike="noStrike"/>
                    </a:p>
                  </a:txBody>
                  <a:tcPr marT="60975" marB="60975" marR="121925" marL="121925">
                    <a:lnL cap="flat" cmpd="sng" w="16925">
                      <a:solidFill>
                        <a:schemeClr val="dk1"/>
                      </a:solidFill>
                      <a:prstDash val="solid"/>
                      <a:round/>
                      <a:headEnd len="sm" w="sm" type="none"/>
                      <a:tailEnd len="sm" w="sm" type="none"/>
                    </a:lnL>
                    <a:lnR cap="flat" cmpd="sng" w="16925">
                      <a:solidFill>
                        <a:schemeClr val="dk1"/>
                      </a:solidFill>
                      <a:prstDash val="solid"/>
                      <a:round/>
                      <a:headEnd len="sm" w="sm" type="none"/>
                      <a:tailEnd len="sm" w="sm" type="none"/>
                    </a:lnR>
                    <a:lnT cap="flat" cmpd="sng" w="16925">
                      <a:solidFill>
                        <a:schemeClr val="dk1"/>
                      </a:solidFill>
                      <a:prstDash val="solid"/>
                      <a:round/>
                      <a:headEnd len="sm" w="sm" type="none"/>
                      <a:tailEnd len="sm" w="sm" type="none"/>
                    </a:lnT>
                    <a:lnB cap="flat" cmpd="sng" w="16925">
                      <a:solidFill>
                        <a:schemeClr val="dk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866"/>
                        <a:buFont typeface="Arial"/>
                        <a:buNone/>
                      </a:pPr>
                      <a:r>
                        <a:t/>
                      </a:r>
                      <a:endParaRPr sz="1866" u="none" cap="none" strike="noStrike"/>
                    </a:p>
                    <a:p>
                      <a:pPr indent="0" lvl="0" marL="0" marR="0" rtl="0" algn="l">
                        <a:lnSpc>
                          <a:spcPct val="100000"/>
                        </a:lnSpc>
                        <a:spcBef>
                          <a:spcPts val="0"/>
                        </a:spcBef>
                        <a:spcAft>
                          <a:spcPts val="0"/>
                        </a:spcAft>
                        <a:buClr>
                          <a:srgbClr val="000000"/>
                        </a:buClr>
                        <a:buSzPts val="1866"/>
                        <a:buFont typeface="Arial"/>
                        <a:buNone/>
                      </a:pPr>
                      <a:r>
                        <a:t/>
                      </a:r>
                      <a:endParaRPr sz="1866" u="none" cap="none" strike="noStrike"/>
                    </a:p>
                    <a:p>
                      <a:pPr indent="0" lvl="0" marL="0" marR="0" rtl="0" algn="l">
                        <a:lnSpc>
                          <a:spcPct val="100000"/>
                        </a:lnSpc>
                        <a:spcBef>
                          <a:spcPts val="0"/>
                        </a:spcBef>
                        <a:spcAft>
                          <a:spcPts val="0"/>
                        </a:spcAft>
                        <a:buClr>
                          <a:srgbClr val="000000"/>
                        </a:buClr>
                        <a:buSzPts val="1866"/>
                        <a:buFont typeface="Arial"/>
                        <a:buNone/>
                      </a:pPr>
                      <a:r>
                        <a:t/>
                      </a:r>
                      <a:endParaRPr sz="1866" u="none" cap="none" strike="noStrike"/>
                    </a:p>
                    <a:p>
                      <a:pPr indent="0" lvl="0" marL="0" marR="0" rtl="0" algn="l">
                        <a:lnSpc>
                          <a:spcPct val="100000"/>
                        </a:lnSpc>
                        <a:spcBef>
                          <a:spcPts val="0"/>
                        </a:spcBef>
                        <a:spcAft>
                          <a:spcPts val="0"/>
                        </a:spcAft>
                        <a:buClr>
                          <a:srgbClr val="000000"/>
                        </a:buClr>
                        <a:buSzPts val="1866"/>
                        <a:buFont typeface="Arial"/>
                        <a:buNone/>
                      </a:pPr>
                      <a:r>
                        <a:t/>
                      </a:r>
                      <a:endParaRPr sz="1866" u="none" cap="none" strike="noStrike"/>
                    </a:p>
                    <a:p>
                      <a:pPr indent="0" lvl="0" marL="0" marR="0" rtl="0" algn="l">
                        <a:lnSpc>
                          <a:spcPct val="100000"/>
                        </a:lnSpc>
                        <a:spcBef>
                          <a:spcPts val="0"/>
                        </a:spcBef>
                        <a:spcAft>
                          <a:spcPts val="0"/>
                        </a:spcAft>
                        <a:buClr>
                          <a:srgbClr val="000000"/>
                        </a:buClr>
                        <a:buSzPts val="1866"/>
                        <a:buFont typeface="Arial"/>
                        <a:buNone/>
                      </a:pPr>
                      <a:r>
                        <a:t/>
                      </a:r>
                      <a:endParaRPr sz="1866" u="none" cap="none" strike="noStrike"/>
                    </a:p>
                    <a:p>
                      <a:pPr indent="0" lvl="0" marL="0" marR="0" rtl="0" algn="l">
                        <a:lnSpc>
                          <a:spcPct val="100000"/>
                        </a:lnSpc>
                        <a:spcBef>
                          <a:spcPts val="0"/>
                        </a:spcBef>
                        <a:spcAft>
                          <a:spcPts val="0"/>
                        </a:spcAft>
                        <a:buClr>
                          <a:srgbClr val="000000"/>
                        </a:buClr>
                        <a:buSzPts val="1866"/>
                        <a:buFont typeface="Arial"/>
                        <a:buNone/>
                      </a:pPr>
                      <a:r>
                        <a:t/>
                      </a:r>
                      <a:endParaRPr sz="1866" u="none" cap="none" strike="noStrike"/>
                    </a:p>
                    <a:p>
                      <a:pPr indent="0" lvl="0" marL="0" marR="0" rtl="0" algn="l">
                        <a:lnSpc>
                          <a:spcPct val="100000"/>
                        </a:lnSpc>
                        <a:spcBef>
                          <a:spcPts val="0"/>
                        </a:spcBef>
                        <a:spcAft>
                          <a:spcPts val="0"/>
                        </a:spcAft>
                        <a:buClr>
                          <a:srgbClr val="000000"/>
                        </a:buClr>
                        <a:buSzPts val="1866"/>
                        <a:buFont typeface="Arial"/>
                        <a:buNone/>
                      </a:pPr>
                      <a:r>
                        <a:t/>
                      </a:r>
                      <a:endParaRPr sz="1866" u="none" cap="none" strike="noStrike"/>
                    </a:p>
                    <a:p>
                      <a:pPr indent="0" lvl="0" marL="0" marR="0" rtl="0" algn="l">
                        <a:lnSpc>
                          <a:spcPct val="100000"/>
                        </a:lnSpc>
                        <a:spcBef>
                          <a:spcPts val="0"/>
                        </a:spcBef>
                        <a:spcAft>
                          <a:spcPts val="0"/>
                        </a:spcAft>
                        <a:buClr>
                          <a:srgbClr val="000000"/>
                        </a:buClr>
                        <a:buSzPts val="1866"/>
                        <a:buFont typeface="Arial"/>
                        <a:buNone/>
                      </a:pPr>
                      <a:r>
                        <a:t/>
                      </a:r>
                      <a:endParaRPr sz="1866" u="none" cap="none" strike="noStrike"/>
                    </a:p>
                  </a:txBody>
                  <a:tcPr marT="60975" marB="60975" marR="121925" marL="121925">
                    <a:lnL cap="flat" cmpd="sng" w="16925">
                      <a:solidFill>
                        <a:schemeClr val="dk1"/>
                      </a:solidFill>
                      <a:prstDash val="solid"/>
                      <a:round/>
                      <a:headEnd len="sm" w="sm" type="none"/>
                      <a:tailEnd len="sm" w="sm" type="none"/>
                    </a:lnL>
                    <a:lnR cap="flat" cmpd="sng" w="16925">
                      <a:solidFill>
                        <a:schemeClr val="dk1"/>
                      </a:solidFill>
                      <a:prstDash val="solid"/>
                      <a:round/>
                      <a:headEnd len="sm" w="sm" type="none"/>
                      <a:tailEnd len="sm" w="sm" type="none"/>
                    </a:lnR>
                    <a:lnT cap="flat" cmpd="sng" w="16925">
                      <a:solidFill>
                        <a:schemeClr val="dk1"/>
                      </a:solidFill>
                      <a:prstDash val="solid"/>
                      <a:round/>
                      <a:headEnd len="sm" w="sm" type="none"/>
                      <a:tailEnd len="sm" w="sm" type="none"/>
                    </a:lnT>
                    <a:lnB cap="flat" cmpd="sng" w="16925">
                      <a:solidFill>
                        <a:schemeClr val="dk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866"/>
                        <a:buFont typeface="Arial"/>
                        <a:buNone/>
                      </a:pPr>
                      <a:r>
                        <a:t/>
                      </a:r>
                      <a:endParaRPr sz="1866" u="none" cap="none" strike="noStrike"/>
                    </a:p>
                  </a:txBody>
                  <a:tcPr marT="60975" marB="60975" marR="121925" marL="121925">
                    <a:lnL cap="flat" cmpd="sng" w="16925">
                      <a:solidFill>
                        <a:schemeClr val="dk1"/>
                      </a:solidFill>
                      <a:prstDash val="solid"/>
                      <a:round/>
                      <a:headEnd len="sm" w="sm" type="none"/>
                      <a:tailEnd len="sm" w="sm" type="none"/>
                    </a:lnL>
                    <a:lnR cap="flat" cmpd="sng" w="16925">
                      <a:solidFill>
                        <a:schemeClr val="dk1"/>
                      </a:solidFill>
                      <a:prstDash val="solid"/>
                      <a:round/>
                      <a:headEnd len="sm" w="sm" type="none"/>
                      <a:tailEnd len="sm" w="sm" type="none"/>
                    </a:lnR>
                    <a:lnT cap="flat" cmpd="sng" w="16925">
                      <a:solidFill>
                        <a:schemeClr val="dk1"/>
                      </a:solidFill>
                      <a:prstDash val="solid"/>
                      <a:round/>
                      <a:headEnd len="sm" w="sm" type="none"/>
                      <a:tailEnd len="sm" w="sm" type="none"/>
                    </a:lnT>
                    <a:lnB cap="flat" cmpd="sng" w="16925">
                      <a:solidFill>
                        <a:schemeClr val="dk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866"/>
                        <a:buFont typeface="Arial"/>
                        <a:buNone/>
                      </a:pPr>
                      <a:r>
                        <a:t/>
                      </a:r>
                      <a:endParaRPr sz="1866" u="none" cap="none" strike="noStrike"/>
                    </a:p>
                  </a:txBody>
                  <a:tcPr marT="60975" marB="60975" marR="121925" marL="121925">
                    <a:lnL cap="flat" cmpd="sng" w="16925">
                      <a:solidFill>
                        <a:schemeClr val="dk1"/>
                      </a:solidFill>
                      <a:prstDash val="solid"/>
                      <a:round/>
                      <a:headEnd len="sm" w="sm" type="none"/>
                      <a:tailEnd len="sm" w="sm" type="none"/>
                    </a:lnL>
                    <a:lnR cap="flat" cmpd="sng" w="16925">
                      <a:solidFill>
                        <a:schemeClr val="dk1"/>
                      </a:solidFill>
                      <a:prstDash val="solid"/>
                      <a:round/>
                      <a:headEnd len="sm" w="sm" type="none"/>
                      <a:tailEnd len="sm" w="sm" type="none"/>
                    </a:lnR>
                    <a:lnT cap="flat" cmpd="sng" w="16925">
                      <a:solidFill>
                        <a:schemeClr val="dk1"/>
                      </a:solidFill>
                      <a:prstDash val="solid"/>
                      <a:round/>
                      <a:headEnd len="sm" w="sm" type="none"/>
                      <a:tailEnd len="sm" w="sm" type="none"/>
                    </a:lnT>
                    <a:lnB cap="flat" cmpd="sng" w="16925">
                      <a:solidFill>
                        <a:schemeClr val="dk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866"/>
                        <a:buFont typeface="Arial"/>
                        <a:buNone/>
                      </a:pPr>
                      <a:r>
                        <a:t/>
                      </a:r>
                      <a:endParaRPr sz="1866" u="none" cap="none" strike="noStrike"/>
                    </a:p>
                  </a:txBody>
                  <a:tcPr marT="60975" marB="60975" marR="121925" marL="121925">
                    <a:lnL cap="flat" cmpd="sng" w="16925">
                      <a:solidFill>
                        <a:schemeClr val="dk1"/>
                      </a:solidFill>
                      <a:prstDash val="solid"/>
                      <a:round/>
                      <a:headEnd len="sm" w="sm" type="none"/>
                      <a:tailEnd len="sm" w="sm" type="none"/>
                    </a:lnL>
                    <a:lnR cap="flat" cmpd="sng" w="16925">
                      <a:solidFill>
                        <a:schemeClr val="dk1"/>
                      </a:solidFill>
                      <a:prstDash val="solid"/>
                      <a:round/>
                      <a:headEnd len="sm" w="sm" type="none"/>
                      <a:tailEnd len="sm" w="sm" type="none"/>
                    </a:lnR>
                    <a:lnT cap="flat" cmpd="sng" w="16925">
                      <a:solidFill>
                        <a:schemeClr val="dk1"/>
                      </a:solidFill>
                      <a:prstDash val="solid"/>
                      <a:round/>
                      <a:headEnd len="sm" w="sm" type="none"/>
                      <a:tailEnd len="sm" w="sm" type="none"/>
                    </a:lnT>
                    <a:lnB cap="flat" cmpd="sng" w="16925">
                      <a:solidFill>
                        <a:schemeClr val="dk1"/>
                      </a:solidFill>
                      <a:prstDash val="solid"/>
                      <a:round/>
                      <a:headEnd len="sm" w="sm" type="none"/>
                      <a:tailEnd len="sm" w="sm" type="none"/>
                    </a:lnB>
                    <a:solidFill>
                      <a:schemeClr val="lt1"/>
                    </a:solidFill>
                  </a:tcPr>
                </a:tc>
              </a:tr>
              <a:tr h="494475">
                <a:tc>
                  <a:txBody>
                    <a:bodyPr/>
                    <a:lstStyle/>
                    <a:p>
                      <a:pPr indent="0" lvl="0" marL="0" marR="0" rtl="0" algn="l">
                        <a:lnSpc>
                          <a:spcPct val="100000"/>
                        </a:lnSpc>
                        <a:spcBef>
                          <a:spcPts val="0"/>
                        </a:spcBef>
                        <a:spcAft>
                          <a:spcPts val="0"/>
                        </a:spcAft>
                        <a:buClr>
                          <a:srgbClr val="000000"/>
                        </a:buClr>
                        <a:buSzPts val="2666"/>
                        <a:buFont typeface="Arial"/>
                        <a:buNone/>
                      </a:pPr>
                      <a:r>
                        <a:rPr lang="pt-BR" sz="2666" u="none" cap="none" strike="noStrike">
                          <a:latin typeface="Arial"/>
                          <a:ea typeface="Arial"/>
                          <a:cs typeface="Arial"/>
                          <a:sym typeface="Arial"/>
                        </a:rPr>
                        <a:t> _____ATA</a:t>
                      </a:r>
                      <a:endParaRPr sz="1866" u="none" cap="none" strike="noStrike"/>
                    </a:p>
                  </a:txBody>
                  <a:tcPr marT="60975" marB="60975" marR="121925" marL="121925">
                    <a:lnL cap="flat" cmpd="sng" w="16925">
                      <a:solidFill>
                        <a:schemeClr val="dk1"/>
                      </a:solidFill>
                      <a:prstDash val="solid"/>
                      <a:round/>
                      <a:headEnd len="sm" w="sm" type="none"/>
                      <a:tailEnd len="sm" w="sm" type="none"/>
                    </a:lnL>
                    <a:lnR cap="flat" cmpd="sng" w="16925">
                      <a:solidFill>
                        <a:schemeClr val="dk1"/>
                      </a:solidFill>
                      <a:prstDash val="solid"/>
                      <a:round/>
                      <a:headEnd len="sm" w="sm" type="none"/>
                      <a:tailEnd len="sm" w="sm" type="none"/>
                    </a:lnR>
                    <a:lnT cap="flat" cmpd="sng" w="16925">
                      <a:solidFill>
                        <a:schemeClr val="dk1"/>
                      </a:solidFill>
                      <a:prstDash val="solid"/>
                      <a:round/>
                      <a:headEnd len="sm" w="sm" type="none"/>
                      <a:tailEnd len="sm" w="sm" type="none"/>
                    </a:lnT>
                    <a:lnB cap="flat" cmpd="sng" w="16925">
                      <a:solidFill>
                        <a:schemeClr val="dk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2666"/>
                        <a:buFont typeface="Arial"/>
                        <a:buNone/>
                      </a:pPr>
                      <a:r>
                        <a:rPr lang="pt-BR" sz="2666" u="none" cap="none" strike="noStrike">
                          <a:latin typeface="Arial"/>
                          <a:ea typeface="Arial"/>
                          <a:cs typeface="Arial"/>
                          <a:sym typeface="Arial"/>
                        </a:rPr>
                        <a:t> _____UA</a:t>
                      </a:r>
                      <a:endParaRPr sz="1866" u="none" cap="none" strike="noStrike"/>
                    </a:p>
                  </a:txBody>
                  <a:tcPr marT="60975" marB="60975" marR="121925" marL="121925">
                    <a:lnL cap="flat" cmpd="sng" w="16925">
                      <a:solidFill>
                        <a:schemeClr val="dk1"/>
                      </a:solidFill>
                      <a:prstDash val="solid"/>
                      <a:round/>
                      <a:headEnd len="sm" w="sm" type="none"/>
                      <a:tailEnd len="sm" w="sm" type="none"/>
                    </a:lnL>
                    <a:lnR cap="flat" cmpd="sng" w="16925">
                      <a:solidFill>
                        <a:schemeClr val="dk1"/>
                      </a:solidFill>
                      <a:prstDash val="solid"/>
                      <a:round/>
                      <a:headEnd len="sm" w="sm" type="none"/>
                      <a:tailEnd len="sm" w="sm" type="none"/>
                    </a:lnR>
                    <a:lnT cap="flat" cmpd="sng" w="16925">
                      <a:solidFill>
                        <a:schemeClr val="dk1"/>
                      </a:solidFill>
                      <a:prstDash val="solid"/>
                      <a:round/>
                      <a:headEnd len="sm" w="sm" type="none"/>
                      <a:tailEnd len="sm" w="sm" type="none"/>
                    </a:lnT>
                    <a:lnB cap="flat" cmpd="sng" w="16925">
                      <a:solidFill>
                        <a:schemeClr val="dk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2666"/>
                        <a:buFont typeface="Arial"/>
                        <a:buNone/>
                      </a:pPr>
                      <a:r>
                        <a:rPr lang="pt-BR" sz="2666" u="none" cap="none" strike="noStrike">
                          <a:latin typeface="Arial"/>
                          <a:ea typeface="Arial"/>
                          <a:cs typeface="Arial"/>
                          <a:sym typeface="Arial"/>
                        </a:rPr>
                        <a:t>_____UVA</a:t>
                      </a:r>
                      <a:endParaRPr sz="1866" u="none" cap="none" strike="noStrike"/>
                    </a:p>
                  </a:txBody>
                  <a:tcPr marT="60975" marB="60975" marR="121925" marL="121925">
                    <a:lnL cap="flat" cmpd="sng" w="16925">
                      <a:solidFill>
                        <a:schemeClr val="dk1"/>
                      </a:solidFill>
                      <a:prstDash val="solid"/>
                      <a:round/>
                      <a:headEnd len="sm" w="sm" type="none"/>
                      <a:tailEnd len="sm" w="sm" type="none"/>
                    </a:lnL>
                    <a:lnR cap="flat" cmpd="sng" w="16925">
                      <a:solidFill>
                        <a:schemeClr val="dk1"/>
                      </a:solidFill>
                      <a:prstDash val="solid"/>
                      <a:round/>
                      <a:headEnd len="sm" w="sm" type="none"/>
                      <a:tailEnd len="sm" w="sm" type="none"/>
                    </a:lnR>
                    <a:lnT cap="flat" cmpd="sng" w="16925">
                      <a:solidFill>
                        <a:schemeClr val="dk1"/>
                      </a:solidFill>
                      <a:prstDash val="solid"/>
                      <a:round/>
                      <a:headEnd len="sm" w="sm" type="none"/>
                      <a:tailEnd len="sm" w="sm" type="none"/>
                    </a:lnT>
                    <a:lnB cap="flat" cmpd="sng" w="16925">
                      <a:solidFill>
                        <a:schemeClr val="dk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2666"/>
                        <a:buFont typeface="Arial"/>
                        <a:buNone/>
                      </a:pPr>
                      <a:r>
                        <a:rPr lang="pt-BR" sz="2666" u="none" cap="none" strike="noStrike">
                          <a:latin typeface="Arial"/>
                          <a:ea typeface="Arial"/>
                          <a:cs typeface="Arial"/>
                          <a:sym typeface="Arial"/>
                        </a:rPr>
                        <a:t>_____OBO</a:t>
                      </a:r>
                      <a:endParaRPr sz="1866" u="none" cap="none" strike="noStrike"/>
                    </a:p>
                  </a:txBody>
                  <a:tcPr marT="60975" marB="60975" marR="121925" marL="121925">
                    <a:lnL cap="flat" cmpd="sng" w="16925">
                      <a:solidFill>
                        <a:schemeClr val="dk1"/>
                      </a:solidFill>
                      <a:prstDash val="solid"/>
                      <a:round/>
                      <a:headEnd len="sm" w="sm" type="none"/>
                      <a:tailEnd len="sm" w="sm" type="none"/>
                    </a:lnL>
                    <a:lnR cap="flat" cmpd="sng" w="16925">
                      <a:solidFill>
                        <a:schemeClr val="dk1"/>
                      </a:solidFill>
                      <a:prstDash val="solid"/>
                      <a:round/>
                      <a:headEnd len="sm" w="sm" type="none"/>
                      <a:tailEnd len="sm" w="sm" type="none"/>
                    </a:lnR>
                    <a:lnT cap="flat" cmpd="sng" w="16925">
                      <a:solidFill>
                        <a:schemeClr val="dk1"/>
                      </a:solidFill>
                      <a:prstDash val="solid"/>
                      <a:round/>
                      <a:headEnd len="sm" w="sm" type="none"/>
                      <a:tailEnd len="sm" w="sm" type="none"/>
                    </a:lnT>
                    <a:lnB cap="flat" cmpd="sng" w="16925">
                      <a:solidFill>
                        <a:schemeClr val="dk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2666"/>
                        <a:buFont typeface="Arial"/>
                        <a:buNone/>
                      </a:pPr>
                      <a:r>
                        <a:rPr lang="pt-BR" sz="2666" u="none" cap="none" strike="noStrike">
                          <a:latin typeface="Arial"/>
                          <a:ea typeface="Arial"/>
                          <a:cs typeface="Arial"/>
                          <a:sym typeface="Arial"/>
                        </a:rPr>
                        <a:t>_____EÃO</a:t>
                      </a:r>
                      <a:endParaRPr sz="1866" u="none" cap="none" strike="noStrike"/>
                    </a:p>
                  </a:txBody>
                  <a:tcPr marT="60975" marB="60975" marR="121925" marL="121925">
                    <a:lnL cap="flat" cmpd="sng" w="16925">
                      <a:solidFill>
                        <a:schemeClr val="dk1"/>
                      </a:solidFill>
                      <a:prstDash val="solid"/>
                      <a:round/>
                      <a:headEnd len="sm" w="sm" type="none"/>
                      <a:tailEnd len="sm" w="sm" type="none"/>
                    </a:lnL>
                    <a:lnR cap="flat" cmpd="sng" w="16925">
                      <a:solidFill>
                        <a:schemeClr val="dk1"/>
                      </a:solidFill>
                      <a:prstDash val="solid"/>
                      <a:round/>
                      <a:headEnd len="sm" w="sm" type="none"/>
                      <a:tailEnd len="sm" w="sm" type="none"/>
                    </a:lnR>
                    <a:lnT cap="flat" cmpd="sng" w="16925">
                      <a:solidFill>
                        <a:schemeClr val="dk1"/>
                      </a:solidFill>
                      <a:prstDash val="solid"/>
                      <a:round/>
                      <a:headEnd len="sm" w="sm" type="none"/>
                      <a:tailEnd len="sm" w="sm" type="none"/>
                    </a:lnT>
                    <a:lnB cap="flat" cmpd="sng" w="16925">
                      <a:solidFill>
                        <a:schemeClr val="dk1"/>
                      </a:solidFill>
                      <a:prstDash val="solid"/>
                      <a:round/>
                      <a:headEnd len="sm" w="sm" type="none"/>
                      <a:tailEnd len="sm" w="sm" type="none"/>
                    </a:lnB>
                    <a:solidFill>
                      <a:schemeClr val="lt1"/>
                    </a:solidFill>
                  </a:tcPr>
                </a:tc>
              </a:tr>
            </a:tbl>
          </a:graphicData>
        </a:graphic>
      </p:graphicFrame>
      <p:pic>
        <p:nvPicPr>
          <p:cNvPr id="301" name="Google Shape;301;p32"/>
          <p:cNvPicPr preferRelativeResize="0"/>
          <p:nvPr/>
        </p:nvPicPr>
        <p:blipFill rotWithShape="1">
          <a:blip r:embed="rId3">
            <a:alphaModFix/>
          </a:blip>
          <a:srcRect b="0" l="0" r="0" t="0"/>
          <a:stretch/>
        </p:blipFill>
        <p:spPr>
          <a:xfrm>
            <a:off x="1389349" y="2712007"/>
            <a:ext cx="796300" cy="1659937"/>
          </a:xfrm>
          <a:prstGeom prst="rect">
            <a:avLst/>
          </a:prstGeom>
          <a:noFill/>
          <a:ln>
            <a:noFill/>
          </a:ln>
        </p:spPr>
      </p:pic>
      <p:pic>
        <p:nvPicPr>
          <p:cNvPr id="302" name="Google Shape;302;p32"/>
          <p:cNvPicPr preferRelativeResize="0"/>
          <p:nvPr/>
        </p:nvPicPr>
        <p:blipFill rotWithShape="1">
          <a:blip r:embed="rId4">
            <a:alphaModFix/>
          </a:blip>
          <a:srcRect b="0" l="0" r="0" t="0"/>
          <a:stretch/>
        </p:blipFill>
        <p:spPr>
          <a:xfrm>
            <a:off x="3053063" y="2859129"/>
            <a:ext cx="1551082" cy="1593229"/>
          </a:xfrm>
          <a:prstGeom prst="rect">
            <a:avLst/>
          </a:prstGeom>
          <a:noFill/>
          <a:ln>
            <a:noFill/>
          </a:ln>
        </p:spPr>
      </p:pic>
      <p:pic>
        <p:nvPicPr>
          <p:cNvPr id="303" name="Google Shape;303;p32"/>
          <p:cNvPicPr preferRelativeResize="0"/>
          <p:nvPr/>
        </p:nvPicPr>
        <p:blipFill rotWithShape="1">
          <a:blip r:embed="rId5">
            <a:alphaModFix/>
          </a:blip>
          <a:srcRect b="0" l="0" r="0" t="0"/>
          <a:stretch/>
        </p:blipFill>
        <p:spPr>
          <a:xfrm>
            <a:off x="7038755" y="3356117"/>
            <a:ext cx="1689055" cy="810269"/>
          </a:xfrm>
          <a:prstGeom prst="rect">
            <a:avLst/>
          </a:prstGeom>
          <a:noFill/>
          <a:ln>
            <a:noFill/>
          </a:ln>
        </p:spPr>
      </p:pic>
      <p:pic>
        <p:nvPicPr>
          <p:cNvPr id="304" name="Google Shape;304;p32"/>
          <p:cNvPicPr preferRelativeResize="0"/>
          <p:nvPr/>
        </p:nvPicPr>
        <p:blipFill rotWithShape="1">
          <a:blip r:embed="rId6">
            <a:alphaModFix/>
          </a:blip>
          <a:srcRect b="0" l="0" r="0" t="0"/>
          <a:stretch/>
        </p:blipFill>
        <p:spPr>
          <a:xfrm flipH="1">
            <a:off x="9064799" y="2826472"/>
            <a:ext cx="1543837" cy="1666364"/>
          </a:xfrm>
          <a:prstGeom prst="rect">
            <a:avLst/>
          </a:prstGeom>
          <a:noFill/>
          <a:ln>
            <a:noFill/>
          </a:ln>
        </p:spPr>
      </p:pic>
      <p:pic>
        <p:nvPicPr>
          <p:cNvPr id="305" name="Google Shape;305;p32"/>
          <p:cNvPicPr preferRelativeResize="0"/>
          <p:nvPr/>
        </p:nvPicPr>
        <p:blipFill rotWithShape="1">
          <a:blip r:embed="rId7">
            <a:alphaModFix/>
          </a:blip>
          <a:srcRect b="0" l="0" r="0" t="0"/>
          <a:stretch/>
        </p:blipFill>
        <p:spPr>
          <a:xfrm>
            <a:off x="4941134" y="2917868"/>
            <a:ext cx="1854839" cy="1390161"/>
          </a:xfrm>
          <a:prstGeom prst="rect">
            <a:avLst/>
          </a:prstGeom>
          <a:noFill/>
          <a:ln>
            <a:noFill/>
          </a:ln>
        </p:spPr>
      </p:pic>
      <p:grpSp>
        <p:nvGrpSpPr>
          <p:cNvPr id="306" name="Google Shape;306;p32"/>
          <p:cNvGrpSpPr/>
          <p:nvPr/>
        </p:nvGrpSpPr>
        <p:grpSpPr>
          <a:xfrm>
            <a:off x="9315860" y="489063"/>
            <a:ext cx="2290768" cy="402007"/>
            <a:chOff x="371152" y="3063179"/>
            <a:chExt cx="2290768" cy="402007"/>
          </a:xfrm>
        </p:grpSpPr>
        <p:sp>
          <p:nvSpPr>
            <p:cNvPr id="307" name="Google Shape;307;p32"/>
            <p:cNvSpPr/>
            <p:nvPr/>
          </p:nvSpPr>
          <p:spPr>
            <a:xfrm>
              <a:off x="480006" y="3162231"/>
              <a:ext cx="2181914" cy="302955"/>
            </a:xfrm>
            <a:prstGeom prst="roundRect">
              <a:avLst>
                <a:gd fmla="val 50000" name="adj"/>
              </a:avLst>
            </a:prstGeom>
            <a:solidFill>
              <a:srgbClr val="BD68C1"/>
            </a:solidFill>
            <a:ln cap="flat" cmpd="sng" w="19050">
              <a:solidFill>
                <a:srgbClr val="A839AD"/>
              </a:solidFill>
              <a:prstDash val="solid"/>
              <a:round/>
              <a:headEnd len="sm" w="sm" type="none"/>
              <a:tailEnd len="sm" w="sm" type="none"/>
            </a:ln>
          </p:spPr>
          <p:txBody>
            <a:bodyPr anchorCtr="0" anchor="t" bIns="0" lIns="72000" spcFirstLastPara="1" rIns="108000" wrap="square" tIns="0">
              <a:noAutofit/>
            </a:bodyPr>
            <a:lstStyle/>
            <a:p>
              <a:pPr indent="0" lvl="0" marL="0" marR="0" rtl="0" algn="r">
                <a:lnSpc>
                  <a:spcPct val="100000"/>
                </a:lnSpc>
                <a:spcBef>
                  <a:spcPts val="0"/>
                </a:spcBef>
                <a:spcAft>
                  <a:spcPts val="0"/>
                </a:spcAft>
                <a:buNone/>
              </a:pPr>
              <a:r>
                <a:rPr b="1" i="0" lang="pt-BR" sz="1400" u="none" cap="none" strike="noStrike">
                  <a:solidFill>
                    <a:schemeClr val="lt1"/>
                  </a:solidFill>
                  <a:latin typeface="Grandstander"/>
                  <a:ea typeface="Grandstander"/>
                  <a:cs typeface="Grandstander"/>
                  <a:sym typeface="Grandstander"/>
                </a:rPr>
                <a:t>ANTECIPE A ESCRITA</a:t>
              </a:r>
              <a:endParaRPr/>
            </a:p>
          </p:txBody>
        </p:sp>
        <p:pic>
          <p:nvPicPr>
            <p:cNvPr id="308" name="Google Shape;308;p32"/>
            <p:cNvPicPr preferRelativeResize="0"/>
            <p:nvPr/>
          </p:nvPicPr>
          <p:blipFill rotWithShape="1">
            <a:blip r:embed="rId8">
              <a:alphaModFix/>
            </a:blip>
            <a:srcRect b="0" l="0" r="0" t="0"/>
            <a:stretch/>
          </p:blipFill>
          <p:spPr>
            <a:xfrm rot="330210">
              <a:off x="386196" y="3083838"/>
              <a:ext cx="446924" cy="335193"/>
            </a:xfrm>
            <a:prstGeom prst="rect">
              <a:avLst/>
            </a:prstGeom>
            <a:noFill/>
            <a:ln>
              <a:noFill/>
            </a:ln>
          </p:spPr>
        </p:pic>
      </p:gr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graphicFrame>
        <p:nvGraphicFramePr>
          <p:cNvPr id="313" name="Google Shape;313;p33"/>
          <p:cNvGraphicFramePr/>
          <p:nvPr/>
        </p:nvGraphicFramePr>
        <p:xfrm>
          <a:off x="822908" y="2424639"/>
          <a:ext cx="3000000" cy="3000000"/>
        </p:xfrm>
        <a:graphic>
          <a:graphicData uri="http://schemas.openxmlformats.org/drawingml/2006/table">
            <a:tbl>
              <a:tblPr bandRow="1" firstRow="1">
                <a:noFill/>
                <a:tableStyleId>{16E2512C-1266-4AFB-B68F-1219B0FFB034}</a:tableStyleId>
              </a:tblPr>
              <a:tblGrid>
                <a:gridCol w="2012725"/>
                <a:gridCol w="2012725"/>
                <a:gridCol w="2012725"/>
                <a:gridCol w="2012725"/>
                <a:gridCol w="1946625"/>
              </a:tblGrid>
              <a:tr h="494475">
                <a:tc>
                  <a:txBody>
                    <a:bodyPr/>
                    <a:lstStyle/>
                    <a:p>
                      <a:pPr indent="0" lvl="0" marL="0" marR="0" rtl="0" algn="l">
                        <a:lnSpc>
                          <a:spcPct val="100000"/>
                        </a:lnSpc>
                        <a:spcBef>
                          <a:spcPts val="0"/>
                        </a:spcBef>
                        <a:spcAft>
                          <a:spcPts val="0"/>
                        </a:spcAft>
                        <a:buClr>
                          <a:srgbClr val="000000"/>
                        </a:buClr>
                        <a:buSzPts val="1866"/>
                        <a:buFont typeface="Arial"/>
                        <a:buNone/>
                      </a:pPr>
                      <a:r>
                        <a:t/>
                      </a:r>
                      <a:endParaRPr sz="1866" u="none" cap="none" strike="noStrike"/>
                    </a:p>
                    <a:p>
                      <a:pPr indent="0" lvl="0" marL="0" marR="0" rtl="0" algn="l">
                        <a:lnSpc>
                          <a:spcPct val="100000"/>
                        </a:lnSpc>
                        <a:spcBef>
                          <a:spcPts val="0"/>
                        </a:spcBef>
                        <a:spcAft>
                          <a:spcPts val="0"/>
                        </a:spcAft>
                        <a:buClr>
                          <a:srgbClr val="000000"/>
                        </a:buClr>
                        <a:buSzPts val="1866"/>
                        <a:buFont typeface="Arial"/>
                        <a:buNone/>
                      </a:pPr>
                      <a:r>
                        <a:t/>
                      </a:r>
                      <a:endParaRPr sz="1866" u="none" cap="none" strike="noStrike"/>
                    </a:p>
                    <a:p>
                      <a:pPr indent="0" lvl="0" marL="0" marR="0" rtl="0" algn="l">
                        <a:lnSpc>
                          <a:spcPct val="100000"/>
                        </a:lnSpc>
                        <a:spcBef>
                          <a:spcPts val="0"/>
                        </a:spcBef>
                        <a:spcAft>
                          <a:spcPts val="0"/>
                        </a:spcAft>
                        <a:buClr>
                          <a:srgbClr val="000000"/>
                        </a:buClr>
                        <a:buSzPts val="1866"/>
                        <a:buFont typeface="Arial"/>
                        <a:buNone/>
                      </a:pPr>
                      <a:r>
                        <a:t/>
                      </a:r>
                      <a:endParaRPr sz="1866" u="none" cap="none" strike="noStrike"/>
                    </a:p>
                    <a:p>
                      <a:pPr indent="0" lvl="0" marL="0" marR="0" rtl="0" algn="l">
                        <a:lnSpc>
                          <a:spcPct val="100000"/>
                        </a:lnSpc>
                        <a:spcBef>
                          <a:spcPts val="0"/>
                        </a:spcBef>
                        <a:spcAft>
                          <a:spcPts val="0"/>
                        </a:spcAft>
                        <a:buClr>
                          <a:srgbClr val="000000"/>
                        </a:buClr>
                        <a:buSzPts val="1866"/>
                        <a:buFont typeface="Arial"/>
                        <a:buNone/>
                      </a:pPr>
                      <a:r>
                        <a:t/>
                      </a:r>
                      <a:endParaRPr sz="1866" u="none" cap="none" strike="noStrike"/>
                    </a:p>
                    <a:p>
                      <a:pPr indent="0" lvl="0" marL="0" marR="0" rtl="0" algn="l">
                        <a:lnSpc>
                          <a:spcPct val="100000"/>
                        </a:lnSpc>
                        <a:spcBef>
                          <a:spcPts val="0"/>
                        </a:spcBef>
                        <a:spcAft>
                          <a:spcPts val="0"/>
                        </a:spcAft>
                        <a:buClr>
                          <a:srgbClr val="000000"/>
                        </a:buClr>
                        <a:buSzPts val="1866"/>
                        <a:buFont typeface="Arial"/>
                        <a:buNone/>
                      </a:pPr>
                      <a:r>
                        <a:t/>
                      </a:r>
                      <a:endParaRPr sz="1866" u="none" cap="none" strike="noStrike"/>
                    </a:p>
                    <a:p>
                      <a:pPr indent="0" lvl="0" marL="0" marR="0" rtl="0" algn="l">
                        <a:lnSpc>
                          <a:spcPct val="100000"/>
                        </a:lnSpc>
                        <a:spcBef>
                          <a:spcPts val="0"/>
                        </a:spcBef>
                        <a:spcAft>
                          <a:spcPts val="0"/>
                        </a:spcAft>
                        <a:buClr>
                          <a:srgbClr val="000000"/>
                        </a:buClr>
                        <a:buSzPts val="1866"/>
                        <a:buFont typeface="Arial"/>
                        <a:buNone/>
                      </a:pPr>
                      <a:r>
                        <a:t/>
                      </a:r>
                      <a:endParaRPr sz="1866" u="none" cap="none" strike="noStrike"/>
                    </a:p>
                    <a:p>
                      <a:pPr indent="0" lvl="0" marL="0" marR="0" rtl="0" algn="l">
                        <a:lnSpc>
                          <a:spcPct val="100000"/>
                        </a:lnSpc>
                        <a:spcBef>
                          <a:spcPts val="0"/>
                        </a:spcBef>
                        <a:spcAft>
                          <a:spcPts val="0"/>
                        </a:spcAft>
                        <a:buClr>
                          <a:srgbClr val="000000"/>
                        </a:buClr>
                        <a:buSzPts val="1866"/>
                        <a:buFont typeface="Arial"/>
                        <a:buNone/>
                      </a:pPr>
                      <a:r>
                        <a:t/>
                      </a:r>
                      <a:endParaRPr sz="1866" u="none" cap="none" strike="noStrike"/>
                    </a:p>
                  </a:txBody>
                  <a:tcPr marT="60975" marB="60975" marR="121925" marL="121925">
                    <a:lnL cap="flat" cmpd="sng" w="16925">
                      <a:solidFill>
                        <a:schemeClr val="dk1"/>
                      </a:solidFill>
                      <a:prstDash val="solid"/>
                      <a:round/>
                      <a:headEnd len="sm" w="sm" type="none"/>
                      <a:tailEnd len="sm" w="sm" type="none"/>
                    </a:lnL>
                    <a:lnR cap="flat" cmpd="sng" w="16925">
                      <a:solidFill>
                        <a:schemeClr val="dk1"/>
                      </a:solidFill>
                      <a:prstDash val="solid"/>
                      <a:round/>
                      <a:headEnd len="sm" w="sm" type="none"/>
                      <a:tailEnd len="sm" w="sm" type="none"/>
                    </a:lnR>
                    <a:lnT cap="flat" cmpd="sng" w="16925">
                      <a:solidFill>
                        <a:schemeClr val="dk1"/>
                      </a:solidFill>
                      <a:prstDash val="solid"/>
                      <a:round/>
                      <a:headEnd len="sm" w="sm" type="none"/>
                      <a:tailEnd len="sm" w="sm" type="none"/>
                    </a:lnT>
                    <a:lnB cap="flat" cmpd="sng" w="16925">
                      <a:solidFill>
                        <a:schemeClr val="dk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866"/>
                        <a:buFont typeface="Arial"/>
                        <a:buNone/>
                      </a:pPr>
                      <a:r>
                        <a:t/>
                      </a:r>
                      <a:endParaRPr sz="1866" u="none" cap="none" strike="noStrike"/>
                    </a:p>
                    <a:p>
                      <a:pPr indent="0" lvl="0" marL="0" marR="0" rtl="0" algn="l">
                        <a:lnSpc>
                          <a:spcPct val="100000"/>
                        </a:lnSpc>
                        <a:spcBef>
                          <a:spcPts val="0"/>
                        </a:spcBef>
                        <a:spcAft>
                          <a:spcPts val="0"/>
                        </a:spcAft>
                        <a:buClr>
                          <a:srgbClr val="000000"/>
                        </a:buClr>
                        <a:buSzPts val="1866"/>
                        <a:buFont typeface="Arial"/>
                        <a:buNone/>
                      </a:pPr>
                      <a:r>
                        <a:t/>
                      </a:r>
                      <a:endParaRPr sz="1866" u="none" cap="none" strike="noStrike"/>
                    </a:p>
                    <a:p>
                      <a:pPr indent="0" lvl="0" marL="0" marR="0" rtl="0" algn="l">
                        <a:lnSpc>
                          <a:spcPct val="100000"/>
                        </a:lnSpc>
                        <a:spcBef>
                          <a:spcPts val="0"/>
                        </a:spcBef>
                        <a:spcAft>
                          <a:spcPts val="0"/>
                        </a:spcAft>
                        <a:buClr>
                          <a:srgbClr val="000000"/>
                        </a:buClr>
                        <a:buSzPts val="1866"/>
                        <a:buFont typeface="Arial"/>
                        <a:buNone/>
                      </a:pPr>
                      <a:r>
                        <a:t/>
                      </a:r>
                      <a:endParaRPr sz="1866" u="none" cap="none" strike="noStrike"/>
                    </a:p>
                    <a:p>
                      <a:pPr indent="0" lvl="0" marL="0" marR="0" rtl="0" algn="l">
                        <a:lnSpc>
                          <a:spcPct val="100000"/>
                        </a:lnSpc>
                        <a:spcBef>
                          <a:spcPts val="0"/>
                        </a:spcBef>
                        <a:spcAft>
                          <a:spcPts val="0"/>
                        </a:spcAft>
                        <a:buClr>
                          <a:srgbClr val="000000"/>
                        </a:buClr>
                        <a:buSzPts val="1866"/>
                        <a:buFont typeface="Arial"/>
                        <a:buNone/>
                      </a:pPr>
                      <a:r>
                        <a:t/>
                      </a:r>
                      <a:endParaRPr sz="1866" u="none" cap="none" strike="noStrike"/>
                    </a:p>
                    <a:p>
                      <a:pPr indent="0" lvl="0" marL="0" marR="0" rtl="0" algn="l">
                        <a:lnSpc>
                          <a:spcPct val="100000"/>
                        </a:lnSpc>
                        <a:spcBef>
                          <a:spcPts val="0"/>
                        </a:spcBef>
                        <a:spcAft>
                          <a:spcPts val="0"/>
                        </a:spcAft>
                        <a:buClr>
                          <a:srgbClr val="000000"/>
                        </a:buClr>
                        <a:buSzPts val="1866"/>
                        <a:buFont typeface="Arial"/>
                        <a:buNone/>
                      </a:pPr>
                      <a:r>
                        <a:t/>
                      </a:r>
                      <a:endParaRPr sz="1866" u="none" cap="none" strike="noStrike"/>
                    </a:p>
                    <a:p>
                      <a:pPr indent="0" lvl="0" marL="0" marR="0" rtl="0" algn="l">
                        <a:lnSpc>
                          <a:spcPct val="100000"/>
                        </a:lnSpc>
                        <a:spcBef>
                          <a:spcPts val="0"/>
                        </a:spcBef>
                        <a:spcAft>
                          <a:spcPts val="0"/>
                        </a:spcAft>
                        <a:buClr>
                          <a:srgbClr val="000000"/>
                        </a:buClr>
                        <a:buSzPts val="1866"/>
                        <a:buFont typeface="Arial"/>
                        <a:buNone/>
                      </a:pPr>
                      <a:r>
                        <a:t/>
                      </a:r>
                      <a:endParaRPr sz="1866" u="none" cap="none" strike="noStrike"/>
                    </a:p>
                    <a:p>
                      <a:pPr indent="0" lvl="0" marL="0" marR="0" rtl="0" algn="l">
                        <a:lnSpc>
                          <a:spcPct val="100000"/>
                        </a:lnSpc>
                        <a:spcBef>
                          <a:spcPts val="0"/>
                        </a:spcBef>
                        <a:spcAft>
                          <a:spcPts val="0"/>
                        </a:spcAft>
                        <a:buClr>
                          <a:srgbClr val="000000"/>
                        </a:buClr>
                        <a:buSzPts val="1866"/>
                        <a:buFont typeface="Arial"/>
                        <a:buNone/>
                      </a:pPr>
                      <a:r>
                        <a:t/>
                      </a:r>
                      <a:endParaRPr sz="1866" u="none" cap="none" strike="noStrike"/>
                    </a:p>
                    <a:p>
                      <a:pPr indent="0" lvl="0" marL="0" marR="0" rtl="0" algn="l">
                        <a:lnSpc>
                          <a:spcPct val="100000"/>
                        </a:lnSpc>
                        <a:spcBef>
                          <a:spcPts val="0"/>
                        </a:spcBef>
                        <a:spcAft>
                          <a:spcPts val="0"/>
                        </a:spcAft>
                        <a:buClr>
                          <a:srgbClr val="000000"/>
                        </a:buClr>
                        <a:buSzPts val="1866"/>
                        <a:buFont typeface="Arial"/>
                        <a:buNone/>
                      </a:pPr>
                      <a:r>
                        <a:t/>
                      </a:r>
                      <a:endParaRPr sz="1866" u="none" cap="none" strike="noStrike"/>
                    </a:p>
                  </a:txBody>
                  <a:tcPr marT="60975" marB="60975" marR="121925" marL="121925">
                    <a:lnL cap="flat" cmpd="sng" w="16925">
                      <a:solidFill>
                        <a:schemeClr val="dk1"/>
                      </a:solidFill>
                      <a:prstDash val="solid"/>
                      <a:round/>
                      <a:headEnd len="sm" w="sm" type="none"/>
                      <a:tailEnd len="sm" w="sm" type="none"/>
                    </a:lnL>
                    <a:lnR cap="flat" cmpd="sng" w="16925">
                      <a:solidFill>
                        <a:schemeClr val="dk1"/>
                      </a:solidFill>
                      <a:prstDash val="solid"/>
                      <a:round/>
                      <a:headEnd len="sm" w="sm" type="none"/>
                      <a:tailEnd len="sm" w="sm" type="none"/>
                    </a:lnR>
                    <a:lnT cap="flat" cmpd="sng" w="16925">
                      <a:solidFill>
                        <a:schemeClr val="dk1"/>
                      </a:solidFill>
                      <a:prstDash val="solid"/>
                      <a:round/>
                      <a:headEnd len="sm" w="sm" type="none"/>
                      <a:tailEnd len="sm" w="sm" type="none"/>
                    </a:lnT>
                    <a:lnB cap="flat" cmpd="sng" w="16925">
                      <a:solidFill>
                        <a:schemeClr val="dk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866"/>
                        <a:buFont typeface="Arial"/>
                        <a:buNone/>
                      </a:pPr>
                      <a:r>
                        <a:t/>
                      </a:r>
                      <a:endParaRPr sz="1866" u="none" cap="none" strike="noStrike"/>
                    </a:p>
                  </a:txBody>
                  <a:tcPr marT="60975" marB="60975" marR="121925" marL="121925">
                    <a:lnL cap="flat" cmpd="sng" w="16925">
                      <a:solidFill>
                        <a:schemeClr val="dk1"/>
                      </a:solidFill>
                      <a:prstDash val="solid"/>
                      <a:round/>
                      <a:headEnd len="sm" w="sm" type="none"/>
                      <a:tailEnd len="sm" w="sm" type="none"/>
                    </a:lnL>
                    <a:lnR cap="flat" cmpd="sng" w="16925">
                      <a:solidFill>
                        <a:schemeClr val="dk1"/>
                      </a:solidFill>
                      <a:prstDash val="solid"/>
                      <a:round/>
                      <a:headEnd len="sm" w="sm" type="none"/>
                      <a:tailEnd len="sm" w="sm" type="none"/>
                    </a:lnR>
                    <a:lnT cap="flat" cmpd="sng" w="16925">
                      <a:solidFill>
                        <a:schemeClr val="dk1"/>
                      </a:solidFill>
                      <a:prstDash val="solid"/>
                      <a:round/>
                      <a:headEnd len="sm" w="sm" type="none"/>
                      <a:tailEnd len="sm" w="sm" type="none"/>
                    </a:lnT>
                    <a:lnB cap="flat" cmpd="sng" w="16925">
                      <a:solidFill>
                        <a:schemeClr val="dk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866"/>
                        <a:buFont typeface="Arial"/>
                        <a:buNone/>
                      </a:pPr>
                      <a:r>
                        <a:t/>
                      </a:r>
                      <a:endParaRPr sz="1866" u="none" cap="none" strike="noStrike"/>
                    </a:p>
                  </a:txBody>
                  <a:tcPr marT="60975" marB="60975" marR="121925" marL="121925">
                    <a:lnL cap="flat" cmpd="sng" w="16925">
                      <a:solidFill>
                        <a:schemeClr val="dk1"/>
                      </a:solidFill>
                      <a:prstDash val="solid"/>
                      <a:round/>
                      <a:headEnd len="sm" w="sm" type="none"/>
                      <a:tailEnd len="sm" w="sm" type="none"/>
                    </a:lnL>
                    <a:lnR cap="flat" cmpd="sng" w="16925">
                      <a:solidFill>
                        <a:schemeClr val="dk1"/>
                      </a:solidFill>
                      <a:prstDash val="solid"/>
                      <a:round/>
                      <a:headEnd len="sm" w="sm" type="none"/>
                      <a:tailEnd len="sm" w="sm" type="none"/>
                    </a:lnR>
                    <a:lnT cap="flat" cmpd="sng" w="16925">
                      <a:solidFill>
                        <a:schemeClr val="dk1"/>
                      </a:solidFill>
                      <a:prstDash val="solid"/>
                      <a:round/>
                      <a:headEnd len="sm" w="sm" type="none"/>
                      <a:tailEnd len="sm" w="sm" type="none"/>
                    </a:lnT>
                    <a:lnB cap="flat" cmpd="sng" w="16925">
                      <a:solidFill>
                        <a:schemeClr val="dk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866"/>
                        <a:buFont typeface="Arial"/>
                        <a:buNone/>
                      </a:pPr>
                      <a:r>
                        <a:t/>
                      </a:r>
                      <a:endParaRPr sz="1866" u="none" cap="none" strike="noStrike"/>
                    </a:p>
                  </a:txBody>
                  <a:tcPr marT="60975" marB="60975" marR="121925" marL="121925">
                    <a:lnL cap="flat" cmpd="sng" w="16925">
                      <a:solidFill>
                        <a:schemeClr val="dk1"/>
                      </a:solidFill>
                      <a:prstDash val="solid"/>
                      <a:round/>
                      <a:headEnd len="sm" w="sm" type="none"/>
                      <a:tailEnd len="sm" w="sm" type="none"/>
                    </a:lnL>
                    <a:lnR cap="flat" cmpd="sng" w="16925">
                      <a:solidFill>
                        <a:schemeClr val="dk1"/>
                      </a:solidFill>
                      <a:prstDash val="solid"/>
                      <a:round/>
                      <a:headEnd len="sm" w="sm" type="none"/>
                      <a:tailEnd len="sm" w="sm" type="none"/>
                    </a:lnR>
                    <a:lnT cap="flat" cmpd="sng" w="16925">
                      <a:solidFill>
                        <a:schemeClr val="dk1"/>
                      </a:solidFill>
                      <a:prstDash val="solid"/>
                      <a:round/>
                      <a:headEnd len="sm" w="sm" type="none"/>
                      <a:tailEnd len="sm" w="sm" type="none"/>
                    </a:lnT>
                    <a:lnB cap="flat" cmpd="sng" w="16925">
                      <a:solidFill>
                        <a:schemeClr val="dk1"/>
                      </a:solidFill>
                      <a:prstDash val="solid"/>
                      <a:round/>
                      <a:headEnd len="sm" w="sm" type="none"/>
                      <a:tailEnd len="sm" w="sm" type="none"/>
                    </a:lnB>
                    <a:solidFill>
                      <a:schemeClr val="lt1"/>
                    </a:solidFill>
                  </a:tcPr>
                </a:tc>
              </a:tr>
              <a:tr h="494475">
                <a:tc>
                  <a:txBody>
                    <a:bodyPr/>
                    <a:lstStyle/>
                    <a:p>
                      <a:pPr indent="0" lvl="0" marL="0" marR="0" rtl="0" algn="l">
                        <a:lnSpc>
                          <a:spcPct val="100000"/>
                        </a:lnSpc>
                        <a:spcBef>
                          <a:spcPts val="0"/>
                        </a:spcBef>
                        <a:spcAft>
                          <a:spcPts val="0"/>
                        </a:spcAft>
                        <a:buClr>
                          <a:srgbClr val="000000"/>
                        </a:buClr>
                        <a:buSzPts val="2666"/>
                        <a:buFont typeface="Arial"/>
                        <a:buNone/>
                      </a:pPr>
                      <a:r>
                        <a:rPr lang="pt-BR" sz="2666" u="none" cap="none" strike="noStrike">
                          <a:latin typeface="Arial"/>
                          <a:ea typeface="Arial"/>
                          <a:cs typeface="Arial"/>
                          <a:sym typeface="Arial"/>
                        </a:rPr>
                        <a:t> _____ATA</a:t>
                      </a:r>
                      <a:endParaRPr sz="1866" u="none" cap="none" strike="noStrike"/>
                    </a:p>
                  </a:txBody>
                  <a:tcPr marT="60975" marB="60975" marR="121925" marL="121925">
                    <a:lnL cap="flat" cmpd="sng" w="16925">
                      <a:solidFill>
                        <a:schemeClr val="dk1"/>
                      </a:solidFill>
                      <a:prstDash val="solid"/>
                      <a:round/>
                      <a:headEnd len="sm" w="sm" type="none"/>
                      <a:tailEnd len="sm" w="sm" type="none"/>
                    </a:lnL>
                    <a:lnR cap="flat" cmpd="sng" w="16925">
                      <a:solidFill>
                        <a:schemeClr val="dk1"/>
                      </a:solidFill>
                      <a:prstDash val="solid"/>
                      <a:round/>
                      <a:headEnd len="sm" w="sm" type="none"/>
                      <a:tailEnd len="sm" w="sm" type="none"/>
                    </a:lnR>
                    <a:lnT cap="flat" cmpd="sng" w="16925">
                      <a:solidFill>
                        <a:schemeClr val="dk1"/>
                      </a:solidFill>
                      <a:prstDash val="solid"/>
                      <a:round/>
                      <a:headEnd len="sm" w="sm" type="none"/>
                      <a:tailEnd len="sm" w="sm" type="none"/>
                    </a:lnT>
                    <a:lnB cap="flat" cmpd="sng" w="16925">
                      <a:solidFill>
                        <a:schemeClr val="dk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2666"/>
                        <a:buFont typeface="Arial"/>
                        <a:buNone/>
                      </a:pPr>
                      <a:r>
                        <a:rPr lang="pt-BR" sz="2666" u="none" cap="none" strike="noStrike">
                          <a:latin typeface="Arial"/>
                          <a:ea typeface="Arial"/>
                          <a:cs typeface="Arial"/>
                          <a:sym typeface="Arial"/>
                        </a:rPr>
                        <a:t> _____UA</a:t>
                      </a:r>
                      <a:endParaRPr sz="1866" u="none" cap="none" strike="noStrike"/>
                    </a:p>
                  </a:txBody>
                  <a:tcPr marT="60975" marB="60975" marR="121925" marL="121925">
                    <a:lnL cap="flat" cmpd="sng" w="16925">
                      <a:solidFill>
                        <a:schemeClr val="dk1"/>
                      </a:solidFill>
                      <a:prstDash val="solid"/>
                      <a:round/>
                      <a:headEnd len="sm" w="sm" type="none"/>
                      <a:tailEnd len="sm" w="sm" type="none"/>
                    </a:lnL>
                    <a:lnR cap="flat" cmpd="sng" w="16925">
                      <a:solidFill>
                        <a:schemeClr val="dk1"/>
                      </a:solidFill>
                      <a:prstDash val="solid"/>
                      <a:round/>
                      <a:headEnd len="sm" w="sm" type="none"/>
                      <a:tailEnd len="sm" w="sm" type="none"/>
                    </a:lnR>
                    <a:lnT cap="flat" cmpd="sng" w="16925">
                      <a:solidFill>
                        <a:schemeClr val="dk1"/>
                      </a:solidFill>
                      <a:prstDash val="solid"/>
                      <a:round/>
                      <a:headEnd len="sm" w="sm" type="none"/>
                      <a:tailEnd len="sm" w="sm" type="none"/>
                    </a:lnT>
                    <a:lnB cap="flat" cmpd="sng" w="16925">
                      <a:solidFill>
                        <a:schemeClr val="dk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2666"/>
                        <a:buFont typeface="Arial"/>
                        <a:buNone/>
                      </a:pPr>
                      <a:r>
                        <a:rPr lang="pt-BR" sz="2666" u="none" cap="none" strike="noStrike">
                          <a:latin typeface="Arial"/>
                          <a:ea typeface="Arial"/>
                          <a:cs typeface="Arial"/>
                          <a:sym typeface="Arial"/>
                        </a:rPr>
                        <a:t>_____UVA</a:t>
                      </a:r>
                      <a:endParaRPr sz="1866" u="none" cap="none" strike="noStrike"/>
                    </a:p>
                  </a:txBody>
                  <a:tcPr marT="60975" marB="60975" marR="121925" marL="121925">
                    <a:lnL cap="flat" cmpd="sng" w="16925">
                      <a:solidFill>
                        <a:schemeClr val="dk1"/>
                      </a:solidFill>
                      <a:prstDash val="solid"/>
                      <a:round/>
                      <a:headEnd len="sm" w="sm" type="none"/>
                      <a:tailEnd len="sm" w="sm" type="none"/>
                    </a:lnL>
                    <a:lnR cap="flat" cmpd="sng" w="16925">
                      <a:solidFill>
                        <a:schemeClr val="dk1"/>
                      </a:solidFill>
                      <a:prstDash val="solid"/>
                      <a:round/>
                      <a:headEnd len="sm" w="sm" type="none"/>
                      <a:tailEnd len="sm" w="sm" type="none"/>
                    </a:lnR>
                    <a:lnT cap="flat" cmpd="sng" w="16925">
                      <a:solidFill>
                        <a:schemeClr val="dk1"/>
                      </a:solidFill>
                      <a:prstDash val="solid"/>
                      <a:round/>
                      <a:headEnd len="sm" w="sm" type="none"/>
                      <a:tailEnd len="sm" w="sm" type="none"/>
                    </a:lnT>
                    <a:lnB cap="flat" cmpd="sng" w="16925">
                      <a:solidFill>
                        <a:schemeClr val="dk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2666"/>
                        <a:buFont typeface="Arial"/>
                        <a:buNone/>
                      </a:pPr>
                      <a:r>
                        <a:rPr lang="pt-BR" sz="2666" u="none" cap="none" strike="noStrike">
                          <a:latin typeface="Arial"/>
                          <a:ea typeface="Arial"/>
                          <a:cs typeface="Arial"/>
                          <a:sym typeface="Arial"/>
                        </a:rPr>
                        <a:t>_____OBO</a:t>
                      </a:r>
                      <a:endParaRPr sz="1866" u="none" cap="none" strike="noStrike"/>
                    </a:p>
                  </a:txBody>
                  <a:tcPr marT="60975" marB="60975" marR="121925" marL="121925">
                    <a:lnL cap="flat" cmpd="sng" w="16925">
                      <a:solidFill>
                        <a:schemeClr val="dk1"/>
                      </a:solidFill>
                      <a:prstDash val="solid"/>
                      <a:round/>
                      <a:headEnd len="sm" w="sm" type="none"/>
                      <a:tailEnd len="sm" w="sm" type="none"/>
                    </a:lnL>
                    <a:lnR cap="flat" cmpd="sng" w="16925">
                      <a:solidFill>
                        <a:schemeClr val="dk1"/>
                      </a:solidFill>
                      <a:prstDash val="solid"/>
                      <a:round/>
                      <a:headEnd len="sm" w="sm" type="none"/>
                      <a:tailEnd len="sm" w="sm" type="none"/>
                    </a:lnR>
                    <a:lnT cap="flat" cmpd="sng" w="16925">
                      <a:solidFill>
                        <a:schemeClr val="dk1"/>
                      </a:solidFill>
                      <a:prstDash val="solid"/>
                      <a:round/>
                      <a:headEnd len="sm" w="sm" type="none"/>
                      <a:tailEnd len="sm" w="sm" type="none"/>
                    </a:lnT>
                    <a:lnB cap="flat" cmpd="sng" w="16925">
                      <a:solidFill>
                        <a:schemeClr val="dk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2666"/>
                        <a:buFont typeface="Arial"/>
                        <a:buNone/>
                      </a:pPr>
                      <a:r>
                        <a:rPr lang="pt-BR" sz="2666" u="none" cap="none" strike="noStrike">
                          <a:latin typeface="Arial"/>
                          <a:ea typeface="Arial"/>
                          <a:cs typeface="Arial"/>
                          <a:sym typeface="Arial"/>
                        </a:rPr>
                        <a:t>_____EÃO</a:t>
                      </a:r>
                      <a:endParaRPr sz="1866" u="none" cap="none" strike="noStrike"/>
                    </a:p>
                  </a:txBody>
                  <a:tcPr marT="60975" marB="60975" marR="121925" marL="121925">
                    <a:lnL cap="flat" cmpd="sng" w="16925">
                      <a:solidFill>
                        <a:schemeClr val="dk1"/>
                      </a:solidFill>
                      <a:prstDash val="solid"/>
                      <a:round/>
                      <a:headEnd len="sm" w="sm" type="none"/>
                      <a:tailEnd len="sm" w="sm" type="none"/>
                    </a:lnL>
                    <a:lnR cap="flat" cmpd="sng" w="16925">
                      <a:solidFill>
                        <a:schemeClr val="dk1"/>
                      </a:solidFill>
                      <a:prstDash val="solid"/>
                      <a:round/>
                      <a:headEnd len="sm" w="sm" type="none"/>
                      <a:tailEnd len="sm" w="sm" type="none"/>
                    </a:lnR>
                    <a:lnT cap="flat" cmpd="sng" w="16925">
                      <a:solidFill>
                        <a:schemeClr val="dk1"/>
                      </a:solidFill>
                      <a:prstDash val="solid"/>
                      <a:round/>
                      <a:headEnd len="sm" w="sm" type="none"/>
                      <a:tailEnd len="sm" w="sm" type="none"/>
                    </a:lnT>
                    <a:lnB cap="flat" cmpd="sng" w="16925">
                      <a:solidFill>
                        <a:schemeClr val="dk1"/>
                      </a:solidFill>
                      <a:prstDash val="solid"/>
                      <a:round/>
                      <a:headEnd len="sm" w="sm" type="none"/>
                      <a:tailEnd len="sm" w="sm" type="none"/>
                    </a:lnB>
                    <a:solidFill>
                      <a:schemeClr val="lt1"/>
                    </a:solidFill>
                  </a:tcPr>
                </a:tc>
              </a:tr>
            </a:tbl>
          </a:graphicData>
        </a:graphic>
      </p:graphicFrame>
      <p:pic>
        <p:nvPicPr>
          <p:cNvPr id="314" name="Google Shape;314;p33"/>
          <p:cNvPicPr preferRelativeResize="0"/>
          <p:nvPr/>
        </p:nvPicPr>
        <p:blipFill rotWithShape="1">
          <a:blip r:embed="rId3">
            <a:alphaModFix/>
          </a:blip>
          <a:srcRect b="0" l="0" r="0" t="0"/>
          <a:stretch/>
        </p:blipFill>
        <p:spPr>
          <a:xfrm>
            <a:off x="1389349" y="2712007"/>
            <a:ext cx="796300" cy="1659937"/>
          </a:xfrm>
          <a:prstGeom prst="rect">
            <a:avLst/>
          </a:prstGeom>
          <a:noFill/>
          <a:ln>
            <a:noFill/>
          </a:ln>
        </p:spPr>
      </p:pic>
      <p:pic>
        <p:nvPicPr>
          <p:cNvPr id="315" name="Google Shape;315;p33"/>
          <p:cNvPicPr preferRelativeResize="0"/>
          <p:nvPr/>
        </p:nvPicPr>
        <p:blipFill rotWithShape="1">
          <a:blip r:embed="rId4">
            <a:alphaModFix/>
          </a:blip>
          <a:srcRect b="0" l="0" r="0" t="0"/>
          <a:stretch/>
        </p:blipFill>
        <p:spPr>
          <a:xfrm>
            <a:off x="3053063" y="2859129"/>
            <a:ext cx="1551082" cy="1593229"/>
          </a:xfrm>
          <a:prstGeom prst="rect">
            <a:avLst/>
          </a:prstGeom>
          <a:noFill/>
          <a:ln>
            <a:noFill/>
          </a:ln>
        </p:spPr>
      </p:pic>
      <p:pic>
        <p:nvPicPr>
          <p:cNvPr id="316" name="Google Shape;316;p33"/>
          <p:cNvPicPr preferRelativeResize="0"/>
          <p:nvPr/>
        </p:nvPicPr>
        <p:blipFill rotWithShape="1">
          <a:blip r:embed="rId5">
            <a:alphaModFix/>
          </a:blip>
          <a:srcRect b="0" l="0" r="0" t="0"/>
          <a:stretch/>
        </p:blipFill>
        <p:spPr>
          <a:xfrm>
            <a:off x="7038755" y="3356117"/>
            <a:ext cx="1689055" cy="810269"/>
          </a:xfrm>
          <a:prstGeom prst="rect">
            <a:avLst/>
          </a:prstGeom>
          <a:noFill/>
          <a:ln>
            <a:noFill/>
          </a:ln>
        </p:spPr>
      </p:pic>
      <p:pic>
        <p:nvPicPr>
          <p:cNvPr id="317" name="Google Shape;317;p33"/>
          <p:cNvPicPr preferRelativeResize="0"/>
          <p:nvPr/>
        </p:nvPicPr>
        <p:blipFill rotWithShape="1">
          <a:blip r:embed="rId6">
            <a:alphaModFix/>
          </a:blip>
          <a:srcRect b="0" l="0" r="0" t="0"/>
          <a:stretch/>
        </p:blipFill>
        <p:spPr>
          <a:xfrm flipH="1">
            <a:off x="9064799" y="2826472"/>
            <a:ext cx="1543837" cy="1666364"/>
          </a:xfrm>
          <a:prstGeom prst="rect">
            <a:avLst/>
          </a:prstGeom>
          <a:noFill/>
          <a:ln>
            <a:noFill/>
          </a:ln>
        </p:spPr>
      </p:pic>
      <p:sp>
        <p:nvSpPr>
          <p:cNvPr id="318" name="Google Shape;318;p33"/>
          <p:cNvSpPr txBox="1"/>
          <p:nvPr>
            <p:ph type="title"/>
          </p:nvPr>
        </p:nvSpPr>
        <p:spPr>
          <a:xfrm>
            <a:off x="6829987" y="457621"/>
            <a:ext cx="2338784" cy="677068"/>
          </a:xfrm>
          <a:prstGeom prst="rect">
            <a:avLst/>
          </a:prstGeom>
          <a:noFill/>
          <a:ln>
            <a:noFill/>
          </a:ln>
        </p:spPr>
        <p:txBody>
          <a:bodyPr anchorCtr="0" anchor="t" bIns="121900" lIns="121900" spcFirstLastPara="1" rIns="121900" wrap="square" tIns="121900">
            <a:spAutoFit/>
          </a:bodyPr>
          <a:lstStyle/>
          <a:p>
            <a:pPr indent="0" lvl="0" marL="0" marR="0" rtl="0" algn="l">
              <a:lnSpc>
                <a:spcPct val="100000"/>
              </a:lnSpc>
              <a:spcBef>
                <a:spcPts val="0"/>
              </a:spcBef>
              <a:spcAft>
                <a:spcPts val="0"/>
              </a:spcAft>
              <a:buClr>
                <a:schemeClr val="dk1"/>
              </a:buClr>
              <a:buSzPts val="3467"/>
              <a:buFont typeface="Lato"/>
              <a:buNone/>
            </a:pPr>
            <a:r>
              <a:rPr b="1" lang="pt-BR" sz="2800"/>
              <a:t>CORREÇÃO</a:t>
            </a:r>
            <a:endParaRPr sz="2800"/>
          </a:p>
        </p:txBody>
      </p:sp>
      <p:sp>
        <p:nvSpPr>
          <p:cNvPr id="319" name="Google Shape;319;p33"/>
          <p:cNvSpPr txBox="1"/>
          <p:nvPr/>
        </p:nvSpPr>
        <p:spPr>
          <a:xfrm>
            <a:off x="1310620" y="4811424"/>
            <a:ext cx="744300" cy="533400"/>
          </a:xfrm>
          <a:prstGeom prst="rect">
            <a:avLst/>
          </a:prstGeom>
          <a:noFill/>
          <a:ln>
            <a:noFill/>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Clr>
                <a:srgbClr val="000000"/>
              </a:buClr>
              <a:buSzPts val="2666"/>
              <a:buFont typeface="Arial"/>
              <a:buNone/>
            </a:pPr>
            <a:r>
              <a:rPr b="1" i="0" lang="pt-BR" sz="2666" u="none" cap="none" strike="noStrike">
                <a:solidFill>
                  <a:schemeClr val="dk1"/>
                </a:solidFill>
                <a:latin typeface="Arial"/>
                <a:ea typeface="Arial"/>
                <a:cs typeface="Arial"/>
                <a:sym typeface="Arial"/>
              </a:rPr>
              <a:t>L</a:t>
            </a:r>
            <a:endParaRPr b="0" i="0" sz="1866" u="none" cap="none" strike="noStrike">
              <a:solidFill>
                <a:srgbClr val="000000"/>
              </a:solidFill>
              <a:latin typeface="Arial"/>
              <a:ea typeface="Arial"/>
              <a:cs typeface="Arial"/>
              <a:sym typeface="Arial"/>
            </a:endParaRPr>
          </a:p>
        </p:txBody>
      </p:sp>
      <p:sp>
        <p:nvSpPr>
          <p:cNvPr id="320" name="Google Shape;320;p33"/>
          <p:cNvSpPr txBox="1"/>
          <p:nvPr/>
        </p:nvSpPr>
        <p:spPr>
          <a:xfrm>
            <a:off x="449182" y="1193532"/>
            <a:ext cx="11157445" cy="923259"/>
          </a:xfrm>
          <a:prstGeom prst="rect">
            <a:avLst/>
          </a:prstGeom>
          <a:noFill/>
          <a:ln>
            <a:noFill/>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Clr>
                <a:srgbClr val="000000"/>
              </a:buClr>
              <a:buSzPts val="2600"/>
              <a:buFont typeface="Arial"/>
              <a:buNone/>
            </a:pPr>
            <a:r>
              <a:rPr b="1" i="0" lang="pt-BR" sz="2600" u="none" cap="none" strike="noStrike">
                <a:solidFill>
                  <a:srgbClr val="7030A0"/>
                </a:solidFill>
                <a:latin typeface="Arial"/>
                <a:ea typeface="Arial"/>
                <a:cs typeface="Arial"/>
                <a:sym typeface="Arial"/>
              </a:rPr>
              <a:t>7. </a:t>
            </a:r>
            <a:r>
              <a:rPr b="0" i="0" lang="pt-BR" sz="2600" u="none" cap="none" strike="noStrike">
                <a:solidFill>
                  <a:srgbClr val="231F20"/>
                </a:solidFill>
                <a:latin typeface="Arial"/>
                <a:ea typeface="Arial"/>
                <a:cs typeface="Arial"/>
                <a:sym typeface="Arial"/>
              </a:rPr>
              <a:t>COMPLETE AS PALAVRAS COM A LETRA </a:t>
            </a:r>
            <a:r>
              <a:rPr b="1" i="0" lang="pt-BR" sz="2600" u="none" cap="none" strike="noStrike">
                <a:solidFill>
                  <a:srgbClr val="231F20"/>
                </a:solidFill>
                <a:latin typeface="Arial"/>
                <a:ea typeface="Arial"/>
                <a:cs typeface="Arial"/>
                <a:sym typeface="Arial"/>
              </a:rPr>
              <a:t>L </a:t>
            </a:r>
            <a:r>
              <a:rPr b="0" i="0" lang="pt-BR" sz="2600" u="none" cap="none" strike="noStrike">
                <a:solidFill>
                  <a:srgbClr val="231F20"/>
                </a:solidFill>
                <a:latin typeface="Arial"/>
                <a:ea typeface="Arial"/>
                <a:cs typeface="Arial"/>
                <a:sym typeface="Arial"/>
              </a:rPr>
              <a:t>E DESCUBRA O NOME DAS FIGURAS</a:t>
            </a:r>
            <a:r>
              <a:rPr b="0" i="0" lang="pt-BR" sz="2600" u="none" cap="none" strike="noStrike">
                <a:solidFill>
                  <a:srgbClr val="231F20"/>
                </a:solidFill>
                <a:latin typeface="Calibri"/>
                <a:ea typeface="Calibri"/>
                <a:cs typeface="Calibri"/>
                <a:sym typeface="Calibri"/>
              </a:rPr>
              <a:t>.</a:t>
            </a:r>
            <a:endParaRPr b="0" i="0" sz="2600" u="none" cap="none" strike="noStrike">
              <a:solidFill>
                <a:srgbClr val="000000"/>
              </a:solidFill>
              <a:latin typeface="Arial"/>
              <a:ea typeface="Arial"/>
              <a:cs typeface="Arial"/>
              <a:sym typeface="Arial"/>
            </a:endParaRPr>
          </a:p>
        </p:txBody>
      </p:sp>
      <p:pic>
        <p:nvPicPr>
          <p:cNvPr id="321" name="Google Shape;321;p33"/>
          <p:cNvPicPr preferRelativeResize="0"/>
          <p:nvPr/>
        </p:nvPicPr>
        <p:blipFill rotWithShape="1">
          <a:blip r:embed="rId7">
            <a:alphaModFix/>
          </a:blip>
          <a:srcRect b="0" l="0" r="0" t="0"/>
          <a:stretch/>
        </p:blipFill>
        <p:spPr>
          <a:xfrm>
            <a:off x="4941134" y="2917868"/>
            <a:ext cx="1854839" cy="1390161"/>
          </a:xfrm>
          <a:prstGeom prst="rect">
            <a:avLst/>
          </a:prstGeom>
          <a:noFill/>
          <a:ln>
            <a:noFill/>
          </a:ln>
        </p:spPr>
      </p:pic>
      <p:grpSp>
        <p:nvGrpSpPr>
          <p:cNvPr id="322" name="Google Shape;322;p33"/>
          <p:cNvGrpSpPr/>
          <p:nvPr/>
        </p:nvGrpSpPr>
        <p:grpSpPr>
          <a:xfrm>
            <a:off x="9315860" y="489063"/>
            <a:ext cx="2290768" cy="402007"/>
            <a:chOff x="371152" y="3063179"/>
            <a:chExt cx="2290768" cy="402007"/>
          </a:xfrm>
        </p:grpSpPr>
        <p:sp>
          <p:nvSpPr>
            <p:cNvPr id="323" name="Google Shape;323;p33"/>
            <p:cNvSpPr/>
            <p:nvPr/>
          </p:nvSpPr>
          <p:spPr>
            <a:xfrm>
              <a:off x="480006" y="3162231"/>
              <a:ext cx="2181914" cy="302955"/>
            </a:xfrm>
            <a:prstGeom prst="roundRect">
              <a:avLst>
                <a:gd fmla="val 50000" name="adj"/>
              </a:avLst>
            </a:prstGeom>
            <a:solidFill>
              <a:srgbClr val="BD68C1"/>
            </a:solidFill>
            <a:ln cap="flat" cmpd="sng" w="19050">
              <a:solidFill>
                <a:srgbClr val="A839AD"/>
              </a:solidFill>
              <a:prstDash val="solid"/>
              <a:round/>
              <a:headEnd len="sm" w="sm" type="none"/>
              <a:tailEnd len="sm" w="sm" type="none"/>
            </a:ln>
          </p:spPr>
          <p:txBody>
            <a:bodyPr anchorCtr="0" anchor="t" bIns="0" lIns="72000" spcFirstLastPara="1" rIns="108000" wrap="square" tIns="0">
              <a:noAutofit/>
            </a:bodyPr>
            <a:lstStyle/>
            <a:p>
              <a:pPr indent="0" lvl="0" marL="0" marR="0" rtl="0" algn="r">
                <a:lnSpc>
                  <a:spcPct val="100000"/>
                </a:lnSpc>
                <a:spcBef>
                  <a:spcPts val="0"/>
                </a:spcBef>
                <a:spcAft>
                  <a:spcPts val="0"/>
                </a:spcAft>
                <a:buNone/>
              </a:pPr>
              <a:r>
                <a:rPr b="1" i="0" lang="pt-BR" sz="1400" u="none" cap="none" strike="noStrike">
                  <a:solidFill>
                    <a:schemeClr val="lt1"/>
                  </a:solidFill>
                  <a:latin typeface="Grandstander"/>
                  <a:ea typeface="Grandstander"/>
                  <a:cs typeface="Grandstander"/>
                  <a:sym typeface="Grandstander"/>
                </a:rPr>
                <a:t>ANTECIPE A ESCRITA</a:t>
              </a:r>
              <a:endParaRPr/>
            </a:p>
          </p:txBody>
        </p:sp>
        <p:pic>
          <p:nvPicPr>
            <p:cNvPr id="324" name="Google Shape;324;p33"/>
            <p:cNvPicPr preferRelativeResize="0"/>
            <p:nvPr/>
          </p:nvPicPr>
          <p:blipFill rotWithShape="1">
            <a:blip r:embed="rId8">
              <a:alphaModFix/>
            </a:blip>
            <a:srcRect b="0" l="0" r="0" t="0"/>
            <a:stretch/>
          </p:blipFill>
          <p:spPr>
            <a:xfrm rot="330210">
              <a:off x="386196" y="3083838"/>
              <a:ext cx="446924" cy="335193"/>
            </a:xfrm>
            <a:prstGeom prst="rect">
              <a:avLst/>
            </a:prstGeom>
            <a:noFill/>
            <a:ln>
              <a:noFill/>
            </a:ln>
          </p:spPr>
        </p:pic>
      </p:grpSp>
      <p:sp>
        <p:nvSpPr>
          <p:cNvPr id="325" name="Google Shape;325;p33"/>
          <p:cNvSpPr txBox="1"/>
          <p:nvPr/>
        </p:nvSpPr>
        <p:spPr>
          <a:xfrm>
            <a:off x="3364503" y="4811424"/>
            <a:ext cx="744300" cy="533400"/>
          </a:xfrm>
          <a:prstGeom prst="rect">
            <a:avLst/>
          </a:prstGeom>
          <a:noFill/>
          <a:ln>
            <a:noFill/>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Clr>
                <a:srgbClr val="000000"/>
              </a:buClr>
              <a:buSzPts val="2666"/>
              <a:buFont typeface="Arial"/>
              <a:buNone/>
            </a:pPr>
            <a:r>
              <a:rPr b="1" i="0" lang="pt-BR" sz="2666" u="none" cap="none" strike="noStrike">
                <a:solidFill>
                  <a:schemeClr val="dk1"/>
                </a:solidFill>
                <a:latin typeface="Arial"/>
                <a:ea typeface="Arial"/>
                <a:cs typeface="Arial"/>
                <a:sym typeface="Arial"/>
              </a:rPr>
              <a:t>L</a:t>
            </a:r>
            <a:endParaRPr b="0" i="0" sz="1866" u="none" cap="none" strike="noStrike">
              <a:solidFill>
                <a:srgbClr val="000000"/>
              </a:solidFill>
              <a:latin typeface="Arial"/>
              <a:ea typeface="Arial"/>
              <a:cs typeface="Arial"/>
              <a:sym typeface="Arial"/>
            </a:endParaRPr>
          </a:p>
        </p:txBody>
      </p:sp>
      <p:sp>
        <p:nvSpPr>
          <p:cNvPr id="326" name="Google Shape;326;p33"/>
          <p:cNvSpPr txBox="1"/>
          <p:nvPr/>
        </p:nvSpPr>
        <p:spPr>
          <a:xfrm>
            <a:off x="5305845" y="4811424"/>
            <a:ext cx="744300" cy="533400"/>
          </a:xfrm>
          <a:prstGeom prst="rect">
            <a:avLst/>
          </a:prstGeom>
          <a:noFill/>
          <a:ln>
            <a:noFill/>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Clr>
                <a:srgbClr val="000000"/>
              </a:buClr>
              <a:buSzPts val="2666"/>
              <a:buFont typeface="Arial"/>
              <a:buNone/>
            </a:pPr>
            <a:r>
              <a:rPr b="1" i="0" lang="pt-BR" sz="2666" u="none" cap="none" strike="noStrike">
                <a:solidFill>
                  <a:schemeClr val="dk1"/>
                </a:solidFill>
                <a:latin typeface="Arial"/>
                <a:ea typeface="Arial"/>
                <a:cs typeface="Arial"/>
                <a:sym typeface="Arial"/>
              </a:rPr>
              <a:t>L</a:t>
            </a:r>
            <a:endParaRPr b="0" i="0" sz="1866" u="none" cap="none" strike="noStrike">
              <a:solidFill>
                <a:srgbClr val="000000"/>
              </a:solidFill>
              <a:latin typeface="Arial"/>
              <a:ea typeface="Arial"/>
              <a:cs typeface="Arial"/>
              <a:sym typeface="Arial"/>
            </a:endParaRPr>
          </a:p>
        </p:txBody>
      </p:sp>
      <p:sp>
        <p:nvSpPr>
          <p:cNvPr id="327" name="Google Shape;327;p33"/>
          <p:cNvSpPr txBox="1"/>
          <p:nvPr/>
        </p:nvSpPr>
        <p:spPr>
          <a:xfrm>
            <a:off x="7275322" y="4811424"/>
            <a:ext cx="744300" cy="533400"/>
          </a:xfrm>
          <a:prstGeom prst="rect">
            <a:avLst/>
          </a:prstGeom>
          <a:noFill/>
          <a:ln>
            <a:noFill/>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Clr>
                <a:srgbClr val="000000"/>
              </a:buClr>
              <a:buSzPts val="2666"/>
              <a:buFont typeface="Arial"/>
              <a:buNone/>
            </a:pPr>
            <a:r>
              <a:rPr b="1" i="0" lang="pt-BR" sz="2666" u="none" cap="none" strike="noStrike">
                <a:solidFill>
                  <a:schemeClr val="dk1"/>
                </a:solidFill>
                <a:latin typeface="Arial"/>
                <a:ea typeface="Arial"/>
                <a:cs typeface="Arial"/>
                <a:sym typeface="Arial"/>
              </a:rPr>
              <a:t>L</a:t>
            </a:r>
            <a:endParaRPr b="0" i="0" sz="1866" u="none" cap="none" strike="noStrike">
              <a:solidFill>
                <a:srgbClr val="000000"/>
              </a:solidFill>
              <a:latin typeface="Arial"/>
              <a:ea typeface="Arial"/>
              <a:cs typeface="Arial"/>
              <a:sym typeface="Arial"/>
            </a:endParaRPr>
          </a:p>
        </p:txBody>
      </p:sp>
      <p:sp>
        <p:nvSpPr>
          <p:cNvPr id="328" name="Google Shape;328;p33"/>
          <p:cNvSpPr txBox="1"/>
          <p:nvPr/>
        </p:nvSpPr>
        <p:spPr>
          <a:xfrm>
            <a:off x="9301069" y="4811424"/>
            <a:ext cx="744300" cy="533400"/>
          </a:xfrm>
          <a:prstGeom prst="rect">
            <a:avLst/>
          </a:prstGeom>
          <a:noFill/>
          <a:ln>
            <a:noFill/>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Clr>
                <a:srgbClr val="000000"/>
              </a:buClr>
              <a:buSzPts val="2666"/>
              <a:buFont typeface="Arial"/>
              <a:buNone/>
            </a:pPr>
            <a:r>
              <a:rPr b="1" i="0" lang="pt-BR" sz="2666" u="none" cap="none" strike="noStrike">
                <a:solidFill>
                  <a:schemeClr val="dk1"/>
                </a:solidFill>
                <a:latin typeface="Arial"/>
                <a:ea typeface="Arial"/>
                <a:cs typeface="Arial"/>
                <a:sym typeface="Arial"/>
              </a:rPr>
              <a:t>L</a:t>
            </a:r>
            <a:endParaRPr b="0" i="0" sz="1866" u="none" cap="none" strike="noStrik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 name="Shape 332"/>
        <p:cNvGrpSpPr/>
        <p:nvPr/>
      </p:nvGrpSpPr>
      <p:grpSpPr>
        <a:xfrm>
          <a:off x="0" y="0"/>
          <a:ext cx="0" cy="0"/>
          <a:chOff x="0" y="0"/>
          <a:chExt cx="0" cy="0"/>
        </a:xfrm>
      </p:grpSpPr>
      <p:sp>
        <p:nvSpPr>
          <p:cNvPr id="333" name="Google Shape;333;p34"/>
          <p:cNvSpPr/>
          <p:nvPr/>
        </p:nvSpPr>
        <p:spPr>
          <a:xfrm>
            <a:off x="2457301" y="2834225"/>
            <a:ext cx="6951510" cy="2173595"/>
          </a:xfrm>
          <a:custGeom>
            <a:rect b="b" l="l" r="r" t="t"/>
            <a:pathLst>
              <a:path extrusionOk="0" fill="none" h="1631216" w="5216893">
                <a:moveTo>
                  <a:pt x="0" y="0"/>
                </a:moveTo>
                <a:cubicBezTo>
                  <a:pt x="94120" y="-21868"/>
                  <a:pt x="217018" y="26583"/>
                  <a:pt x="423148" y="0"/>
                </a:cubicBezTo>
                <a:cubicBezTo>
                  <a:pt x="629278" y="-26583"/>
                  <a:pt x="788892" y="61911"/>
                  <a:pt x="1107141" y="0"/>
                </a:cubicBezTo>
                <a:cubicBezTo>
                  <a:pt x="1425390" y="-61911"/>
                  <a:pt x="1478056" y="58516"/>
                  <a:pt x="1738964" y="0"/>
                </a:cubicBezTo>
                <a:cubicBezTo>
                  <a:pt x="1999872" y="-58516"/>
                  <a:pt x="1993779" y="37996"/>
                  <a:pt x="2162112" y="0"/>
                </a:cubicBezTo>
                <a:cubicBezTo>
                  <a:pt x="2330445" y="-37996"/>
                  <a:pt x="2433943" y="39820"/>
                  <a:pt x="2689598" y="0"/>
                </a:cubicBezTo>
                <a:cubicBezTo>
                  <a:pt x="2945253" y="-39820"/>
                  <a:pt x="3067864" y="75960"/>
                  <a:pt x="3373591" y="0"/>
                </a:cubicBezTo>
                <a:cubicBezTo>
                  <a:pt x="3679318" y="-75960"/>
                  <a:pt x="3710584" y="28840"/>
                  <a:pt x="3953246" y="0"/>
                </a:cubicBezTo>
                <a:cubicBezTo>
                  <a:pt x="4195908" y="-28840"/>
                  <a:pt x="4350807" y="13734"/>
                  <a:pt x="4585069" y="0"/>
                </a:cubicBezTo>
                <a:cubicBezTo>
                  <a:pt x="4819331" y="-13734"/>
                  <a:pt x="4983620" y="67390"/>
                  <a:pt x="5216893" y="0"/>
                </a:cubicBezTo>
                <a:cubicBezTo>
                  <a:pt x="5262135" y="258983"/>
                  <a:pt x="5182082" y="354925"/>
                  <a:pt x="5216893" y="543739"/>
                </a:cubicBezTo>
                <a:cubicBezTo>
                  <a:pt x="5251704" y="732553"/>
                  <a:pt x="5206466" y="853459"/>
                  <a:pt x="5216893" y="1103789"/>
                </a:cubicBezTo>
                <a:cubicBezTo>
                  <a:pt x="5227320" y="1354119"/>
                  <a:pt x="5206032" y="1408851"/>
                  <a:pt x="5216893" y="1631216"/>
                </a:cubicBezTo>
                <a:cubicBezTo>
                  <a:pt x="5078851" y="1676571"/>
                  <a:pt x="4979842" y="1601685"/>
                  <a:pt x="4793745" y="1631216"/>
                </a:cubicBezTo>
                <a:cubicBezTo>
                  <a:pt x="4607648" y="1660747"/>
                  <a:pt x="4568169" y="1613815"/>
                  <a:pt x="4370597" y="1631216"/>
                </a:cubicBezTo>
                <a:cubicBezTo>
                  <a:pt x="4173025" y="1648617"/>
                  <a:pt x="3870045" y="1560105"/>
                  <a:pt x="3738773" y="1631216"/>
                </a:cubicBezTo>
                <a:cubicBezTo>
                  <a:pt x="3607501" y="1702327"/>
                  <a:pt x="3472761" y="1591313"/>
                  <a:pt x="3315625" y="1631216"/>
                </a:cubicBezTo>
                <a:cubicBezTo>
                  <a:pt x="3158489" y="1671119"/>
                  <a:pt x="2945946" y="1599409"/>
                  <a:pt x="2735971" y="1631216"/>
                </a:cubicBezTo>
                <a:cubicBezTo>
                  <a:pt x="2525996" y="1663023"/>
                  <a:pt x="2363212" y="1599708"/>
                  <a:pt x="2260654" y="1631216"/>
                </a:cubicBezTo>
                <a:cubicBezTo>
                  <a:pt x="2158096" y="1662724"/>
                  <a:pt x="1904696" y="1612733"/>
                  <a:pt x="1680999" y="1631216"/>
                </a:cubicBezTo>
                <a:cubicBezTo>
                  <a:pt x="1457303" y="1649699"/>
                  <a:pt x="1330484" y="1567049"/>
                  <a:pt x="1101344" y="1631216"/>
                </a:cubicBezTo>
                <a:cubicBezTo>
                  <a:pt x="872204" y="1695383"/>
                  <a:pt x="717629" y="1593301"/>
                  <a:pt x="521689" y="1631216"/>
                </a:cubicBezTo>
                <a:cubicBezTo>
                  <a:pt x="325750" y="1669131"/>
                  <a:pt x="125456" y="1579255"/>
                  <a:pt x="0" y="1631216"/>
                </a:cubicBezTo>
                <a:cubicBezTo>
                  <a:pt x="-7449" y="1415977"/>
                  <a:pt x="24211" y="1219610"/>
                  <a:pt x="0" y="1103789"/>
                </a:cubicBezTo>
                <a:cubicBezTo>
                  <a:pt x="-24211" y="987968"/>
                  <a:pt x="48546" y="784148"/>
                  <a:pt x="0" y="560051"/>
                </a:cubicBezTo>
                <a:cubicBezTo>
                  <a:pt x="-48546" y="335954"/>
                  <a:pt x="53439" y="177030"/>
                  <a:pt x="0" y="0"/>
                </a:cubicBezTo>
                <a:close/>
              </a:path>
              <a:path extrusionOk="0" h="1631216" w="5216893">
                <a:moveTo>
                  <a:pt x="0" y="0"/>
                </a:moveTo>
                <a:cubicBezTo>
                  <a:pt x="236371" y="-32761"/>
                  <a:pt x="377978" y="51987"/>
                  <a:pt x="527486" y="0"/>
                </a:cubicBezTo>
                <a:cubicBezTo>
                  <a:pt x="676994" y="-51987"/>
                  <a:pt x="801287" y="3066"/>
                  <a:pt x="950634" y="0"/>
                </a:cubicBezTo>
                <a:cubicBezTo>
                  <a:pt x="1099981" y="-3066"/>
                  <a:pt x="1431673" y="7169"/>
                  <a:pt x="1634626" y="0"/>
                </a:cubicBezTo>
                <a:cubicBezTo>
                  <a:pt x="1837579" y="-7169"/>
                  <a:pt x="1966400" y="55695"/>
                  <a:pt x="2162112" y="0"/>
                </a:cubicBezTo>
                <a:cubicBezTo>
                  <a:pt x="2357824" y="-55695"/>
                  <a:pt x="2478528" y="42931"/>
                  <a:pt x="2689598" y="0"/>
                </a:cubicBezTo>
                <a:cubicBezTo>
                  <a:pt x="2900668" y="-42931"/>
                  <a:pt x="3192630" y="37791"/>
                  <a:pt x="3373591" y="0"/>
                </a:cubicBezTo>
                <a:cubicBezTo>
                  <a:pt x="3554552" y="-37791"/>
                  <a:pt x="3620076" y="51541"/>
                  <a:pt x="3848908" y="0"/>
                </a:cubicBezTo>
                <a:cubicBezTo>
                  <a:pt x="4077740" y="-51541"/>
                  <a:pt x="4363410" y="14347"/>
                  <a:pt x="4532900" y="0"/>
                </a:cubicBezTo>
                <a:cubicBezTo>
                  <a:pt x="4702390" y="-14347"/>
                  <a:pt x="4890294" y="64238"/>
                  <a:pt x="5216893" y="0"/>
                </a:cubicBezTo>
                <a:cubicBezTo>
                  <a:pt x="5271103" y="233640"/>
                  <a:pt x="5167632" y="365168"/>
                  <a:pt x="5216893" y="543739"/>
                </a:cubicBezTo>
                <a:cubicBezTo>
                  <a:pt x="5266154" y="722310"/>
                  <a:pt x="5211637" y="893110"/>
                  <a:pt x="5216893" y="1087477"/>
                </a:cubicBezTo>
                <a:cubicBezTo>
                  <a:pt x="5222149" y="1281844"/>
                  <a:pt x="5184788" y="1497410"/>
                  <a:pt x="5216893" y="1631216"/>
                </a:cubicBezTo>
                <a:cubicBezTo>
                  <a:pt x="5071274" y="1647675"/>
                  <a:pt x="4944169" y="1595803"/>
                  <a:pt x="4793745" y="1631216"/>
                </a:cubicBezTo>
                <a:cubicBezTo>
                  <a:pt x="4643321" y="1666629"/>
                  <a:pt x="4340405" y="1572202"/>
                  <a:pt x="4109752" y="1631216"/>
                </a:cubicBezTo>
                <a:cubicBezTo>
                  <a:pt x="3879099" y="1690230"/>
                  <a:pt x="3773241" y="1587267"/>
                  <a:pt x="3634435" y="1631216"/>
                </a:cubicBezTo>
                <a:cubicBezTo>
                  <a:pt x="3495629" y="1675165"/>
                  <a:pt x="3224294" y="1573059"/>
                  <a:pt x="3054781" y="1631216"/>
                </a:cubicBezTo>
                <a:cubicBezTo>
                  <a:pt x="2885268" y="1689373"/>
                  <a:pt x="2582292" y="1570619"/>
                  <a:pt x="2370788" y="1631216"/>
                </a:cubicBezTo>
                <a:cubicBezTo>
                  <a:pt x="2159284" y="1691813"/>
                  <a:pt x="1963084" y="1568314"/>
                  <a:pt x="1791133" y="1631216"/>
                </a:cubicBezTo>
                <a:cubicBezTo>
                  <a:pt x="1619183" y="1694118"/>
                  <a:pt x="1494339" y="1620095"/>
                  <a:pt x="1367985" y="1631216"/>
                </a:cubicBezTo>
                <a:cubicBezTo>
                  <a:pt x="1241631" y="1642337"/>
                  <a:pt x="1000315" y="1613598"/>
                  <a:pt x="892668" y="1631216"/>
                </a:cubicBezTo>
                <a:cubicBezTo>
                  <a:pt x="785021" y="1648834"/>
                  <a:pt x="412505" y="1597723"/>
                  <a:pt x="0" y="1631216"/>
                </a:cubicBezTo>
                <a:cubicBezTo>
                  <a:pt x="-11846" y="1492775"/>
                  <a:pt x="27682" y="1344212"/>
                  <a:pt x="0" y="1087477"/>
                </a:cubicBezTo>
                <a:cubicBezTo>
                  <a:pt x="-27682" y="830742"/>
                  <a:pt x="29898" y="694681"/>
                  <a:pt x="0" y="543739"/>
                </a:cubicBezTo>
                <a:cubicBezTo>
                  <a:pt x="-29898" y="392797"/>
                  <a:pt x="18307" y="217333"/>
                  <a:pt x="0" y="0"/>
                </a:cubicBezTo>
                <a:close/>
              </a:path>
            </a:pathLst>
          </a:custGeom>
          <a:solidFill>
            <a:srgbClr val="74489D">
              <a:alpha val="11765"/>
            </a:srgbClr>
          </a:solidFill>
          <a:ln cap="flat" cmpd="sng" w="12700">
            <a:solidFill>
              <a:srgbClr val="7030A0"/>
            </a:solidFill>
            <a:prstDash val="solid"/>
            <a:round/>
            <a:headEnd len="sm" w="sm" type="none"/>
            <a:tailEnd len="sm" w="sm" type="none"/>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2600"/>
              <a:buFont typeface="Arial"/>
              <a:buNone/>
            </a:pPr>
            <a:r>
              <a:rPr b="0" i="0" lang="pt-BR" sz="2600" u="none" cap="none" strike="noStrike">
                <a:solidFill>
                  <a:srgbClr val="000000"/>
                </a:solidFill>
                <a:latin typeface="Arial"/>
                <a:ea typeface="Arial"/>
                <a:cs typeface="Arial"/>
                <a:sym typeface="Arial"/>
              </a:rPr>
              <a:t>LUA                    LUVA                     CAMA</a:t>
            </a:r>
            <a:endParaRPr b="0" i="0" sz="26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600"/>
              <a:buFont typeface="Arial"/>
              <a:buNone/>
            </a:pPr>
            <a:r>
              <a:t/>
            </a:r>
            <a:endParaRPr b="0" i="0" sz="26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600"/>
              <a:buFont typeface="Arial"/>
              <a:buNone/>
            </a:pPr>
            <a:r>
              <a:rPr b="0" i="0" lang="pt-BR" sz="2600" u="none" cap="none" strike="noStrike">
                <a:solidFill>
                  <a:srgbClr val="000000"/>
                </a:solidFill>
                <a:latin typeface="Arial"/>
                <a:ea typeface="Arial"/>
                <a:cs typeface="Arial"/>
                <a:sym typeface="Arial"/>
              </a:rPr>
              <a:t>BOCA                 MAR                       MALA</a:t>
            </a:r>
            <a:endParaRPr b="0" i="0" sz="26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600"/>
              <a:buFont typeface="Arial"/>
              <a:buNone/>
            </a:pPr>
            <a:r>
              <a:t/>
            </a:r>
            <a:endParaRPr b="0" i="0" sz="26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600"/>
              <a:buFont typeface="Arial"/>
              <a:buNone/>
            </a:pPr>
            <a:r>
              <a:rPr b="0" i="0" lang="pt-BR" sz="2600" u="none" cap="none" strike="noStrike">
                <a:solidFill>
                  <a:srgbClr val="000000"/>
                </a:solidFill>
                <a:latin typeface="Arial"/>
                <a:ea typeface="Arial"/>
                <a:cs typeface="Arial"/>
                <a:sym typeface="Arial"/>
              </a:rPr>
              <a:t>LEÃO                  VILA                       LATA</a:t>
            </a:r>
            <a:endParaRPr b="0" i="0" sz="2600" u="none" cap="none" strike="noStrike">
              <a:solidFill>
                <a:srgbClr val="000000"/>
              </a:solidFill>
              <a:latin typeface="Arial"/>
              <a:ea typeface="Arial"/>
              <a:cs typeface="Arial"/>
              <a:sym typeface="Arial"/>
            </a:endParaRPr>
          </a:p>
        </p:txBody>
      </p:sp>
      <p:sp>
        <p:nvSpPr>
          <p:cNvPr id="334" name="Google Shape;334;p34"/>
          <p:cNvSpPr txBox="1"/>
          <p:nvPr/>
        </p:nvSpPr>
        <p:spPr>
          <a:xfrm>
            <a:off x="499048" y="1503737"/>
            <a:ext cx="11400900" cy="533400"/>
          </a:xfrm>
          <a:prstGeom prst="rect">
            <a:avLst/>
          </a:prstGeom>
          <a:noFill/>
          <a:ln>
            <a:noFill/>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Clr>
                <a:srgbClr val="000000"/>
              </a:buClr>
              <a:buSzPts val="2600"/>
              <a:buFont typeface="Arial"/>
              <a:buNone/>
            </a:pPr>
            <a:r>
              <a:rPr b="1" i="0" lang="pt-BR" sz="2600" u="none" cap="none" strike="noStrike">
                <a:solidFill>
                  <a:srgbClr val="74489D"/>
                </a:solidFill>
                <a:latin typeface="Arial"/>
                <a:ea typeface="Arial"/>
                <a:cs typeface="Arial"/>
                <a:sym typeface="Arial"/>
              </a:rPr>
              <a:t>8. </a:t>
            </a:r>
            <a:r>
              <a:rPr b="0" i="0" lang="pt-BR" sz="2600" u="none" cap="none" strike="noStrike">
                <a:solidFill>
                  <a:srgbClr val="231F20"/>
                </a:solidFill>
                <a:latin typeface="Arial"/>
                <a:ea typeface="Arial"/>
                <a:cs typeface="Arial"/>
                <a:sym typeface="Arial"/>
              </a:rPr>
              <a:t>CIRCULE AS PALAVRAS COMEÇADAS COM A LETRA </a:t>
            </a:r>
            <a:r>
              <a:rPr b="1" i="0" lang="pt-BR" sz="2600" u="none" cap="none" strike="noStrike">
                <a:solidFill>
                  <a:srgbClr val="231F20"/>
                </a:solidFill>
                <a:latin typeface="Arial"/>
                <a:ea typeface="Arial"/>
                <a:cs typeface="Arial"/>
                <a:sym typeface="Arial"/>
              </a:rPr>
              <a:t>L </a:t>
            </a:r>
            <a:r>
              <a:rPr b="0" i="0" lang="pt-BR" sz="2600" u="none" cap="none" strike="noStrike">
                <a:solidFill>
                  <a:srgbClr val="231F20"/>
                </a:solidFill>
                <a:latin typeface="Arial"/>
                <a:ea typeface="Arial"/>
                <a:cs typeface="Arial"/>
                <a:sym typeface="Arial"/>
              </a:rPr>
              <a:t>DE </a:t>
            </a:r>
            <a:r>
              <a:rPr b="1" i="0" lang="pt-BR" sz="2600" u="none" cap="none" strike="noStrike">
                <a:solidFill>
                  <a:srgbClr val="231F20"/>
                </a:solidFill>
                <a:latin typeface="Arial"/>
                <a:ea typeface="Arial"/>
                <a:cs typeface="Arial"/>
                <a:sym typeface="Arial"/>
              </a:rPr>
              <a:t>LOBO</a:t>
            </a:r>
            <a:r>
              <a:rPr b="0" i="0" lang="pt-BR" sz="2600" u="none" cap="none" strike="noStrike">
                <a:solidFill>
                  <a:srgbClr val="231F20"/>
                </a:solidFill>
                <a:latin typeface="Arial"/>
                <a:ea typeface="Arial"/>
                <a:cs typeface="Arial"/>
                <a:sym typeface="Arial"/>
              </a:rPr>
              <a:t>.</a:t>
            </a:r>
            <a:endParaRPr b="0" i="0" sz="2600" u="none" cap="none" strike="noStrike">
              <a:solidFill>
                <a:srgbClr val="000000"/>
              </a:solidFill>
              <a:latin typeface="Arial"/>
              <a:ea typeface="Arial"/>
              <a:cs typeface="Arial"/>
              <a:sym typeface="Arial"/>
            </a:endParaRPr>
          </a:p>
        </p:txBody>
      </p:sp>
      <p:grpSp>
        <p:nvGrpSpPr>
          <p:cNvPr id="335" name="Google Shape;335;p34"/>
          <p:cNvGrpSpPr/>
          <p:nvPr/>
        </p:nvGrpSpPr>
        <p:grpSpPr>
          <a:xfrm>
            <a:off x="9098537" y="339559"/>
            <a:ext cx="2453470" cy="447532"/>
            <a:chOff x="305605" y="2234344"/>
            <a:chExt cx="2453470" cy="447532"/>
          </a:xfrm>
        </p:grpSpPr>
        <p:sp>
          <p:nvSpPr>
            <p:cNvPr id="336" name="Google Shape;336;p34"/>
            <p:cNvSpPr/>
            <p:nvPr/>
          </p:nvSpPr>
          <p:spPr>
            <a:xfrm>
              <a:off x="428150" y="2362131"/>
              <a:ext cx="2330925" cy="302955"/>
            </a:xfrm>
            <a:prstGeom prst="roundRect">
              <a:avLst>
                <a:gd fmla="val 50000" name="adj"/>
              </a:avLst>
            </a:prstGeom>
            <a:solidFill>
              <a:srgbClr val="BD68C1"/>
            </a:solidFill>
            <a:ln cap="flat" cmpd="sng" w="19050">
              <a:solidFill>
                <a:srgbClr val="A839AD"/>
              </a:solidFill>
              <a:prstDash val="solid"/>
              <a:round/>
              <a:headEnd len="sm" w="sm" type="none"/>
              <a:tailEnd len="sm" w="sm" type="none"/>
            </a:ln>
          </p:spPr>
          <p:txBody>
            <a:bodyPr anchorCtr="0" anchor="t" bIns="0" lIns="72000" spcFirstLastPara="1" rIns="108000" wrap="square" tIns="0">
              <a:noAutofit/>
            </a:bodyPr>
            <a:lstStyle/>
            <a:p>
              <a:pPr indent="0" lvl="0" marL="0" marR="0" rtl="0" algn="r">
                <a:lnSpc>
                  <a:spcPct val="100000"/>
                </a:lnSpc>
                <a:spcBef>
                  <a:spcPts val="0"/>
                </a:spcBef>
                <a:spcAft>
                  <a:spcPts val="0"/>
                </a:spcAft>
                <a:buNone/>
              </a:pPr>
              <a:r>
                <a:rPr b="1" i="0" lang="pt-BR" sz="1400" u="none" cap="none" strike="noStrike">
                  <a:solidFill>
                    <a:schemeClr val="lt1"/>
                  </a:solidFill>
                  <a:latin typeface="Grandstander"/>
                  <a:ea typeface="Grandstander"/>
                  <a:cs typeface="Grandstander"/>
                  <a:sym typeface="Grandstander"/>
                </a:rPr>
                <a:t>LEITURA INDEPENDENTE</a:t>
              </a:r>
              <a:endParaRPr/>
            </a:p>
          </p:txBody>
        </p:sp>
        <p:pic>
          <p:nvPicPr>
            <p:cNvPr id="337" name="Google Shape;337;p34"/>
            <p:cNvPicPr preferRelativeResize="0"/>
            <p:nvPr/>
          </p:nvPicPr>
          <p:blipFill rotWithShape="1">
            <a:blip r:embed="rId3">
              <a:alphaModFix/>
            </a:blip>
            <a:srcRect b="0" l="0" r="0" t="0"/>
            <a:stretch/>
          </p:blipFill>
          <p:spPr>
            <a:xfrm>
              <a:off x="305605" y="2234344"/>
              <a:ext cx="463516" cy="447532"/>
            </a:xfrm>
            <a:prstGeom prst="rect">
              <a:avLst/>
            </a:prstGeom>
            <a:noFill/>
            <a:ln>
              <a:noFill/>
            </a:ln>
          </p:spPr>
        </p:pic>
      </p:gr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1" name="Shape 341"/>
        <p:cNvGrpSpPr/>
        <p:nvPr/>
      </p:nvGrpSpPr>
      <p:grpSpPr>
        <a:xfrm>
          <a:off x="0" y="0"/>
          <a:ext cx="0" cy="0"/>
          <a:chOff x="0" y="0"/>
          <a:chExt cx="0" cy="0"/>
        </a:xfrm>
      </p:grpSpPr>
      <p:sp>
        <p:nvSpPr>
          <p:cNvPr id="342" name="Google Shape;342;p35"/>
          <p:cNvSpPr/>
          <p:nvPr/>
        </p:nvSpPr>
        <p:spPr>
          <a:xfrm>
            <a:off x="2457301" y="2834225"/>
            <a:ext cx="6951510" cy="2173595"/>
          </a:xfrm>
          <a:custGeom>
            <a:rect b="b" l="l" r="r" t="t"/>
            <a:pathLst>
              <a:path extrusionOk="0" fill="none" h="1631216" w="5216893">
                <a:moveTo>
                  <a:pt x="0" y="0"/>
                </a:moveTo>
                <a:cubicBezTo>
                  <a:pt x="94120" y="-21868"/>
                  <a:pt x="217018" y="26583"/>
                  <a:pt x="423148" y="0"/>
                </a:cubicBezTo>
                <a:cubicBezTo>
                  <a:pt x="629278" y="-26583"/>
                  <a:pt x="788892" y="61911"/>
                  <a:pt x="1107141" y="0"/>
                </a:cubicBezTo>
                <a:cubicBezTo>
                  <a:pt x="1425390" y="-61911"/>
                  <a:pt x="1478056" y="58516"/>
                  <a:pt x="1738964" y="0"/>
                </a:cubicBezTo>
                <a:cubicBezTo>
                  <a:pt x="1999872" y="-58516"/>
                  <a:pt x="1993779" y="37996"/>
                  <a:pt x="2162112" y="0"/>
                </a:cubicBezTo>
                <a:cubicBezTo>
                  <a:pt x="2330445" y="-37996"/>
                  <a:pt x="2433943" y="39820"/>
                  <a:pt x="2689598" y="0"/>
                </a:cubicBezTo>
                <a:cubicBezTo>
                  <a:pt x="2945253" y="-39820"/>
                  <a:pt x="3067864" y="75960"/>
                  <a:pt x="3373591" y="0"/>
                </a:cubicBezTo>
                <a:cubicBezTo>
                  <a:pt x="3679318" y="-75960"/>
                  <a:pt x="3710584" y="28840"/>
                  <a:pt x="3953246" y="0"/>
                </a:cubicBezTo>
                <a:cubicBezTo>
                  <a:pt x="4195908" y="-28840"/>
                  <a:pt x="4350807" y="13734"/>
                  <a:pt x="4585069" y="0"/>
                </a:cubicBezTo>
                <a:cubicBezTo>
                  <a:pt x="4819331" y="-13734"/>
                  <a:pt x="4983620" y="67390"/>
                  <a:pt x="5216893" y="0"/>
                </a:cubicBezTo>
                <a:cubicBezTo>
                  <a:pt x="5262135" y="258983"/>
                  <a:pt x="5182082" y="354925"/>
                  <a:pt x="5216893" y="543739"/>
                </a:cubicBezTo>
                <a:cubicBezTo>
                  <a:pt x="5251704" y="732553"/>
                  <a:pt x="5206466" y="853459"/>
                  <a:pt x="5216893" y="1103789"/>
                </a:cubicBezTo>
                <a:cubicBezTo>
                  <a:pt x="5227320" y="1354119"/>
                  <a:pt x="5206032" y="1408851"/>
                  <a:pt x="5216893" y="1631216"/>
                </a:cubicBezTo>
                <a:cubicBezTo>
                  <a:pt x="5078851" y="1676571"/>
                  <a:pt x="4979842" y="1601685"/>
                  <a:pt x="4793745" y="1631216"/>
                </a:cubicBezTo>
                <a:cubicBezTo>
                  <a:pt x="4607648" y="1660747"/>
                  <a:pt x="4568169" y="1613815"/>
                  <a:pt x="4370597" y="1631216"/>
                </a:cubicBezTo>
                <a:cubicBezTo>
                  <a:pt x="4173025" y="1648617"/>
                  <a:pt x="3870045" y="1560105"/>
                  <a:pt x="3738773" y="1631216"/>
                </a:cubicBezTo>
                <a:cubicBezTo>
                  <a:pt x="3607501" y="1702327"/>
                  <a:pt x="3472761" y="1591313"/>
                  <a:pt x="3315625" y="1631216"/>
                </a:cubicBezTo>
                <a:cubicBezTo>
                  <a:pt x="3158489" y="1671119"/>
                  <a:pt x="2945946" y="1599409"/>
                  <a:pt x="2735971" y="1631216"/>
                </a:cubicBezTo>
                <a:cubicBezTo>
                  <a:pt x="2525996" y="1663023"/>
                  <a:pt x="2363212" y="1599708"/>
                  <a:pt x="2260654" y="1631216"/>
                </a:cubicBezTo>
                <a:cubicBezTo>
                  <a:pt x="2158096" y="1662724"/>
                  <a:pt x="1904696" y="1612733"/>
                  <a:pt x="1680999" y="1631216"/>
                </a:cubicBezTo>
                <a:cubicBezTo>
                  <a:pt x="1457303" y="1649699"/>
                  <a:pt x="1330484" y="1567049"/>
                  <a:pt x="1101344" y="1631216"/>
                </a:cubicBezTo>
                <a:cubicBezTo>
                  <a:pt x="872204" y="1695383"/>
                  <a:pt x="717629" y="1593301"/>
                  <a:pt x="521689" y="1631216"/>
                </a:cubicBezTo>
                <a:cubicBezTo>
                  <a:pt x="325750" y="1669131"/>
                  <a:pt x="125456" y="1579255"/>
                  <a:pt x="0" y="1631216"/>
                </a:cubicBezTo>
                <a:cubicBezTo>
                  <a:pt x="-7449" y="1415977"/>
                  <a:pt x="24211" y="1219610"/>
                  <a:pt x="0" y="1103789"/>
                </a:cubicBezTo>
                <a:cubicBezTo>
                  <a:pt x="-24211" y="987968"/>
                  <a:pt x="48546" y="784148"/>
                  <a:pt x="0" y="560051"/>
                </a:cubicBezTo>
                <a:cubicBezTo>
                  <a:pt x="-48546" y="335954"/>
                  <a:pt x="53439" y="177030"/>
                  <a:pt x="0" y="0"/>
                </a:cubicBezTo>
                <a:close/>
              </a:path>
              <a:path extrusionOk="0" h="1631216" w="5216893">
                <a:moveTo>
                  <a:pt x="0" y="0"/>
                </a:moveTo>
                <a:cubicBezTo>
                  <a:pt x="236371" y="-32761"/>
                  <a:pt x="377978" y="51987"/>
                  <a:pt x="527486" y="0"/>
                </a:cubicBezTo>
                <a:cubicBezTo>
                  <a:pt x="676994" y="-51987"/>
                  <a:pt x="801287" y="3066"/>
                  <a:pt x="950634" y="0"/>
                </a:cubicBezTo>
                <a:cubicBezTo>
                  <a:pt x="1099981" y="-3066"/>
                  <a:pt x="1431673" y="7169"/>
                  <a:pt x="1634626" y="0"/>
                </a:cubicBezTo>
                <a:cubicBezTo>
                  <a:pt x="1837579" y="-7169"/>
                  <a:pt x="1966400" y="55695"/>
                  <a:pt x="2162112" y="0"/>
                </a:cubicBezTo>
                <a:cubicBezTo>
                  <a:pt x="2357824" y="-55695"/>
                  <a:pt x="2478528" y="42931"/>
                  <a:pt x="2689598" y="0"/>
                </a:cubicBezTo>
                <a:cubicBezTo>
                  <a:pt x="2900668" y="-42931"/>
                  <a:pt x="3192630" y="37791"/>
                  <a:pt x="3373591" y="0"/>
                </a:cubicBezTo>
                <a:cubicBezTo>
                  <a:pt x="3554552" y="-37791"/>
                  <a:pt x="3620076" y="51541"/>
                  <a:pt x="3848908" y="0"/>
                </a:cubicBezTo>
                <a:cubicBezTo>
                  <a:pt x="4077740" y="-51541"/>
                  <a:pt x="4363410" y="14347"/>
                  <a:pt x="4532900" y="0"/>
                </a:cubicBezTo>
                <a:cubicBezTo>
                  <a:pt x="4702390" y="-14347"/>
                  <a:pt x="4890294" y="64238"/>
                  <a:pt x="5216893" y="0"/>
                </a:cubicBezTo>
                <a:cubicBezTo>
                  <a:pt x="5271103" y="233640"/>
                  <a:pt x="5167632" y="365168"/>
                  <a:pt x="5216893" y="543739"/>
                </a:cubicBezTo>
                <a:cubicBezTo>
                  <a:pt x="5266154" y="722310"/>
                  <a:pt x="5211637" y="893110"/>
                  <a:pt x="5216893" y="1087477"/>
                </a:cubicBezTo>
                <a:cubicBezTo>
                  <a:pt x="5222149" y="1281844"/>
                  <a:pt x="5184788" y="1497410"/>
                  <a:pt x="5216893" y="1631216"/>
                </a:cubicBezTo>
                <a:cubicBezTo>
                  <a:pt x="5071274" y="1647675"/>
                  <a:pt x="4944169" y="1595803"/>
                  <a:pt x="4793745" y="1631216"/>
                </a:cubicBezTo>
                <a:cubicBezTo>
                  <a:pt x="4643321" y="1666629"/>
                  <a:pt x="4340405" y="1572202"/>
                  <a:pt x="4109752" y="1631216"/>
                </a:cubicBezTo>
                <a:cubicBezTo>
                  <a:pt x="3879099" y="1690230"/>
                  <a:pt x="3773241" y="1587267"/>
                  <a:pt x="3634435" y="1631216"/>
                </a:cubicBezTo>
                <a:cubicBezTo>
                  <a:pt x="3495629" y="1675165"/>
                  <a:pt x="3224294" y="1573059"/>
                  <a:pt x="3054781" y="1631216"/>
                </a:cubicBezTo>
                <a:cubicBezTo>
                  <a:pt x="2885268" y="1689373"/>
                  <a:pt x="2582292" y="1570619"/>
                  <a:pt x="2370788" y="1631216"/>
                </a:cubicBezTo>
                <a:cubicBezTo>
                  <a:pt x="2159284" y="1691813"/>
                  <a:pt x="1963084" y="1568314"/>
                  <a:pt x="1791133" y="1631216"/>
                </a:cubicBezTo>
                <a:cubicBezTo>
                  <a:pt x="1619183" y="1694118"/>
                  <a:pt x="1494339" y="1620095"/>
                  <a:pt x="1367985" y="1631216"/>
                </a:cubicBezTo>
                <a:cubicBezTo>
                  <a:pt x="1241631" y="1642337"/>
                  <a:pt x="1000315" y="1613598"/>
                  <a:pt x="892668" y="1631216"/>
                </a:cubicBezTo>
                <a:cubicBezTo>
                  <a:pt x="785021" y="1648834"/>
                  <a:pt x="412505" y="1597723"/>
                  <a:pt x="0" y="1631216"/>
                </a:cubicBezTo>
                <a:cubicBezTo>
                  <a:pt x="-11846" y="1492775"/>
                  <a:pt x="27682" y="1344212"/>
                  <a:pt x="0" y="1087477"/>
                </a:cubicBezTo>
                <a:cubicBezTo>
                  <a:pt x="-27682" y="830742"/>
                  <a:pt x="29898" y="694681"/>
                  <a:pt x="0" y="543739"/>
                </a:cubicBezTo>
                <a:cubicBezTo>
                  <a:pt x="-29898" y="392797"/>
                  <a:pt x="18307" y="217333"/>
                  <a:pt x="0" y="0"/>
                </a:cubicBezTo>
                <a:close/>
              </a:path>
            </a:pathLst>
          </a:custGeom>
          <a:solidFill>
            <a:srgbClr val="74489D">
              <a:alpha val="11765"/>
            </a:srgbClr>
          </a:solidFill>
          <a:ln cap="flat" cmpd="sng" w="12700">
            <a:solidFill>
              <a:srgbClr val="7030A0"/>
            </a:solidFill>
            <a:prstDash val="solid"/>
            <a:round/>
            <a:headEnd len="sm" w="sm" type="none"/>
            <a:tailEnd len="sm" w="sm" type="none"/>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2600"/>
              <a:buFont typeface="Arial"/>
              <a:buNone/>
            </a:pPr>
            <a:r>
              <a:rPr b="0" i="0" lang="pt-BR" sz="2600" u="none" cap="none" strike="noStrike">
                <a:solidFill>
                  <a:srgbClr val="000000"/>
                </a:solidFill>
                <a:latin typeface="Arial"/>
                <a:ea typeface="Arial"/>
                <a:cs typeface="Arial"/>
                <a:sym typeface="Arial"/>
              </a:rPr>
              <a:t>LUA                    LUVA                     CAMA</a:t>
            </a:r>
            <a:endParaRPr b="0" i="0" sz="26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600"/>
              <a:buFont typeface="Arial"/>
              <a:buNone/>
            </a:pPr>
            <a:r>
              <a:t/>
            </a:r>
            <a:endParaRPr b="0" i="0" sz="26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600"/>
              <a:buFont typeface="Arial"/>
              <a:buNone/>
            </a:pPr>
            <a:r>
              <a:rPr b="0" i="0" lang="pt-BR" sz="2600" u="none" cap="none" strike="noStrike">
                <a:solidFill>
                  <a:srgbClr val="000000"/>
                </a:solidFill>
                <a:latin typeface="Arial"/>
                <a:ea typeface="Arial"/>
                <a:cs typeface="Arial"/>
                <a:sym typeface="Arial"/>
              </a:rPr>
              <a:t>BOCA                 MAR                       MALA</a:t>
            </a:r>
            <a:endParaRPr b="0" i="0" sz="26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600"/>
              <a:buFont typeface="Arial"/>
              <a:buNone/>
            </a:pPr>
            <a:r>
              <a:t/>
            </a:r>
            <a:endParaRPr b="0" i="0" sz="26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600"/>
              <a:buFont typeface="Arial"/>
              <a:buNone/>
            </a:pPr>
            <a:r>
              <a:rPr b="0" i="0" lang="pt-BR" sz="2600" u="none" cap="none" strike="noStrike">
                <a:solidFill>
                  <a:srgbClr val="000000"/>
                </a:solidFill>
                <a:latin typeface="Arial"/>
                <a:ea typeface="Arial"/>
                <a:cs typeface="Arial"/>
                <a:sym typeface="Arial"/>
              </a:rPr>
              <a:t>LEÃO                  VILA                       LATA</a:t>
            </a:r>
            <a:endParaRPr b="0" i="0" sz="2600" u="none" cap="none" strike="noStrike">
              <a:solidFill>
                <a:srgbClr val="000000"/>
              </a:solidFill>
              <a:latin typeface="Arial"/>
              <a:ea typeface="Arial"/>
              <a:cs typeface="Arial"/>
              <a:sym typeface="Arial"/>
            </a:endParaRPr>
          </a:p>
        </p:txBody>
      </p:sp>
      <p:sp>
        <p:nvSpPr>
          <p:cNvPr id="343" name="Google Shape;343;p35"/>
          <p:cNvSpPr txBox="1"/>
          <p:nvPr/>
        </p:nvSpPr>
        <p:spPr>
          <a:xfrm>
            <a:off x="499048" y="1503737"/>
            <a:ext cx="11400900" cy="533400"/>
          </a:xfrm>
          <a:prstGeom prst="rect">
            <a:avLst/>
          </a:prstGeom>
          <a:noFill/>
          <a:ln>
            <a:noFill/>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Clr>
                <a:srgbClr val="000000"/>
              </a:buClr>
              <a:buSzPts val="2600"/>
              <a:buFont typeface="Arial"/>
              <a:buNone/>
            </a:pPr>
            <a:r>
              <a:rPr b="1" i="0" lang="pt-BR" sz="2600" u="none" cap="none" strike="noStrike">
                <a:solidFill>
                  <a:srgbClr val="74489D"/>
                </a:solidFill>
                <a:latin typeface="Arial"/>
                <a:ea typeface="Arial"/>
                <a:cs typeface="Arial"/>
                <a:sym typeface="Arial"/>
              </a:rPr>
              <a:t>8. </a:t>
            </a:r>
            <a:r>
              <a:rPr b="0" i="0" lang="pt-BR" sz="2600" u="none" cap="none" strike="noStrike">
                <a:solidFill>
                  <a:srgbClr val="231F20"/>
                </a:solidFill>
                <a:latin typeface="Arial"/>
                <a:ea typeface="Arial"/>
                <a:cs typeface="Arial"/>
                <a:sym typeface="Arial"/>
              </a:rPr>
              <a:t>CIRCULE AS PALAVRAS COMEÇADAS COM A LETRA </a:t>
            </a:r>
            <a:r>
              <a:rPr b="1" i="0" lang="pt-BR" sz="2600" u="none" cap="none" strike="noStrike">
                <a:solidFill>
                  <a:srgbClr val="231F20"/>
                </a:solidFill>
                <a:latin typeface="Arial"/>
                <a:ea typeface="Arial"/>
                <a:cs typeface="Arial"/>
                <a:sym typeface="Arial"/>
              </a:rPr>
              <a:t>L </a:t>
            </a:r>
            <a:r>
              <a:rPr b="0" i="0" lang="pt-BR" sz="2600" u="none" cap="none" strike="noStrike">
                <a:solidFill>
                  <a:srgbClr val="231F20"/>
                </a:solidFill>
                <a:latin typeface="Arial"/>
                <a:ea typeface="Arial"/>
                <a:cs typeface="Arial"/>
                <a:sym typeface="Arial"/>
              </a:rPr>
              <a:t>DE </a:t>
            </a:r>
            <a:r>
              <a:rPr b="1" i="0" lang="pt-BR" sz="2600" u="none" cap="none" strike="noStrike">
                <a:solidFill>
                  <a:srgbClr val="231F20"/>
                </a:solidFill>
                <a:latin typeface="Arial"/>
                <a:ea typeface="Arial"/>
                <a:cs typeface="Arial"/>
                <a:sym typeface="Arial"/>
              </a:rPr>
              <a:t>LOBO</a:t>
            </a:r>
            <a:r>
              <a:rPr b="0" i="0" lang="pt-BR" sz="2600" u="none" cap="none" strike="noStrike">
                <a:solidFill>
                  <a:srgbClr val="231F20"/>
                </a:solidFill>
                <a:latin typeface="Arial"/>
                <a:ea typeface="Arial"/>
                <a:cs typeface="Arial"/>
                <a:sym typeface="Arial"/>
              </a:rPr>
              <a:t>.</a:t>
            </a:r>
            <a:endParaRPr b="0" i="0" sz="2600" u="none" cap="none" strike="noStrike">
              <a:solidFill>
                <a:srgbClr val="000000"/>
              </a:solidFill>
              <a:latin typeface="Arial"/>
              <a:ea typeface="Arial"/>
              <a:cs typeface="Arial"/>
              <a:sym typeface="Arial"/>
            </a:endParaRPr>
          </a:p>
        </p:txBody>
      </p:sp>
      <p:sp>
        <p:nvSpPr>
          <p:cNvPr id="344" name="Google Shape;344;p35"/>
          <p:cNvSpPr/>
          <p:nvPr/>
        </p:nvSpPr>
        <p:spPr>
          <a:xfrm>
            <a:off x="2591257" y="2838296"/>
            <a:ext cx="1219200" cy="590700"/>
          </a:xfrm>
          <a:prstGeom prst="ellipse">
            <a:avLst/>
          </a:prstGeom>
          <a:noFill/>
          <a:ln cap="flat" cmpd="sng" w="33875">
            <a:solidFill>
              <a:srgbClr val="7030A0"/>
            </a:solidFill>
            <a:prstDash val="solid"/>
            <a:round/>
            <a:headEnd len="sm" w="sm" type="none"/>
            <a:tailEnd len="sm" w="sm" type="none"/>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866"/>
              <a:buFont typeface="Arial"/>
              <a:buNone/>
            </a:pPr>
            <a:r>
              <a:t/>
            </a:r>
            <a:endParaRPr b="0" i="0" sz="1866" u="none" cap="none" strike="noStrike">
              <a:solidFill>
                <a:schemeClr val="lt1"/>
              </a:solidFill>
              <a:latin typeface="Arial"/>
              <a:ea typeface="Arial"/>
              <a:cs typeface="Arial"/>
              <a:sym typeface="Arial"/>
            </a:endParaRPr>
          </a:p>
        </p:txBody>
      </p:sp>
      <p:sp>
        <p:nvSpPr>
          <p:cNvPr id="345" name="Google Shape;345;p35"/>
          <p:cNvSpPr/>
          <p:nvPr/>
        </p:nvSpPr>
        <p:spPr>
          <a:xfrm>
            <a:off x="5163613" y="2838296"/>
            <a:ext cx="1219200" cy="590700"/>
          </a:xfrm>
          <a:prstGeom prst="ellipse">
            <a:avLst/>
          </a:prstGeom>
          <a:noFill/>
          <a:ln cap="flat" cmpd="sng" w="33875">
            <a:solidFill>
              <a:srgbClr val="7030A0"/>
            </a:solidFill>
            <a:prstDash val="solid"/>
            <a:round/>
            <a:headEnd len="sm" w="sm" type="none"/>
            <a:tailEnd len="sm" w="sm" type="none"/>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866"/>
              <a:buFont typeface="Arial"/>
              <a:buNone/>
            </a:pPr>
            <a:r>
              <a:t/>
            </a:r>
            <a:endParaRPr b="0" i="0" sz="1866" u="none" cap="none" strike="noStrike">
              <a:solidFill>
                <a:schemeClr val="lt1"/>
              </a:solidFill>
              <a:latin typeface="Arial"/>
              <a:ea typeface="Arial"/>
              <a:cs typeface="Arial"/>
              <a:sym typeface="Arial"/>
            </a:endParaRPr>
          </a:p>
        </p:txBody>
      </p:sp>
      <p:sp>
        <p:nvSpPr>
          <p:cNvPr id="346" name="Google Shape;346;p35"/>
          <p:cNvSpPr/>
          <p:nvPr/>
        </p:nvSpPr>
        <p:spPr>
          <a:xfrm>
            <a:off x="8050705" y="4407661"/>
            <a:ext cx="1219200" cy="590700"/>
          </a:xfrm>
          <a:prstGeom prst="ellipse">
            <a:avLst/>
          </a:prstGeom>
          <a:noFill/>
          <a:ln cap="flat" cmpd="sng" w="33875">
            <a:solidFill>
              <a:srgbClr val="7030A0"/>
            </a:solidFill>
            <a:prstDash val="solid"/>
            <a:round/>
            <a:headEnd len="sm" w="sm" type="none"/>
            <a:tailEnd len="sm" w="sm" type="none"/>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866"/>
              <a:buFont typeface="Arial"/>
              <a:buNone/>
            </a:pPr>
            <a:r>
              <a:t/>
            </a:r>
            <a:endParaRPr b="0" i="0" sz="1866" u="none" cap="none" strike="noStrike">
              <a:solidFill>
                <a:schemeClr val="lt1"/>
              </a:solidFill>
              <a:latin typeface="Arial"/>
              <a:ea typeface="Arial"/>
              <a:cs typeface="Arial"/>
              <a:sym typeface="Arial"/>
            </a:endParaRPr>
          </a:p>
        </p:txBody>
      </p:sp>
      <p:sp>
        <p:nvSpPr>
          <p:cNvPr id="347" name="Google Shape;347;p35"/>
          <p:cNvSpPr/>
          <p:nvPr/>
        </p:nvSpPr>
        <p:spPr>
          <a:xfrm>
            <a:off x="2634835" y="4413048"/>
            <a:ext cx="1219200" cy="590700"/>
          </a:xfrm>
          <a:prstGeom prst="ellipse">
            <a:avLst/>
          </a:prstGeom>
          <a:noFill/>
          <a:ln cap="flat" cmpd="sng" w="33875">
            <a:solidFill>
              <a:srgbClr val="7030A0"/>
            </a:solidFill>
            <a:prstDash val="solid"/>
            <a:round/>
            <a:headEnd len="sm" w="sm" type="none"/>
            <a:tailEnd len="sm" w="sm" type="none"/>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866"/>
              <a:buFont typeface="Arial"/>
              <a:buNone/>
            </a:pPr>
            <a:r>
              <a:t/>
            </a:r>
            <a:endParaRPr b="0" i="0" sz="1866" u="none" cap="none" strike="noStrike">
              <a:solidFill>
                <a:schemeClr val="lt1"/>
              </a:solidFill>
              <a:latin typeface="Arial"/>
              <a:ea typeface="Arial"/>
              <a:cs typeface="Arial"/>
              <a:sym typeface="Arial"/>
            </a:endParaRPr>
          </a:p>
        </p:txBody>
      </p:sp>
      <p:grpSp>
        <p:nvGrpSpPr>
          <p:cNvPr id="348" name="Google Shape;348;p35"/>
          <p:cNvGrpSpPr/>
          <p:nvPr/>
        </p:nvGrpSpPr>
        <p:grpSpPr>
          <a:xfrm>
            <a:off x="9098537" y="339559"/>
            <a:ext cx="2453470" cy="447532"/>
            <a:chOff x="305605" y="2234344"/>
            <a:chExt cx="2453470" cy="447532"/>
          </a:xfrm>
        </p:grpSpPr>
        <p:sp>
          <p:nvSpPr>
            <p:cNvPr id="349" name="Google Shape;349;p35"/>
            <p:cNvSpPr/>
            <p:nvPr/>
          </p:nvSpPr>
          <p:spPr>
            <a:xfrm>
              <a:off x="428150" y="2362131"/>
              <a:ext cx="2330925" cy="302955"/>
            </a:xfrm>
            <a:prstGeom prst="roundRect">
              <a:avLst>
                <a:gd fmla="val 50000" name="adj"/>
              </a:avLst>
            </a:prstGeom>
            <a:solidFill>
              <a:srgbClr val="BD68C1"/>
            </a:solidFill>
            <a:ln cap="flat" cmpd="sng" w="19050">
              <a:solidFill>
                <a:srgbClr val="A839AD"/>
              </a:solidFill>
              <a:prstDash val="solid"/>
              <a:round/>
              <a:headEnd len="sm" w="sm" type="none"/>
              <a:tailEnd len="sm" w="sm" type="none"/>
            </a:ln>
          </p:spPr>
          <p:txBody>
            <a:bodyPr anchorCtr="0" anchor="t" bIns="0" lIns="72000" spcFirstLastPara="1" rIns="108000" wrap="square" tIns="0">
              <a:noAutofit/>
            </a:bodyPr>
            <a:lstStyle/>
            <a:p>
              <a:pPr indent="0" lvl="0" marL="0" marR="0" rtl="0" algn="r">
                <a:lnSpc>
                  <a:spcPct val="100000"/>
                </a:lnSpc>
                <a:spcBef>
                  <a:spcPts val="0"/>
                </a:spcBef>
                <a:spcAft>
                  <a:spcPts val="0"/>
                </a:spcAft>
                <a:buNone/>
              </a:pPr>
              <a:r>
                <a:rPr b="1" i="0" lang="pt-BR" sz="1400" u="none" cap="none" strike="noStrike">
                  <a:solidFill>
                    <a:schemeClr val="lt1"/>
                  </a:solidFill>
                  <a:latin typeface="Grandstander"/>
                  <a:ea typeface="Grandstander"/>
                  <a:cs typeface="Grandstander"/>
                  <a:sym typeface="Grandstander"/>
                </a:rPr>
                <a:t>LEITURA INDEPENDENTE</a:t>
              </a:r>
              <a:endParaRPr/>
            </a:p>
          </p:txBody>
        </p:sp>
        <p:pic>
          <p:nvPicPr>
            <p:cNvPr id="350" name="Google Shape;350;p35"/>
            <p:cNvPicPr preferRelativeResize="0"/>
            <p:nvPr/>
          </p:nvPicPr>
          <p:blipFill rotWithShape="1">
            <a:blip r:embed="rId3">
              <a:alphaModFix/>
            </a:blip>
            <a:srcRect b="0" l="0" r="0" t="0"/>
            <a:stretch/>
          </p:blipFill>
          <p:spPr>
            <a:xfrm>
              <a:off x="305605" y="2234344"/>
              <a:ext cx="463516" cy="447532"/>
            </a:xfrm>
            <a:prstGeom prst="rect">
              <a:avLst/>
            </a:prstGeom>
            <a:noFill/>
            <a:ln>
              <a:noFill/>
            </a:ln>
          </p:spPr>
        </p:pic>
      </p:grpSp>
      <p:sp>
        <p:nvSpPr>
          <p:cNvPr id="351" name="Google Shape;351;p35"/>
          <p:cNvSpPr txBox="1"/>
          <p:nvPr/>
        </p:nvSpPr>
        <p:spPr>
          <a:xfrm>
            <a:off x="6710289" y="334283"/>
            <a:ext cx="2388248" cy="553927"/>
          </a:xfrm>
          <a:prstGeom prst="rect">
            <a:avLst/>
          </a:prstGeom>
          <a:noFill/>
          <a:ln>
            <a:noFill/>
          </a:ln>
        </p:spPr>
        <p:txBody>
          <a:bodyPr anchorCtr="0" anchor="t" bIns="60925" lIns="121900" spcFirstLastPara="1" rIns="121900" wrap="square" tIns="60925">
            <a:spAutoFit/>
          </a:bodyPr>
          <a:lstStyle/>
          <a:p>
            <a:pPr indent="0" lvl="0" marL="0" marR="0" rtl="0" algn="r">
              <a:lnSpc>
                <a:spcPct val="100000"/>
              </a:lnSpc>
              <a:spcBef>
                <a:spcPts val="0"/>
              </a:spcBef>
              <a:spcAft>
                <a:spcPts val="0"/>
              </a:spcAft>
              <a:buClr>
                <a:srgbClr val="000000"/>
              </a:buClr>
              <a:buSzPts val="2800"/>
              <a:buFont typeface="Arial"/>
              <a:buNone/>
            </a:pPr>
            <a:r>
              <a:rPr b="1" i="0" lang="pt-BR" sz="2800" u="none" cap="none" strike="noStrike">
                <a:solidFill>
                  <a:srgbClr val="000000"/>
                </a:solidFill>
                <a:latin typeface="Arial"/>
                <a:ea typeface="Arial"/>
                <a:cs typeface="Arial"/>
                <a:sym typeface="Arial"/>
              </a:rPr>
              <a:t>CORREÇÃO</a:t>
            </a:r>
            <a:endParaRPr b="0" i="0" sz="2800" u="none" cap="none" strike="noStrike">
              <a:solidFill>
                <a:srgbClr val="00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5" name="Shape 355"/>
        <p:cNvGrpSpPr/>
        <p:nvPr/>
      </p:nvGrpSpPr>
      <p:grpSpPr>
        <a:xfrm>
          <a:off x="0" y="0"/>
          <a:ext cx="0" cy="0"/>
          <a:chOff x="0" y="0"/>
          <a:chExt cx="0" cy="0"/>
        </a:xfrm>
      </p:grpSpPr>
      <p:sp>
        <p:nvSpPr>
          <p:cNvPr id="356" name="Google Shape;356;p36"/>
          <p:cNvSpPr txBox="1"/>
          <p:nvPr/>
        </p:nvSpPr>
        <p:spPr>
          <a:xfrm>
            <a:off x="502107" y="1159034"/>
            <a:ext cx="11049900" cy="944100"/>
          </a:xfrm>
          <a:prstGeom prst="rect">
            <a:avLst/>
          </a:prstGeom>
          <a:noFill/>
          <a:ln>
            <a:noFill/>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None/>
            </a:pPr>
            <a:r>
              <a:rPr b="1" i="0" lang="pt-BR" sz="2600" u="none" cap="none" strike="noStrike">
                <a:solidFill>
                  <a:srgbClr val="7030A0"/>
                </a:solidFill>
                <a:latin typeface="Arial"/>
                <a:ea typeface="Arial"/>
                <a:cs typeface="Arial"/>
                <a:sym typeface="Arial"/>
              </a:rPr>
              <a:t>9. </a:t>
            </a:r>
            <a:r>
              <a:rPr b="0" i="0" lang="pt-BR" sz="2600" u="none" cap="none" strike="noStrike">
                <a:solidFill>
                  <a:srgbClr val="231F20"/>
                </a:solidFill>
                <a:latin typeface="Arial"/>
                <a:ea typeface="Arial"/>
                <a:cs typeface="Arial"/>
                <a:sym typeface="Arial"/>
              </a:rPr>
              <a:t>FORME FRASES, ORDENANDO AS PALAVRAS DE ACORDO COM OS NUMERAIS, E ESCREVA-AS NOS ESPAÇOS ABAIXO.</a:t>
            </a:r>
            <a:endParaRPr b="0" i="0" sz="2600" u="none" cap="none" strike="noStrike">
              <a:solidFill>
                <a:srgbClr val="000000"/>
              </a:solidFill>
              <a:latin typeface="Arial"/>
              <a:ea typeface="Arial"/>
              <a:cs typeface="Arial"/>
              <a:sym typeface="Arial"/>
            </a:endParaRPr>
          </a:p>
        </p:txBody>
      </p:sp>
      <p:sp>
        <p:nvSpPr>
          <p:cNvPr id="357" name="Google Shape;357;p36"/>
          <p:cNvSpPr txBox="1"/>
          <p:nvPr/>
        </p:nvSpPr>
        <p:spPr>
          <a:xfrm>
            <a:off x="707448" y="2616352"/>
            <a:ext cx="11049900" cy="533400"/>
          </a:xfrm>
          <a:prstGeom prst="rect">
            <a:avLst/>
          </a:prstGeom>
          <a:noFill/>
          <a:ln>
            <a:noFill/>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Clr>
                <a:srgbClr val="000000"/>
              </a:buClr>
              <a:buSzPts val="2600"/>
              <a:buFont typeface="Arial"/>
              <a:buNone/>
            </a:pPr>
            <a:r>
              <a:rPr b="0" i="0" lang="pt-BR" sz="2600" u="none" cap="none" strike="noStrike">
                <a:solidFill>
                  <a:srgbClr val="000000"/>
                </a:solidFill>
                <a:latin typeface="Arial"/>
                <a:ea typeface="Arial"/>
                <a:cs typeface="Arial"/>
                <a:sym typeface="Arial"/>
              </a:rPr>
              <a:t>POR          ESSA           QUE            BOCA         GRANDE?          TÃO</a:t>
            </a:r>
            <a:endParaRPr b="0" i="0" sz="2600" u="none" cap="none" strike="noStrike">
              <a:solidFill>
                <a:srgbClr val="000000"/>
              </a:solidFill>
              <a:latin typeface="Arial"/>
              <a:ea typeface="Arial"/>
              <a:cs typeface="Arial"/>
              <a:sym typeface="Arial"/>
            </a:endParaRPr>
          </a:p>
        </p:txBody>
      </p:sp>
      <p:sp>
        <p:nvSpPr>
          <p:cNvPr id="358" name="Google Shape;358;p36"/>
          <p:cNvSpPr txBox="1"/>
          <p:nvPr/>
        </p:nvSpPr>
        <p:spPr>
          <a:xfrm>
            <a:off x="707448" y="4907374"/>
            <a:ext cx="10587900" cy="533400"/>
          </a:xfrm>
          <a:prstGeom prst="rect">
            <a:avLst/>
          </a:prstGeom>
          <a:noFill/>
          <a:ln>
            <a:noFill/>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Clr>
                <a:srgbClr val="000000"/>
              </a:buClr>
              <a:buSzPts val="2600"/>
              <a:buFont typeface="Arial"/>
              <a:buNone/>
            </a:pPr>
            <a:r>
              <a:rPr b="0" i="0" lang="pt-BR" sz="2600" u="none" cap="none" strike="noStrike">
                <a:solidFill>
                  <a:srgbClr val="000000"/>
                </a:solidFill>
                <a:latin typeface="Arial"/>
                <a:ea typeface="Arial"/>
                <a:cs typeface="Arial"/>
                <a:sym typeface="Arial"/>
              </a:rPr>
              <a:t>POR       ESSAS          QUE          PATAS       GRANDES?        TÃO</a:t>
            </a:r>
            <a:endParaRPr b="0" i="0" sz="2600" u="none" cap="none" strike="noStrike">
              <a:solidFill>
                <a:srgbClr val="000000"/>
              </a:solidFill>
              <a:latin typeface="Arial"/>
              <a:ea typeface="Arial"/>
              <a:cs typeface="Arial"/>
              <a:sym typeface="Arial"/>
            </a:endParaRPr>
          </a:p>
        </p:txBody>
      </p:sp>
      <p:sp>
        <p:nvSpPr>
          <p:cNvPr id="359" name="Google Shape;359;p36"/>
          <p:cNvSpPr txBox="1"/>
          <p:nvPr/>
        </p:nvSpPr>
        <p:spPr>
          <a:xfrm>
            <a:off x="1053962" y="2161350"/>
            <a:ext cx="615900" cy="533400"/>
          </a:xfrm>
          <a:prstGeom prst="rect">
            <a:avLst/>
          </a:prstGeom>
          <a:noFill/>
          <a:ln>
            <a:noFill/>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Clr>
                <a:srgbClr val="000000"/>
              </a:buClr>
              <a:buSzPts val="2600"/>
              <a:buFont typeface="Arial"/>
              <a:buNone/>
            </a:pPr>
            <a:r>
              <a:rPr b="0" i="0" lang="pt-BR" sz="2600" u="none" cap="none" strike="noStrike">
                <a:solidFill>
                  <a:srgbClr val="000000"/>
                </a:solidFill>
                <a:latin typeface="Arial"/>
                <a:ea typeface="Arial"/>
                <a:cs typeface="Arial"/>
                <a:sym typeface="Arial"/>
              </a:rPr>
              <a:t>1</a:t>
            </a:r>
            <a:endParaRPr b="0" i="0" sz="2600" u="none" cap="none" strike="noStrike">
              <a:solidFill>
                <a:srgbClr val="000000"/>
              </a:solidFill>
              <a:latin typeface="Arial"/>
              <a:ea typeface="Arial"/>
              <a:cs typeface="Arial"/>
              <a:sym typeface="Arial"/>
            </a:endParaRPr>
          </a:p>
        </p:txBody>
      </p:sp>
      <p:sp>
        <p:nvSpPr>
          <p:cNvPr id="360" name="Google Shape;360;p36"/>
          <p:cNvSpPr txBox="1"/>
          <p:nvPr/>
        </p:nvSpPr>
        <p:spPr>
          <a:xfrm>
            <a:off x="4619624" y="2154583"/>
            <a:ext cx="615900" cy="533400"/>
          </a:xfrm>
          <a:prstGeom prst="rect">
            <a:avLst/>
          </a:prstGeom>
          <a:noFill/>
          <a:ln>
            <a:noFill/>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Clr>
                <a:srgbClr val="000000"/>
              </a:buClr>
              <a:buSzPts val="2600"/>
              <a:buFont typeface="Arial"/>
              <a:buNone/>
            </a:pPr>
            <a:r>
              <a:rPr b="0" i="0" lang="pt-BR" sz="2600" u="none" cap="none" strike="noStrike">
                <a:solidFill>
                  <a:srgbClr val="000000"/>
                </a:solidFill>
                <a:latin typeface="Arial"/>
                <a:ea typeface="Arial"/>
                <a:cs typeface="Arial"/>
                <a:sym typeface="Arial"/>
              </a:rPr>
              <a:t>2</a:t>
            </a:r>
            <a:endParaRPr b="0" i="0" sz="2600" u="none" cap="none" strike="noStrike">
              <a:solidFill>
                <a:srgbClr val="000000"/>
              </a:solidFill>
              <a:latin typeface="Arial"/>
              <a:ea typeface="Arial"/>
              <a:cs typeface="Arial"/>
              <a:sym typeface="Arial"/>
            </a:endParaRPr>
          </a:p>
        </p:txBody>
      </p:sp>
      <p:sp>
        <p:nvSpPr>
          <p:cNvPr id="361" name="Google Shape;361;p36"/>
          <p:cNvSpPr txBox="1"/>
          <p:nvPr/>
        </p:nvSpPr>
        <p:spPr>
          <a:xfrm>
            <a:off x="2670648" y="2154583"/>
            <a:ext cx="615900" cy="533400"/>
          </a:xfrm>
          <a:prstGeom prst="rect">
            <a:avLst/>
          </a:prstGeom>
          <a:noFill/>
          <a:ln>
            <a:noFill/>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Clr>
                <a:srgbClr val="000000"/>
              </a:buClr>
              <a:buSzPts val="2600"/>
              <a:buFont typeface="Arial"/>
              <a:buNone/>
            </a:pPr>
            <a:r>
              <a:rPr b="0" i="0" lang="pt-BR" sz="2600" u="none" cap="none" strike="noStrike">
                <a:solidFill>
                  <a:srgbClr val="000000"/>
                </a:solidFill>
                <a:latin typeface="Arial"/>
                <a:ea typeface="Arial"/>
                <a:cs typeface="Arial"/>
                <a:sym typeface="Arial"/>
              </a:rPr>
              <a:t>3</a:t>
            </a:r>
            <a:endParaRPr b="0" i="0" sz="2600" u="none" cap="none" strike="noStrike">
              <a:solidFill>
                <a:srgbClr val="000000"/>
              </a:solidFill>
              <a:latin typeface="Arial"/>
              <a:ea typeface="Arial"/>
              <a:cs typeface="Arial"/>
              <a:sym typeface="Arial"/>
            </a:endParaRPr>
          </a:p>
        </p:txBody>
      </p:sp>
      <p:sp>
        <p:nvSpPr>
          <p:cNvPr id="362" name="Google Shape;362;p36"/>
          <p:cNvSpPr txBox="1"/>
          <p:nvPr/>
        </p:nvSpPr>
        <p:spPr>
          <a:xfrm>
            <a:off x="6568600" y="2167283"/>
            <a:ext cx="615900" cy="533400"/>
          </a:xfrm>
          <a:prstGeom prst="rect">
            <a:avLst/>
          </a:prstGeom>
          <a:noFill/>
          <a:ln>
            <a:noFill/>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Clr>
                <a:srgbClr val="000000"/>
              </a:buClr>
              <a:buSzPts val="2600"/>
              <a:buFont typeface="Arial"/>
              <a:buNone/>
            </a:pPr>
            <a:r>
              <a:rPr b="0" i="0" lang="pt-BR" sz="2600" u="none" cap="none" strike="noStrike">
                <a:solidFill>
                  <a:srgbClr val="000000"/>
                </a:solidFill>
                <a:latin typeface="Arial"/>
                <a:ea typeface="Arial"/>
                <a:cs typeface="Arial"/>
                <a:sym typeface="Arial"/>
              </a:rPr>
              <a:t>4</a:t>
            </a:r>
            <a:endParaRPr b="0" i="0" sz="2600" u="none" cap="none" strike="noStrike">
              <a:solidFill>
                <a:srgbClr val="000000"/>
              </a:solidFill>
              <a:latin typeface="Arial"/>
              <a:ea typeface="Arial"/>
              <a:cs typeface="Arial"/>
              <a:sym typeface="Arial"/>
            </a:endParaRPr>
          </a:p>
        </p:txBody>
      </p:sp>
      <p:sp>
        <p:nvSpPr>
          <p:cNvPr id="363" name="Google Shape;363;p36"/>
          <p:cNvSpPr txBox="1"/>
          <p:nvPr/>
        </p:nvSpPr>
        <p:spPr>
          <a:xfrm>
            <a:off x="10692159" y="2159072"/>
            <a:ext cx="615900" cy="533400"/>
          </a:xfrm>
          <a:prstGeom prst="rect">
            <a:avLst/>
          </a:prstGeom>
          <a:noFill/>
          <a:ln>
            <a:noFill/>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Clr>
                <a:srgbClr val="000000"/>
              </a:buClr>
              <a:buSzPts val="2600"/>
              <a:buFont typeface="Arial"/>
              <a:buNone/>
            </a:pPr>
            <a:r>
              <a:rPr b="0" i="0" lang="pt-BR" sz="2600" u="none" cap="none" strike="noStrike">
                <a:solidFill>
                  <a:srgbClr val="000000"/>
                </a:solidFill>
                <a:latin typeface="Arial"/>
                <a:ea typeface="Arial"/>
                <a:cs typeface="Arial"/>
                <a:sym typeface="Arial"/>
              </a:rPr>
              <a:t>5</a:t>
            </a:r>
            <a:endParaRPr b="0" i="0" sz="2600" u="none" cap="none" strike="noStrike">
              <a:solidFill>
                <a:srgbClr val="000000"/>
              </a:solidFill>
              <a:latin typeface="Arial"/>
              <a:ea typeface="Arial"/>
              <a:cs typeface="Arial"/>
              <a:sym typeface="Arial"/>
            </a:endParaRPr>
          </a:p>
        </p:txBody>
      </p:sp>
      <p:sp>
        <p:nvSpPr>
          <p:cNvPr id="364" name="Google Shape;364;p36"/>
          <p:cNvSpPr txBox="1"/>
          <p:nvPr/>
        </p:nvSpPr>
        <p:spPr>
          <a:xfrm>
            <a:off x="8694923" y="2159072"/>
            <a:ext cx="615900" cy="533400"/>
          </a:xfrm>
          <a:prstGeom prst="rect">
            <a:avLst/>
          </a:prstGeom>
          <a:noFill/>
          <a:ln>
            <a:noFill/>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Clr>
                <a:srgbClr val="000000"/>
              </a:buClr>
              <a:buSzPts val="2600"/>
              <a:buFont typeface="Arial"/>
              <a:buNone/>
            </a:pPr>
            <a:r>
              <a:rPr b="0" i="0" lang="pt-BR" sz="2600" u="none" cap="none" strike="noStrike">
                <a:solidFill>
                  <a:srgbClr val="000000"/>
                </a:solidFill>
                <a:latin typeface="Arial"/>
                <a:ea typeface="Arial"/>
                <a:cs typeface="Arial"/>
                <a:sym typeface="Arial"/>
              </a:rPr>
              <a:t>6</a:t>
            </a:r>
            <a:endParaRPr b="0" i="0" sz="2600" u="none" cap="none" strike="noStrike">
              <a:solidFill>
                <a:srgbClr val="000000"/>
              </a:solidFill>
              <a:latin typeface="Arial"/>
              <a:ea typeface="Arial"/>
              <a:cs typeface="Arial"/>
              <a:sym typeface="Arial"/>
            </a:endParaRPr>
          </a:p>
        </p:txBody>
      </p:sp>
      <p:sp>
        <p:nvSpPr>
          <p:cNvPr id="365" name="Google Shape;365;p36"/>
          <p:cNvSpPr/>
          <p:nvPr/>
        </p:nvSpPr>
        <p:spPr>
          <a:xfrm>
            <a:off x="707448" y="3251828"/>
            <a:ext cx="10844700" cy="949800"/>
          </a:xfrm>
          <a:prstGeom prst="roundRect">
            <a:avLst>
              <a:gd fmla="val 16667" name="adj"/>
            </a:avLst>
          </a:prstGeom>
          <a:noFill/>
          <a:ln cap="flat" cmpd="sng" w="38100">
            <a:solidFill>
              <a:srgbClr val="FFC000"/>
            </a:solidFill>
            <a:prstDash val="solid"/>
            <a:round/>
            <a:headEnd len="sm" w="sm" type="none"/>
            <a:tailEnd len="sm" w="sm" type="none"/>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2600"/>
              <a:buFont typeface="Arial"/>
              <a:buNone/>
            </a:pPr>
            <a:r>
              <a:t/>
            </a:r>
            <a:endParaRPr b="0" i="0" sz="2600" u="none" cap="none" strike="noStrike">
              <a:solidFill>
                <a:srgbClr val="000000"/>
              </a:solidFill>
              <a:latin typeface="Arial"/>
              <a:ea typeface="Arial"/>
              <a:cs typeface="Arial"/>
              <a:sym typeface="Arial"/>
            </a:endParaRPr>
          </a:p>
        </p:txBody>
      </p:sp>
      <p:sp>
        <p:nvSpPr>
          <p:cNvPr id="366" name="Google Shape;366;p36"/>
          <p:cNvSpPr txBox="1"/>
          <p:nvPr/>
        </p:nvSpPr>
        <p:spPr>
          <a:xfrm>
            <a:off x="949153" y="4396099"/>
            <a:ext cx="615900" cy="533400"/>
          </a:xfrm>
          <a:prstGeom prst="rect">
            <a:avLst/>
          </a:prstGeom>
          <a:noFill/>
          <a:ln>
            <a:noFill/>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Clr>
                <a:srgbClr val="000000"/>
              </a:buClr>
              <a:buSzPts val="2600"/>
              <a:buFont typeface="Arial"/>
              <a:buNone/>
            </a:pPr>
            <a:r>
              <a:rPr b="0" i="0" lang="pt-BR" sz="2600" u="none" cap="none" strike="noStrike">
                <a:solidFill>
                  <a:srgbClr val="000000"/>
                </a:solidFill>
                <a:latin typeface="Arial"/>
                <a:ea typeface="Arial"/>
                <a:cs typeface="Arial"/>
                <a:sym typeface="Arial"/>
              </a:rPr>
              <a:t>1</a:t>
            </a:r>
            <a:endParaRPr b="0" i="0" sz="2600" u="none" cap="none" strike="noStrike">
              <a:solidFill>
                <a:srgbClr val="000000"/>
              </a:solidFill>
              <a:latin typeface="Arial"/>
              <a:ea typeface="Arial"/>
              <a:cs typeface="Arial"/>
              <a:sym typeface="Arial"/>
            </a:endParaRPr>
          </a:p>
        </p:txBody>
      </p:sp>
      <p:sp>
        <p:nvSpPr>
          <p:cNvPr id="367" name="Google Shape;367;p36"/>
          <p:cNvSpPr txBox="1"/>
          <p:nvPr/>
        </p:nvSpPr>
        <p:spPr>
          <a:xfrm>
            <a:off x="4516954" y="4421499"/>
            <a:ext cx="615900" cy="533400"/>
          </a:xfrm>
          <a:prstGeom prst="rect">
            <a:avLst/>
          </a:prstGeom>
          <a:noFill/>
          <a:ln>
            <a:noFill/>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Clr>
                <a:srgbClr val="000000"/>
              </a:buClr>
              <a:buSzPts val="2600"/>
              <a:buFont typeface="Arial"/>
              <a:buNone/>
            </a:pPr>
            <a:r>
              <a:rPr b="0" i="0" lang="pt-BR" sz="2600" u="none" cap="none" strike="noStrike">
                <a:solidFill>
                  <a:srgbClr val="000000"/>
                </a:solidFill>
                <a:latin typeface="Arial"/>
                <a:ea typeface="Arial"/>
                <a:cs typeface="Arial"/>
                <a:sym typeface="Arial"/>
              </a:rPr>
              <a:t>2</a:t>
            </a:r>
            <a:endParaRPr b="0" i="0" sz="2600" u="none" cap="none" strike="noStrike">
              <a:solidFill>
                <a:srgbClr val="000000"/>
              </a:solidFill>
              <a:latin typeface="Arial"/>
              <a:ea typeface="Arial"/>
              <a:cs typeface="Arial"/>
              <a:sym typeface="Arial"/>
            </a:endParaRPr>
          </a:p>
        </p:txBody>
      </p:sp>
      <p:sp>
        <p:nvSpPr>
          <p:cNvPr id="368" name="Google Shape;368;p36"/>
          <p:cNvSpPr txBox="1"/>
          <p:nvPr/>
        </p:nvSpPr>
        <p:spPr>
          <a:xfrm>
            <a:off x="2518088" y="4409027"/>
            <a:ext cx="615900" cy="533400"/>
          </a:xfrm>
          <a:prstGeom prst="rect">
            <a:avLst/>
          </a:prstGeom>
          <a:noFill/>
          <a:ln>
            <a:noFill/>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Clr>
                <a:srgbClr val="000000"/>
              </a:buClr>
              <a:buSzPts val="2600"/>
              <a:buFont typeface="Arial"/>
              <a:buNone/>
            </a:pPr>
            <a:r>
              <a:rPr b="0" i="0" lang="pt-BR" sz="2600" u="none" cap="none" strike="noStrike">
                <a:solidFill>
                  <a:srgbClr val="000000"/>
                </a:solidFill>
                <a:latin typeface="Arial"/>
                <a:ea typeface="Arial"/>
                <a:cs typeface="Arial"/>
                <a:sym typeface="Arial"/>
              </a:rPr>
              <a:t>3</a:t>
            </a:r>
            <a:endParaRPr b="0" i="0" sz="2600" u="none" cap="none" strike="noStrike">
              <a:solidFill>
                <a:srgbClr val="000000"/>
              </a:solidFill>
              <a:latin typeface="Arial"/>
              <a:ea typeface="Arial"/>
              <a:cs typeface="Arial"/>
              <a:sym typeface="Arial"/>
            </a:endParaRPr>
          </a:p>
        </p:txBody>
      </p:sp>
      <p:sp>
        <p:nvSpPr>
          <p:cNvPr id="369" name="Google Shape;369;p36"/>
          <p:cNvSpPr txBox="1"/>
          <p:nvPr/>
        </p:nvSpPr>
        <p:spPr>
          <a:xfrm>
            <a:off x="6353954" y="4434015"/>
            <a:ext cx="615900" cy="533400"/>
          </a:xfrm>
          <a:prstGeom prst="rect">
            <a:avLst/>
          </a:prstGeom>
          <a:noFill/>
          <a:ln>
            <a:noFill/>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Clr>
                <a:srgbClr val="000000"/>
              </a:buClr>
              <a:buSzPts val="2600"/>
              <a:buFont typeface="Arial"/>
              <a:buNone/>
            </a:pPr>
            <a:r>
              <a:rPr b="0" i="0" lang="pt-BR" sz="2600" u="none" cap="none" strike="noStrike">
                <a:solidFill>
                  <a:srgbClr val="000000"/>
                </a:solidFill>
                <a:latin typeface="Arial"/>
                <a:ea typeface="Arial"/>
                <a:cs typeface="Arial"/>
                <a:sym typeface="Arial"/>
              </a:rPr>
              <a:t>4</a:t>
            </a:r>
            <a:endParaRPr b="0" i="0" sz="2600" u="none" cap="none" strike="noStrike">
              <a:solidFill>
                <a:srgbClr val="000000"/>
              </a:solidFill>
              <a:latin typeface="Arial"/>
              <a:ea typeface="Arial"/>
              <a:cs typeface="Arial"/>
              <a:sym typeface="Arial"/>
            </a:endParaRPr>
          </a:p>
        </p:txBody>
      </p:sp>
      <p:sp>
        <p:nvSpPr>
          <p:cNvPr id="370" name="Google Shape;370;p36"/>
          <p:cNvSpPr txBox="1"/>
          <p:nvPr/>
        </p:nvSpPr>
        <p:spPr>
          <a:xfrm>
            <a:off x="10450453" y="4440051"/>
            <a:ext cx="615900" cy="533400"/>
          </a:xfrm>
          <a:prstGeom prst="rect">
            <a:avLst/>
          </a:prstGeom>
          <a:noFill/>
          <a:ln>
            <a:noFill/>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Clr>
                <a:srgbClr val="000000"/>
              </a:buClr>
              <a:buSzPts val="2600"/>
              <a:buFont typeface="Arial"/>
              <a:buNone/>
            </a:pPr>
            <a:r>
              <a:rPr b="0" i="0" lang="pt-BR" sz="2600" u="none" cap="none" strike="noStrike">
                <a:solidFill>
                  <a:srgbClr val="000000"/>
                </a:solidFill>
                <a:latin typeface="Arial"/>
                <a:ea typeface="Arial"/>
                <a:cs typeface="Arial"/>
                <a:sym typeface="Arial"/>
              </a:rPr>
              <a:t>5</a:t>
            </a:r>
            <a:endParaRPr b="0" i="0" sz="2600" u="none" cap="none" strike="noStrike">
              <a:solidFill>
                <a:srgbClr val="000000"/>
              </a:solidFill>
              <a:latin typeface="Arial"/>
              <a:ea typeface="Arial"/>
              <a:cs typeface="Arial"/>
              <a:sym typeface="Arial"/>
            </a:endParaRPr>
          </a:p>
        </p:txBody>
      </p:sp>
      <p:sp>
        <p:nvSpPr>
          <p:cNvPr id="371" name="Google Shape;371;p36"/>
          <p:cNvSpPr txBox="1"/>
          <p:nvPr/>
        </p:nvSpPr>
        <p:spPr>
          <a:xfrm>
            <a:off x="8514686" y="4421727"/>
            <a:ext cx="615900" cy="533400"/>
          </a:xfrm>
          <a:prstGeom prst="rect">
            <a:avLst/>
          </a:prstGeom>
          <a:noFill/>
          <a:ln>
            <a:noFill/>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Clr>
                <a:srgbClr val="000000"/>
              </a:buClr>
              <a:buSzPts val="2600"/>
              <a:buFont typeface="Arial"/>
              <a:buNone/>
            </a:pPr>
            <a:r>
              <a:rPr b="0" i="0" lang="pt-BR" sz="2600" u="none" cap="none" strike="noStrike">
                <a:solidFill>
                  <a:srgbClr val="000000"/>
                </a:solidFill>
                <a:latin typeface="Arial"/>
                <a:ea typeface="Arial"/>
                <a:cs typeface="Arial"/>
                <a:sym typeface="Arial"/>
              </a:rPr>
              <a:t>6</a:t>
            </a:r>
            <a:endParaRPr b="0" i="0" sz="2600" u="none" cap="none" strike="noStrike">
              <a:solidFill>
                <a:srgbClr val="000000"/>
              </a:solidFill>
              <a:latin typeface="Arial"/>
              <a:ea typeface="Arial"/>
              <a:cs typeface="Arial"/>
              <a:sym typeface="Arial"/>
            </a:endParaRPr>
          </a:p>
        </p:txBody>
      </p:sp>
      <p:sp>
        <p:nvSpPr>
          <p:cNvPr id="372" name="Google Shape;372;p36"/>
          <p:cNvSpPr/>
          <p:nvPr/>
        </p:nvSpPr>
        <p:spPr>
          <a:xfrm>
            <a:off x="720283" y="5440854"/>
            <a:ext cx="10844700" cy="949800"/>
          </a:xfrm>
          <a:prstGeom prst="roundRect">
            <a:avLst>
              <a:gd fmla="val 16667" name="adj"/>
            </a:avLst>
          </a:prstGeom>
          <a:noFill/>
          <a:ln cap="flat" cmpd="sng" w="38100">
            <a:solidFill>
              <a:srgbClr val="7030A0"/>
            </a:solidFill>
            <a:prstDash val="solid"/>
            <a:round/>
            <a:headEnd len="sm" w="sm" type="none"/>
            <a:tailEnd len="sm" w="sm" type="none"/>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2600"/>
              <a:buFont typeface="Arial"/>
              <a:buNone/>
            </a:pPr>
            <a:r>
              <a:t/>
            </a:r>
            <a:endParaRPr b="0" i="0" sz="2600" u="none" cap="none" strike="noStrike">
              <a:solidFill>
                <a:srgbClr val="000000"/>
              </a:solidFill>
              <a:latin typeface="Arial"/>
              <a:ea typeface="Arial"/>
              <a:cs typeface="Arial"/>
              <a:sym typeface="Arial"/>
            </a:endParaRPr>
          </a:p>
        </p:txBody>
      </p:sp>
      <p:grpSp>
        <p:nvGrpSpPr>
          <p:cNvPr id="373" name="Google Shape;373;p36"/>
          <p:cNvGrpSpPr/>
          <p:nvPr/>
        </p:nvGrpSpPr>
        <p:grpSpPr>
          <a:xfrm>
            <a:off x="9098537" y="339559"/>
            <a:ext cx="2453470" cy="447532"/>
            <a:chOff x="305605" y="2234344"/>
            <a:chExt cx="2453470" cy="447532"/>
          </a:xfrm>
        </p:grpSpPr>
        <p:sp>
          <p:nvSpPr>
            <p:cNvPr id="374" name="Google Shape;374;p36"/>
            <p:cNvSpPr/>
            <p:nvPr/>
          </p:nvSpPr>
          <p:spPr>
            <a:xfrm>
              <a:off x="428150" y="2362131"/>
              <a:ext cx="2330925" cy="302955"/>
            </a:xfrm>
            <a:prstGeom prst="roundRect">
              <a:avLst>
                <a:gd fmla="val 50000" name="adj"/>
              </a:avLst>
            </a:prstGeom>
            <a:solidFill>
              <a:srgbClr val="BD68C1"/>
            </a:solidFill>
            <a:ln cap="flat" cmpd="sng" w="19050">
              <a:solidFill>
                <a:srgbClr val="A839AD"/>
              </a:solidFill>
              <a:prstDash val="solid"/>
              <a:round/>
              <a:headEnd len="sm" w="sm" type="none"/>
              <a:tailEnd len="sm" w="sm" type="none"/>
            </a:ln>
          </p:spPr>
          <p:txBody>
            <a:bodyPr anchorCtr="0" anchor="t" bIns="0" lIns="72000" spcFirstLastPara="1" rIns="108000" wrap="square" tIns="0">
              <a:noAutofit/>
            </a:bodyPr>
            <a:lstStyle/>
            <a:p>
              <a:pPr indent="0" lvl="0" marL="0" marR="0" rtl="0" algn="r">
                <a:lnSpc>
                  <a:spcPct val="100000"/>
                </a:lnSpc>
                <a:spcBef>
                  <a:spcPts val="0"/>
                </a:spcBef>
                <a:spcAft>
                  <a:spcPts val="0"/>
                </a:spcAft>
                <a:buNone/>
              </a:pPr>
              <a:r>
                <a:rPr b="1" i="0" lang="pt-BR" sz="1400" u="none" cap="none" strike="noStrike">
                  <a:solidFill>
                    <a:schemeClr val="lt1"/>
                  </a:solidFill>
                  <a:latin typeface="Grandstander"/>
                  <a:ea typeface="Grandstander"/>
                  <a:cs typeface="Grandstander"/>
                  <a:sym typeface="Grandstander"/>
                </a:rPr>
                <a:t>LEITURA INDEPENDENTE</a:t>
              </a:r>
              <a:endParaRPr/>
            </a:p>
          </p:txBody>
        </p:sp>
        <p:pic>
          <p:nvPicPr>
            <p:cNvPr id="375" name="Google Shape;375;p36"/>
            <p:cNvPicPr preferRelativeResize="0"/>
            <p:nvPr/>
          </p:nvPicPr>
          <p:blipFill rotWithShape="1">
            <a:blip r:embed="rId3">
              <a:alphaModFix/>
            </a:blip>
            <a:srcRect b="0" l="0" r="0" t="0"/>
            <a:stretch/>
          </p:blipFill>
          <p:spPr>
            <a:xfrm>
              <a:off x="305605" y="2234344"/>
              <a:ext cx="463516" cy="447532"/>
            </a:xfrm>
            <a:prstGeom prst="rect">
              <a:avLst/>
            </a:prstGeom>
            <a:noFill/>
            <a:ln>
              <a:noFill/>
            </a:ln>
          </p:spPr>
        </p:pic>
      </p:gr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9" name="Shape 379"/>
        <p:cNvGrpSpPr/>
        <p:nvPr/>
      </p:nvGrpSpPr>
      <p:grpSpPr>
        <a:xfrm>
          <a:off x="0" y="0"/>
          <a:ext cx="0" cy="0"/>
          <a:chOff x="0" y="0"/>
          <a:chExt cx="0" cy="0"/>
        </a:xfrm>
      </p:grpSpPr>
      <p:sp>
        <p:nvSpPr>
          <p:cNvPr id="380" name="Google Shape;380;p37"/>
          <p:cNvSpPr txBox="1"/>
          <p:nvPr/>
        </p:nvSpPr>
        <p:spPr>
          <a:xfrm>
            <a:off x="502107" y="1159034"/>
            <a:ext cx="11049900" cy="944100"/>
          </a:xfrm>
          <a:prstGeom prst="rect">
            <a:avLst/>
          </a:prstGeom>
          <a:noFill/>
          <a:ln>
            <a:noFill/>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None/>
            </a:pPr>
            <a:r>
              <a:rPr b="1" i="0" lang="pt-BR" sz="2600" u="none" cap="none" strike="noStrike">
                <a:solidFill>
                  <a:srgbClr val="7030A0"/>
                </a:solidFill>
                <a:latin typeface="Arial"/>
                <a:ea typeface="Arial"/>
                <a:cs typeface="Arial"/>
                <a:sym typeface="Arial"/>
              </a:rPr>
              <a:t>9. </a:t>
            </a:r>
            <a:r>
              <a:rPr b="0" i="0" lang="pt-BR" sz="2600" u="none" cap="none" strike="noStrike">
                <a:solidFill>
                  <a:srgbClr val="231F20"/>
                </a:solidFill>
                <a:latin typeface="Arial"/>
                <a:ea typeface="Arial"/>
                <a:cs typeface="Arial"/>
                <a:sym typeface="Arial"/>
              </a:rPr>
              <a:t>FORME FRASES, ORDENANDO AS PALAVRAS DE ACORDO COM OS NUMERAIS, E ESCREVA-AS NOS ESPAÇOS ABAIXO.</a:t>
            </a:r>
            <a:endParaRPr b="0" i="0" sz="2600" u="none" cap="none" strike="noStrike">
              <a:solidFill>
                <a:srgbClr val="000000"/>
              </a:solidFill>
              <a:latin typeface="Arial"/>
              <a:ea typeface="Arial"/>
              <a:cs typeface="Arial"/>
              <a:sym typeface="Arial"/>
            </a:endParaRPr>
          </a:p>
        </p:txBody>
      </p:sp>
      <p:sp>
        <p:nvSpPr>
          <p:cNvPr id="381" name="Google Shape;381;p37"/>
          <p:cNvSpPr txBox="1"/>
          <p:nvPr/>
        </p:nvSpPr>
        <p:spPr>
          <a:xfrm>
            <a:off x="707448" y="2616352"/>
            <a:ext cx="11049900" cy="533400"/>
          </a:xfrm>
          <a:prstGeom prst="rect">
            <a:avLst/>
          </a:prstGeom>
          <a:noFill/>
          <a:ln>
            <a:noFill/>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Clr>
                <a:srgbClr val="000000"/>
              </a:buClr>
              <a:buSzPts val="2600"/>
              <a:buFont typeface="Arial"/>
              <a:buNone/>
            </a:pPr>
            <a:r>
              <a:rPr b="0" i="0" lang="pt-BR" sz="2600" u="none" cap="none" strike="noStrike">
                <a:solidFill>
                  <a:srgbClr val="000000"/>
                </a:solidFill>
                <a:latin typeface="Arial"/>
                <a:ea typeface="Arial"/>
                <a:cs typeface="Arial"/>
                <a:sym typeface="Arial"/>
              </a:rPr>
              <a:t>POR          ESSA           QUE            BOCA         GRANDE?          TÃO</a:t>
            </a:r>
            <a:endParaRPr b="0" i="0" sz="2600" u="none" cap="none" strike="noStrike">
              <a:solidFill>
                <a:srgbClr val="000000"/>
              </a:solidFill>
              <a:latin typeface="Arial"/>
              <a:ea typeface="Arial"/>
              <a:cs typeface="Arial"/>
              <a:sym typeface="Arial"/>
            </a:endParaRPr>
          </a:p>
        </p:txBody>
      </p:sp>
      <p:sp>
        <p:nvSpPr>
          <p:cNvPr id="382" name="Google Shape;382;p37"/>
          <p:cNvSpPr txBox="1"/>
          <p:nvPr/>
        </p:nvSpPr>
        <p:spPr>
          <a:xfrm>
            <a:off x="707448" y="4907374"/>
            <a:ext cx="10587900" cy="533400"/>
          </a:xfrm>
          <a:prstGeom prst="rect">
            <a:avLst/>
          </a:prstGeom>
          <a:noFill/>
          <a:ln>
            <a:noFill/>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Clr>
                <a:srgbClr val="000000"/>
              </a:buClr>
              <a:buSzPts val="2600"/>
              <a:buFont typeface="Arial"/>
              <a:buNone/>
            </a:pPr>
            <a:r>
              <a:rPr b="0" i="0" lang="pt-BR" sz="2600" u="none" cap="none" strike="noStrike">
                <a:solidFill>
                  <a:srgbClr val="000000"/>
                </a:solidFill>
                <a:latin typeface="Arial"/>
                <a:ea typeface="Arial"/>
                <a:cs typeface="Arial"/>
                <a:sym typeface="Arial"/>
              </a:rPr>
              <a:t>POR       ESSAS          QUE          PATAS       GRANDES?        TÃO</a:t>
            </a:r>
            <a:endParaRPr b="0" i="0" sz="2600" u="none" cap="none" strike="noStrike">
              <a:solidFill>
                <a:srgbClr val="000000"/>
              </a:solidFill>
              <a:latin typeface="Arial"/>
              <a:ea typeface="Arial"/>
              <a:cs typeface="Arial"/>
              <a:sym typeface="Arial"/>
            </a:endParaRPr>
          </a:p>
        </p:txBody>
      </p:sp>
      <p:sp>
        <p:nvSpPr>
          <p:cNvPr id="383" name="Google Shape;383;p37"/>
          <p:cNvSpPr txBox="1"/>
          <p:nvPr/>
        </p:nvSpPr>
        <p:spPr>
          <a:xfrm>
            <a:off x="1053962" y="2161350"/>
            <a:ext cx="615900" cy="533400"/>
          </a:xfrm>
          <a:prstGeom prst="rect">
            <a:avLst/>
          </a:prstGeom>
          <a:noFill/>
          <a:ln>
            <a:noFill/>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Clr>
                <a:srgbClr val="000000"/>
              </a:buClr>
              <a:buSzPts val="2600"/>
              <a:buFont typeface="Arial"/>
              <a:buNone/>
            </a:pPr>
            <a:r>
              <a:rPr b="0" i="0" lang="pt-BR" sz="2600" u="none" cap="none" strike="noStrike">
                <a:solidFill>
                  <a:srgbClr val="000000"/>
                </a:solidFill>
                <a:latin typeface="Arial"/>
                <a:ea typeface="Arial"/>
                <a:cs typeface="Arial"/>
                <a:sym typeface="Arial"/>
              </a:rPr>
              <a:t>1</a:t>
            </a:r>
            <a:endParaRPr b="0" i="0" sz="2600" u="none" cap="none" strike="noStrike">
              <a:solidFill>
                <a:srgbClr val="000000"/>
              </a:solidFill>
              <a:latin typeface="Arial"/>
              <a:ea typeface="Arial"/>
              <a:cs typeface="Arial"/>
              <a:sym typeface="Arial"/>
            </a:endParaRPr>
          </a:p>
        </p:txBody>
      </p:sp>
      <p:sp>
        <p:nvSpPr>
          <p:cNvPr id="384" name="Google Shape;384;p37"/>
          <p:cNvSpPr txBox="1"/>
          <p:nvPr/>
        </p:nvSpPr>
        <p:spPr>
          <a:xfrm>
            <a:off x="4619624" y="2154583"/>
            <a:ext cx="615900" cy="533400"/>
          </a:xfrm>
          <a:prstGeom prst="rect">
            <a:avLst/>
          </a:prstGeom>
          <a:noFill/>
          <a:ln>
            <a:noFill/>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Clr>
                <a:srgbClr val="000000"/>
              </a:buClr>
              <a:buSzPts val="2600"/>
              <a:buFont typeface="Arial"/>
              <a:buNone/>
            </a:pPr>
            <a:r>
              <a:rPr b="0" i="0" lang="pt-BR" sz="2600" u="none" cap="none" strike="noStrike">
                <a:solidFill>
                  <a:srgbClr val="000000"/>
                </a:solidFill>
                <a:latin typeface="Arial"/>
                <a:ea typeface="Arial"/>
                <a:cs typeface="Arial"/>
                <a:sym typeface="Arial"/>
              </a:rPr>
              <a:t>2</a:t>
            </a:r>
            <a:endParaRPr b="0" i="0" sz="2600" u="none" cap="none" strike="noStrike">
              <a:solidFill>
                <a:srgbClr val="000000"/>
              </a:solidFill>
              <a:latin typeface="Arial"/>
              <a:ea typeface="Arial"/>
              <a:cs typeface="Arial"/>
              <a:sym typeface="Arial"/>
            </a:endParaRPr>
          </a:p>
        </p:txBody>
      </p:sp>
      <p:sp>
        <p:nvSpPr>
          <p:cNvPr id="385" name="Google Shape;385;p37"/>
          <p:cNvSpPr txBox="1"/>
          <p:nvPr/>
        </p:nvSpPr>
        <p:spPr>
          <a:xfrm>
            <a:off x="2670648" y="2154583"/>
            <a:ext cx="615900" cy="533400"/>
          </a:xfrm>
          <a:prstGeom prst="rect">
            <a:avLst/>
          </a:prstGeom>
          <a:noFill/>
          <a:ln>
            <a:noFill/>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Clr>
                <a:srgbClr val="000000"/>
              </a:buClr>
              <a:buSzPts val="2600"/>
              <a:buFont typeface="Arial"/>
              <a:buNone/>
            </a:pPr>
            <a:r>
              <a:rPr b="0" i="0" lang="pt-BR" sz="2600" u="none" cap="none" strike="noStrike">
                <a:solidFill>
                  <a:srgbClr val="000000"/>
                </a:solidFill>
                <a:latin typeface="Arial"/>
                <a:ea typeface="Arial"/>
                <a:cs typeface="Arial"/>
                <a:sym typeface="Arial"/>
              </a:rPr>
              <a:t>3</a:t>
            </a:r>
            <a:endParaRPr b="0" i="0" sz="2600" u="none" cap="none" strike="noStrike">
              <a:solidFill>
                <a:srgbClr val="000000"/>
              </a:solidFill>
              <a:latin typeface="Arial"/>
              <a:ea typeface="Arial"/>
              <a:cs typeface="Arial"/>
              <a:sym typeface="Arial"/>
            </a:endParaRPr>
          </a:p>
        </p:txBody>
      </p:sp>
      <p:sp>
        <p:nvSpPr>
          <p:cNvPr id="386" name="Google Shape;386;p37"/>
          <p:cNvSpPr txBox="1"/>
          <p:nvPr/>
        </p:nvSpPr>
        <p:spPr>
          <a:xfrm>
            <a:off x="6568600" y="2167283"/>
            <a:ext cx="615900" cy="533400"/>
          </a:xfrm>
          <a:prstGeom prst="rect">
            <a:avLst/>
          </a:prstGeom>
          <a:noFill/>
          <a:ln>
            <a:noFill/>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Clr>
                <a:srgbClr val="000000"/>
              </a:buClr>
              <a:buSzPts val="2600"/>
              <a:buFont typeface="Arial"/>
              <a:buNone/>
            </a:pPr>
            <a:r>
              <a:rPr b="0" i="0" lang="pt-BR" sz="2600" u="none" cap="none" strike="noStrike">
                <a:solidFill>
                  <a:srgbClr val="000000"/>
                </a:solidFill>
                <a:latin typeface="Arial"/>
                <a:ea typeface="Arial"/>
                <a:cs typeface="Arial"/>
                <a:sym typeface="Arial"/>
              </a:rPr>
              <a:t>4</a:t>
            </a:r>
            <a:endParaRPr b="0" i="0" sz="2600" u="none" cap="none" strike="noStrike">
              <a:solidFill>
                <a:srgbClr val="000000"/>
              </a:solidFill>
              <a:latin typeface="Arial"/>
              <a:ea typeface="Arial"/>
              <a:cs typeface="Arial"/>
              <a:sym typeface="Arial"/>
            </a:endParaRPr>
          </a:p>
        </p:txBody>
      </p:sp>
      <p:sp>
        <p:nvSpPr>
          <p:cNvPr id="387" name="Google Shape;387;p37"/>
          <p:cNvSpPr txBox="1"/>
          <p:nvPr/>
        </p:nvSpPr>
        <p:spPr>
          <a:xfrm>
            <a:off x="10692159" y="2159072"/>
            <a:ext cx="615900" cy="533400"/>
          </a:xfrm>
          <a:prstGeom prst="rect">
            <a:avLst/>
          </a:prstGeom>
          <a:noFill/>
          <a:ln>
            <a:noFill/>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Clr>
                <a:srgbClr val="000000"/>
              </a:buClr>
              <a:buSzPts val="2600"/>
              <a:buFont typeface="Arial"/>
              <a:buNone/>
            </a:pPr>
            <a:r>
              <a:rPr b="0" i="0" lang="pt-BR" sz="2600" u="none" cap="none" strike="noStrike">
                <a:solidFill>
                  <a:srgbClr val="000000"/>
                </a:solidFill>
                <a:latin typeface="Arial"/>
                <a:ea typeface="Arial"/>
                <a:cs typeface="Arial"/>
                <a:sym typeface="Arial"/>
              </a:rPr>
              <a:t>5</a:t>
            </a:r>
            <a:endParaRPr b="0" i="0" sz="2600" u="none" cap="none" strike="noStrike">
              <a:solidFill>
                <a:srgbClr val="000000"/>
              </a:solidFill>
              <a:latin typeface="Arial"/>
              <a:ea typeface="Arial"/>
              <a:cs typeface="Arial"/>
              <a:sym typeface="Arial"/>
            </a:endParaRPr>
          </a:p>
        </p:txBody>
      </p:sp>
      <p:sp>
        <p:nvSpPr>
          <p:cNvPr id="388" name="Google Shape;388;p37"/>
          <p:cNvSpPr txBox="1"/>
          <p:nvPr/>
        </p:nvSpPr>
        <p:spPr>
          <a:xfrm>
            <a:off x="8694923" y="2159072"/>
            <a:ext cx="615900" cy="533400"/>
          </a:xfrm>
          <a:prstGeom prst="rect">
            <a:avLst/>
          </a:prstGeom>
          <a:noFill/>
          <a:ln>
            <a:noFill/>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Clr>
                <a:srgbClr val="000000"/>
              </a:buClr>
              <a:buSzPts val="2600"/>
              <a:buFont typeface="Arial"/>
              <a:buNone/>
            </a:pPr>
            <a:r>
              <a:rPr b="0" i="0" lang="pt-BR" sz="2600" u="none" cap="none" strike="noStrike">
                <a:solidFill>
                  <a:srgbClr val="000000"/>
                </a:solidFill>
                <a:latin typeface="Arial"/>
                <a:ea typeface="Arial"/>
                <a:cs typeface="Arial"/>
                <a:sym typeface="Arial"/>
              </a:rPr>
              <a:t>6</a:t>
            </a:r>
            <a:endParaRPr b="0" i="0" sz="2600" u="none" cap="none" strike="noStrike">
              <a:solidFill>
                <a:srgbClr val="000000"/>
              </a:solidFill>
              <a:latin typeface="Arial"/>
              <a:ea typeface="Arial"/>
              <a:cs typeface="Arial"/>
              <a:sym typeface="Arial"/>
            </a:endParaRPr>
          </a:p>
        </p:txBody>
      </p:sp>
      <p:sp>
        <p:nvSpPr>
          <p:cNvPr id="389" name="Google Shape;389;p37"/>
          <p:cNvSpPr/>
          <p:nvPr/>
        </p:nvSpPr>
        <p:spPr>
          <a:xfrm>
            <a:off x="707448" y="3251828"/>
            <a:ext cx="10844700" cy="949800"/>
          </a:xfrm>
          <a:prstGeom prst="roundRect">
            <a:avLst>
              <a:gd fmla="val 16667" name="adj"/>
            </a:avLst>
          </a:prstGeom>
          <a:noFill/>
          <a:ln cap="flat" cmpd="sng" w="38100">
            <a:solidFill>
              <a:srgbClr val="FFC000"/>
            </a:solidFill>
            <a:prstDash val="solid"/>
            <a:round/>
            <a:headEnd len="sm" w="sm" type="none"/>
            <a:tailEnd len="sm" w="sm" type="none"/>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2600"/>
              <a:buFont typeface="Arial"/>
              <a:buNone/>
            </a:pPr>
            <a:r>
              <a:rPr b="1" i="0" lang="pt-BR" sz="2600" u="none" cap="none" strike="noStrike">
                <a:solidFill>
                  <a:schemeClr val="dk1"/>
                </a:solidFill>
                <a:latin typeface="Arial"/>
                <a:ea typeface="Arial"/>
                <a:cs typeface="Arial"/>
                <a:sym typeface="Arial"/>
              </a:rPr>
              <a:t>POR QUE ESSA BOCA TÃO GRANDE?</a:t>
            </a:r>
            <a:endParaRPr b="0" i="0" sz="2600" u="none" cap="none" strike="noStrike">
              <a:solidFill>
                <a:srgbClr val="000000"/>
              </a:solidFill>
              <a:latin typeface="Arial"/>
              <a:ea typeface="Arial"/>
              <a:cs typeface="Arial"/>
              <a:sym typeface="Arial"/>
            </a:endParaRPr>
          </a:p>
        </p:txBody>
      </p:sp>
      <p:sp>
        <p:nvSpPr>
          <p:cNvPr id="390" name="Google Shape;390;p37"/>
          <p:cNvSpPr txBox="1"/>
          <p:nvPr/>
        </p:nvSpPr>
        <p:spPr>
          <a:xfrm>
            <a:off x="949153" y="4396099"/>
            <a:ext cx="615900" cy="533400"/>
          </a:xfrm>
          <a:prstGeom prst="rect">
            <a:avLst/>
          </a:prstGeom>
          <a:noFill/>
          <a:ln>
            <a:noFill/>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Clr>
                <a:srgbClr val="000000"/>
              </a:buClr>
              <a:buSzPts val="2600"/>
              <a:buFont typeface="Arial"/>
              <a:buNone/>
            </a:pPr>
            <a:r>
              <a:rPr b="0" i="0" lang="pt-BR" sz="2600" u="none" cap="none" strike="noStrike">
                <a:solidFill>
                  <a:srgbClr val="000000"/>
                </a:solidFill>
                <a:latin typeface="Arial"/>
                <a:ea typeface="Arial"/>
                <a:cs typeface="Arial"/>
                <a:sym typeface="Arial"/>
              </a:rPr>
              <a:t>1</a:t>
            </a:r>
            <a:endParaRPr b="0" i="0" sz="2600" u="none" cap="none" strike="noStrike">
              <a:solidFill>
                <a:srgbClr val="000000"/>
              </a:solidFill>
              <a:latin typeface="Arial"/>
              <a:ea typeface="Arial"/>
              <a:cs typeface="Arial"/>
              <a:sym typeface="Arial"/>
            </a:endParaRPr>
          </a:p>
        </p:txBody>
      </p:sp>
      <p:sp>
        <p:nvSpPr>
          <p:cNvPr id="391" name="Google Shape;391;p37"/>
          <p:cNvSpPr txBox="1"/>
          <p:nvPr/>
        </p:nvSpPr>
        <p:spPr>
          <a:xfrm>
            <a:off x="4516954" y="4421499"/>
            <a:ext cx="615900" cy="533400"/>
          </a:xfrm>
          <a:prstGeom prst="rect">
            <a:avLst/>
          </a:prstGeom>
          <a:noFill/>
          <a:ln>
            <a:noFill/>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Clr>
                <a:srgbClr val="000000"/>
              </a:buClr>
              <a:buSzPts val="2600"/>
              <a:buFont typeface="Arial"/>
              <a:buNone/>
            </a:pPr>
            <a:r>
              <a:rPr b="0" i="0" lang="pt-BR" sz="2600" u="none" cap="none" strike="noStrike">
                <a:solidFill>
                  <a:srgbClr val="000000"/>
                </a:solidFill>
                <a:latin typeface="Arial"/>
                <a:ea typeface="Arial"/>
                <a:cs typeface="Arial"/>
                <a:sym typeface="Arial"/>
              </a:rPr>
              <a:t>2</a:t>
            </a:r>
            <a:endParaRPr b="0" i="0" sz="2600" u="none" cap="none" strike="noStrike">
              <a:solidFill>
                <a:srgbClr val="000000"/>
              </a:solidFill>
              <a:latin typeface="Arial"/>
              <a:ea typeface="Arial"/>
              <a:cs typeface="Arial"/>
              <a:sym typeface="Arial"/>
            </a:endParaRPr>
          </a:p>
        </p:txBody>
      </p:sp>
      <p:sp>
        <p:nvSpPr>
          <p:cNvPr id="392" name="Google Shape;392;p37"/>
          <p:cNvSpPr txBox="1"/>
          <p:nvPr/>
        </p:nvSpPr>
        <p:spPr>
          <a:xfrm>
            <a:off x="2518088" y="4409027"/>
            <a:ext cx="615900" cy="533400"/>
          </a:xfrm>
          <a:prstGeom prst="rect">
            <a:avLst/>
          </a:prstGeom>
          <a:noFill/>
          <a:ln>
            <a:noFill/>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Clr>
                <a:srgbClr val="000000"/>
              </a:buClr>
              <a:buSzPts val="2600"/>
              <a:buFont typeface="Arial"/>
              <a:buNone/>
            </a:pPr>
            <a:r>
              <a:rPr b="0" i="0" lang="pt-BR" sz="2600" u="none" cap="none" strike="noStrike">
                <a:solidFill>
                  <a:srgbClr val="000000"/>
                </a:solidFill>
                <a:latin typeface="Arial"/>
                <a:ea typeface="Arial"/>
                <a:cs typeface="Arial"/>
                <a:sym typeface="Arial"/>
              </a:rPr>
              <a:t>3</a:t>
            </a:r>
            <a:endParaRPr b="0" i="0" sz="2600" u="none" cap="none" strike="noStrike">
              <a:solidFill>
                <a:srgbClr val="000000"/>
              </a:solidFill>
              <a:latin typeface="Arial"/>
              <a:ea typeface="Arial"/>
              <a:cs typeface="Arial"/>
              <a:sym typeface="Arial"/>
            </a:endParaRPr>
          </a:p>
        </p:txBody>
      </p:sp>
      <p:sp>
        <p:nvSpPr>
          <p:cNvPr id="393" name="Google Shape;393;p37"/>
          <p:cNvSpPr txBox="1"/>
          <p:nvPr/>
        </p:nvSpPr>
        <p:spPr>
          <a:xfrm>
            <a:off x="6353954" y="4434015"/>
            <a:ext cx="615900" cy="533400"/>
          </a:xfrm>
          <a:prstGeom prst="rect">
            <a:avLst/>
          </a:prstGeom>
          <a:noFill/>
          <a:ln>
            <a:noFill/>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Clr>
                <a:srgbClr val="000000"/>
              </a:buClr>
              <a:buSzPts val="2600"/>
              <a:buFont typeface="Arial"/>
              <a:buNone/>
            </a:pPr>
            <a:r>
              <a:rPr b="0" i="0" lang="pt-BR" sz="2600" u="none" cap="none" strike="noStrike">
                <a:solidFill>
                  <a:srgbClr val="000000"/>
                </a:solidFill>
                <a:latin typeface="Arial"/>
                <a:ea typeface="Arial"/>
                <a:cs typeface="Arial"/>
                <a:sym typeface="Arial"/>
              </a:rPr>
              <a:t>4</a:t>
            </a:r>
            <a:endParaRPr b="0" i="0" sz="2600" u="none" cap="none" strike="noStrike">
              <a:solidFill>
                <a:srgbClr val="000000"/>
              </a:solidFill>
              <a:latin typeface="Arial"/>
              <a:ea typeface="Arial"/>
              <a:cs typeface="Arial"/>
              <a:sym typeface="Arial"/>
            </a:endParaRPr>
          </a:p>
        </p:txBody>
      </p:sp>
      <p:sp>
        <p:nvSpPr>
          <p:cNvPr id="394" name="Google Shape;394;p37"/>
          <p:cNvSpPr txBox="1"/>
          <p:nvPr/>
        </p:nvSpPr>
        <p:spPr>
          <a:xfrm>
            <a:off x="10450453" y="4440051"/>
            <a:ext cx="615900" cy="533400"/>
          </a:xfrm>
          <a:prstGeom prst="rect">
            <a:avLst/>
          </a:prstGeom>
          <a:noFill/>
          <a:ln>
            <a:noFill/>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Clr>
                <a:srgbClr val="000000"/>
              </a:buClr>
              <a:buSzPts val="2600"/>
              <a:buFont typeface="Arial"/>
              <a:buNone/>
            </a:pPr>
            <a:r>
              <a:rPr b="0" i="0" lang="pt-BR" sz="2600" u="none" cap="none" strike="noStrike">
                <a:solidFill>
                  <a:srgbClr val="000000"/>
                </a:solidFill>
                <a:latin typeface="Arial"/>
                <a:ea typeface="Arial"/>
                <a:cs typeface="Arial"/>
                <a:sym typeface="Arial"/>
              </a:rPr>
              <a:t>5</a:t>
            </a:r>
            <a:endParaRPr b="0" i="0" sz="2600" u="none" cap="none" strike="noStrike">
              <a:solidFill>
                <a:srgbClr val="000000"/>
              </a:solidFill>
              <a:latin typeface="Arial"/>
              <a:ea typeface="Arial"/>
              <a:cs typeface="Arial"/>
              <a:sym typeface="Arial"/>
            </a:endParaRPr>
          </a:p>
        </p:txBody>
      </p:sp>
      <p:sp>
        <p:nvSpPr>
          <p:cNvPr id="395" name="Google Shape;395;p37"/>
          <p:cNvSpPr txBox="1"/>
          <p:nvPr/>
        </p:nvSpPr>
        <p:spPr>
          <a:xfrm>
            <a:off x="8514686" y="4421727"/>
            <a:ext cx="615900" cy="533400"/>
          </a:xfrm>
          <a:prstGeom prst="rect">
            <a:avLst/>
          </a:prstGeom>
          <a:noFill/>
          <a:ln>
            <a:noFill/>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Clr>
                <a:srgbClr val="000000"/>
              </a:buClr>
              <a:buSzPts val="2600"/>
              <a:buFont typeface="Arial"/>
              <a:buNone/>
            </a:pPr>
            <a:r>
              <a:rPr b="0" i="0" lang="pt-BR" sz="2600" u="none" cap="none" strike="noStrike">
                <a:solidFill>
                  <a:srgbClr val="000000"/>
                </a:solidFill>
                <a:latin typeface="Arial"/>
                <a:ea typeface="Arial"/>
                <a:cs typeface="Arial"/>
                <a:sym typeface="Arial"/>
              </a:rPr>
              <a:t>6</a:t>
            </a:r>
            <a:endParaRPr b="0" i="0" sz="2600" u="none" cap="none" strike="noStrike">
              <a:solidFill>
                <a:srgbClr val="000000"/>
              </a:solidFill>
              <a:latin typeface="Arial"/>
              <a:ea typeface="Arial"/>
              <a:cs typeface="Arial"/>
              <a:sym typeface="Arial"/>
            </a:endParaRPr>
          </a:p>
        </p:txBody>
      </p:sp>
      <p:sp>
        <p:nvSpPr>
          <p:cNvPr id="396" name="Google Shape;396;p37"/>
          <p:cNvSpPr/>
          <p:nvPr/>
        </p:nvSpPr>
        <p:spPr>
          <a:xfrm>
            <a:off x="720283" y="5440854"/>
            <a:ext cx="10844700" cy="949800"/>
          </a:xfrm>
          <a:prstGeom prst="roundRect">
            <a:avLst>
              <a:gd fmla="val 16667" name="adj"/>
            </a:avLst>
          </a:prstGeom>
          <a:noFill/>
          <a:ln cap="flat" cmpd="sng" w="38100">
            <a:solidFill>
              <a:srgbClr val="7030A0"/>
            </a:solidFill>
            <a:prstDash val="solid"/>
            <a:round/>
            <a:headEnd len="sm" w="sm" type="none"/>
            <a:tailEnd len="sm" w="sm" type="none"/>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2600"/>
              <a:buFont typeface="Arial"/>
              <a:buNone/>
            </a:pPr>
            <a:r>
              <a:rPr b="1" i="0" lang="pt-BR" sz="2600" u="none" cap="none" strike="noStrike">
                <a:solidFill>
                  <a:schemeClr val="dk1"/>
                </a:solidFill>
                <a:latin typeface="Arial"/>
                <a:ea typeface="Arial"/>
                <a:cs typeface="Arial"/>
                <a:sym typeface="Arial"/>
              </a:rPr>
              <a:t>POR QUE ESSAS PATAS TÃO GRANDES?</a:t>
            </a:r>
            <a:endParaRPr b="0" i="0" sz="2600" u="none" cap="none" strike="noStrike">
              <a:solidFill>
                <a:srgbClr val="000000"/>
              </a:solidFill>
              <a:latin typeface="Arial"/>
              <a:ea typeface="Arial"/>
              <a:cs typeface="Arial"/>
              <a:sym typeface="Arial"/>
            </a:endParaRPr>
          </a:p>
        </p:txBody>
      </p:sp>
      <p:grpSp>
        <p:nvGrpSpPr>
          <p:cNvPr id="397" name="Google Shape;397;p37"/>
          <p:cNvGrpSpPr/>
          <p:nvPr/>
        </p:nvGrpSpPr>
        <p:grpSpPr>
          <a:xfrm>
            <a:off x="9098537" y="339559"/>
            <a:ext cx="2453470" cy="447532"/>
            <a:chOff x="305605" y="2234344"/>
            <a:chExt cx="2453470" cy="447532"/>
          </a:xfrm>
        </p:grpSpPr>
        <p:sp>
          <p:nvSpPr>
            <p:cNvPr id="398" name="Google Shape;398;p37"/>
            <p:cNvSpPr/>
            <p:nvPr/>
          </p:nvSpPr>
          <p:spPr>
            <a:xfrm>
              <a:off x="428150" y="2362131"/>
              <a:ext cx="2330925" cy="302955"/>
            </a:xfrm>
            <a:prstGeom prst="roundRect">
              <a:avLst>
                <a:gd fmla="val 50000" name="adj"/>
              </a:avLst>
            </a:prstGeom>
            <a:solidFill>
              <a:srgbClr val="BD68C1"/>
            </a:solidFill>
            <a:ln cap="flat" cmpd="sng" w="19050">
              <a:solidFill>
                <a:srgbClr val="A839AD"/>
              </a:solidFill>
              <a:prstDash val="solid"/>
              <a:round/>
              <a:headEnd len="sm" w="sm" type="none"/>
              <a:tailEnd len="sm" w="sm" type="none"/>
            </a:ln>
          </p:spPr>
          <p:txBody>
            <a:bodyPr anchorCtr="0" anchor="t" bIns="0" lIns="72000" spcFirstLastPara="1" rIns="108000" wrap="square" tIns="0">
              <a:noAutofit/>
            </a:bodyPr>
            <a:lstStyle/>
            <a:p>
              <a:pPr indent="0" lvl="0" marL="0" marR="0" rtl="0" algn="r">
                <a:lnSpc>
                  <a:spcPct val="100000"/>
                </a:lnSpc>
                <a:spcBef>
                  <a:spcPts val="0"/>
                </a:spcBef>
                <a:spcAft>
                  <a:spcPts val="0"/>
                </a:spcAft>
                <a:buNone/>
              </a:pPr>
              <a:r>
                <a:rPr b="1" i="0" lang="pt-BR" sz="1400" u="none" cap="none" strike="noStrike">
                  <a:solidFill>
                    <a:schemeClr val="lt1"/>
                  </a:solidFill>
                  <a:latin typeface="Grandstander"/>
                  <a:ea typeface="Grandstander"/>
                  <a:cs typeface="Grandstander"/>
                  <a:sym typeface="Grandstander"/>
                </a:rPr>
                <a:t>LEITURA INDEPENDENTE</a:t>
              </a:r>
              <a:endParaRPr/>
            </a:p>
          </p:txBody>
        </p:sp>
        <p:pic>
          <p:nvPicPr>
            <p:cNvPr id="399" name="Google Shape;399;p37"/>
            <p:cNvPicPr preferRelativeResize="0"/>
            <p:nvPr/>
          </p:nvPicPr>
          <p:blipFill rotWithShape="1">
            <a:blip r:embed="rId3">
              <a:alphaModFix/>
            </a:blip>
            <a:srcRect b="0" l="0" r="0" t="0"/>
            <a:stretch/>
          </p:blipFill>
          <p:spPr>
            <a:xfrm>
              <a:off x="305605" y="2234344"/>
              <a:ext cx="463516" cy="447532"/>
            </a:xfrm>
            <a:prstGeom prst="rect">
              <a:avLst/>
            </a:prstGeom>
            <a:noFill/>
            <a:ln>
              <a:noFill/>
            </a:ln>
          </p:spPr>
        </p:pic>
      </p:grpSp>
      <p:sp>
        <p:nvSpPr>
          <p:cNvPr id="400" name="Google Shape;400;p37"/>
          <p:cNvSpPr txBox="1"/>
          <p:nvPr/>
        </p:nvSpPr>
        <p:spPr>
          <a:xfrm>
            <a:off x="6710289" y="334283"/>
            <a:ext cx="2388248" cy="553927"/>
          </a:xfrm>
          <a:prstGeom prst="rect">
            <a:avLst/>
          </a:prstGeom>
          <a:noFill/>
          <a:ln>
            <a:noFill/>
          </a:ln>
        </p:spPr>
        <p:txBody>
          <a:bodyPr anchorCtr="0" anchor="t" bIns="60925" lIns="121900" spcFirstLastPara="1" rIns="121900" wrap="square" tIns="60925">
            <a:spAutoFit/>
          </a:bodyPr>
          <a:lstStyle/>
          <a:p>
            <a:pPr indent="0" lvl="0" marL="0" marR="0" rtl="0" algn="r">
              <a:lnSpc>
                <a:spcPct val="100000"/>
              </a:lnSpc>
              <a:spcBef>
                <a:spcPts val="0"/>
              </a:spcBef>
              <a:spcAft>
                <a:spcPts val="0"/>
              </a:spcAft>
              <a:buClr>
                <a:srgbClr val="000000"/>
              </a:buClr>
              <a:buSzPts val="2800"/>
              <a:buFont typeface="Arial"/>
              <a:buNone/>
            </a:pPr>
            <a:r>
              <a:rPr b="1" i="0" lang="pt-BR" sz="2800" u="none" cap="none" strike="noStrike">
                <a:solidFill>
                  <a:srgbClr val="000000"/>
                </a:solidFill>
                <a:latin typeface="Arial"/>
                <a:ea typeface="Arial"/>
                <a:cs typeface="Arial"/>
                <a:sym typeface="Arial"/>
              </a:rPr>
              <a:t>CORREÇÃO</a:t>
            </a:r>
            <a:endParaRPr b="0" i="0" sz="2800" u="none" cap="none" strike="noStrik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20"/>
          <p:cNvSpPr txBox="1"/>
          <p:nvPr>
            <p:ph idx="1" type="body"/>
          </p:nvPr>
        </p:nvSpPr>
        <p:spPr>
          <a:xfrm>
            <a:off x="6124135" y="615988"/>
            <a:ext cx="5945945" cy="4959900"/>
          </a:xfrm>
          <a:prstGeom prst="rect">
            <a:avLst/>
          </a:prstGeom>
          <a:noFill/>
          <a:ln>
            <a:noFill/>
          </a:ln>
        </p:spPr>
        <p:txBody>
          <a:bodyPr anchorCtr="0" anchor="t" bIns="121900" lIns="121900" spcFirstLastPara="1" rIns="121900" wrap="square" tIns="121900">
            <a:noAutofit/>
          </a:bodyPr>
          <a:lstStyle/>
          <a:p>
            <a:pPr indent="-457200" lvl="0" marL="457200" rtl="0" algn="l">
              <a:lnSpc>
                <a:spcPct val="100000"/>
              </a:lnSpc>
              <a:spcBef>
                <a:spcPts val="0"/>
              </a:spcBef>
              <a:spcAft>
                <a:spcPts val="0"/>
              </a:spcAft>
              <a:buSzPts val="2600"/>
              <a:buFont typeface="Dosis"/>
              <a:buChar char="●"/>
            </a:pPr>
            <a:r>
              <a:rPr lang="pt-BR" sz="2600">
                <a:solidFill>
                  <a:srgbClr val="231F20"/>
                </a:solidFill>
                <a:latin typeface="Arial"/>
                <a:ea typeface="Arial"/>
                <a:cs typeface="Arial"/>
                <a:sym typeface="Arial"/>
              </a:rPr>
              <a:t>RECONHECER A ESTRUTURA DOS TEXTOS POÉTICOS (POEMA).</a:t>
            </a:r>
            <a:endParaRPr sz="2600"/>
          </a:p>
          <a:p>
            <a:pPr indent="-457200" lvl="0" marL="457200" rtl="0" algn="l">
              <a:lnSpc>
                <a:spcPct val="100000"/>
              </a:lnSpc>
              <a:spcBef>
                <a:spcPts val="1200"/>
              </a:spcBef>
              <a:spcAft>
                <a:spcPts val="0"/>
              </a:spcAft>
              <a:buSzPts val="2600"/>
              <a:buFont typeface="Dosis"/>
              <a:buChar char="●"/>
            </a:pPr>
            <a:r>
              <a:rPr lang="pt-BR" sz="2600">
                <a:solidFill>
                  <a:srgbClr val="231F20"/>
                </a:solidFill>
                <a:latin typeface="Arial"/>
                <a:ea typeface="Arial"/>
                <a:cs typeface="Arial"/>
                <a:sym typeface="Arial"/>
              </a:rPr>
              <a:t>IDENTIFICAR O SOM [L] E SUA REPRESENTAÇÃO PELA LETRA L.</a:t>
            </a:r>
            <a:endParaRPr sz="2600">
              <a:latin typeface="Arial"/>
              <a:ea typeface="Arial"/>
              <a:cs typeface="Arial"/>
              <a:sym typeface="Arial"/>
            </a:endParaRPr>
          </a:p>
          <a:p>
            <a:pPr indent="-457200" lvl="0" marL="457200" rtl="0" algn="l">
              <a:lnSpc>
                <a:spcPct val="100000"/>
              </a:lnSpc>
              <a:spcBef>
                <a:spcPts val="1200"/>
              </a:spcBef>
              <a:spcAft>
                <a:spcPts val="0"/>
              </a:spcAft>
              <a:buSzPts val="2600"/>
              <a:buFont typeface="Dosis"/>
              <a:buChar char="●"/>
            </a:pPr>
            <a:r>
              <a:rPr lang="pt-BR" sz="2600">
                <a:solidFill>
                  <a:srgbClr val="231F20"/>
                </a:solidFill>
                <a:latin typeface="Arial"/>
                <a:ea typeface="Arial"/>
                <a:cs typeface="Arial"/>
                <a:sym typeface="Arial"/>
              </a:rPr>
              <a:t>COMPLETAR PALAVRAS COM LETRA INICIAL.</a:t>
            </a:r>
            <a:endParaRPr sz="2600">
              <a:latin typeface="Arial"/>
              <a:ea typeface="Arial"/>
              <a:cs typeface="Arial"/>
              <a:sym typeface="Arial"/>
            </a:endParaRPr>
          </a:p>
          <a:p>
            <a:pPr indent="-457200" lvl="0" marL="457200" rtl="0" algn="l">
              <a:lnSpc>
                <a:spcPct val="100000"/>
              </a:lnSpc>
              <a:spcBef>
                <a:spcPts val="1200"/>
              </a:spcBef>
              <a:spcAft>
                <a:spcPts val="0"/>
              </a:spcAft>
              <a:buSzPts val="2600"/>
              <a:buFont typeface="Dosis"/>
              <a:buChar char="●"/>
            </a:pPr>
            <a:r>
              <a:rPr lang="pt-BR" sz="2600">
                <a:solidFill>
                  <a:srgbClr val="231F20"/>
                </a:solidFill>
                <a:latin typeface="Arial"/>
                <a:ea typeface="Arial"/>
                <a:cs typeface="Arial"/>
                <a:sym typeface="Arial"/>
              </a:rPr>
              <a:t>RECONHECER A SEPARAÇÃO DAS PALAVRAS EM UMA FRASE.</a:t>
            </a:r>
            <a:endParaRPr sz="2600"/>
          </a:p>
          <a:p>
            <a:pPr indent="-457200" lvl="0" marL="457200" rtl="0" algn="l">
              <a:lnSpc>
                <a:spcPct val="100000"/>
              </a:lnSpc>
              <a:spcBef>
                <a:spcPts val="1200"/>
              </a:spcBef>
              <a:spcAft>
                <a:spcPts val="1200"/>
              </a:spcAft>
              <a:buSzPts val="2600"/>
              <a:buFont typeface="Dosis"/>
              <a:buChar char="●"/>
            </a:pPr>
            <a:r>
              <a:rPr lang="pt-BR" sz="2600">
                <a:solidFill>
                  <a:srgbClr val="231F20"/>
                </a:solidFill>
                <a:latin typeface="Arial"/>
                <a:ea typeface="Arial"/>
                <a:cs typeface="Arial"/>
                <a:sym typeface="Arial"/>
              </a:rPr>
              <a:t>COMPARAR PALAVRAS, IDENTIFICANDO SEMELHANÇAS E DIFERENÇAS.</a:t>
            </a:r>
            <a:endParaRPr sz="2600">
              <a:latin typeface="Arial"/>
              <a:ea typeface="Arial"/>
              <a:cs typeface="Arial"/>
              <a:sym typeface="Arial"/>
            </a:endParaRPr>
          </a:p>
        </p:txBody>
      </p:sp>
      <p:sp>
        <p:nvSpPr>
          <p:cNvPr id="139" name="Google Shape;139;p20"/>
          <p:cNvSpPr txBox="1"/>
          <p:nvPr>
            <p:ph idx="2" type="body"/>
          </p:nvPr>
        </p:nvSpPr>
        <p:spPr>
          <a:xfrm>
            <a:off x="522902" y="615988"/>
            <a:ext cx="5184600" cy="4959900"/>
          </a:xfrm>
          <a:prstGeom prst="rect">
            <a:avLst/>
          </a:prstGeom>
          <a:noFill/>
          <a:ln>
            <a:noFill/>
          </a:ln>
        </p:spPr>
        <p:txBody>
          <a:bodyPr anchorCtr="0" anchor="t" bIns="121900" lIns="121900" spcFirstLastPara="1" rIns="121900" wrap="square" tIns="121900">
            <a:noAutofit/>
          </a:bodyPr>
          <a:lstStyle/>
          <a:p>
            <a:pPr indent="-457200" lvl="0" marL="457200" rtl="0" algn="l">
              <a:lnSpc>
                <a:spcPct val="100000"/>
              </a:lnSpc>
              <a:spcBef>
                <a:spcPts val="0"/>
              </a:spcBef>
              <a:spcAft>
                <a:spcPts val="0"/>
              </a:spcAft>
              <a:buSzPts val="2600"/>
              <a:buFont typeface="Dosis"/>
              <a:buChar char="●"/>
            </a:pPr>
            <a:r>
              <a:rPr b="0" i="0" lang="pt-BR" sz="2600">
                <a:solidFill>
                  <a:srgbClr val="000000"/>
                </a:solidFill>
                <a:latin typeface="Arial"/>
                <a:ea typeface="Arial"/>
                <a:cs typeface="Arial"/>
                <a:sym typeface="Arial"/>
              </a:rPr>
              <a:t>COMPREENSÃO EM LEITURA.</a:t>
            </a:r>
            <a:endParaRPr sz="2600"/>
          </a:p>
          <a:p>
            <a:pPr indent="-457200" lvl="0" marL="457200" rtl="0" algn="l">
              <a:lnSpc>
                <a:spcPct val="100000"/>
              </a:lnSpc>
              <a:spcBef>
                <a:spcPts val="1200"/>
              </a:spcBef>
              <a:spcAft>
                <a:spcPts val="0"/>
              </a:spcAft>
              <a:buSzPts val="2600"/>
              <a:buFont typeface="Dosis"/>
              <a:buChar char="●"/>
            </a:pPr>
            <a:r>
              <a:rPr b="0" i="0" lang="pt-BR" sz="2600">
                <a:solidFill>
                  <a:srgbClr val="000000"/>
                </a:solidFill>
                <a:latin typeface="Arial"/>
                <a:ea typeface="Arial"/>
                <a:cs typeface="Arial"/>
                <a:sym typeface="Arial"/>
              </a:rPr>
              <a:t>CONHECIMENTO DAS LETRAS DO ALFABETO.</a:t>
            </a:r>
            <a:endParaRPr sz="2600"/>
          </a:p>
          <a:p>
            <a:pPr indent="-457200" lvl="0" marL="457200" rtl="0" algn="l">
              <a:lnSpc>
                <a:spcPct val="100000"/>
              </a:lnSpc>
              <a:spcBef>
                <a:spcPts val="1200"/>
              </a:spcBef>
              <a:spcAft>
                <a:spcPts val="1200"/>
              </a:spcAft>
              <a:buSzPts val="2600"/>
              <a:buFont typeface="Dosis"/>
              <a:buChar char="●"/>
            </a:pPr>
            <a:r>
              <a:rPr b="0" i="0" lang="pt-BR" sz="2600">
                <a:solidFill>
                  <a:srgbClr val="000000"/>
                </a:solidFill>
                <a:latin typeface="Arial"/>
                <a:ea typeface="Arial"/>
                <a:cs typeface="Arial"/>
                <a:sym typeface="Arial"/>
              </a:rPr>
              <a:t>SEGMENTAÇÃO DE PALAVRAS. </a:t>
            </a:r>
            <a:endParaRPr sz="260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4" name="Shape 404"/>
        <p:cNvGrpSpPr/>
        <p:nvPr/>
      </p:nvGrpSpPr>
      <p:grpSpPr>
        <a:xfrm>
          <a:off x="0" y="0"/>
          <a:ext cx="0" cy="0"/>
          <a:chOff x="0" y="0"/>
          <a:chExt cx="0" cy="0"/>
        </a:xfrm>
      </p:grpSpPr>
      <p:sp>
        <p:nvSpPr>
          <p:cNvPr id="405" name="Google Shape;405;p38"/>
          <p:cNvSpPr txBox="1"/>
          <p:nvPr/>
        </p:nvSpPr>
        <p:spPr>
          <a:xfrm>
            <a:off x="456709" y="1272402"/>
            <a:ext cx="11332200" cy="533400"/>
          </a:xfrm>
          <a:prstGeom prst="rect">
            <a:avLst/>
          </a:prstGeom>
          <a:noFill/>
          <a:ln>
            <a:noFill/>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Clr>
                <a:srgbClr val="000000"/>
              </a:buClr>
              <a:buSzPts val="2600"/>
              <a:buFont typeface="Arial"/>
              <a:buNone/>
            </a:pPr>
            <a:r>
              <a:rPr b="1" i="0" lang="pt-BR" sz="2600" u="none" cap="none" strike="noStrike">
                <a:solidFill>
                  <a:srgbClr val="7030A0"/>
                </a:solidFill>
                <a:latin typeface="Arial"/>
                <a:ea typeface="Arial"/>
                <a:cs typeface="Arial"/>
                <a:sym typeface="Arial"/>
              </a:rPr>
              <a:t>10. </a:t>
            </a:r>
            <a:r>
              <a:rPr b="0" i="0" lang="pt-BR" sz="2600" u="none" cap="none" strike="noStrike">
                <a:solidFill>
                  <a:srgbClr val="231F20"/>
                </a:solidFill>
                <a:latin typeface="Arial"/>
                <a:ea typeface="Arial"/>
                <a:cs typeface="Arial"/>
                <a:sym typeface="Arial"/>
              </a:rPr>
              <a:t>LIGUE AS IMAGENS AOS SEUS RESPECTIVOS NOMES.</a:t>
            </a:r>
            <a:endParaRPr b="0" i="0" sz="2600" u="none" cap="none" strike="noStrike">
              <a:solidFill>
                <a:srgbClr val="000000"/>
              </a:solidFill>
              <a:latin typeface="Arial"/>
              <a:ea typeface="Arial"/>
              <a:cs typeface="Arial"/>
              <a:sym typeface="Arial"/>
            </a:endParaRPr>
          </a:p>
        </p:txBody>
      </p:sp>
      <p:graphicFrame>
        <p:nvGraphicFramePr>
          <p:cNvPr id="406" name="Google Shape;406;p38"/>
          <p:cNvGraphicFramePr/>
          <p:nvPr/>
        </p:nvGraphicFramePr>
        <p:xfrm>
          <a:off x="3035118" y="3057751"/>
          <a:ext cx="3000000" cy="3000000"/>
        </p:xfrm>
        <a:graphic>
          <a:graphicData uri="http://schemas.openxmlformats.org/drawingml/2006/table">
            <a:tbl>
              <a:tblPr bandRow="1" firstRow="1">
                <a:noFill/>
                <a:tableStyleId>{16E2512C-1266-4AFB-B68F-1219B0FFB034}</a:tableStyleId>
              </a:tblPr>
              <a:tblGrid>
                <a:gridCol w="2652325"/>
              </a:tblGrid>
              <a:tr h="494475">
                <a:tc>
                  <a:txBody>
                    <a:bodyPr/>
                    <a:lstStyle/>
                    <a:p>
                      <a:pPr indent="0" lvl="0" marL="0" marR="0" rtl="0" algn="ctr">
                        <a:lnSpc>
                          <a:spcPct val="100000"/>
                        </a:lnSpc>
                        <a:spcBef>
                          <a:spcPts val="0"/>
                        </a:spcBef>
                        <a:spcAft>
                          <a:spcPts val="0"/>
                        </a:spcAft>
                        <a:buClr>
                          <a:srgbClr val="000000"/>
                        </a:buClr>
                        <a:buSzPts val="2666"/>
                        <a:buFont typeface="Arial"/>
                        <a:buNone/>
                      </a:pPr>
                      <a:r>
                        <a:rPr b="0" lang="pt-BR" sz="2666" u="none" cap="none" strike="noStrike">
                          <a:solidFill>
                            <a:schemeClr val="dk1"/>
                          </a:solidFill>
                          <a:latin typeface="Arial"/>
                          <a:ea typeface="Arial"/>
                          <a:cs typeface="Arial"/>
                          <a:sym typeface="Arial"/>
                        </a:rPr>
                        <a:t>LOJA</a:t>
                      </a:r>
                      <a:endParaRPr sz="1866" u="none" cap="none" strike="noStrike"/>
                    </a:p>
                  </a:txBody>
                  <a:tcPr marT="60975" marB="60975" marR="121925" marL="121925">
                    <a:lnL cap="flat" cmpd="sng" w="16925">
                      <a:solidFill>
                        <a:schemeClr val="dk1"/>
                      </a:solidFill>
                      <a:prstDash val="solid"/>
                      <a:round/>
                      <a:headEnd len="sm" w="sm" type="none"/>
                      <a:tailEnd len="sm" w="sm" type="none"/>
                    </a:lnL>
                    <a:lnR cap="flat" cmpd="sng" w="16925">
                      <a:solidFill>
                        <a:schemeClr val="dk1"/>
                      </a:solidFill>
                      <a:prstDash val="solid"/>
                      <a:round/>
                      <a:headEnd len="sm" w="sm" type="none"/>
                      <a:tailEnd len="sm" w="sm" type="none"/>
                    </a:lnR>
                    <a:lnT cap="flat" cmpd="sng" w="16925">
                      <a:solidFill>
                        <a:schemeClr val="dk1"/>
                      </a:solidFill>
                      <a:prstDash val="solid"/>
                      <a:round/>
                      <a:headEnd len="sm" w="sm" type="none"/>
                      <a:tailEnd len="sm" w="sm" type="none"/>
                    </a:lnT>
                    <a:lnB cap="flat" cmpd="sng" w="16925">
                      <a:solidFill>
                        <a:schemeClr val="dk1"/>
                      </a:solidFill>
                      <a:prstDash val="solid"/>
                      <a:round/>
                      <a:headEnd len="sm" w="sm" type="none"/>
                      <a:tailEnd len="sm" w="sm" type="none"/>
                    </a:lnB>
                  </a:tcPr>
                </a:tc>
              </a:tr>
              <a:tr h="494475">
                <a:tc>
                  <a:txBody>
                    <a:bodyPr/>
                    <a:lstStyle/>
                    <a:p>
                      <a:pPr indent="0" lvl="0" marL="0" marR="0" rtl="0" algn="ctr">
                        <a:lnSpc>
                          <a:spcPct val="100000"/>
                        </a:lnSpc>
                        <a:spcBef>
                          <a:spcPts val="0"/>
                        </a:spcBef>
                        <a:spcAft>
                          <a:spcPts val="0"/>
                        </a:spcAft>
                        <a:buClr>
                          <a:srgbClr val="000000"/>
                        </a:buClr>
                        <a:buSzPts val="2666"/>
                        <a:buFont typeface="Arial"/>
                        <a:buNone/>
                      </a:pPr>
                      <a:r>
                        <a:rPr b="0" lang="pt-BR" sz="2666" u="none" cap="none" strike="noStrike">
                          <a:solidFill>
                            <a:schemeClr val="dk1"/>
                          </a:solidFill>
                          <a:latin typeface="Arial"/>
                          <a:ea typeface="Arial"/>
                          <a:cs typeface="Arial"/>
                          <a:sym typeface="Arial"/>
                        </a:rPr>
                        <a:t>LIXO</a:t>
                      </a:r>
                      <a:endParaRPr sz="1866" u="none" cap="none" strike="noStrike"/>
                    </a:p>
                  </a:txBody>
                  <a:tcPr marT="60975" marB="60975" marR="121925" marL="121925">
                    <a:lnL cap="flat" cmpd="sng" w="16925">
                      <a:solidFill>
                        <a:schemeClr val="dk1"/>
                      </a:solidFill>
                      <a:prstDash val="solid"/>
                      <a:round/>
                      <a:headEnd len="sm" w="sm" type="none"/>
                      <a:tailEnd len="sm" w="sm" type="none"/>
                    </a:lnL>
                    <a:lnR cap="flat" cmpd="sng" w="16925">
                      <a:solidFill>
                        <a:schemeClr val="dk1"/>
                      </a:solidFill>
                      <a:prstDash val="solid"/>
                      <a:round/>
                      <a:headEnd len="sm" w="sm" type="none"/>
                      <a:tailEnd len="sm" w="sm" type="none"/>
                    </a:lnR>
                    <a:lnT cap="flat" cmpd="sng" w="16925">
                      <a:solidFill>
                        <a:schemeClr val="dk1"/>
                      </a:solidFill>
                      <a:prstDash val="solid"/>
                      <a:round/>
                      <a:headEnd len="sm" w="sm" type="none"/>
                      <a:tailEnd len="sm" w="sm" type="none"/>
                    </a:lnT>
                    <a:lnB cap="flat" cmpd="sng" w="16925">
                      <a:solidFill>
                        <a:schemeClr val="dk1"/>
                      </a:solidFill>
                      <a:prstDash val="solid"/>
                      <a:round/>
                      <a:headEnd len="sm" w="sm" type="none"/>
                      <a:tailEnd len="sm" w="sm" type="none"/>
                    </a:lnB>
                  </a:tcPr>
                </a:tc>
              </a:tr>
              <a:tr h="494475">
                <a:tc>
                  <a:txBody>
                    <a:bodyPr/>
                    <a:lstStyle/>
                    <a:p>
                      <a:pPr indent="0" lvl="0" marL="0" marR="0" rtl="0" algn="ctr">
                        <a:lnSpc>
                          <a:spcPct val="100000"/>
                        </a:lnSpc>
                        <a:spcBef>
                          <a:spcPts val="0"/>
                        </a:spcBef>
                        <a:spcAft>
                          <a:spcPts val="0"/>
                        </a:spcAft>
                        <a:buClr>
                          <a:srgbClr val="000000"/>
                        </a:buClr>
                        <a:buSzPts val="2666"/>
                        <a:buFont typeface="Arial"/>
                        <a:buNone/>
                      </a:pPr>
                      <a:r>
                        <a:rPr b="0" lang="pt-BR" sz="2666" u="none" cap="none" strike="noStrike">
                          <a:solidFill>
                            <a:schemeClr val="dk1"/>
                          </a:solidFill>
                          <a:latin typeface="Arial"/>
                          <a:ea typeface="Arial"/>
                          <a:cs typeface="Arial"/>
                          <a:sym typeface="Arial"/>
                        </a:rPr>
                        <a:t>LATA</a:t>
                      </a:r>
                      <a:endParaRPr sz="1866" u="none" cap="none" strike="noStrike"/>
                    </a:p>
                  </a:txBody>
                  <a:tcPr marT="60975" marB="60975" marR="121925" marL="121925">
                    <a:lnL cap="flat" cmpd="sng" w="16925">
                      <a:solidFill>
                        <a:schemeClr val="dk1"/>
                      </a:solidFill>
                      <a:prstDash val="solid"/>
                      <a:round/>
                      <a:headEnd len="sm" w="sm" type="none"/>
                      <a:tailEnd len="sm" w="sm" type="none"/>
                    </a:lnL>
                    <a:lnR cap="flat" cmpd="sng" w="16925">
                      <a:solidFill>
                        <a:schemeClr val="dk1"/>
                      </a:solidFill>
                      <a:prstDash val="solid"/>
                      <a:round/>
                      <a:headEnd len="sm" w="sm" type="none"/>
                      <a:tailEnd len="sm" w="sm" type="none"/>
                    </a:lnR>
                    <a:lnT cap="flat" cmpd="sng" w="16925">
                      <a:solidFill>
                        <a:schemeClr val="dk1"/>
                      </a:solidFill>
                      <a:prstDash val="solid"/>
                      <a:round/>
                      <a:headEnd len="sm" w="sm" type="none"/>
                      <a:tailEnd len="sm" w="sm" type="none"/>
                    </a:lnT>
                    <a:lnB cap="flat" cmpd="sng" w="16925">
                      <a:solidFill>
                        <a:schemeClr val="dk1"/>
                      </a:solidFill>
                      <a:prstDash val="solid"/>
                      <a:round/>
                      <a:headEnd len="sm" w="sm" type="none"/>
                      <a:tailEnd len="sm" w="sm" type="none"/>
                    </a:lnB>
                  </a:tcPr>
                </a:tc>
              </a:tr>
            </a:tbl>
          </a:graphicData>
        </a:graphic>
      </p:graphicFrame>
      <p:graphicFrame>
        <p:nvGraphicFramePr>
          <p:cNvPr id="407" name="Google Shape;407;p38"/>
          <p:cNvGraphicFramePr/>
          <p:nvPr/>
        </p:nvGraphicFramePr>
        <p:xfrm>
          <a:off x="8812428" y="3164710"/>
          <a:ext cx="3000000" cy="3000000"/>
        </p:xfrm>
        <a:graphic>
          <a:graphicData uri="http://schemas.openxmlformats.org/drawingml/2006/table">
            <a:tbl>
              <a:tblPr bandRow="1" firstRow="1">
                <a:noFill/>
                <a:tableStyleId>{16E2512C-1266-4AFB-B68F-1219B0FFB034}</a:tableStyleId>
              </a:tblPr>
              <a:tblGrid>
                <a:gridCol w="2652325"/>
              </a:tblGrid>
              <a:tr h="494475">
                <a:tc>
                  <a:txBody>
                    <a:bodyPr/>
                    <a:lstStyle/>
                    <a:p>
                      <a:pPr indent="0" lvl="0" marL="0" marR="0" rtl="0" algn="ctr">
                        <a:lnSpc>
                          <a:spcPct val="100000"/>
                        </a:lnSpc>
                        <a:spcBef>
                          <a:spcPts val="0"/>
                        </a:spcBef>
                        <a:spcAft>
                          <a:spcPts val="0"/>
                        </a:spcAft>
                        <a:buClr>
                          <a:srgbClr val="000000"/>
                        </a:buClr>
                        <a:buSzPts val="2666"/>
                        <a:buFont typeface="Arial"/>
                        <a:buNone/>
                      </a:pPr>
                      <a:r>
                        <a:rPr b="0" lang="pt-BR" sz="2666" u="none" cap="none" strike="noStrike">
                          <a:solidFill>
                            <a:schemeClr val="dk1"/>
                          </a:solidFill>
                          <a:latin typeface="Arial"/>
                          <a:ea typeface="Arial"/>
                          <a:cs typeface="Arial"/>
                          <a:sym typeface="Arial"/>
                        </a:rPr>
                        <a:t>VILA</a:t>
                      </a:r>
                      <a:endParaRPr sz="1866" u="none" cap="none" strike="noStrike"/>
                    </a:p>
                  </a:txBody>
                  <a:tcPr marT="60975" marB="60975" marR="121925" marL="121925">
                    <a:lnL cap="flat" cmpd="sng" w="16925">
                      <a:solidFill>
                        <a:schemeClr val="dk1"/>
                      </a:solidFill>
                      <a:prstDash val="solid"/>
                      <a:round/>
                      <a:headEnd len="sm" w="sm" type="none"/>
                      <a:tailEnd len="sm" w="sm" type="none"/>
                    </a:lnL>
                    <a:lnR cap="flat" cmpd="sng" w="16925">
                      <a:solidFill>
                        <a:schemeClr val="dk1"/>
                      </a:solidFill>
                      <a:prstDash val="solid"/>
                      <a:round/>
                      <a:headEnd len="sm" w="sm" type="none"/>
                      <a:tailEnd len="sm" w="sm" type="none"/>
                    </a:lnR>
                    <a:lnT cap="flat" cmpd="sng" w="16925">
                      <a:solidFill>
                        <a:schemeClr val="dk1"/>
                      </a:solidFill>
                      <a:prstDash val="solid"/>
                      <a:round/>
                      <a:headEnd len="sm" w="sm" type="none"/>
                      <a:tailEnd len="sm" w="sm" type="none"/>
                    </a:lnT>
                    <a:lnB cap="flat" cmpd="sng" w="16925">
                      <a:solidFill>
                        <a:schemeClr val="dk1"/>
                      </a:solidFill>
                      <a:prstDash val="solid"/>
                      <a:round/>
                      <a:headEnd len="sm" w="sm" type="none"/>
                      <a:tailEnd len="sm" w="sm" type="none"/>
                    </a:lnB>
                  </a:tcPr>
                </a:tc>
              </a:tr>
              <a:tr h="494475">
                <a:tc>
                  <a:txBody>
                    <a:bodyPr/>
                    <a:lstStyle/>
                    <a:p>
                      <a:pPr indent="0" lvl="0" marL="0" marR="0" rtl="0" algn="ctr">
                        <a:lnSpc>
                          <a:spcPct val="100000"/>
                        </a:lnSpc>
                        <a:spcBef>
                          <a:spcPts val="0"/>
                        </a:spcBef>
                        <a:spcAft>
                          <a:spcPts val="0"/>
                        </a:spcAft>
                        <a:buClr>
                          <a:srgbClr val="000000"/>
                        </a:buClr>
                        <a:buSzPts val="2666"/>
                        <a:buFont typeface="Arial"/>
                        <a:buNone/>
                      </a:pPr>
                      <a:r>
                        <a:rPr b="0" lang="pt-BR" sz="2666" u="none" cap="none" strike="noStrike">
                          <a:solidFill>
                            <a:schemeClr val="dk1"/>
                          </a:solidFill>
                          <a:latin typeface="Arial"/>
                          <a:ea typeface="Arial"/>
                          <a:cs typeface="Arial"/>
                          <a:sym typeface="Arial"/>
                        </a:rPr>
                        <a:t>VACA</a:t>
                      </a:r>
                      <a:endParaRPr sz="1866" u="none" cap="none" strike="noStrike"/>
                    </a:p>
                  </a:txBody>
                  <a:tcPr marT="60975" marB="60975" marR="121925" marL="121925">
                    <a:lnL cap="flat" cmpd="sng" w="16925">
                      <a:solidFill>
                        <a:schemeClr val="dk1"/>
                      </a:solidFill>
                      <a:prstDash val="solid"/>
                      <a:round/>
                      <a:headEnd len="sm" w="sm" type="none"/>
                      <a:tailEnd len="sm" w="sm" type="none"/>
                    </a:lnL>
                    <a:lnR cap="flat" cmpd="sng" w="16925">
                      <a:solidFill>
                        <a:schemeClr val="dk1"/>
                      </a:solidFill>
                      <a:prstDash val="solid"/>
                      <a:round/>
                      <a:headEnd len="sm" w="sm" type="none"/>
                      <a:tailEnd len="sm" w="sm" type="none"/>
                    </a:lnR>
                    <a:lnT cap="flat" cmpd="sng" w="16925">
                      <a:solidFill>
                        <a:schemeClr val="dk1"/>
                      </a:solidFill>
                      <a:prstDash val="solid"/>
                      <a:round/>
                      <a:headEnd len="sm" w="sm" type="none"/>
                      <a:tailEnd len="sm" w="sm" type="none"/>
                    </a:lnT>
                    <a:lnB cap="flat" cmpd="sng" w="16925">
                      <a:solidFill>
                        <a:schemeClr val="dk1"/>
                      </a:solidFill>
                      <a:prstDash val="solid"/>
                      <a:round/>
                      <a:headEnd len="sm" w="sm" type="none"/>
                      <a:tailEnd len="sm" w="sm" type="none"/>
                    </a:lnB>
                  </a:tcPr>
                </a:tc>
              </a:tr>
              <a:tr h="494475">
                <a:tc>
                  <a:txBody>
                    <a:bodyPr/>
                    <a:lstStyle/>
                    <a:p>
                      <a:pPr indent="0" lvl="0" marL="0" marR="0" rtl="0" algn="ctr">
                        <a:lnSpc>
                          <a:spcPct val="100000"/>
                        </a:lnSpc>
                        <a:spcBef>
                          <a:spcPts val="0"/>
                        </a:spcBef>
                        <a:spcAft>
                          <a:spcPts val="0"/>
                        </a:spcAft>
                        <a:buClr>
                          <a:srgbClr val="000000"/>
                        </a:buClr>
                        <a:buSzPts val="2666"/>
                        <a:buFont typeface="Arial"/>
                        <a:buNone/>
                      </a:pPr>
                      <a:r>
                        <a:rPr b="0" lang="pt-BR" sz="2666" u="none" cap="none" strike="noStrike">
                          <a:solidFill>
                            <a:schemeClr val="dk1"/>
                          </a:solidFill>
                          <a:latin typeface="Arial"/>
                          <a:ea typeface="Arial"/>
                          <a:cs typeface="Arial"/>
                          <a:sym typeface="Arial"/>
                        </a:rPr>
                        <a:t>VELA</a:t>
                      </a:r>
                      <a:endParaRPr sz="1866" u="none" cap="none" strike="noStrike"/>
                    </a:p>
                  </a:txBody>
                  <a:tcPr marT="60975" marB="60975" marR="121925" marL="121925">
                    <a:lnL cap="flat" cmpd="sng" w="16925">
                      <a:solidFill>
                        <a:schemeClr val="dk1"/>
                      </a:solidFill>
                      <a:prstDash val="solid"/>
                      <a:round/>
                      <a:headEnd len="sm" w="sm" type="none"/>
                      <a:tailEnd len="sm" w="sm" type="none"/>
                    </a:lnL>
                    <a:lnR cap="flat" cmpd="sng" w="16925">
                      <a:solidFill>
                        <a:schemeClr val="dk1"/>
                      </a:solidFill>
                      <a:prstDash val="solid"/>
                      <a:round/>
                      <a:headEnd len="sm" w="sm" type="none"/>
                      <a:tailEnd len="sm" w="sm" type="none"/>
                    </a:lnR>
                    <a:lnT cap="flat" cmpd="sng" w="16925">
                      <a:solidFill>
                        <a:schemeClr val="dk1"/>
                      </a:solidFill>
                      <a:prstDash val="solid"/>
                      <a:round/>
                      <a:headEnd len="sm" w="sm" type="none"/>
                      <a:tailEnd len="sm" w="sm" type="none"/>
                    </a:lnT>
                    <a:lnB cap="flat" cmpd="sng" w="16925">
                      <a:solidFill>
                        <a:schemeClr val="dk1"/>
                      </a:solidFill>
                      <a:prstDash val="solid"/>
                      <a:round/>
                      <a:headEnd len="sm" w="sm" type="none"/>
                      <a:tailEnd len="sm" w="sm" type="none"/>
                    </a:lnB>
                  </a:tcPr>
                </a:tc>
              </a:tr>
            </a:tbl>
          </a:graphicData>
        </a:graphic>
      </p:graphicFrame>
      <p:pic>
        <p:nvPicPr>
          <p:cNvPr id="408" name="Google Shape;408;p38"/>
          <p:cNvPicPr preferRelativeResize="0"/>
          <p:nvPr/>
        </p:nvPicPr>
        <p:blipFill rotWithShape="1">
          <a:blip r:embed="rId3">
            <a:alphaModFix/>
          </a:blip>
          <a:srcRect b="0" l="0" r="0" t="0"/>
          <a:stretch/>
        </p:blipFill>
        <p:spPr>
          <a:xfrm>
            <a:off x="727247" y="2423586"/>
            <a:ext cx="1233474" cy="2571245"/>
          </a:xfrm>
          <a:prstGeom prst="rect">
            <a:avLst/>
          </a:prstGeom>
          <a:noFill/>
          <a:ln>
            <a:noFill/>
          </a:ln>
        </p:spPr>
      </p:pic>
      <p:pic>
        <p:nvPicPr>
          <p:cNvPr id="409" name="Google Shape;409;p38"/>
          <p:cNvPicPr preferRelativeResize="0"/>
          <p:nvPr/>
        </p:nvPicPr>
        <p:blipFill rotWithShape="1">
          <a:blip r:embed="rId4">
            <a:alphaModFix/>
          </a:blip>
          <a:srcRect b="0" l="0" r="0" t="0"/>
          <a:stretch/>
        </p:blipFill>
        <p:spPr>
          <a:xfrm flipH="1">
            <a:off x="6470548" y="3057751"/>
            <a:ext cx="1902949" cy="1788837"/>
          </a:xfrm>
          <a:prstGeom prst="rect">
            <a:avLst/>
          </a:prstGeom>
          <a:noFill/>
          <a:ln>
            <a:noFill/>
          </a:ln>
        </p:spPr>
      </p:pic>
      <p:grpSp>
        <p:nvGrpSpPr>
          <p:cNvPr id="410" name="Google Shape;410;p38"/>
          <p:cNvGrpSpPr/>
          <p:nvPr/>
        </p:nvGrpSpPr>
        <p:grpSpPr>
          <a:xfrm>
            <a:off x="9098537" y="339559"/>
            <a:ext cx="2453470" cy="447532"/>
            <a:chOff x="305605" y="2234344"/>
            <a:chExt cx="2453470" cy="447532"/>
          </a:xfrm>
        </p:grpSpPr>
        <p:sp>
          <p:nvSpPr>
            <p:cNvPr id="411" name="Google Shape;411;p38"/>
            <p:cNvSpPr/>
            <p:nvPr/>
          </p:nvSpPr>
          <p:spPr>
            <a:xfrm>
              <a:off x="428150" y="2362131"/>
              <a:ext cx="2330925" cy="302955"/>
            </a:xfrm>
            <a:prstGeom prst="roundRect">
              <a:avLst>
                <a:gd fmla="val 50000" name="adj"/>
              </a:avLst>
            </a:prstGeom>
            <a:solidFill>
              <a:srgbClr val="BD68C1"/>
            </a:solidFill>
            <a:ln cap="flat" cmpd="sng" w="19050">
              <a:solidFill>
                <a:srgbClr val="A839AD"/>
              </a:solidFill>
              <a:prstDash val="solid"/>
              <a:round/>
              <a:headEnd len="sm" w="sm" type="none"/>
              <a:tailEnd len="sm" w="sm" type="none"/>
            </a:ln>
          </p:spPr>
          <p:txBody>
            <a:bodyPr anchorCtr="0" anchor="t" bIns="0" lIns="72000" spcFirstLastPara="1" rIns="108000" wrap="square" tIns="0">
              <a:noAutofit/>
            </a:bodyPr>
            <a:lstStyle/>
            <a:p>
              <a:pPr indent="0" lvl="0" marL="0" marR="0" rtl="0" algn="r">
                <a:lnSpc>
                  <a:spcPct val="100000"/>
                </a:lnSpc>
                <a:spcBef>
                  <a:spcPts val="0"/>
                </a:spcBef>
                <a:spcAft>
                  <a:spcPts val="0"/>
                </a:spcAft>
                <a:buNone/>
              </a:pPr>
              <a:r>
                <a:rPr b="1" i="0" lang="pt-BR" sz="1400" u="none" cap="none" strike="noStrike">
                  <a:solidFill>
                    <a:schemeClr val="lt1"/>
                  </a:solidFill>
                  <a:latin typeface="Grandstander"/>
                  <a:ea typeface="Grandstander"/>
                  <a:cs typeface="Grandstander"/>
                  <a:sym typeface="Grandstander"/>
                </a:rPr>
                <a:t>LEITURA INDEPENDENTE</a:t>
              </a:r>
              <a:endParaRPr/>
            </a:p>
          </p:txBody>
        </p:sp>
        <p:pic>
          <p:nvPicPr>
            <p:cNvPr id="412" name="Google Shape;412;p38"/>
            <p:cNvPicPr preferRelativeResize="0"/>
            <p:nvPr/>
          </p:nvPicPr>
          <p:blipFill rotWithShape="1">
            <a:blip r:embed="rId5">
              <a:alphaModFix/>
            </a:blip>
            <a:srcRect b="0" l="0" r="0" t="0"/>
            <a:stretch/>
          </p:blipFill>
          <p:spPr>
            <a:xfrm>
              <a:off x="305605" y="2234344"/>
              <a:ext cx="463516" cy="447532"/>
            </a:xfrm>
            <a:prstGeom prst="rect">
              <a:avLst/>
            </a:prstGeom>
            <a:noFill/>
            <a:ln>
              <a:noFill/>
            </a:ln>
          </p:spPr>
        </p:pic>
      </p:gr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6" name="Shape 416"/>
        <p:cNvGrpSpPr/>
        <p:nvPr/>
      </p:nvGrpSpPr>
      <p:grpSpPr>
        <a:xfrm>
          <a:off x="0" y="0"/>
          <a:ext cx="0" cy="0"/>
          <a:chOff x="0" y="0"/>
          <a:chExt cx="0" cy="0"/>
        </a:xfrm>
      </p:grpSpPr>
      <p:sp>
        <p:nvSpPr>
          <p:cNvPr id="417" name="Google Shape;417;p39"/>
          <p:cNvSpPr txBox="1"/>
          <p:nvPr/>
        </p:nvSpPr>
        <p:spPr>
          <a:xfrm>
            <a:off x="456709" y="1272402"/>
            <a:ext cx="11332200" cy="533400"/>
          </a:xfrm>
          <a:prstGeom prst="rect">
            <a:avLst/>
          </a:prstGeom>
          <a:noFill/>
          <a:ln>
            <a:noFill/>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Clr>
                <a:srgbClr val="000000"/>
              </a:buClr>
              <a:buSzPts val="2600"/>
              <a:buFont typeface="Arial"/>
              <a:buNone/>
            </a:pPr>
            <a:r>
              <a:rPr b="1" i="0" lang="pt-BR" sz="2600" u="none" cap="none" strike="noStrike">
                <a:solidFill>
                  <a:srgbClr val="7030A0"/>
                </a:solidFill>
                <a:latin typeface="Arial"/>
                <a:ea typeface="Arial"/>
                <a:cs typeface="Arial"/>
                <a:sym typeface="Arial"/>
              </a:rPr>
              <a:t>10. </a:t>
            </a:r>
            <a:r>
              <a:rPr b="0" i="0" lang="pt-BR" sz="2600" u="none" cap="none" strike="noStrike">
                <a:solidFill>
                  <a:srgbClr val="231F20"/>
                </a:solidFill>
                <a:latin typeface="Arial"/>
                <a:ea typeface="Arial"/>
                <a:cs typeface="Arial"/>
                <a:sym typeface="Arial"/>
              </a:rPr>
              <a:t>LIGUE AS IMAGENS AOS SEUS RESPECTIVOS NOMES.</a:t>
            </a:r>
            <a:endParaRPr b="0" i="0" sz="2600" u="none" cap="none" strike="noStrike">
              <a:solidFill>
                <a:srgbClr val="000000"/>
              </a:solidFill>
              <a:latin typeface="Arial"/>
              <a:ea typeface="Arial"/>
              <a:cs typeface="Arial"/>
              <a:sym typeface="Arial"/>
            </a:endParaRPr>
          </a:p>
        </p:txBody>
      </p:sp>
      <p:graphicFrame>
        <p:nvGraphicFramePr>
          <p:cNvPr id="418" name="Google Shape;418;p39"/>
          <p:cNvGraphicFramePr/>
          <p:nvPr/>
        </p:nvGraphicFramePr>
        <p:xfrm>
          <a:off x="3035118" y="3057751"/>
          <a:ext cx="3000000" cy="3000000"/>
        </p:xfrm>
        <a:graphic>
          <a:graphicData uri="http://schemas.openxmlformats.org/drawingml/2006/table">
            <a:tbl>
              <a:tblPr bandRow="1" firstRow="1">
                <a:noFill/>
                <a:tableStyleId>{16E2512C-1266-4AFB-B68F-1219B0FFB034}</a:tableStyleId>
              </a:tblPr>
              <a:tblGrid>
                <a:gridCol w="2652325"/>
              </a:tblGrid>
              <a:tr h="494475">
                <a:tc>
                  <a:txBody>
                    <a:bodyPr/>
                    <a:lstStyle/>
                    <a:p>
                      <a:pPr indent="0" lvl="0" marL="0" marR="0" rtl="0" algn="ctr">
                        <a:lnSpc>
                          <a:spcPct val="100000"/>
                        </a:lnSpc>
                        <a:spcBef>
                          <a:spcPts val="0"/>
                        </a:spcBef>
                        <a:spcAft>
                          <a:spcPts val="0"/>
                        </a:spcAft>
                        <a:buClr>
                          <a:srgbClr val="000000"/>
                        </a:buClr>
                        <a:buSzPts val="2666"/>
                        <a:buFont typeface="Arial"/>
                        <a:buNone/>
                      </a:pPr>
                      <a:r>
                        <a:rPr b="0" lang="pt-BR" sz="2666" u="none" cap="none" strike="noStrike">
                          <a:solidFill>
                            <a:schemeClr val="dk1"/>
                          </a:solidFill>
                          <a:latin typeface="Arial"/>
                          <a:ea typeface="Arial"/>
                          <a:cs typeface="Arial"/>
                          <a:sym typeface="Arial"/>
                        </a:rPr>
                        <a:t>LOJA</a:t>
                      </a:r>
                      <a:endParaRPr sz="1866" u="none" cap="none" strike="noStrike"/>
                    </a:p>
                  </a:txBody>
                  <a:tcPr marT="60975" marB="60975" marR="121925" marL="121925">
                    <a:lnL cap="flat" cmpd="sng" w="16925">
                      <a:solidFill>
                        <a:schemeClr val="dk1"/>
                      </a:solidFill>
                      <a:prstDash val="solid"/>
                      <a:round/>
                      <a:headEnd len="sm" w="sm" type="none"/>
                      <a:tailEnd len="sm" w="sm" type="none"/>
                    </a:lnL>
                    <a:lnR cap="flat" cmpd="sng" w="16925">
                      <a:solidFill>
                        <a:schemeClr val="dk1"/>
                      </a:solidFill>
                      <a:prstDash val="solid"/>
                      <a:round/>
                      <a:headEnd len="sm" w="sm" type="none"/>
                      <a:tailEnd len="sm" w="sm" type="none"/>
                    </a:lnR>
                    <a:lnT cap="flat" cmpd="sng" w="16925">
                      <a:solidFill>
                        <a:schemeClr val="dk1"/>
                      </a:solidFill>
                      <a:prstDash val="solid"/>
                      <a:round/>
                      <a:headEnd len="sm" w="sm" type="none"/>
                      <a:tailEnd len="sm" w="sm" type="none"/>
                    </a:lnT>
                    <a:lnB cap="flat" cmpd="sng" w="16925">
                      <a:solidFill>
                        <a:schemeClr val="dk1"/>
                      </a:solidFill>
                      <a:prstDash val="solid"/>
                      <a:round/>
                      <a:headEnd len="sm" w="sm" type="none"/>
                      <a:tailEnd len="sm" w="sm" type="none"/>
                    </a:lnB>
                  </a:tcPr>
                </a:tc>
              </a:tr>
              <a:tr h="494475">
                <a:tc>
                  <a:txBody>
                    <a:bodyPr/>
                    <a:lstStyle/>
                    <a:p>
                      <a:pPr indent="0" lvl="0" marL="0" marR="0" rtl="0" algn="ctr">
                        <a:lnSpc>
                          <a:spcPct val="100000"/>
                        </a:lnSpc>
                        <a:spcBef>
                          <a:spcPts val="0"/>
                        </a:spcBef>
                        <a:spcAft>
                          <a:spcPts val="0"/>
                        </a:spcAft>
                        <a:buClr>
                          <a:srgbClr val="000000"/>
                        </a:buClr>
                        <a:buSzPts val="2666"/>
                        <a:buFont typeface="Arial"/>
                        <a:buNone/>
                      </a:pPr>
                      <a:r>
                        <a:rPr b="0" lang="pt-BR" sz="2666" u="none" cap="none" strike="noStrike">
                          <a:solidFill>
                            <a:schemeClr val="dk1"/>
                          </a:solidFill>
                          <a:latin typeface="Arial"/>
                          <a:ea typeface="Arial"/>
                          <a:cs typeface="Arial"/>
                          <a:sym typeface="Arial"/>
                        </a:rPr>
                        <a:t>LIXO</a:t>
                      </a:r>
                      <a:endParaRPr sz="1866" u="none" cap="none" strike="noStrike"/>
                    </a:p>
                  </a:txBody>
                  <a:tcPr marT="60975" marB="60975" marR="121925" marL="121925">
                    <a:lnL cap="flat" cmpd="sng" w="16925">
                      <a:solidFill>
                        <a:schemeClr val="dk1"/>
                      </a:solidFill>
                      <a:prstDash val="solid"/>
                      <a:round/>
                      <a:headEnd len="sm" w="sm" type="none"/>
                      <a:tailEnd len="sm" w="sm" type="none"/>
                    </a:lnL>
                    <a:lnR cap="flat" cmpd="sng" w="16925">
                      <a:solidFill>
                        <a:schemeClr val="dk1"/>
                      </a:solidFill>
                      <a:prstDash val="solid"/>
                      <a:round/>
                      <a:headEnd len="sm" w="sm" type="none"/>
                      <a:tailEnd len="sm" w="sm" type="none"/>
                    </a:lnR>
                    <a:lnT cap="flat" cmpd="sng" w="16925">
                      <a:solidFill>
                        <a:schemeClr val="dk1"/>
                      </a:solidFill>
                      <a:prstDash val="solid"/>
                      <a:round/>
                      <a:headEnd len="sm" w="sm" type="none"/>
                      <a:tailEnd len="sm" w="sm" type="none"/>
                    </a:lnT>
                    <a:lnB cap="flat" cmpd="sng" w="16925">
                      <a:solidFill>
                        <a:schemeClr val="dk1"/>
                      </a:solidFill>
                      <a:prstDash val="solid"/>
                      <a:round/>
                      <a:headEnd len="sm" w="sm" type="none"/>
                      <a:tailEnd len="sm" w="sm" type="none"/>
                    </a:lnB>
                  </a:tcPr>
                </a:tc>
              </a:tr>
              <a:tr h="494475">
                <a:tc>
                  <a:txBody>
                    <a:bodyPr/>
                    <a:lstStyle/>
                    <a:p>
                      <a:pPr indent="0" lvl="0" marL="0" marR="0" rtl="0" algn="ctr">
                        <a:lnSpc>
                          <a:spcPct val="100000"/>
                        </a:lnSpc>
                        <a:spcBef>
                          <a:spcPts val="0"/>
                        </a:spcBef>
                        <a:spcAft>
                          <a:spcPts val="0"/>
                        </a:spcAft>
                        <a:buClr>
                          <a:srgbClr val="000000"/>
                        </a:buClr>
                        <a:buSzPts val="2666"/>
                        <a:buFont typeface="Arial"/>
                        <a:buNone/>
                      </a:pPr>
                      <a:r>
                        <a:rPr b="0" lang="pt-BR" sz="2666" u="none" cap="none" strike="noStrike">
                          <a:solidFill>
                            <a:schemeClr val="dk1"/>
                          </a:solidFill>
                          <a:latin typeface="Arial"/>
                          <a:ea typeface="Arial"/>
                          <a:cs typeface="Arial"/>
                          <a:sym typeface="Arial"/>
                        </a:rPr>
                        <a:t>LATA</a:t>
                      </a:r>
                      <a:endParaRPr sz="1866" u="none" cap="none" strike="noStrike"/>
                    </a:p>
                  </a:txBody>
                  <a:tcPr marT="60975" marB="60975" marR="121925" marL="121925">
                    <a:lnL cap="flat" cmpd="sng" w="16925">
                      <a:solidFill>
                        <a:schemeClr val="dk1"/>
                      </a:solidFill>
                      <a:prstDash val="solid"/>
                      <a:round/>
                      <a:headEnd len="sm" w="sm" type="none"/>
                      <a:tailEnd len="sm" w="sm" type="none"/>
                    </a:lnL>
                    <a:lnR cap="flat" cmpd="sng" w="16925">
                      <a:solidFill>
                        <a:schemeClr val="dk1"/>
                      </a:solidFill>
                      <a:prstDash val="solid"/>
                      <a:round/>
                      <a:headEnd len="sm" w="sm" type="none"/>
                      <a:tailEnd len="sm" w="sm" type="none"/>
                    </a:lnR>
                    <a:lnT cap="flat" cmpd="sng" w="16925">
                      <a:solidFill>
                        <a:schemeClr val="dk1"/>
                      </a:solidFill>
                      <a:prstDash val="solid"/>
                      <a:round/>
                      <a:headEnd len="sm" w="sm" type="none"/>
                      <a:tailEnd len="sm" w="sm" type="none"/>
                    </a:lnT>
                    <a:lnB cap="flat" cmpd="sng" w="16925">
                      <a:solidFill>
                        <a:schemeClr val="dk1"/>
                      </a:solidFill>
                      <a:prstDash val="solid"/>
                      <a:round/>
                      <a:headEnd len="sm" w="sm" type="none"/>
                      <a:tailEnd len="sm" w="sm" type="none"/>
                    </a:lnB>
                  </a:tcPr>
                </a:tc>
              </a:tr>
            </a:tbl>
          </a:graphicData>
        </a:graphic>
      </p:graphicFrame>
      <p:graphicFrame>
        <p:nvGraphicFramePr>
          <p:cNvPr id="419" name="Google Shape;419;p39"/>
          <p:cNvGraphicFramePr/>
          <p:nvPr/>
        </p:nvGraphicFramePr>
        <p:xfrm>
          <a:off x="8812428" y="3164710"/>
          <a:ext cx="3000000" cy="3000000"/>
        </p:xfrm>
        <a:graphic>
          <a:graphicData uri="http://schemas.openxmlformats.org/drawingml/2006/table">
            <a:tbl>
              <a:tblPr bandRow="1" firstRow="1">
                <a:noFill/>
                <a:tableStyleId>{16E2512C-1266-4AFB-B68F-1219B0FFB034}</a:tableStyleId>
              </a:tblPr>
              <a:tblGrid>
                <a:gridCol w="2652325"/>
              </a:tblGrid>
              <a:tr h="494475">
                <a:tc>
                  <a:txBody>
                    <a:bodyPr/>
                    <a:lstStyle/>
                    <a:p>
                      <a:pPr indent="0" lvl="0" marL="0" marR="0" rtl="0" algn="ctr">
                        <a:lnSpc>
                          <a:spcPct val="100000"/>
                        </a:lnSpc>
                        <a:spcBef>
                          <a:spcPts val="0"/>
                        </a:spcBef>
                        <a:spcAft>
                          <a:spcPts val="0"/>
                        </a:spcAft>
                        <a:buClr>
                          <a:srgbClr val="000000"/>
                        </a:buClr>
                        <a:buSzPts val="2666"/>
                        <a:buFont typeface="Arial"/>
                        <a:buNone/>
                      </a:pPr>
                      <a:r>
                        <a:rPr b="0" lang="pt-BR" sz="2666" u="none" cap="none" strike="noStrike">
                          <a:solidFill>
                            <a:schemeClr val="dk1"/>
                          </a:solidFill>
                          <a:latin typeface="Arial"/>
                          <a:ea typeface="Arial"/>
                          <a:cs typeface="Arial"/>
                          <a:sym typeface="Arial"/>
                        </a:rPr>
                        <a:t>VILA</a:t>
                      </a:r>
                      <a:endParaRPr sz="1866" u="none" cap="none" strike="noStrike"/>
                    </a:p>
                  </a:txBody>
                  <a:tcPr marT="60975" marB="60975" marR="121925" marL="121925">
                    <a:lnL cap="flat" cmpd="sng" w="16925">
                      <a:solidFill>
                        <a:schemeClr val="dk1"/>
                      </a:solidFill>
                      <a:prstDash val="solid"/>
                      <a:round/>
                      <a:headEnd len="sm" w="sm" type="none"/>
                      <a:tailEnd len="sm" w="sm" type="none"/>
                    </a:lnL>
                    <a:lnR cap="flat" cmpd="sng" w="16925">
                      <a:solidFill>
                        <a:schemeClr val="dk1"/>
                      </a:solidFill>
                      <a:prstDash val="solid"/>
                      <a:round/>
                      <a:headEnd len="sm" w="sm" type="none"/>
                      <a:tailEnd len="sm" w="sm" type="none"/>
                    </a:lnR>
                    <a:lnT cap="flat" cmpd="sng" w="16925">
                      <a:solidFill>
                        <a:schemeClr val="dk1"/>
                      </a:solidFill>
                      <a:prstDash val="solid"/>
                      <a:round/>
                      <a:headEnd len="sm" w="sm" type="none"/>
                      <a:tailEnd len="sm" w="sm" type="none"/>
                    </a:lnT>
                    <a:lnB cap="flat" cmpd="sng" w="16925">
                      <a:solidFill>
                        <a:schemeClr val="dk1"/>
                      </a:solidFill>
                      <a:prstDash val="solid"/>
                      <a:round/>
                      <a:headEnd len="sm" w="sm" type="none"/>
                      <a:tailEnd len="sm" w="sm" type="none"/>
                    </a:lnB>
                  </a:tcPr>
                </a:tc>
              </a:tr>
              <a:tr h="494475">
                <a:tc>
                  <a:txBody>
                    <a:bodyPr/>
                    <a:lstStyle/>
                    <a:p>
                      <a:pPr indent="0" lvl="0" marL="0" marR="0" rtl="0" algn="ctr">
                        <a:lnSpc>
                          <a:spcPct val="100000"/>
                        </a:lnSpc>
                        <a:spcBef>
                          <a:spcPts val="0"/>
                        </a:spcBef>
                        <a:spcAft>
                          <a:spcPts val="0"/>
                        </a:spcAft>
                        <a:buClr>
                          <a:srgbClr val="000000"/>
                        </a:buClr>
                        <a:buSzPts val="2666"/>
                        <a:buFont typeface="Arial"/>
                        <a:buNone/>
                      </a:pPr>
                      <a:r>
                        <a:rPr b="0" lang="pt-BR" sz="2666" u="none" cap="none" strike="noStrike">
                          <a:solidFill>
                            <a:schemeClr val="dk1"/>
                          </a:solidFill>
                          <a:latin typeface="Arial"/>
                          <a:ea typeface="Arial"/>
                          <a:cs typeface="Arial"/>
                          <a:sym typeface="Arial"/>
                        </a:rPr>
                        <a:t>VACA</a:t>
                      </a:r>
                      <a:endParaRPr sz="1866" u="none" cap="none" strike="noStrike"/>
                    </a:p>
                  </a:txBody>
                  <a:tcPr marT="60975" marB="60975" marR="121925" marL="121925">
                    <a:lnL cap="flat" cmpd="sng" w="16925">
                      <a:solidFill>
                        <a:schemeClr val="dk1"/>
                      </a:solidFill>
                      <a:prstDash val="solid"/>
                      <a:round/>
                      <a:headEnd len="sm" w="sm" type="none"/>
                      <a:tailEnd len="sm" w="sm" type="none"/>
                    </a:lnL>
                    <a:lnR cap="flat" cmpd="sng" w="16925">
                      <a:solidFill>
                        <a:schemeClr val="dk1"/>
                      </a:solidFill>
                      <a:prstDash val="solid"/>
                      <a:round/>
                      <a:headEnd len="sm" w="sm" type="none"/>
                      <a:tailEnd len="sm" w="sm" type="none"/>
                    </a:lnR>
                    <a:lnT cap="flat" cmpd="sng" w="16925">
                      <a:solidFill>
                        <a:schemeClr val="dk1"/>
                      </a:solidFill>
                      <a:prstDash val="solid"/>
                      <a:round/>
                      <a:headEnd len="sm" w="sm" type="none"/>
                      <a:tailEnd len="sm" w="sm" type="none"/>
                    </a:lnT>
                    <a:lnB cap="flat" cmpd="sng" w="16925">
                      <a:solidFill>
                        <a:schemeClr val="dk1"/>
                      </a:solidFill>
                      <a:prstDash val="solid"/>
                      <a:round/>
                      <a:headEnd len="sm" w="sm" type="none"/>
                      <a:tailEnd len="sm" w="sm" type="none"/>
                    </a:lnB>
                  </a:tcPr>
                </a:tc>
              </a:tr>
              <a:tr h="494475">
                <a:tc>
                  <a:txBody>
                    <a:bodyPr/>
                    <a:lstStyle/>
                    <a:p>
                      <a:pPr indent="0" lvl="0" marL="0" marR="0" rtl="0" algn="ctr">
                        <a:lnSpc>
                          <a:spcPct val="100000"/>
                        </a:lnSpc>
                        <a:spcBef>
                          <a:spcPts val="0"/>
                        </a:spcBef>
                        <a:spcAft>
                          <a:spcPts val="0"/>
                        </a:spcAft>
                        <a:buClr>
                          <a:srgbClr val="000000"/>
                        </a:buClr>
                        <a:buSzPts val="2666"/>
                        <a:buFont typeface="Arial"/>
                        <a:buNone/>
                      </a:pPr>
                      <a:r>
                        <a:rPr b="0" lang="pt-BR" sz="2666" u="none" cap="none" strike="noStrike">
                          <a:solidFill>
                            <a:schemeClr val="dk1"/>
                          </a:solidFill>
                          <a:latin typeface="Arial"/>
                          <a:ea typeface="Arial"/>
                          <a:cs typeface="Arial"/>
                          <a:sym typeface="Arial"/>
                        </a:rPr>
                        <a:t>VELA</a:t>
                      </a:r>
                      <a:endParaRPr sz="1866" u="none" cap="none" strike="noStrike"/>
                    </a:p>
                  </a:txBody>
                  <a:tcPr marT="60975" marB="60975" marR="121925" marL="121925">
                    <a:lnL cap="flat" cmpd="sng" w="16925">
                      <a:solidFill>
                        <a:schemeClr val="dk1"/>
                      </a:solidFill>
                      <a:prstDash val="solid"/>
                      <a:round/>
                      <a:headEnd len="sm" w="sm" type="none"/>
                      <a:tailEnd len="sm" w="sm" type="none"/>
                    </a:lnL>
                    <a:lnR cap="flat" cmpd="sng" w="16925">
                      <a:solidFill>
                        <a:schemeClr val="dk1"/>
                      </a:solidFill>
                      <a:prstDash val="solid"/>
                      <a:round/>
                      <a:headEnd len="sm" w="sm" type="none"/>
                      <a:tailEnd len="sm" w="sm" type="none"/>
                    </a:lnR>
                    <a:lnT cap="flat" cmpd="sng" w="16925">
                      <a:solidFill>
                        <a:schemeClr val="dk1"/>
                      </a:solidFill>
                      <a:prstDash val="solid"/>
                      <a:round/>
                      <a:headEnd len="sm" w="sm" type="none"/>
                      <a:tailEnd len="sm" w="sm" type="none"/>
                    </a:lnT>
                    <a:lnB cap="flat" cmpd="sng" w="16925">
                      <a:solidFill>
                        <a:schemeClr val="dk1"/>
                      </a:solidFill>
                      <a:prstDash val="solid"/>
                      <a:round/>
                      <a:headEnd len="sm" w="sm" type="none"/>
                      <a:tailEnd len="sm" w="sm" type="none"/>
                    </a:lnB>
                  </a:tcPr>
                </a:tc>
              </a:tr>
            </a:tbl>
          </a:graphicData>
        </a:graphic>
      </p:graphicFrame>
      <p:cxnSp>
        <p:nvCxnSpPr>
          <p:cNvPr id="420" name="Google Shape;420;p39"/>
          <p:cNvCxnSpPr/>
          <p:nvPr/>
        </p:nvCxnSpPr>
        <p:spPr>
          <a:xfrm flipH="1" rot="10800000">
            <a:off x="1778775" y="4391611"/>
            <a:ext cx="1256400" cy="251100"/>
          </a:xfrm>
          <a:prstGeom prst="straightConnector1">
            <a:avLst/>
          </a:prstGeom>
          <a:noFill/>
          <a:ln cap="flat" cmpd="sng" w="50800">
            <a:solidFill>
              <a:srgbClr val="7030A0"/>
            </a:solidFill>
            <a:prstDash val="solid"/>
            <a:round/>
            <a:headEnd len="sm" w="sm" type="none"/>
            <a:tailEnd len="sm" w="sm" type="none"/>
          </a:ln>
        </p:spPr>
      </p:cxnSp>
      <p:cxnSp>
        <p:nvCxnSpPr>
          <p:cNvPr id="421" name="Google Shape;421;p39"/>
          <p:cNvCxnSpPr/>
          <p:nvPr/>
        </p:nvCxnSpPr>
        <p:spPr>
          <a:xfrm>
            <a:off x="7658415" y="3957190"/>
            <a:ext cx="1154100" cy="0"/>
          </a:xfrm>
          <a:prstGeom prst="straightConnector1">
            <a:avLst/>
          </a:prstGeom>
          <a:noFill/>
          <a:ln cap="flat" cmpd="sng" w="50800">
            <a:solidFill>
              <a:srgbClr val="7030A0"/>
            </a:solidFill>
            <a:prstDash val="solid"/>
            <a:round/>
            <a:headEnd len="sm" w="sm" type="none"/>
            <a:tailEnd len="sm" w="sm" type="none"/>
          </a:ln>
        </p:spPr>
      </p:cxnSp>
      <p:pic>
        <p:nvPicPr>
          <p:cNvPr id="422" name="Google Shape;422;p39"/>
          <p:cNvPicPr preferRelativeResize="0"/>
          <p:nvPr/>
        </p:nvPicPr>
        <p:blipFill rotWithShape="1">
          <a:blip r:embed="rId3">
            <a:alphaModFix/>
          </a:blip>
          <a:srcRect b="0" l="0" r="0" t="0"/>
          <a:stretch/>
        </p:blipFill>
        <p:spPr>
          <a:xfrm>
            <a:off x="727247" y="2423586"/>
            <a:ext cx="1233474" cy="2571245"/>
          </a:xfrm>
          <a:prstGeom prst="rect">
            <a:avLst/>
          </a:prstGeom>
          <a:noFill/>
          <a:ln>
            <a:noFill/>
          </a:ln>
        </p:spPr>
      </p:pic>
      <p:pic>
        <p:nvPicPr>
          <p:cNvPr id="423" name="Google Shape;423;p39"/>
          <p:cNvPicPr preferRelativeResize="0"/>
          <p:nvPr/>
        </p:nvPicPr>
        <p:blipFill rotWithShape="1">
          <a:blip r:embed="rId4">
            <a:alphaModFix/>
          </a:blip>
          <a:srcRect b="0" l="0" r="0" t="0"/>
          <a:stretch/>
        </p:blipFill>
        <p:spPr>
          <a:xfrm flipH="1">
            <a:off x="6470548" y="3057751"/>
            <a:ext cx="1902949" cy="1788837"/>
          </a:xfrm>
          <a:prstGeom prst="rect">
            <a:avLst/>
          </a:prstGeom>
          <a:noFill/>
          <a:ln>
            <a:noFill/>
          </a:ln>
        </p:spPr>
      </p:pic>
      <p:grpSp>
        <p:nvGrpSpPr>
          <p:cNvPr id="424" name="Google Shape;424;p39"/>
          <p:cNvGrpSpPr/>
          <p:nvPr/>
        </p:nvGrpSpPr>
        <p:grpSpPr>
          <a:xfrm>
            <a:off x="9098537" y="339559"/>
            <a:ext cx="2453470" cy="447532"/>
            <a:chOff x="305605" y="2234344"/>
            <a:chExt cx="2453470" cy="447532"/>
          </a:xfrm>
        </p:grpSpPr>
        <p:sp>
          <p:nvSpPr>
            <p:cNvPr id="425" name="Google Shape;425;p39"/>
            <p:cNvSpPr/>
            <p:nvPr/>
          </p:nvSpPr>
          <p:spPr>
            <a:xfrm>
              <a:off x="428150" y="2362131"/>
              <a:ext cx="2330925" cy="302955"/>
            </a:xfrm>
            <a:prstGeom prst="roundRect">
              <a:avLst>
                <a:gd fmla="val 50000" name="adj"/>
              </a:avLst>
            </a:prstGeom>
            <a:solidFill>
              <a:srgbClr val="BD68C1"/>
            </a:solidFill>
            <a:ln cap="flat" cmpd="sng" w="19050">
              <a:solidFill>
                <a:srgbClr val="A839AD"/>
              </a:solidFill>
              <a:prstDash val="solid"/>
              <a:round/>
              <a:headEnd len="sm" w="sm" type="none"/>
              <a:tailEnd len="sm" w="sm" type="none"/>
            </a:ln>
          </p:spPr>
          <p:txBody>
            <a:bodyPr anchorCtr="0" anchor="t" bIns="0" lIns="72000" spcFirstLastPara="1" rIns="108000" wrap="square" tIns="0">
              <a:noAutofit/>
            </a:bodyPr>
            <a:lstStyle/>
            <a:p>
              <a:pPr indent="0" lvl="0" marL="0" marR="0" rtl="0" algn="r">
                <a:lnSpc>
                  <a:spcPct val="100000"/>
                </a:lnSpc>
                <a:spcBef>
                  <a:spcPts val="0"/>
                </a:spcBef>
                <a:spcAft>
                  <a:spcPts val="0"/>
                </a:spcAft>
                <a:buNone/>
              </a:pPr>
              <a:r>
                <a:rPr b="1" i="0" lang="pt-BR" sz="1400" u="none" cap="none" strike="noStrike">
                  <a:solidFill>
                    <a:schemeClr val="lt1"/>
                  </a:solidFill>
                  <a:latin typeface="Grandstander"/>
                  <a:ea typeface="Grandstander"/>
                  <a:cs typeface="Grandstander"/>
                  <a:sym typeface="Grandstander"/>
                </a:rPr>
                <a:t>LEITURA INDEPENDENTE</a:t>
              </a:r>
              <a:endParaRPr/>
            </a:p>
          </p:txBody>
        </p:sp>
        <p:pic>
          <p:nvPicPr>
            <p:cNvPr id="426" name="Google Shape;426;p39"/>
            <p:cNvPicPr preferRelativeResize="0"/>
            <p:nvPr/>
          </p:nvPicPr>
          <p:blipFill rotWithShape="1">
            <a:blip r:embed="rId5">
              <a:alphaModFix/>
            </a:blip>
            <a:srcRect b="0" l="0" r="0" t="0"/>
            <a:stretch/>
          </p:blipFill>
          <p:spPr>
            <a:xfrm>
              <a:off x="305605" y="2234344"/>
              <a:ext cx="463516" cy="447532"/>
            </a:xfrm>
            <a:prstGeom prst="rect">
              <a:avLst/>
            </a:prstGeom>
            <a:noFill/>
            <a:ln>
              <a:noFill/>
            </a:ln>
          </p:spPr>
        </p:pic>
      </p:grpSp>
      <p:sp>
        <p:nvSpPr>
          <p:cNvPr id="427" name="Google Shape;427;p39"/>
          <p:cNvSpPr txBox="1"/>
          <p:nvPr/>
        </p:nvSpPr>
        <p:spPr>
          <a:xfrm>
            <a:off x="6710289" y="334283"/>
            <a:ext cx="2388248" cy="553927"/>
          </a:xfrm>
          <a:prstGeom prst="rect">
            <a:avLst/>
          </a:prstGeom>
          <a:noFill/>
          <a:ln>
            <a:noFill/>
          </a:ln>
        </p:spPr>
        <p:txBody>
          <a:bodyPr anchorCtr="0" anchor="t" bIns="60925" lIns="121900" spcFirstLastPara="1" rIns="121900" wrap="square" tIns="60925">
            <a:spAutoFit/>
          </a:bodyPr>
          <a:lstStyle/>
          <a:p>
            <a:pPr indent="0" lvl="0" marL="0" marR="0" rtl="0" algn="r">
              <a:lnSpc>
                <a:spcPct val="100000"/>
              </a:lnSpc>
              <a:spcBef>
                <a:spcPts val="0"/>
              </a:spcBef>
              <a:spcAft>
                <a:spcPts val="0"/>
              </a:spcAft>
              <a:buClr>
                <a:srgbClr val="000000"/>
              </a:buClr>
              <a:buSzPts val="2800"/>
              <a:buFont typeface="Arial"/>
              <a:buNone/>
            </a:pPr>
            <a:r>
              <a:rPr b="1" i="0" lang="pt-BR" sz="2800" u="none" cap="none" strike="noStrike">
                <a:solidFill>
                  <a:srgbClr val="000000"/>
                </a:solidFill>
                <a:latin typeface="Arial"/>
                <a:ea typeface="Arial"/>
                <a:cs typeface="Arial"/>
                <a:sym typeface="Arial"/>
              </a:rPr>
              <a:t>CORREÇÃO</a:t>
            </a:r>
            <a:endParaRPr b="0" i="0" sz="2800" u="none" cap="none" strike="noStrike">
              <a:solidFill>
                <a:srgbClr val="000000"/>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1" name="Shape 431"/>
        <p:cNvGrpSpPr/>
        <p:nvPr/>
      </p:nvGrpSpPr>
      <p:grpSpPr>
        <a:xfrm>
          <a:off x="0" y="0"/>
          <a:ext cx="0" cy="0"/>
          <a:chOff x="0" y="0"/>
          <a:chExt cx="0" cy="0"/>
        </a:xfrm>
      </p:grpSpPr>
      <p:sp>
        <p:nvSpPr>
          <p:cNvPr id="432" name="Google Shape;432;p40"/>
          <p:cNvSpPr txBox="1"/>
          <p:nvPr/>
        </p:nvSpPr>
        <p:spPr>
          <a:xfrm>
            <a:off x="526185" y="1320088"/>
            <a:ext cx="10874878" cy="944100"/>
          </a:xfrm>
          <a:prstGeom prst="rect">
            <a:avLst/>
          </a:prstGeom>
          <a:noFill/>
          <a:ln>
            <a:noFill/>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None/>
            </a:pPr>
            <a:r>
              <a:rPr b="1" i="0" lang="pt-BR" sz="2600" u="none" cap="none" strike="noStrike">
                <a:solidFill>
                  <a:srgbClr val="7030A0"/>
                </a:solidFill>
                <a:latin typeface="Arial"/>
                <a:ea typeface="Arial"/>
                <a:cs typeface="Arial"/>
                <a:sym typeface="Arial"/>
              </a:rPr>
              <a:t>11. </a:t>
            </a:r>
            <a:r>
              <a:rPr b="0" i="0" lang="pt-BR" sz="2600" u="none" cap="none" strike="noStrike">
                <a:solidFill>
                  <a:srgbClr val="231F20"/>
                </a:solidFill>
                <a:latin typeface="Arial"/>
                <a:ea typeface="Arial"/>
                <a:cs typeface="Arial"/>
                <a:sym typeface="Arial"/>
              </a:rPr>
              <a:t>LEIA OS PARES DE PALAVRAS ABAIXO E CIRCULE A LETRA DIFERENTE.</a:t>
            </a:r>
            <a:endParaRPr b="0" i="0" sz="2600" u="none" cap="none" strike="noStrike">
              <a:solidFill>
                <a:srgbClr val="000000"/>
              </a:solidFill>
              <a:latin typeface="Arial"/>
              <a:ea typeface="Arial"/>
              <a:cs typeface="Arial"/>
              <a:sym typeface="Arial"/>
            </a:endParaRPr>
          </a:p>
        </p:txBody>
      </p:sp>
      <p:graphicFrame>
        <p:nvGraphicFramePr>
          <p:cNvPr id="433" name="Google Shape;433;p40"/>
          <p:cNvGraphicFramePr/>
          <p:nvPr/>
        </p:nvGraphicFramePr>
        <p:xfrm>
          <a:off x="1279573" y="2664711"/>
          <a:ext cx="3000000" cy="3000000"/>
        </p:xfrm>
        <a:graphic>
          <a:graphicData uri="http://schemas.openxmlformats.org/drawingml/2006/table">
            <a:tbl>
              <a:tblPr bandRow="1" firstRow="1">
                <a:noFill/>
                <a:tableStyleId>{16E2512C-1266-4AFB-B68F-1219B0FFB034}</a:tableStyleId>
              </a:tblPr>
              <a:tblGrid>
                <a:gridCol w="1974250"/>
                <a:gridCol w="1974250"/>
              </a:tblGrid>
              <a:tr h="494475">
                <a:tc>
                  <a:txBody>
                    <a:bodyPr/>
                    <a:lstStyle/>
                    <a:p>
                      <a:pPr indent="0" lvl="0" marL="0" marR="0" rtl="0" algn="ctr">
                        <a:lnSpc>
                          <a:spcPct val="100000"/>
                        </a:lnSpc>
                        <a:spcBef>
                          <a:spcPts val="0"/>
                        </a:spcBef>
                        <a:spcAft>
                          <a:spcPts val="0"/>
                        </a:spcAft>
                        <a:buClr>
                          <a:srgbClr val="000000"/>
                        </a:buClr>
                        <a:buSzPts val="2666"/>
                        <a:buFont typeface="Arial"/>
                        <a:buNone/>
                      </a:pPr>
                      <a:r>
                        <a:rPr b="0" lang="pt-BR" sz="2666" u="none" cap="none" strike="noStrike">
                          <a:solidFill>
                            <a:schemeClr val="dk1"/>
                          </a:solidFill>
                          <a:latin typeface="Arial"/>
                          <a:ea typeface="Arial"/>
                          <a:cs typeface="Arial"/>
                          <a:sym typeface="Arial"/>
                        </a:rPr>
                        <a:t>  CAMA</a:t>
                      </a:r>
                      <a:endParaRPr sz="1866" u="none" cap="none" strike="noStrike"/>
                    </a:p>
                  </a:txBody>
                  <a:tcPr marT="60975" marB="60975" marR="121925" marL="121925">
                    <a:lnL cap="flat" cmpd="sng" w="16925">
                      <a:solidFill>
                        <a:schemeClr val="dk1"/>
                      </a:solidFill>
                      <a:prstDash val="solid"/>
                      <a:round/>
                      <a:headEnd len="sm" w="sm" type="none"/>
                      <a:tailEnd len="sm" w="sm" type="none"/>
                    </a:lnL>
                    <a:lnR cap="flat" cmpd="sng" w="16925">
                      <a:solidFill>
                        <a:schemeClr val="dk1"/>
                      </a:solidFill>
                      <a:prstDash val="solid"/>
                      <a:round/>
                      <a:headEnd len="sm" w="sm" type="none"/>
                      <a:tailEnd len="sm" w="sm" type="none"/>
                    </a:lnR>
                    <a:lnT cap="flat" cmpd="sng" w="16925">
                      <a:solidFill>
                        <a:schemeClr val="dk1"/>
                      </a:solidFill>
                      <a:prstDash val="solid"/>
                      <a:round/>
                      <a:headEnd len="sm" w="sm" type="none"/>
                      <a:tailEnd len="sm" w="sm" type="none"/>
                    </a:lnT>
                    <a:lnB cap="flat" cmpd="sng" w="16925">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2666"/>
                        <a:buFont typeface="Arial"/>
                        <a:buNone/>
                      </a:pPr>
                      <a:r>
                        <a:rPr b="0" lang="pt-BR" sz="2666" u="none" cap="none" strike="noStrike">
                          <a:solidFill>
                            <a:schemeClr val="dk1"/>
                          </a:solidFill>
                          <a:latin typeface="Arial"/>
                          <a:ea typeface="Arial"/>
                          <a:cs typeface="Arial"/>
                          <a:sym typeface="Arial"/>
                        </a:rPr>
                        <a:t>LAMA</a:t>
                      </a:r>
                      <a:endParaRPr sz="1866" u="none" cap="none" strike="noStrike"/>
                    </a:p>
                  </a:txBody>
                  <a:tcPr marT="60975" marB="60975" marR="121925" marL="121925">
                    <a:lnL cap="flat" cmpd="sng" w="16925">
                      <a:solidFill>
                        <a:schemeClr val="dk1"/>
                      </a:solidFill>
                      <a:prstDash val="solid"/>
                      <a:round/>
                      <a:headEnd len="sm" w="sm" type="none"/>
                      <a:tailEnd len="sm" w="sm" type="none"/>
                    </a:lnL>
                    <a:lnR cap="flat" cmpd="sng" w="16925">
                      <a:solidFill>
                        <a:schemeClr val="dk1"/>
                      </a:solidFill>
                      <a:prstDash val="solid"/>
                      <a:round/>
                      <a:headEnd len="sm" w="sm" type="none"/>
                      <a:tailEnd len="sm" w="sm" type="none"/>
                    </a:lnR>
                    <a:lnT cap="flat" cmpd="sng" w="16925">
                      <a:solidFill>
                        <a:schemeClr val="dk1"/>
                      </a:solidFill>
                      <a:prstDash val="solid"/>
                      <a:round/>
                      <a:headEnd len="sm" w="sm" type="none"/>
                      <a:tailEnd len="sm" w="sm" type="none"/>
                    </a:lnT>
                    <a:lnB cap="flat" cmpd="sng" w="16925">
                      <a:solidFill>
                        <a:schemeClr val="dk1"/>
                      </a:solidFill>
                      <a:prstDash val="solid"/>
                      <a:round/>
                      <a:headEnd len="sm" w="sm" type="none"/>
                      <a:tailEnd len="sm" w="sm" type="none"/>
                    </a:lnB>
                  </a:tcPr>
                </a:tc>
              </a:tr>
            </a:tbl>
          </a:graphicData>
        </a:graphic>
      </p:graphicFrame>
      <p:graphicFrame>
        <p:nvGraphicFramePr>
          <p:cNvPr id="434" name="Google Shape;434;p40"/>
          <p:cNvGraphicFramePr/>
          <p:nvPr/>
        </p:nvGraphicFramePr>
        <p:xfrm>
          <a:off x="1279573" y="3841132"/>
          <a:ext cx="3000000" cy="3000000"/>
        </p:xfrm>
        <a:graphic>
          <a:graphicData uri="http://schemas.openxmlformats.org/drawingml/2006/table">
            <a:tbl>
              <a:tblPr bandRow="1" firstRow="1">
                <a:noFill/>
                <a:tableStyleId>{16E2512C-1266-4AFB-B68F-1219B0FFB034}</a:tableStyleId>
              </a:tblPr>
              <a:tblGrid>
                <a:gridCol w="1974250"/>
                <a:gridCol w="1974250"/>
              </a:tblGrid>
              <a:tr h="494475">
                <a:tc>
                  <a:txBody>
                    <a:bodyPr/>
                    <a:lstStyle/>
                    <a:p>
                      <a:pPr indent="0" lvl="0" marL="0" marR="0" rtl="0" algn="ctr">
                        <a:lnSpc>
                          <a:spcPct val="100000"/>
                        </a:lnSpc>
                        <a:spcBef>
                          <a:spcPts val="0"/>
                        </a:spcBef>
                        <a:spcAft>
                          <a:spcPts val="0"/>
                        </a:spcAft>
                        <a:buClr>
                          <a:srgbClr val="000000"/>
                        </a:buClr>
                        <a:buSzPts val="2666"/>
                        <a:buFont typeface="Arial"/>
                        <a:buNone/>
                      </a:pPr>
                      <a:r>
                        <a:rPr b="0" lang="pt-BR" sz="2666" u="none" cap="none" strike="noStrike">
                          <a:solidFill>
                            <a:schemeClr val="dk1"/>
                          </a:solidFill>
                          <a:latin typeface="Arial"/>
                          <a:ea typeface="Arial"/>
                          <a:cs typeface="Arial"/>
                          <a:sym typeface="Arial"/>
                        </a:rPr>
                        <a:t>  DIA</a:t>
                      </a:r>
                      <a:endParaRPr sz="1866" u="none" cap="none" strike="noStrike"/>
                    </a:p>
                  </a:txBody>
                  <a:tcPr marT="60975" marB="60975" marR="121925" marL="121925">
                    <a:lnL cap="flat" cmpd="sng" w="16925">
                      <a:solidFill>
                        <a:schemeClr val="dk1"/>
                      </a:solidFill>
                      <a:prstDash val="solid"/>
                      <a:round/>
                      <a:headEnd len="sm" w="sm" type="none"/>
                      <a:tailEnd len="sm" w="sm" type="none"/>
                    </a:lnL>
                    <a:lnR cap="flat" cmpd="sng" w="16925">
                      <a:solidFill>
                        <a:schemeClr val="dk1"/>
                      </a:solidFill>
                      <a:prstDash val="solid"/>
                      <a:round/>
                      <a:headEnd len="sm" w="sm" type="none"/>
                      <a:tailEnd len="sm" w="sm" type="none"/>
                    </a:lnR>
                    <a:lnT cap="flat" cmpd="sng" w="16925">
                      <a:solidFill>
                        <a:schemeClr val="dk1"/>
                      </a:solidFill>
                      <a:prstDash val="solid"/>
                      <a:round/>
                      <a:headEnd len="sm" w="sm" type="none"/>
                      <a:tailEnd len="sm" w="sm" type="none"/>
                    </a:lnT>
                    <a:lnB cap="flat" cmpd="sng" w="16925">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2666"/>
                        <a:buFont typeface="Arial"/>
                        <a:buNone/>
                      </a:pPr>
                      <a:r>
                        <a:rPr b="0" lang="pt-BR" sz="2666" u="none" cap="none" strike="noStrike">
                          <a:solidFill>
                            <a:schemeClr val="dk1"/>
                          </a:solidFill>
                          <a:latin typeface="Arial"/>
                          <a:ea typeface="Arial"/>
                          <a:cs typeface="Arial"/>
                          <a:sym typeface="Arial"/>
                        </a:rPr>
                        <a:t>LIA</a:t>
                      </a:r>
                      <a:endParaRPr sz="1866" u="none" cap="none" strike="noStrike"/>
                    </a:p>
                  </a:txBody>
                  <a:tcPr marT="60975" marB="60975" marR="121925" marL="121925">
                    <a:lnL cap="flat" cmpd="sng" w="16925">
                      <a:solidFill>
                        <a:schemeClr val="dk1"/>
                      </a:solidFill>
                      <a:prstDash val="solid"/>
                      <a:round/>
                      <a:headEnd len="sm" w="sm" type="none"/>
                      <a:tailEnd len="sm" w="sm" type="none"/>
                    </a:lnL>
                    <a:lnR cap="flat" cmpd="sng" w="16925">
                      <a:solidFill>
                        <a:schemeClr val="dk1"/>
                      </a:solidFill>
                      <a:prstDash val="solid"/>
                      <a:round/>
                      <a:headEnd len="sm" w="sm" type="none"/>
                      <a:tailEnd len="sm" w="sm" type="none"/>
                    </a:lnR>
                    <a:lnT cap="flat" cmpd="sng" w="16925">
                      <a:solidFill>
                        <a:schemeClr val="dk1"/>
                      </a:solidFill>
                      <a:prstDash val="solid"/>
                      <a:round/>
                      <a:headEnd len="sm" w="sm" type="none"/>
                      <a:tailEnd len="sm" w="sm" type="none"/>
                    </a:lnT>
                    <a:lnB cap="flat" cmpd="sng" w="16925">
                      <a:solidFill>
                        <a:schemeClr val="dk1"/>
                      </a:solidFill>
                      <a:prstDash val="solid"/>
                      <a:round/>
                      <a:headEnd len="sm" w="sm" type="none"/>
                      <a:tailEnd len="sm" w="sm" type="none"/>
                    </a:lnB>
                  </a:tcPr>
                </a:tc>
              </a:tr>
            </a:tbl>
          </a:graphicData>
        </a:graphic>
      </p:graphicFrame>
      <p:graphicFrame>
        <p:nvGraphicFramePr>
          <p:cNvPr id="435" name="Google Shape;435;p40"/>
          <p:cNvGraphicFramePr/>
          <p:nvPr/>
        </p:nvGraphicFramePr>
        <p:xfrm>
          <a:off x="6778863" y="3841132"/>
          <a:ext cx="3000000" cy="3000000"/>
        </p:xfrm>
        <a:graphic>
          <a:graphicData uri="http://schemas.openxmlformats.org/drawingml/2006/table">
            <a:tbl>
              <a:tblPr bandRow="1" firstRow="1">
                <a:noFill/>
                <a:tableStyleId>{16E2512C-1266-4AFB-B68F-1219B0FFB034}</a:tableStyleId>
              </a:tblPr>
              <a:tblGrid>
                <a:gridCol w="1974250"/>
                <a:gridCol w="1974250"/>
              </a:tblGrid>
              <a:tr h="494475">
                <a:tc>
                  <a:txBody>
                    <a:bodyPr/>
                    <a:lstStyle/>
                    <a:p>
                      <a:pPr indent="0" lvl="0" marL="0" marR="0" rtl="0" algn="ctr">
                        <a:lnSpc>
                          <a:spcPct val="100000"/>
                        </a:lnSpc>
                        <a:spcBef>
                          <a:spcPts val="0"/>
                        </a:spcBef>
                        <a:spcAft>
                          <a:spcPts val="0"/>
                        </a:spcAft>
                        <a:buClr>
                          <a:srgbClr val="000000"/>
                        </a:buClr>
                        <a:buSzPts val="2666"/>
                        <a:buFont typeface="Arial"/>
                        <a:buNone/>
                      </a:pPr>
                      <a:r>
                        <a:rPr b="0" lang="pt-BR" sz="2666" u="none" cap="none" strike="noStrike">
                          <a:solidFill>
                            <a:schemeClr val="dk1"/>
                          </a:solidFill>
                          <a:latin typeface="Arial"/>
                          <a:ea typeface="Arial"/>
                          <a:cs typeface="Arial"/>
                          <a:sym typeface="Arial"/>
                        </a:rPr>
                        <a:t>  MEU</a:t>
                      </a:r>
                      <a:endParaRPr sz="1866" u="none" cap="none" strike="noStrike"/>
                    </a:p>
                  </a:txBody>
                  <a:tcPr marT="60975" marB="60975" marR="121925" marL="121925">
                    <a:lnL cap="flat" cmpd="sng" w="16925">
                      <a:solidFill>
                        <a:schemeClr val="dk1"/>
                      </a:solidFill>
                      <a:prstDash val="solid"/>
                      <a:round/>
                      <a:headEnd len="sm" w="sm" type="none"/>
                      <a:tailEnd len="sm" w="sm" type="none"/>
                    </a:lnL>
                    <a:lnR cap="flat" cmpd="sng" w="16925">
                      <a:solidFill>
                        <a:schemeClr val="dk1"/>
                      </a:solidFill>
                      <a:prstDash val="solid"/>
                      <a:round/>
                      <a:headEnd len="sm" w="sm" type="none"/>
                      <a:tailEnd len="sm" w="sm" type="none"/>
                    </a:lnR>
                    <a:lnT cap="flat" cmpd="sng" w="16925">
                      <a:solidFill>
                        <a:schemeClr val="dk1"/>
                      </a:solidFill>
                      <a:prstDash val="solid"/>
                      <a:round/>
                      <a:headEnd len="sm" w="sm" type="none"/>
                      <a:tailEnd len="sm" w="sm" type="none"/>
                    </a:lnT>
                    <a:lnB cap="flat" cmpd="sng" w="16925">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2666"/>
                        <a:buFont typeface="Arial"/>
                        <a:buNone/>
                      </a:pPr>
                      <a:r>
                        <a:rPr b="0" lang="pt-BR" sz="2666" u="none" cap="none" strike="noStrike">
                          <a:solidFill>
                            <a:schemeClr val="dk1"/>
                          </a:solidFill>
                          <a:latin typeface="Arial"/>
                          <a:ea typeface="Arial"/>
                          <a:cs typeface="Arial"/>
                          <a:sym typeface="Arial"/>
                        </a:rPr>
                        <a:t>LEU</a:t>
                      </a:r>
                      <a:endParaRPr sz="1866" u="none" cap="none" strike="noStrike"/>
                    </a:p>
                  </a:txBody>
                  <a:tcPr marT="60975" marB="60975" marR="121925" marL="121925">
                    <a:lnL cap="flat" cmpd="sng" w="16925">
                      <a:solidFill>
                        <a:schemeClr val="dk1"/>
                      </a:solidFill>
                      <a:prstDash val="solid"/>
                      <a:round/>
                      <a:headEnd len="sm" w="sm" type="none"/>
                      <a:tailEnd len="sm" w="sm" type="none"/>
                    </a:lnL>
                    <a:lnR cap="flat" cmpd="sng" w="16925">
                      <a:solidFill>
                        <a:schemeClr val="dk1"/>
                      </a:solidFill>
                      <a:prstDash val="solid"/>
                      <a:round/>
                      <a:headEnd len="sm" w="sm" type="none"/>
                      <a:tailEnd len="sm" w="sm" type="none"/>
                    </a:lnR>
                    <a:lnT cap="flat" cmpd="sng" w="16925">
                      <a:solidFill>
                        <a:schemeClr val="dk1"/>
                      </a:solidFill>
                      <a:prstDash val="solid"/>
                      <a:round/>
                      <a:headEnd len="sm" w="sm" type="none"/>
                      <a:tailEnd len="sm" w="sm" type="none"/>
                    </a:lnT>
                    <a:lnB cap="flat" cmpd="sng" w="16925">
                      <a:solidFill>
                        <a:schemeClr val="dk1"/>
                      </a:solidFill>
                      <a:prstDash val="solid"/>
                      <a:round/>
                      <a:headEnd len="sm" w="sm" type="none"/>
                      <a:tailEnd len="sm" w="sm" type="none"/>
                    </a:lnB>
                  </a:tcPr>
                </a:tc>
              </a:tr>
            </a:tbl>
          </a:graphicData>
        </a:graphic>
      </p:graphicFrame>
      <p:graphicFrame>
        <p:nvGraphicFramePr>
          <p:cNvPr id="436" name="Google Shape;436;p40"/>
          <p:cNvGraphicFramePr/>
          <p:nvPr/>
        </p:nvGraphicFramePr>
        <p:xfrm>
          <a:off x="6778863" y="2664711"/>
          <a:ext cx="3000000" cy="3000000"/>
        </p:xfrm>
        <a:graphic>
          <a:graphicData uri="http://schemas.openxmlformats.org/drawingml/2006/table">
            <a:tbl>
              <a:tblPr bandRow="1" firstRow="1">
                <a:noFill/>
                <a:tableStyleId>{16E2512C-1266-4AFB-B68F-1219B0FFB034}</a:tableStyleId>
              </a:tblPr>
              <a:tblGrid>
                <a:gridCol w="1974250"/>
                <a:gridCol w="1974250"/>
              </a:tblGrid>
              <a:tr h="494475">
                <a:tc>
                  <a:txBody>
                    <a:bodyPr/>
                    <a:lstStyle/>
                    <a:p>
                      <a:pPr indent="0" lvl="0" marL="0" marR="0" rtl="0" algn="ctr">
                        <a:lnSpc>
                          <a:spcPct val="100000"/>
                        </a:lnSpc>
                        <a:spcBef>
                          <a:spcPts val="0"/>
                        </a:spcBef>
                        <a:spcAft>
                          <a:spcPts val="0"/>
                        </a:spcAft>
                        <a:buClr>
                          <a:srgbClr val="000000"/>
                        </a:buClr>
                        <a:buSzPts val="2666"/>
                        <a:buFont typeface="Arial"/>
                        <a:buNone/>
                      </a:pPr>
                      <a:r>
                        <a:rPr b="0" lang="pt-BR" sz="2666" u="none" cap="none" strike="noStrike">
                          <a:solidFill>
                            <a:schemeClr val="dk1"/>
                          </a:solidFill>
                          <a:latin typeface="Arial"/>
                          <a:ea typeface="Arial"/>
                          <a:cs typeface="Arial"/>
                          <a:sym typeface="Arial"/>
                        </a:rPr>
                        <a:t>  DONA</a:t>
                      </a:r>
                      <a:endParaRPr sz="1866" u="none" cap="none" strike="noStrike"/>
                    </a:p>
                  </a:txBody>
                  <a:tcPr marT="60975" marB="60975" marR="121925" marL="121925">
                    <a:lnL cap="flat" cmpd="sng" w="16925">
                      <a:solidFill>
                        <a:schemeClr val="dk1"/>
                      </a:solidFill>
                      <a:prstDash val="solid"/>
                      <a:round/>
                      <a:headEnd len="sm" w="sm" type="none"/>
                      <a:tailEnd len="sm" w="sm" type="none"/>
                    </a:lnL>
                    <a:lnR cap="flat" cmpd="sng" w="16925">
                      <a:solidFill>
                        <a:schemeClr val="dk1"/>
                      </a:solidFill>
                      <a:prstDash val="solid"/>
                      <a:round/>
                      <a:headEnd len="sm" w="sm" type="none"/>
                      <a:tailEnd len="sm" w="sm" type="none"/>
                    </a:lnR>
                    <a:lnT cap="flat" cmpd="sng" w="16925">
                      <a:solidFill>
                        <a:schemeClr val="dk1"/>
                      </a:solidFill>
                      <a:prstDash val="solid"/>
                      <a:round/>
                      <a:headEnd len="sm" w="sm" type="none"/>
                      <a:tailEnd len="sm" w="sm" type="none"/>
                    </a:lnT>
                    <a:lnB cap="flat" cmpd="sng" w="16925">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2666"/>
                        <a:buFont typeface="Arial"/>
                        <a:buNone/>
                      </a:pPr>
                      <a:r>
                        <a:rPr b="0" lang="pt-BR" sz="2666" u="none" cap="none" strike="noStrike">
                          <a:solidFill>
                            <a:schemeClr val="dk1"/>
                          </a:solidFill>
                          <a:latin typeface="Arial"/>
                          <a:ea typeface="Arial"/>
                          <a:cs typeface="Arial"/>
                          <a:sym typeface="Arial"/>
                        </a:rPr>
                        <a:t>LONA</a:t>
                      </a:r>
                      <a:endParaRPr sz="1866" u="none" cap="none" strike="noStrike"/>
                    </a:p>
                  </a:txBody>
                  <a:tcPr marT="60975" marB="60975" marR="121925" marL="121925">
                    <a:lnL cap="flat" cmpd="sng" w="16925">
                      <a:solidFill>
                        <a:schemeClr val="dk1"/>
                      </a:solidFill>
                      <a:prstDash val="solid"/>
                      <a:round/>
                      <a:headEnd len="sm" w="sm" type="none"/>
                      <a:tailEnd len="sm" w="sm" type="none"/>
                    </a:lnL>
                    <a:lnR cap="flat" cmpd="sng" w="16925">
                      <a:solidFill>
                        <a:schemeClr val="dk1"/>
                      </a:solidFill>
                      <a:prstDash val="solid"/>
                      <a:round/>
                      <a:headEnd len="sm" w="sm" type="none"/>
                      <a:tailEnd len="sm" w="sm" type="none"/>
                    </a:lnR>
                    <a:lnT cap="flat" cmpd="sng" w="16925">
                      <a:solidFill>
                        <a:schemeClr val="dk1"/>
                      </a:solidFill>
                      <a:prstDash val="solid"/>
                      <a:round/>
                      <a:headEnd len="sm" w="sm" type="none"/>
                      <a:tailEnd len="sm" w="sm" type="none"/>
                    </a:lnT>
                    <a:lnB cap="flat" cmpd="sng" w="16925">
                      <a:solidFill>
                        <a:schemeClr val="dk1"/>
                      </a:solidFill>
                      <a:prstDash val="solid"/>
                      <a:round/>
                      <a:headEnd len="sm" w="sm" type="none"/>
                      <a:tailEnd len="sm" w="sm" type="none"/>
                    </a:lnB>
                  </a:tcPr>
                </a:tc>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0" name="Shape 440"/>
        <p:cNvGrpSpPr/>
        <p:nvPr/>
      </p:nvGrpSpPr>
      <p:grpSpPr>
        <a:xfrm>
          <a:off x="0" y="0"/>
          <a:ext cx="0" cy="0"/>
          <a:chOff x="0" y="0"/>
          <a:chExt cx="0" cy="0"/>
        </a:xfrm>
      </p:grpSpPr>
      <p:sp>
        <p:nvSpPr>
          <p:cNvPr id="441" name="Google Shape;441;p41"/>
          <p:cNvSpPr txBox="1"/>
          <p:nvPr/>
        </p:nvSpPr>
        <p:spPr>
          <a:xfrm>
            <a:off x="526185" y="1320088"/>
            <a:ext cx="10782281" cy="923259"/>
          </a:xfrm>
          <a:prstGeom prst="rect">
            <a:avLst/>
          </a:prstGeom>
          <a:noFill/>
          <a:ln>
            <a:noFill/>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None/>
            </a:pPr>
            <a:r>
              <a:rPr b="1" i="0" lang="pt-BR" sz="2600" u="none" cap="none" strike="noStrike">
                <a:solidFill>
                  <a:srgbClr val="7030A0"/>
                </a:solidFill>
                <a:latin typeface="Arial"/>
                <a:ea typeface="Arial"/>
                <a:cs typeface="Arial"/>
                <a:sym typeface="Arial"/>
              </a:rPr>
              <a:t>11. </a:t>
            </a:r>
            <a:r>
              <a:rPr b="0" i="0" lang="pt-BR" sz="2600" u="none" cap="none" strike="noStrike">
                <a:solidFill>
                  <a:srgbClr val="231F20"/>
                </a:solidFill>
                <a:latin typeface="Arial"/>
                <a:ea typeface="Arial"/>
                <a:cs typeface="Arial"/>
                <a:sym typeface="Arial"/>
              </a:rPr>
              <a:t>LEIA OS PARES DE PALAVRAS ABAIXO E CIRCULE A LETRA DIFERENTE.</a:t>
            </a:r>
            <a:endParaRPr b="0" i="0" sz="2600" u="none" cap="none" strike="noStrike">
              <a:solidFill>
                <a:srgbClr val="000000"/>
              </a:solidFill>
              <a:latin typeface="Arial"/>
              <a:ea typeface="Arial"/>
              <a:cs typeface="Arial"/>
              <a:sym typeface="Arial"/>
            </a:endParaRPr>
          </a:p>
        </p:txBody>
      </p:sp>
      <p:graphicFrame>
        <p:nvGraphicFramePr>
          <p:cNvPr id="442" name="Google Shape;442;p41"/>
          <p:cNvGraphicFramePr/>
          <p:nvPr/>
        </p:nvGraphicFramePr>
        <p:xfrm>
          <a:off x="1279573" y="2664711"/>
          <a:ext cx="3000000" cy="3000000"/>
        </p:xfrm>
        <a:graphic>
          <a:graphicData uri="http://schemas.openxmlformats.org/drawingml/2006/table">
            <a:tbl>
              <a:tblPr bandRow="1" firstRow="1">
                <a:noFill/>
                <a:tableStyleId>{16E2512C-1266-4AFB-B68F-1219B0FFB034}</a:tableStyleId>
              </a:tblPr>
              <a:tblGrid>
                <a:gridCol w="1974250"/>
                <a:gridCol w="1974250"/>
              </a:tblGrid>
              <a:tr h="494475">
                <a:tc>
                  <a:txBody>
                    <a:bodyPr/>
                    <a:lstStyle/>
                    <a:p>
                      <a:pPr indent="0" lvl="0" marL="0" marR="0" rtl="0" algn="ctr">
                        <a:lnSpc>
                          <a:spcPct val="100000"/>
                        </a:lnSpc>
                        <a:spcBef>
                          <a:spcPts val="0"/>
                        </a:spcBef>
                        <a:spcAft>
                          <a:spcPts val="0"/>
                        </a:spcAft>
                        <a:buClr>
                          <a:srgbClr val="000000"/>
                        </a:buClr>
                        <a:buSzPts val="2666"/>
                        <a:buFont typeface="Arial"/>
                        <a:buNone/>
                      </a:pPr>
                      <a:r>
                        <a:rPr b="0" lang="pt-BR" sz="2666" u="none" cap="none" strike="noStrike">
                          <a:solidFill>
                            <a:schemeClr val="dk1"/>
                          </a:solidFill>
                          <a:latin typeface="Arial"/>
                          <a:ea typeface="Arial"/>
                          <a:cs typeface="Arial"/>
                          <a:sym typeface="Arial"/>
                        </a:rPr>
                        <a:t>  CAMA</a:t>
                      </a:r>
                      <a:endParaRPr sz="1866" u="none" cap="none" strike="noStrike"/>
                    </a:p>
                  </a:txBody>
                  <a:tcPr marT="60975" marB="60975" marR="121925" marL="121925">
                    <a:lnL cap="flat" cmpd="sng" w="16925">
                      <a:solidFill>
                        <a:schemeClr val="dk1"/>
                      </a:solidFill>
                      <a:prstDash val="solid"/>
                      <a:round/>
                      <a:headEnd len="sm" w="sm" type="none"/>
                      <a:tailEnd len="sm" w="sm" type="none"/>
                    </a:lnL>
                    <a:lnR cap="flat" cmpd="sng" w="16925">
                      <a:solidFill>
                        <a:schemeClr val="dk1"/>
                      </a:solidFill>
                      <a:prstDash val="solid"/>
                      <a:round/>
                      <a:headEnd len="sm" w="sm" type="none"/>
                      <a:tailEnd len="sm" w="sm" type="none"/>
                    </a:lnR>
                    <a:lnT cap="flat" cmpd="sng" w="16925">
                      <a:solidFill>
                        <a:schemeClr val="dk1"/>
                      </a:solidFill>
                      <a:prstDash val="solid"/>
                      <a:round/>
                      <a:headEnd len="sm" w="sm" type="none"/>
                      <a:tailEnd len="sm" w="sm" type="none"/>
                    </a:lnT>
                    <a:lnB cap="flat" cmpd="sng" w="16925">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2666"/>
                        <a:buFont typeface="Arial"/>
                        <a:buNone/>
                      </a:pPr>
                      <a:r>
                        <a:rPr b="0" lang="pt-BR" sz="2666" u="none" cap="none" strike="noStrike">
                          <a:solidFill>
                            <a:schemeClr val="dk1"/>
                          </a:solidFill>
                          <a:latin typeface="Arial"/>
                          <a:ea typeface="Arial"/>
                          <a:cs typeface="Arial"/>
                          <a:sym typeface="Arial"/>
                        </a:rPr>
                        <a:t>LAMA</a:t>
                      </a:r>
                      <a:endParaRPr sz="1866" u="none" cap="none" strike="noStrike"/>
                    </a:p>
                  </a:txBody>
                  <a:tcPr marT="60975" marB="60975" marR="121925" marL="121925">
                    <a:lnL cap="flat" cmpd="sng" w="16925">
                      <a:solidFill>
                        <a:schemeClr val="dk1"/>
                      </a:solidFill>
                      <a:prstDash val="solid"/>
                      <a:round/>
                      <a:headEnd len="sm" w="sm" type="none"/>
                      <a:tailEnd len="sm" w="sm" type="none"/>
                    </a:lnL>
                    <a:lnR cap="flat" cmpd="sng" w="16925">
                      <a:solidFill>
                        <a:schemeClr val="dk1"/>
                      </a:solidFill>
                      <a:prstDash val="solid"/>
                      <a:round/>
                      <a:headEnd len="sm" w="sm" type="none"/>
                      <a:tailEnd len="sm" w="sm" type="none"/>
                    </a:lnR>
                    <a:lnT cap="flat" cmpd="sng" w="16925">
                      <a:solidFill>
                        <a:schemeClr val="dk1"/>
                      </a:solidFill>
                      <a:prstDash val="solid"/>
                      <a:round/>
                      <a:headEnd len="sm" w="sm" type="none"/>
                      <a:tailEnd len="sm" w="sm" type="none"/>
                    </a:lnT>
                    <a:lnB cap="flat" cmpd="sng" w="16925">
                      <a:solidFill>
                        <a:schemeClr val="dk1"/>
                      </a:solidFill>
                      <a:prstDash val="solid"/>
                      <a:round/>
                      <a:headEnd len="sm" w="sm" type="none"/>
                      <a:tailEnd len="sm" w="sm" type="none"/>
                    </a:lnB>
                  </a:tcPr>
                </a:tc>
              </a:tr>
            </a:tbl>
          </a:graphicData>
        </a:graphic>
      </p:graphicFrame>
      <p:graphicFrame>
        <p:nvGraphicFramePr>
          <p:cNvPr id="443" name="Google Shape;443;p41"/>
          <p:cNvGraphicFramePr/>
          <p:nvPr/>
        </p:nvGraphicFramePr>
        <p:xfrm>
          <a:off x="1279573" y="3841132"/>
          <a:ext cx="3000000" cy="3000000"/>
        </p:xfrm>
        <a:graphic>
          <a:graphicData uri="http://schemas.openxmlformats.org/drawingml/2006/table">
            <a:tbl>
              <a:tblPr bandRow="1" firstRow="1">
                <a:noFill/>
                <a:tableStyleId>{16E2512C-1266-4AFB-B68F-1219B0FFB034}</a:tableStyleId>
              </a:tblPr>
              <a:tblGrid>
                <a:gridCol w="1974250"/>
                <a:gridCol w="1974250"/>
              </a:tblGrid>
              <a:tr h="494475">
                <a:tc>
                  <a:txBody>
                    <a:bodyPr/>
                    <a:lstStyle/>
                    <a:p>
                      <a:pPr indent="0" lvl="0" marL="0" marR="0" rtl="0" algn="ctr">
                        <a:lnSpc>
                          <a:spcPct val="100000"/>
                        </a:lnSpc>
                        <a:spcBef>
                          <a:spcPts val="0"/>
                        </a:spcBef>
                        <a:spcAft>
                          <a:spcPts val="0"/>
                        </a:spcAft>
                        <a:buClr>
                          <a:srgbClr val="000000"/>
                        </a:buClr>
                        <a:buSzPts val="2666"/>
                        <a:buFont typeface="Arial"/>
                        <a:buNone/>
                      </a:pPr>
                      <a:r>
                        <a:rPr b="0" lang="pt-BR" sz="2666" u="none" cap="none" strike="noStrike">
                          <a:solidFill>
                            <a:schemeClr val="dk1"/>
                          </a:solidFill>
                          <a:latin typeface="Arial"/>
                          <a:ea typeface="Arial"/>
                          <a:cs typeface="Arial"/>
                          <a:sym typeface="Arial"/>
                        </a:rPr>
                        <a:t>  DIA</a:t>
                      </a:r>
                      <a:endParaRPr sz="1866" u="none" cap="none" strike="noStrike"/>
                    </a:p>
                  </a:txBody>
                  <a:tcPr marT="60975" marB="60975" marR="121925" marL="121925">
                    <a:lnL cap="flat" cmpd="sng" w="16925">
                      <a:solidFill>
                        <a:schemeClr val="dk1"/>
                      </a:solidFill>
                      <a:prstDash val="solid"/>
                      <a:round/>
                      <a:headEnd len="sm" w="sm" type="none"/>
                      <a:tailEnd len="sm" w="sm" type="none"/>
                    </a:lnL>
                    <a:lnR cap="flat" cmpd="sng" w="16925">
                      <a:solidFill>
                        <a:schemeClr val="dk1"/>
                      </a:solidFill>
                      <a:prstDash val="solid"/>
                      <a:round/>
                      <a:headEnd len="sm" w="sm" type="none"/>
                      <a:tailEnd len="sm" w="sm" type="none"/>
                    </a:lnR>
                    <a:lnT cap="flat" cmpd="sng" w="16925">
                      <a:solidFill>
                        <a:schemeClr val="dk1"/>
                      </a:solidFill>
                      <a:prstDash val="solid"/>
                      <a:round/>
                      <a:headEnd len="sm" w="sm" type="none"/>
                      <a:tailEnd len="sm" w="sm" type="none"/>
                    </a:lnT>
                    <a:lnB cap="flat" cmpd="sng" w="16925">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2666"/>
                        <a:buFont typeface="Arial"/>
                        <a:buNone/>
                      </a:pPr>
                      <a:r>
                        <a:rPr b="0" lang="pt-BR" sz="2666" u="none" cap="none" strike="noStrike">
                          <a:solidFill>
                            <a:schemeClr val="dk1"/>
                          </a:solidFill>
                          <a:latin typeface="Arial"/>
                          <a:ea typeface="Arial"/>
                          <a:cs typeface="Arial"/>
                          <a:sym typeface="Arial"/>
                        </a:rPr>
                        <a:t>LIA</a:t>
                      </a:r>
                      <a:endParaRPr sz="1866" u="none" cap="none" strike="noStrike"/>
                    </a:p>
                  </a:txBody>
                  <a:tcPr marT="60975" marB="60975" marR="121925" marL="121925">
                    <a:lnL cap="flat" cmpd="sng" w="16925">
                      <a:solidFill>
                        <a:schemeClr val="dk1"/>
                      </a:solidFill>
                      <a:prstDash val="solid"/>
                      <a:round/>
                      <a:headEnd len="sm" w="sm" type="none"/>
                      <a:tailEnd len="sm" w="sm" type="none"/>
                    </a:lnL>
                    <a:lnR cap="flat" cmpd="sng" w="16925">
                      <a:solidFill>
                        <a:schemeClr val="dk1"/>
                      </a:solidFill>
                      <a:prstDash val="solid"/>
                      <a:round/>
                      <a:headEnd len="sm" w="sm" type="none"/>
                      <a:tailEnd len="sm" w="sm" type="none"/>
                    </a:lnR>
                    <a:lnT cap="flat" cmpd="sng" w="16925">
                      <a:solidFill>
                        <a:schemeClr val="dk1"/>
                      </a:solidFill>
                      <a:prstDash val="solid"/>
                      <a:round/>
                      <a:headEnd len="sm" w="sm" type="none"/>
                      <a:tailEnd len="sm" w="sm" type="none"/>
                    </a:lnT>
                    <a:lnB cap="flat" cmpd="sng" w="16925">
                      <a:solidFill>
                        <a:schemeClr val="dk1"/>
                      </a:solidFill>
                      <a:prstDash val="solid"/>
                      <a:round/>
                      <a:headEnd len="sm" w="sm" type="none"/>
                      <a:tailEnd len="sm" w="sm" type="none"/>
                    </a:lnB>
                  </a:tcPr>
                </a:tc>
              </a:tr>
            </a:tbl>
          </a:graphicData>
        </a:graphic>
      </p:graphicFrame>
      <p:graphicFrame>
        <p:nvGraphicFramePr>
          <p:cNvPr id="444" name="Google Shape;444;p41"/>
          <p:cNvGraphicFramePr/>
          <p:nvPr/>
        </p:nvGraphicFramePr>
        <p:xfrm>
          <a:off x="6778863" y="3841132"/>
          <a:ext cx="3000000" cy="3000000"/>
        </p:xfrm>
        <a:graphic>
          <a:graphicData uri="http://schemas.openxmlformats.org/drawingml/2006/table">
            <a:tbl>
              <a:tblPr bandRow="1" firstRow="1">
                <a:noFill/>
                <a:tableStyleId>{16E2512C-1266-4AFB-B68F-1219B0FFB034}</a:tableStyleId>
              </a:tblPr>
              <a:tblGrid>
                <a:gridCol w="1974250"/>
                <a:gridCol w="1974250"/>
              </a:tblGrid>
              <a:tr h="494475">
                <a:tc>
                  <a:txBody>
                    <a:bodyPr/>
                    <a:lstStyle/>
                    <a:p>
                      <a:pPr indent="0" lvl="0" marL="0" marR="0" rtl="0" algn="ctr">
                        <a:lnSpc>
                          <a:spcPct val="100000"/>
                        </a:lnSpc>
                        <a:spcBef>
                          <a:spcPts val="0"/>
                        </a:spcBef>
                        <a:spcAft>
                          <a:spcPts val="0"/>
                        </a:spcAft>
                        <a:buClr>
                          <a:srgbClr val="000000"/>
                        </a:buClr>
                        <a:buSzPts val="2666"/>
                        <a:buFont typeface="Arial"/>
                        <a:buNone/>
                      </a:pPr>
                      <a:r>
                        <a:rPr b="0" lang="pt-BR" sz="2666" u="none" cap="none" strike="noStrike">
                          <a:solidFill>
                            <a:schemeClr val="dk1"/>
                          </a:solidFill>
                          <a:latin typeface="Arial"/>
                          <a:ea typeface="Arial"/>
                          <a:cs typeface="Arial"/>
                          <a:sym typeface="Arial"/>
                        </a:rPr>
                        <a:t>  MEU</a:t>
                      </a:r>
                      <a:endParaRPr sz="1866" u="none" cap="none" strike="noStrike"/>
                    </a:p>
                  </a:txBody>
                  <a:tcPr marT="60975" marB="60975" marR="121925" marL="121925">
                    <a:lnL cap="flat" cmpd="sng" w="16925">
                      <a:solidFill>
                        <a:schemeClr val="dk1"/>
                      </a:solidFill>
                      <a:prstDash val="solid"/>
                      <a:round/>
                      <a:headEnd len="sm" w="sm" type="none"/>
                      <a:tailEnd len="sm" w="sm" type="none"/>
                    </a:lnL>
                    <a:lnR cap="flat" cmpd="sng" w="16925">
                      <a:solidFill>
                        <a:schemeClr val="dk1"/>
                      </a:solidFill>
                      <a:prstDash val="solid"/>
                      <a:round/>
                      <a:headEnd len="sm" w="sm" type="none"/>
                      <a:tailEnd len="sm" w="sm" type="none"/>
                    </a:lnR>
                    <a:lnT cap="flat" cmpd="sng" w="16925">
                      <a:solidFill>
                        <a:schemeClr val="dk1"/>
                      </a:solidFill>
                      <a:prstDash val="solid"/>
                      <a:round/>
                      <a:headEnd len="sm" w="sm" type="none"/>
                      <a:tailEnd len="sm" w="sm" type="none"/>
                    </a:lnT>
                    <a:lnB cap="flat" cmpd="sng" w="16925">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2666"/>
                        <a:buFont typeface="Arial"/>
                        <a:buNone/>
                      </a:pPr>
                      <a:r>
                        <a:rPr b="0" lang="pt-BR" sz="2666" u="none" cap="none" strike="noStrike">
                          <a:solidFill>
                            <a:schemeClr val="dk1"/>
                          </a:solidFill>
                          <a:latin typeface="Arial"/>
                          <a:ea typeface="Arial"/>
                          <a:cs typeface="Arial"/>
                          <a:sym typeface="Arial"/>
                        </a:rPr>
                        <a:t>LEU</a:t>
                      </a:r>
                      <a:endParaRPr sz="1866" u="none" cap="none" strike="noStrike"/>
                    </a:p>
                  </a:txBody>
                  <a:tcPr marT="60975" marB="60975" marR="121925" marL="121925">
                    <a:lnL cap="flat" cmpd="sng" w="16925">
                      <a:solidFill>
                        <a:schemeClr val="dk1"/>
                      </a:solidFill>
                      <a:prstDash val="solid"/>
                      <a:round/>
                      <a:headEnd len="sm" w="sm" type="none"/>
                      <a:tailEnd len="sm" w="sm" type="none"/>
                    </a:lnL>
                    <a:lnR cap="flat" cmpd="sng" w="16925">
                      <a:solidFill>
                        <a:schemeClr val="dk1"/>
                      </a:solidFill>
                      <a:prstDash val="solid"/>
                      <a:round/>
                      <a:headEnd len="sm" w="sm" type="none"/>
                      <a:tailEnd len="sm" w="sm" type="none"/>
                    </a:lnR>
                    <a:lnT cap="flat" cmpd="sng" w="16925">
                      <a:solidFill>
                        <a:schemeClr val="dk1"/>
                      </a:solidFill>
                      <a:prstDash val="solid"/>
                      <a:round/>
                      <a:headEnd len="sm" w="sm" type="none"/>
                      <a:tailEnd len="sm" w="sm" type="none"/>
                    </a:lnT>
                    <a:lnB cap="flat" cmpd="sng" w="16925">
                      <a:solidFill>
                        <a:schemeClr val="dk1"/>
                      </a:solidFill>
                      <a:prstDash val="solid"/>
                      <a:round/>
                      <a:headEnd len="sm" w="sm" type="none"/>
                      <a:tailEnd len="sm" w="sm" type="none"/>
                    </a:lnB>
                  </a:tcPr>
                </a:tc>
              </a:tr>
            </a:tbl>
          </a:graphicData>
        </a:graphic>
      </p:graphicFrame>
      <p:graphicFrame>
        <p:nvGraphicFramePr>
          <p:cNvPr id="445" name="Google Shape;445;p41"/>
          <p:cNvGraphicFramePr/>
          <p:nvPr/>
        </p:nvGraphicFramePr>
        <p:xfrm>
          <a:off x="6778863" y="2664711"/>
          <a:ext cx="3000000" cy="3000000"/>
        </p:xfrm>
        <a:graphic>
          <a:graphicData uri="http://schemas.openxmlformats.org/drawingml/2006/table">
            <a:tbl>
              <a:tblPr bandRow="1" firstRow="1">
                <a:noFill/>
                <a:tableStyleId>{16E2512C-1266-4AFB-B68F-1219B0FFB034}</a:tableStyleId>
              </a:tblPr>
              <a:tblGrid>
                <a:gridCol w="1974250"/>
                <a:gridCol w="1974250"/>
              </a:tblGrid>
              <a:tr h="494475">
                <a:tc>
                  <a:txBody>
                    <a:bodyPr/>
                    <a:lstStyle/>
                    <a:p>
                      <a:pPr indent="0" lvl="0" marL="0" marR="0" rtl="0" algn="ctr">
                        <a:lnSpc>
                          <a:spcPct val="100000"/>
                        </a:lnSpc>
                        <a:spcBef>
                          <a:spcPts val="0"/>
                        </a:spcBef>
                        <a:spcAft>
                          <a:spcPts val="0"/>
                        </a:spcAft>
                        <a:buClr>
                          <a:srgbClr val="000000"/>
                        </a:buClr>
                        <a:buSzPts val="2666"/>
                        <a:buFont typeface="Arial"/>
                        <a:buNone/>
                      </a:pPr>
                      <a:r>
                        <a:rPr b="0" lang="pt-BR" sz="2666" u="none" cap="none" strike="noStrike">
                          <a:solidFill>
                            <a:schemeClr val="dk1"/>
                          </a:solidFill>
                          <a:latin typeface="Arial"/>
                          <a:ea typeface="Arial"/>
                          <a:cs typeface="Arial"/>
                          <a:sym typeface="Arial"/>
                        </a:rPr>
                        <a:t>  DONA</a:t>
                      </a:r>
                      <a:endParaRPr sz="1866" u="none" cap="none" strike="noStrike"/>
                    </a:p>
                  </a:txBody>
                  <a:tcPr marT="60975" marB="60975" marR="121925" marL="121925">
                    <a:lnL cap="flat" cmpd="sng" w="16925">
                      <a:solidFill>
                        <a:schemeClr val="dk1"/>
                      </a:solidFill>
                      <a:prstDash val="solid"/>
                      <a:round/>
                      <a:headEnd len="sm" w="sm" type="none"/>
                      <a:tailEnd len="sm" w="sm" type="none"/>
                    </a:lnL>
                    <a:lnR cap="flat" cmpd="sng" w="16925">
                      <a:solidFill>
                        <a:schemeClr val="dk1"/>
                      </a:solidFill>
                      <a:prstDash val="solid"/>
                      <a:round/>
                      <a:headEnd len="sm" w="sm" type="none"/>
                      <a:tailEnd len="sm" w="sm" type="none"/>
                    </a:lnR>
                    <a:lnT cap="flat" cmpd="sng" w="16925">
                      <a:solidFill>
                        <a:schemeClr val="dk1"/>
                      </a:solidFill>
                      <a:prstDash val="solid"/>
                      <a:round/>
                      <a:headEnd len="sm" w="sm" type="none"/>
                      <a:tailEnd len="sm" w="sm" type="none"/>
                    </a:lnT>
                    <a:lnB cap="flat" cmpd="sng" w="16925">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2666"/>
                        <a:buFont typeface="Arial"/>
                        <a:buNone/>
                      </a:pPr>
                      <a:r>
                        <a:rPr b="0" lang="pt-BR" sz="2666" u="none" cap="none" strike="noStrike">
                          <a:solidFill>
                            <a:schemeClr val="dk1"/>
                          </a:solidFill>
                          <a:latin typeface="Arial"/>
                          <a:ea typeface="Arial"/>
                          <a:cs typeface="Arial"/>
                          <a:sym typeface="Arial"/>
                        </a:rPr>
                        <a:t>LONA</a:t>
                      </a:r>
                      <a:endParaRPr sz="1866" u="none" cap="none" strike="noStrike"/>
                    </a:p>
                  </a:txBody>
                  <a:tcPr marT="60975" marB="60975" marR="121925" marL="121925">
                    <a:lnL cap="flat" cmpd="sng" w="16925">
                      <a:solidFill>
                        <a:schemeClr val="dk1"/>
                      </a:solidFill>
                      <a:prstDash val="solid"/>
                      <a:round/>
                      <a:headEnd len="sm" w="sm" type="none"/>
                      <a:tailEnd len="sm" w="sm" type="none"/>
                    </a:lnL>
                    <a:lnR cap="flat" cmpd="sng" w="16925">
                      <a:solidFill>
                        <a:schemeClr val="dk1"/>
                      </a:solidFill>
                      <a:prstDash val="solid"/>
                      <a:round/>
                      <a:headEnd len="sm" w="sm" type="none"/>
                      <a:tailEnd len="sm" w="sm" type="none"/>
                    </a:lnR>
                    <a:lnT cap="flat" cmpd="sng" w="16925">
                      <a:solidFill>
                        <a:schemeClr val="dk1"/>
                      </a:solidFill>
                      <a:prstDash val="solid"/>
                      <a:round/>
                      <a:headEnd len="sm" w="sm" type="none"/>
                      <a:tailEnd len="sm" w="sm" type="none"/>
                    </a:lnT>
                    <a:lnB cap="flat" cmpd="sng" w="16925">
                      <a:solidFill>
                        <a:schemeClr val="dk1"/>
                      </a:solidFill>
                      <a:prstDash val="solid"/>
                      <a:round/>
                      <a:headEnd len="sm" w="sm" type="none"/>
                      <a:tailEnd len="sm" w="sm" type="none"/>
                    </a:lnB>
                  </a:tcPr>
                </a:tc>
              </a:tr>
            </a:tbl>
          </a:graphicData>
        </a:graphic>
      </p:graphicFrame>
      <p:sp>
        <p:nvSpPr>
          <p:cNvPr id="446" name="Google Shape;446;p41"/>
          <p:cNvSpPr/>
          <p:nvPr/>
        </p:nvSpPr>
        <p:spPr>
          <a:xfrm>
            <a:off x="1596140" y="2664711"/>
            <a:ext cx="564600" cy="539100"/>
          </a:xfrm>
          <a:prstGeom prst="ellipse">
            <a:avLst/>
          </a:prstGeom>
          <a:noFill/>
          <a:ln cap="flat" cmpd="sng" w="33875">
            <a:solidFill>
              <a:srgbClr val="7030A0"/>
            </a:solidFill>
            <a:prstDash val="solid"/>
            <a:round/>
            <a:headEnd len="sm" w="sm" type="none"/>
            <a:tailEnd len="sm" w="sm" type="none"/>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866"/>
              <a:buFont typeface="Arial"/>
              <a:buNone/>
            </a:pPr>
            <a:r>
              <a:t/>
            </a:r>
            <a:endParaRPr b="0" i="0" sz="1866" u="none" cap="none" strike="noStrike">
              <a:solidFill>
                <a:schemeClr val="lt1"/>
              </a:solidFill>
              <a:latin typeface="Arial"/>
              <a:ea typeface="Arial"/>
              <a:cs typeface="Arial"/>
              <a:sym typeface="Arial"/>
            </a:endParaRPr>
          </a:p>
        </p:txBody>
      </p:sp>
      <p:sp>
        <p:nvSpPr>
          <p:cNvPr id="447" name="Google Shape;447;p41"/>
          <p:cNvSpPr/>
          <p:nvPr/>
        </p:nvSpPr>
        <p:spPr>
          <a:xfrm>
            <a:off x="3429238" y="2653833"/>
            <a:ext cx="564600" cy="539100"/>
          </a:xfrm>
          <a:prstGeom prst="ellipse">
            <a:avLst/>
          </a:prstGeom>
          <a:noFill/>
          <a:ln cap="flat" cmpd="sng" w="33875">
            <a:solidFill>
              <a:srgbClr val="7030A0"/>
            </a:solidFill>
            <a:prstDash val="solid"/>
            <a:round/>
            <a:headEnd len="sm" w="sm" type="none"/>
            <a:tailEnd len="sm" w="sm" type="none"/>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866"/>
              <a:buFont typeface="Arial"/>
              <a:buNone/>
            </a:pPr>
            <a:r>
              <a:t/>
            </a:r>
            <a:endParaRPr b="0" i="0" sz="1866" u="none" cap="none" strike="noStrike">
              <a:solidFill>
                <a:schemeClr val="lt1"/>
              </a:solidFill>
              <a:latin typeface="Arial"/>
              <a:ea typeface="Arial"/>
              <a:cs typeface="Arial"/>
              <a:sym typeface="Arial"/>
            </a:endParaRPr>
          </a:p>
        </p:txBody>
      </p:sp>
      <p:sp>
        <p:nvSpPr>
          <p:cNvPr id="448" name="Google Shape;448;p41"/>
          <p:cNvSpPr/>
          <p:nvPr/>
        </p:nvSpPr>
        <p:spPr>
          <a:xfrm>
            <a:off x="7095430" y="2708285"/>
            <a:ext cx="564600" cy="539100"/>
          </a:xfrm>
          <a:prstGeom prst="ellipse">
            <a:avLst/>
          </a:prstGeom>
          <a:noFill/>
          <a:ln cap="flat" cmpd="sng" w="33875">
            <a:solidFill>
              <a:srgbClr val="7030A0"/>
            </a:solidFill>
            <a:prstDash val="solid"/>
            <a:round/>
            <a:headEnd len="sm" w="sm" type="none"/>
            <a:tailEnd len="sm" w="sm" type="none"/>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866"/>
              <a:buFont typeface="Arial"/>
              <a:buNone/>
            </a:pPr>
            <a:r>
              <a:t/>
            </a:r>
            <a:endParaRPr b="0" i="0" sz="1866" u="none" cap="none" strike="noStrike">
              <a:solidFill>
                <a:schemeClr val="lt1"/>
              </a:solidFill>
              <a:latin typeface="Arial"/>
              <a:ea typeface="Arial"/>
              <a:cs typeface="Arial"/>
              <a:sym typeface="Arial"/>
            </a:endParaRPr>
          </a:p>
        </p:txBody>
      </p:sp>
      <p:sp>
        <p:nvSpPr>
          <p:cNvPr id="449" name="Google Shape;449;p41"/>
          <p:cNvSpPr/>
          <p:nvPr/>
        </p:nvSpPr>
        <p:spPr>
          <a:xfrm>
            <a:off x="9006600" y="2664711"/>
            <a:ext cx="564600" cy="539100"/>
          </a:xfrm>
          <a:prstGeom prst="ellipse">
            <a:avLst/>
          </a:prstGeom>
          <a:noFill/>
          <a:ln cap="flat" cmpd="sng" w="33875">
            <a:solidFill>
              <a:srgbClr val="7030A0"/>
            </a:solidFill>
            <a:prstDash val="solid"/>
            <a:round/>
            <a:headEnd len="sm" w="sm" type="none"/>
            <a:tailEnd len="sm" w="sm" type="none"/>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866"/>
              <a:buFont typeface="Arial"/>
              <a:buNone/>
            </a:pPr>
            <a:r>
              <a:t/>
            </a:r>
            <a:endParaRPr b="0" i="0" sz="1866" u="none" cap="none" strike="noStrike">
              <a:solidFill>
                <a:schemeClr val="lt1"/>
              </a:solidFill>
              <a:latin typeface="Arial"/>
              <a:ea typeface="Arial"/>
              <a:cs typeface="Arial"/>
              <a:sym typeface="Arial"/>
            </a:endParaRPr>
          </a:p>
        </p:txBody>
      </p:sp>
      <p:sp>
        <p:nvSpPr>
          <p:cNvPr id="450" name="Google Shape;450;p41"/>
          <p:cNvSpPr/>
          <p:nvPr/>
        </p:nvSpPr>
        <p:spPr>
          <a:xfrm>
            <a:off x="9006600" y="3841132"/>
            <a:ext cx="564600" cy="539100"/>
          </a:xfrm>
          <a:prstGeom prst="ellipse">
            <a:avLst/>
          </a:prstGeom>
          <a:noFill/>
          <a:ln cap="flat" cmpd="sng" w="33875">
            <a:solidFill>
              <a:srgbClr val="7030A0"/>
            </a:solidFill>
            <a:prstDash val="solid"/>
            <a:round/>
            <a:headEnd len="sm" w="sm" type="none"/>
            <a:tailEnd len="sm" w="sm" type="none"/>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866"/>
              <a:buFont typeface="Arial"/>
              <a:buNone/>
            </a:pPr>
            <a:r>
              <a:t/>
            </a:r>
            <a:endParaRPr b="0" i="0" sz="1866" u="none" cap="none" strike="noStrike">
              <a:solidFill>
                <a:schemeClr val="lt1"/>
              </a:solidFill>
              <a:latin typeface="Arial"/>
              <a:ea typeface="Arial"/>
              <a:cs typeface="Arial"/>
              <a:sym typeface="Arial"/>
            </a:endParaRPr>
          </a:p>
        </p:txBody>
      </p:sp>
      <p:sp>
        <p:nvSpPr>
          <p:cNvPr id="451" name="Google Shape;451;p41"/>
          <p:cNvSpPr/>
          <p:nvPr/>
        </p:nvSpPr>
        <p:spPr>
          <a:xfrm>
            <a:off x="7286871" y="3830255"/>
            <a:ext cx="564600" cy="539100"/>
          </a:xfrm>
          <a:prstGeom prst="ellipse">
            <a:avLst/>
          </a:prstGeom>
          <a:noFill/>
          <a:ln cap="flat" cmpd="sng" w="33875">
            <a:solidFill>
              <a:srgbClr val="7030A0"/>
            </a:solidFill>
            <a:prstDash val="solid"/>
            <a:round/>
            <a:headEnd len="sm" w="sm" type="none"/>
            <a:tailEnd len="sm" w="sm" type="none"/>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866"/>
              <a:buFont typeface="Arial"/>
              <a:buNone/>
            </a:pPr>
            <a:r>
              <a:t/>
            </a:r>
            <a:endParaRPr b="0" i="0" sz="1866" u="none" cap="none" strike="noStrike">
              <a:solidFill>
                <a:schemeClr val="lt1"/>
              </a:solidFill>
              <a:latin typeface="Arial"/>
              <a:ea typeface="Arial"/>
              <a:cs typeface="Arial"/>
              <a:sym typeface="Arial"/>
            </a:endParaRPr>
          </a:p>
        </p:txBody>
      </p:sp>
      <p:sp>
        <p:nvSpPr>
          <p:cNvPr id="452" name="Google Shape;452;p41"/>
          <p:cNvSpPr/>
          <p:nvPr/>
        </p:nvSpPr>
        <p:spPr>
          <a:xfrm>
            <a:off x="3620678" y="3841132"/>
            <a:ext cx="564600" cy="539100"/>
          </a:xfrm>
          <a:prstGeom prst="ellipse">
            <a:avLst/>
          </a:prstGeom>
          <a:noFill/>
          <a:ln cap="flat" cmpd="sng" w="33875">
            <a:solidFill>
              <a:srgbClr val="7030A0"/>
            </a:solidFill>
            <a:prstDash val="solid"/>
            <a:round/>
            <a:headEnd len="sm" w="sm" type="none"/>
            <a:tailEnd len="sm" w="sm" type="none"/>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866"/>
              <a:buFont typeface="Arial"/>
              <a:buNone/>
            </a:pPr>
            <a:r>
              <a:t/>
            </a:r>
            <a:endParaRPr b="0" i="0" sz="1866" u="none" cap="none" strike="noStrike">
              <a:solidFill>
                <a:schemeClr val="lt1"/>
              </a:solidFill>
              <a:latin typeface="Arial"/>
              <a:ea typeface="Arial"/>
              <a:cs typeface="Arial"/>
              <a:sym typeface="Arial"/>
            </a:endParaRPr>
          </a:p>
        </p:txBody>
      </p:sp>
      <p:sp>
        <p:nvSpPr>
          <p:cNvPr id="453" name="Google Shape;453;p41"/>
          <p:cNvSpPr/>
          <p:nvPr/>
        </p:nvSpPr>
        <p:spPr>
          <a:xfrm>
            <a:off x="1769931" y="3841132"/>
            <a:ext cx="564600" cy="539100"/>
          </a:xfrm>
          <a:prstGeom prst="ellipse">
            <a:avLst/>
          </a:prstGeom>
          <a:noFill/>
          <a:ln cap="flat" cmpd="sng" w="33875">
            <a:solidFill>
              <a:srgbClr val="7030A0"/>
            </a:solidFill>
            <a:prstDash val="solid"/>
            <a:round/>
            <a:headEnd len="sm" w="sm" type="none"/>
            <a:tailEnd len="sm" w="sm" type="none"/>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866"/>
              <a:buFont typeface="Arial"/>
              <a:buNone/>
            </a:pPr>
            <a:r>
              <a:t/>
            </a:r>
            <a:endParaRPr b="0" i="0" sz="1866" u="none" cap="none" strike="noStrike">
              <a:solidFill>
                <a:schemeClr val="lt1"/>
              </a:solidFill>
              <a:latin typeface="Arial"/>
              <a:ea typeface="Arial"/>
              <a:cs typeface="Arial"/>
              <a:sym typeface="Arial"/>
            </a:endParaRPr>
          </a:p>
        </p:txBody>
      </p:sp>
      <p:sp>
        <p:nvSpPr>
          <p:cNvPr id="454" name="Google Shape;454;p41"/>
          <p:cNvSpPr txBox="1"/>
          <p:nvPr/>
        </p:nvSpPr>
        <p:spPr>
          <a:xfrm>
            <a:off x="9256541" y="483759"/>
            <a:ext cx="2388248" cy="553927"/>
          </a:xfrm>
          <a:prstGeom prst="rect">
            <a:avLst/>
          </a:prstGeom>
          <a:noFill/>
          <a:ln>
            <a:noFill/>
          </a:ln>
        </p:spPr>
        <p:txBody>
          <a:bodyPr anchorCtr="0" anchor="t" bIns="60925" lIns="121900" spcFirstLastPara="1" rIns="121900" wrap="square" tIns="60925">
            <a:spAutoFit/>
          </a:bodyPr>
          <a:lstStyle/>
          <a:p>
            <a:pPr indent="0" lvl="0" marL="0" marR="0" rtl="0" algn="r">
              <a:lnSpc>
                <a:spcPct val="100000"/>
              </a:lnSpc>
              <a:spcBef>
                <a:spcPts val="0"/>
              </a:spcBef>
              <a:spcAft>
                <a:spcPts val="0"/>
              </a:spcAft>
              <a:buClr>
                <a:srgbClr val="000000"/>
              </a:buClr>
              <a:buSzPts val="2800"/>
              <a:buFont typeface="Arial"/>
              <a:buNone/>
            </a:pPr>
            <a:r>
              <a:rPr b="1" i="0" lang="pt-BR" sz="2800" u="none" cap="none" strike="noStrike">
                <a:solidFill>
                  <a:srgbClr val="000000"/>
                </a:solidFill>
                <a:latin typeface="Arial"/>
                <a:ea typeface="Arial"/>
                <a:cs typeface="Arial"/>
                <a:sym typeface="Arial"/>
              </a:rPr>
              <a:t>CORREÇÃO</a:t>
            </a:r>
            <a:endParaRPr b="0" i="0" sz="2800" u="none" cap="none" strike="noStrike">
              <a:solidFill>
                <a:srgbClr val="000000"/>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8" name="Shape 458"/>
        <p:cNvGrpSpPr/>
        <p:nvPr/>
      </p:nvGrpSpPr>
      <p:grpSpPr>
        <a:xfrm>
          <a:off x="0" y="0"/>
          <a:ext cx="0" cy="0"/>
          <a:chOff x="0" y="0"/>
          <a:chExt cx="0" cy="0"/>
        </a:xfrm>
      </p:grpSpPr>
      <p:graphicFrame>
        <p:nvGraphicFramePr>
          <p:cNvPr id="459" name="Google Shape;459;p42"/>
          <p:cNvGraphicFramePr/>
          <p:nvPr/>
        </p:nvGraphicFramePr>
        <p:xfrm>
          <a:off x="6518137" y="1602037"/>
          <a:ext cx="3000000" cy="3000000"/>
        </p:xfrm>
        <a:graphic>
          <a:graphicData uri="http://schemas.openxmlformats.org/drawingml/2006/table">
            <a:tbl>
              <a:tblPr bandRow="1" firstRow="1">
                <a:noFill/>
                <a:tableStyleId>{16E2512C-1266-4AFB-B68F-1219B0FFB034}</a:tableStyleId>
              </a:tblPr>
              <a:tblGrid>
                <a:gridCol w="865200"/>
                <a:gridCol w="865200"/>
                <a:gridCol w="865200"/>
                <a:gridCol w="865200"/>
              </a:tblGrid>
              <a:tr h="797075">
                <a:tc>
                  <a:txBody>
                    <a:bodyPr/>
                    <a:lstStyle/>
                    <a:p>
                      <a:pPr indent="0" lvl="0" marL="0" marR="0" rtl="0" algn="l">
                        <a:lnSpc>
                          <a:spcPct val="100000"/>
                        </a:lnSpc>
                        <a:spcBef>
                          <a:spcPts val="0"/>
                        </a:spcBef>
                        <a:spcAft>
                          <a:spcPts val="0"/>
                        </a:spcAft>
                        <a:buClr>
                          <a:srgbClr val="000000"/>
                        </a:buClr>
                        <a:buSzPts val="1866"/>
                        <a:buFont typeface="Arial"/>
                        <a:buNone/>
                      </a:pPr>
                      <a:r>
                        <a:t/>
                      </a:r>
                      <a:endParaRPr sz="1866" u="none" cap="none" strike="noStrike"/>
                    </a:p>
                  </a:txBody>
                  <a:tcPr marT="60975" marB="60975" marR="121925" marL="121925">
                    <a:lnL cap="flat" cmpd="sng" w="16925">
                      <a:solidFill>
                        <a:schemeClr val="dk1"/>
                      </a:solidFill>
                      <a:prstDash val="solid"/>
                      <a:round/>
                      <a:headEnd len="sm" w="sm" type="none"/>
                      <a:tailEnd len="sm" w="sm" type="none"/>
                    </a:lnL>
                    <a:lnR cap="flat" cmpd="sng" w="16925">
                      <a:solidFill>
                        <a:schemeClr val="dk1"/>
                      </a:solidFill>
                      <a:prstDash val="solid"/>
                      <a:round/>
                      <a:headEnd len="sm" w="sm" type="none"/>
                      <a:tailEnd len="sm" w="sm" type="none"/>
                    </a:lnR>
                    <a:lnT cap="flat" cmpd="sng" w="16925">
                      <a:solidFill>
                        <a:schemeClr val="dk1"/>
                      </a:solidFill>
                      <a:prstDash val="solid"/>
                      <a:round/>
                      <a:headEnd len="sm" w="sm" type="none"/>
                      <a:tailEnd len="sm" w="sm" type="none"/>
                    </a:lnT>
                    <a:lnB cap="flat" cmpd="sng" w="1692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66"/>
                        <a:buFont typeface="Arial"/>
                        <a:buNone/>
                      </a:pPr>
                      <a:r>
                        <a:t/>
                      </a:r>
                      <a:endParaRPr sz="1866" u="none" cap="none" strike="noStrike"/>
                    </a:p>
                  </a:txBody>
                  <a:tcPr marT="60975" marB="60975" marR="121925" marL="121925">
                    <a:lnL cap="flat" cmpd="sng" w="16925">
                      <a:solidFill>
                        <a:schemeClr val="dk1"/>
                      </a:solidFill>
                      <a:prstDash val="solid"/>
                      <a:round/>
                      <a:headEnd len="sm" w="sm" type="none"/>
                      <a:tailEnd len="sm" w="sm" type="none"/>
                    </a:lnL>
                    <a:lnR cap="flat" cmpd="sng" w="16925">
                      <a:solidFill>
                        <a:schemeClr val="dk1"/>
                      </a:solidFill>
                      <a:prstDash val="solid"/>
                      <a:round/>
                      <a:headEnd len="sm" w="sm" type="none"/>
                      <a:tailEnd len="sm" w="sm" type="none"/>
                    </a:lnR>
                    <a:lnT cap="flat" cmpd="sng" w="16925">
                      <a:solidFill>
                        <a:schemeClr val="dk1"/>
                      </a:solidFill>
                      <a:prstDash val="solid"/>
                      <a:round/>
                      <a:headEnd len="sm" w="sm" type="none"/>
                      <a:tailEnd len="sm" w="sm" type="none"/>
                    </a:lnT>
                    <a:lnB cap="flat" cmpd="sng" w="1692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66"/>
                        <a:buFont typeface="Arial"/>
                        <a:buNone/>
                      </a:pPr>
                      <a:r>
                        <a:t/>
                      </a:r>
                      <a:endParaRPr sz="1866" u="none" cap="none" strike="noStrike"/>
                    </a:p>
                  </a:txBody>
                  <a:tcPr marT="60975" marB="60975" marR="121925" marL="121925">
                    <a:lnL cap="flat" cmpd="sng" w="16925">
                      <a:solidFill>
                        <a:schemeClr val="dk1"/>
                      </a:solidFill>
                      <a:prstDash val="solid"/>
                      <a:round/>
                      <a:headEnd len="sm" w="sm" type="none"/>
                      <a:tailEnd len="sm" w="sm" type="none"/>
                    </a:lnL>
                    <a:lnR cap="flat" cmpd="sng" w="16925">
                      <a:solidFill>
                        <a:schemeClr val="dk1"/>
                      </a:solidFill>
                      <a:prstDash val="solid"/>
                      <a:round/>
                      <a:headEnd len="sm" w="sm" type="none"/>
                      <a:tailEnd len="sm" w="sm" type="none"/>
                    </a:lnR>
                    <a:lnT cap="flat" cmpd="sng" w="16925">
                      <a:solidFill>
                        <a:schemeClr val="dk1"/>
                      </a:solidFill>
                      <a:prstDash val="solid"/>
                      <a:round/>
                      <a:headEnd len="sm" w="sm" type="none"/>
                      <a:tailEnd len="sm" w="sm" type="none"/>
                    </a:lnT>
                    <a:lnB cap="flat" cmpd="sng" w="1692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66"/>
                        <a:buFont typeface="Arial"/>
                        <a:buNone/>
                      </a:pPr>
                      <a:r>
                        <a:t/>
                      </a:r>
                      <a:endParaRPr sz="1866" u="none" cap="none" strike="noStrike"/>
                    </a:p>
                  </a:txBody>
                  <a:tcPr marT="60975" marB="60975" marR="121925" marL="121925">
                    <a:lnL cap="flat" cmpd="sng" w="16925">
                      <a:solidFill>
                        <a:schemeClr val="dk1"/>
                      </a:solidFill>
                      <a:prstDash val="solid"/>
                      <a:round/>
                      <a:headEnd len="sm" w="sm" type="none"/>
                      <a:tailEnd len="sm" w="sm" type="none"/>
                    </a:lnL>
                    <a:lnR cap="flat" cmpd="sng" w="16925">
                      <a:solidFill>
                        <a:schemeClr val="dk1"/>
                      </a:solidFill>
                      <a:prstDash val="solid"/>
                      <a:round/>
                      <a:headEnd len="sm" w="sm" type="none"/>
                      <a:tailEnd len="sm" w="sm" type="none"/>
                    </a:lnR>
                    <a:lnT cap="flat" cmpd="sng" w="16925">
                      <a:solidFill>
                        <a:schemeClr val="dk1"/>
                      </a:solidFill>
                      <a:prstDash val="solid"/>
                      <a:round/>
                      <a:headEnd len="sm" w="sm" type="none"/>
                      <a:tailEnd len="sm" w="sm" type="none"/>
                    </a:lnT>
                    <a:lnB cap="flat" cmpd="sng" w="16925">
                      <a:solidFill>
                        <a:schemeClr val="dk1"/>
                      </a:solidFill>
                      <a:prstDash val="solid"/>
                      <a:round/>
                      <a:headEnd len="sm" w="sm" type="none"/>
                      <a:tailEnd len="sm" w="sm" type="none"/>
                    </a:lnB>
                  </a:tcPr>
                </a:tc>
              </a:tr>
            </a:tbl>
          </a:graphicData>
        </a:graphic>
      </p:graphicFrame>
      <p:graphicFrame>
        <p:nvGraphicFramePr>
          <p:cNvPr id="460" name="Google Shape;460;p42"/>
          <p:cNvGraphicFramePr/>
          <p:nvPr/>
        </p:nvGraphicFramePr>
        <p:xfrm>
          <a:off x="6518137" y="2399116"/>
          <a:ext cx="3000000" cy="3000000"/>
        </p:xfrm>
        <a:graphic>
          <a:graphicData uri="http://schemas.openxmlformats.org/drawingml/2006/table">
            <a:tbl>
              <a:tblPr bandRow="1" firstRow="1">
                <a:noFill/>
                <a:tableStyleId>{16E2512C-1266-4AFB-B68F-1219B0FFB034}</a:tableStyleId>
              </a:tblPr>
              <a:tblGrid>
                <a:gridCol w="868400"/>
              </a:tblGrid>
              <a:tr h="803925">
                <a:tc>
                  <a:txBody>
                    <a:bodyPr/>
                    <a:lstStyle/>
                    <a:p>
                      <a:pPr indent="0" lvl="0" marL="0" marR="0" rtl="0" algn="l">
                        <a:lnSpc>
                          <a:spcPct val="100000"/>
                        </a:lnSpc>
                        <a:spcBef>
                          <a:spcPts val="0"/>
                        </a:spcBef>
                        <a:spcAft>
                          <a:spcPts val="0"/>
                        </a:spcAft>
                        <a:buClr>
                          <a:srgbClr val="000000"/>
                        </a:buClr>
                        <a:buSzPts val="1866"/>
                        <a:buFont typeface="Arial"/>
                        <a:buNone/>
                      </a:pPr>
                      <a:r>
                        <a:t/>
                      </a:r>
                      <a:endParaRPr sz="1866" u="none" cap="none" strike="noStrike"/>
                    </a:p>
                  </a:txBody>
                  <a:tcPr marT="60975" marB="60975" marR="121925" marL="121925">
                    <a:lnL cap="flat" cmpd="sng" w="16925">
                      <a:solidFill>
                        <a:schemeClr val="dk1"/>
                      </a:solidFill>
                      <a:prstDash val="solid"/>
                      <a:round/>
                      <a:headEnd len="sm" w="sm" type="none"/>
                      <a:tailEnd len="sm" w="sm" type="none"/>
                    </a:lnL>
                    <a:lnR cap="flat" cmpd="sng" w="16925">
                      <a:solidFill>
                        <a:schemeClr val="dk1"/>
                      </a:solidFill>
                      <a:prstDash val="solid"/>
                      <a:round/>
                      <a:headEnd len="sm" w="sm" type="none"/>
                      <a:tailEnd len="sm" w="sm" type="none"/>
                    </a:lnR>
                    <a:lnT cap="flat" cmpd="sng" w="16925">
                      <a:solidFill>
                        <a:schemeClr val="dk1"/>
                      </a:solidFill>
                      <a:prstDash val="solid"/>
                      <a:round/>
                      <a:headEnd len="sm" w="sm" type="none"/>
                      <a:tailEnd len="sm" w="sm" type="none"/>
                    </a:lnT>
                    <a:lnB cap="flat" cmpd="sng" w="16925">
                      <a:solidFill>
                        <a:schemeClr val="dk1"/>
                      </a:solidFill>
                      <a:prstDash val="solid"/>
                      <a:round/>
                      <a:headEnd len="sm" w="sm" type="none"/>
                      <a:tailEnd len="sm" w="sm" type="none"/>
                    </a:lnB>
                  </a:tcPr>
                </a:tc>
              </a:tr>
              <a:tr h="803925">
                <a:tc>
                  <a:txBody>
                    <a:bodyPr/>
                    <a:lstStyle/>
                    <a:p>
                      <a:pPr indent="0" lvl="0" marL="0" marR="0" rtl="0" algn="l">
                        <a:lnSpc>
                          <a:spcPct val="100000"/>
                        </a:lnSpc>
                        <a:spcBef>
                          <a:spcPts val="0"/>
                        </a:spcBef>
                        <a:spcAft>
                          <a:spcPts val="0"/>
                        </a:spcAft>
                        <a:buClr>
                          <a:srgbClr val="000000"/>
                        </a:buClr>
                        <a:buSzPts val="1866"/>
                        <a:buFont typeface="Arial"/>
                        <a:buNone/>
                      </a:pPr>
                      <a:r>
                        <a:t/>
                      </a:r>
                      <a:endParaRPr sz="1866" u="none" cap="none" strike="noStrike"/>
                    </a:p>
                  </a:txBody>
                  <a:tcPr marT="60975" marB="60975" marR="121925" marL="121925">
                    <a:lnL cap="flat" cmpd="sng" w="16925">
                      <a:solidFill>
                        <a:schemeClr val="dk1"/>
                      </a:solidFill>
                      <a:prstDash val="solid"/>
                      <a:round/>
                      <a:headEnd len="sm" w="sm" type="none"/>
                      <a:tailEnd len="sm" w="sm" type="none"/>
                    </a:lnL>
                    <a:lnR cap="flat" cmpd="sng" w="16925">
                      <a:solidFill>
                        <a:schemeClr val="dk1"/>
                      </a:solidFill>
                      <a:prstDash val="solid"/>
                      <a:round/>
                      <a:headEnd len="sm" w="sm" type="none"/>
                      <a:tailEnd len="sm" w="sm" type="none"/>
                    </a:lnR>
                    <a:lnT cap="flat" cmpd="sng" w="16925">
                      <a:solidFill>
                        <a:schemeClr val="dk1"/>
                      </a:solidFill>
                      <a:prstDash val="solid"/>
                      <a:round/>
                      <a:headEnd len="sm" w="sm" type="none"/>
                      <a:tailEnd len="sm" w="sm" type="none"/>
                    </a:lnT>
                    <a:lnB cap="flat" cmpd="sng" w="16925">
                      <a:solidFill>
                        <a:schemeClr val="dk1"/>
                      </a:solidFill>
                      <a:prstDash val="solid"/>
                      <a:round/>
                      <a:headEnd len="sm" w="sm" type="none"/>
                      <a:tailEnd len="sm" w="sm" type="none"/>
                    </a:lnB>
                  </a:tcPr>
                </a:tc>
              </a:tr>
              <a:tr h="803925">
                <a:tc>
                  <a:txBody>
                    <a:bodyPr/>
                    <a:lstStyle/>
                    <a:p>
                      <a:pPr indent="0" lvl="0" marL="0" marR="0" rtl="0" algn="l">
                        <a:lnSpc>
                          <a:spcPct val="100000"/>
                        </a:lnSpc>
                        <a:spcBef>
                          <a:spcPts val="0"/>
                        </a:spcBef>
                        <a:spcAft>
                          <a:spcPts val="0"/>
                        </a:spcAft>
                        <a:buClr>
                          <a:srgbClr val="000000"/>
                        </a:buClr>
                        <a:buSzPts val="1866"/>
                        <a:buFont typeface="Arial"/>
                        <a:buNone/>
                      </a:pPr>
                      <a:r>
                        <a:t/>
                      </a:r>
                      <a:endParaRPr sz="1866" u="none" cap="none" strike="noStrike"/>
                    </a:p>
                  </a:txBody>
                  <a:tcPr marT="60975" marB="60975" marR="121925" marL="121925">
                    <a:lnL cap="flat" cmpd="sng" w="16925">
                      <a:solidFill>
                        <a:schemeClr val="dk1"/>
                      </a:solidFill>
                      <a:prstDash val="solid"/>
                      <a:round/>
                      <a:headEnd len="sm" w="sm" type="none"/>
                      <a:tailEnd len="sm" w="sm" type="none"/>
                    </a:lnL>
                    <a:lnR cap="flat" cmpd="sng" w="16925">
                      <a:solidFill>
                        <a:schemeClr val="dk1"/>
                      </a:solidFill>
                      <a:prstDash val="solid"/>
                      <a:round/>
                      <a:headEnd len="sm" w="sm" type="none"/>
                      <a:tailEnd len="sm" w="sm" type="none"/>
                    </a:lnR>
                    <a:lnT cap="flat" cmpd="sng" w="16925">
                      <a:solidFill>
                        <a:schemeClr val="dk1"/>
                      </a:solidFill>
                      <a:prstDash val="solid"/>
                      <a:round/>
                      <a:headEnd len="sm" w="sm" type="none"/>
                      <a:tailEnd len="sm" w="sm" type="none"/>
                    </a:lnT>
                    <a:lnB cap="flat" cmpd="sng" w="16925">
                      <a:solidFill>
                        <a:schemeClr val="dk1"/>
                      </a:solidFill>
                      <a:prstDash val="solid"/>
                      <a:round/>
                      <a:headEnd len="sm" w="sm" type="none"/>
                      <a:tailEnd len="sm" w="sm" type="none"/>
                    </a:lnB>
                  </a:tcPr>
                </a:tc>
              </a:tr>
            </a:tbl>
          </a:graphicData>
        </a:graphic>
      </p:graphicFrame>
      <p:graphicFrame>
        <p:nvGraphicFramePr>
          <p:cNvPr id="461" name="Google Shape;461;p42"/>
          <p:cNvGraphicFramePr/>
          <p:nvPr/>
        </p:nvGraphicFramePr>
        <p:xfrm>
          <a:off x="3057286" y="4013789"/>
          <a:ext cx="3000000" cy="3000000"/>
        </p:xfrm>
        <a:graphic>
          <a:graphicData uri="http://schemas.openxmlformats.org/drawingml/2006/table">
            <a:tbl>
              <a:tblPr bandRow="1" firstRow="1">
                <a:noFill/>
                <a:tableStyleId>{16E2512C-1266-4AFB-B68F-1219B0FFB034}</a:tableStyleId>
              </a:tblPr>
              <a:tblGrid>
                <a:gridCol w="865200"/>
                <a:gridCol w="865200"/>
                <a:gridCol w="865200"/>
                <a:gridCol w="865200"/>
              </a:tblGrid>
              <a:tr h="797075">
                <a:tc>
                  <a:txBody>
                    <a:bodyPr/>
                    <a:lstStyle/>
                    <a:p>
                      <a:pPr indent="0" lvl="0" marL="0" marR="0" rtl="0" algn="l">
                        <a:lnSpc>
                          <a:spcPct val="100000"/>
                        </a:lnSpc>
                        <a:spcBef>
                          <a:spcPts val="0"/>
                        </a:spcBef>
                        <a:spcAft>
                          <a:spcPts val="0"/>
                        </a:spcAft>
                        <a:buClr>
                          <a:srgbClr val="000000"/>
                        </a:buClr>
                        <a:buSzPts val="1866"/>
                        <a:buFont typeface="Arial"/>
                        <a:buNone/>
                      </a:pPr>
                      <a:r>
                        <a:t/>
                      </a:r>
                      <a:endParaRPr sz="1866" u="none" cap="none" strike="noStrike"/>
                    </a:p>
                  </a:txBody>
                  <a:tcPr marT="60975" marB="60975" marR="121925" marL="121925">
                    <a:lnL cap="flat" cmpd="sng" w="16925">
                      <a:solidFill>
                        <a:schemeClr val="dk1"/>
                      </a:solidFill>
                      <a:prstDash val="solid"/>
                      <a:round/>
                      <a:headEnd len="sm" w="sm" type="none"/>
                      <a:tailEnd len="sm" w="sm" type="none"/>
                    </a:lnL>
                    <a:lnR cap="flat" cmpd="sng" w="16925">
                      <a:solidFill>
                        <a:schemeClr val="dk1"/>
                      </a:solidFill>
                      <a:prstDash val="solid"/>
                      <a:round/>
                      <a:headEnd len="sm" w="sm" type="none"/>
                      <a:tailEnd len="sm" w="sm" type="none"/>
                    </a:lnR>
                    <a:lnT cap="flat" cmpd="sng" w="16925">
                      <a:solidFill>
                        <a:schemeClr val="dk1"/>
                      </a:solidFill>
                      <a:prstDash val="solid"/>
                      <a:round/>
                      <a:headEnd len="sm" w="sm" type="none"/>
                      <a:tailEnd len="sm" w="sm" type="none"/>
                    </a:lnT>
                    <a:lnB cap="flat" cmpd="sng" w="1692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66"/>
                        <a:buFont typeface="Arial"/>
                        <a:buNone/>
                      </a:pPr>
                      <a:r>
                        <a:t/>
                      </a:r>
                      <a:endParaRPr sz="1866" u="none" cap="none" strike="noStrike"/>
                    </a:p>
                  </a:txBody>
                  <a:tcPr marT="60975" marB="60975" marR="121925" marL="121925">
                    <a:lnL cap="flat" cmpd="sng" w="16925">
                      <a:solidFill>
                        <a:schemeClr val="dk1"/>
                      </a:solidFill>
                      <a:prstDash val="solid"/>
                      <a:round/>
                      <a:headEnd len="sm" w="sm" type="none"/>
                      <a:tailEnd len="sm" w="sm" type="none"/>
                    </a:lnL>
                    <a:lnR cap="flat" cmpd="sng" w="16925">
                      <a:solidFill>
                        <a:schemeClr val="dk1"/>
                      </a:solidFill>
                      <a:prstDash val="solid"/>
                      <a:round/>
                      <a:headEnd len="sm" w="sm" type="none"/>
                      <a:tailEnd len="sm" w="sm" type="none"/>
                    </a:lnR>
                    <a:lnT cap="flat" cmpd="sng" w="16925">
                      <a:solidFill>
                        <a:schemeClr val="dk1"/>
                      </a:solidFill>
                      <a:prstDash val="solid"/>
                      <a:round/>
                      <a:headEnd len="sm" w="sm" type="none"/>
                      <a:tailEnd len="sm" w="sm" type="none"/>
                    </a:lnT>
                    <a:lnB cap="flat" cmpd="sng" w="1692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66"/>
                        <a:buFont typeface="Arial"/>
                        <a:buNone/>
                      </a:pPr>
                      <a:r>
                        <a:t/>
                      </a:r>
                      <a:endParaRPr sz="1866" u="none" cap="none" strike="noStrike"/>
                    </a:p>
                  </a:txBody>
                  <a:tcPr marT="60975" marB="60975" marR="121925" marL="121925">
                    <a:lnL cap="flat" cmpd="sng" w="16925">
                      <a:solidFill>
                        <a:schemeClr val="dk1"/>
                      </a:solidFill>
                      <a:prstDash val="solid"/>
                      <a:round/>
                      <a:headEnd len="sm" w="sm" type="none"/>
                      <a:tailEnd len="sm" w="sm" type="none"/>
                    </a:lnL>
                    <a:lnR cap="flat" cmpd="sng" w="16925">
                      <a:solidFill>
                        <a:schemeClr val="dk1"/>
                      </a:solidFill>
                      <a:prstDash val="solid"/>
                      <a:round/>
                      <a:headEnd len="sm" w="sm" type="none"/>
                      <a:tailEnd len="sm" w="sm" type="none"/>
                    </a:lnR>
                    <a:lnT cap="flat" cmpd="sng" w="16925">
                      <a:solidFill>
                        <a:schemeClr val="dk1"/>
                      </a:solidFill>
                      <a:prstDash val="solid"/>
                      <a:round/>
                      <a:headEnd len="sm" w="sm" type="none"/>
                      <a:tailEnd len="sm" w="sm" type="none"/>
                    </a:lnT>
                    <a:lnB cap="flat" cmpd="sng" w="1692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66"/>
                        <a:buFont typeface="Arial"/>
                        <a:buNone/>
                      </a:pPr>
                      <a:r>
                        <a:t/>
                      </a:r>
                      <a:endParaRPr sz="1866" u="none" cap="none" strike="noStrike"/>
                    </a:p>
                  </a:txBody>
                  <a:tcPr marT="60975" marB="60975" marR="121925" marL="121925">
                    <a:lnL cap="flat" cmpd="sng" w="16925">
                      <a:solidFill>
                        <a:schemeClr val="dk1"/>
                      </a:solidFill>
                      <a:prstDash val="solid"/>
                      <a:round/>
                      <a:headEnd len="sm" w="sm" type="none"/>
                      <a:tailEnd len="sm" w="sm" type="none"/>
                    </a:lnL>
                    <a:lnR cap="flat" cmpd="sng" w="16925">
                      <a:solidFill>
                        <a:schemeClr val="dk1"/>
                      </a:solidFill>
                      <a:prstDash val="solid"/>
                      <a:round/>
                      <a:headEnd len="sm" w="sm" type="none"/>
                      <a:tailEnd len="sm" w="sm" type="none"/>
                    </a:lnR>
                    <a:lnT cap="flat" cmpd="sng" w="16925">
                      <a:solidFill>
                        <a:schemeClr val="dk1"/>
                      </a:solidFill>
                      <a:prstDash val="solid"/>
                      <a:round/>
                      <a:headEnd len="sm" w="sm" type="none"/>
                      <a:tailEnd len="sm" w="sm" type="none"/>
                    </a:lnT>
                    <a:lnB cap="flat" cmpd="sng" w="16925">
                      <a:solidFill>
                        <a:schemeClr val="dk1"/>
                      </a:solidFill>
                      <a:prstDash val="solid"/>
                      <a:round/>
                      <a:headEnd len="sm" w="sm" type="none"/>
                      <a:tailEnd len="sm" w="sm" type="none"/>
                    </a:lnB>
                  </a:tcPr>
                </a:tc>
              </a:tr>
            </a:tbl>
          </a:graphicData>
        </a:graphic>
      </p:graphicFrame>
      <p:graphicFrame>
        <p:nvGraphicFramePr>
          <p:cNvPr id="462" name="Google Shape;462;p42"/>
          <p:cNvGraphicFramePr/>
          <p:nvPr/>
        </p:nvGraphicFramePr>
        <p:xfrm>
          <a:off x="3057286" y="4810868"/>
          <a:ext cx="3000000" cy="3000000"/>
        </p:xfrm>
        <a:graphic>
          <a:graphicData uri="http://schemas.openxmlformats.org/drawingml/2006/table">
            <a:tbl>
              <a:tblPr bandRow="1" firstRow="1">
                <a:noFill/>
                <a:tableStyleId>{16E2512C-1266-4AFB-B68F-1219B0FFB034}</a:tableStyleId>
              </a:tblPr>
              <a:tblGrid>
                <a:gridCol w="855575"/>
              </a:tblGrid>
              <a:tr h="822525">
                <a:tc>
                  <a:txBody>
                    <a:bodyPr/>
                    <a:lstStyle/>
                    <a:p>
                      <a:pPr indent="0" lvl="0" marL="0" marR="0" rtl="0" algn="l">
                        <a:lnSpc>
                          <a:spcPct val="100000"/>
                        </a:lnSpc>
                        <a:spcBef>
                          <a:spcPts val="0"/>
                        </a:spcBef>
                        <a:spcAft>
                          <a:spcPts val="0"/>
                        </a:spcAft>
                        <a:buClr>
                          <a:srgbClr val="000000"/>
                        </a:buClr>
                        <a:buSzPts val="1866"/>
                        <a:buFont typeface="Arial"/>
                        <a:buNone/>
                      </a:pPr>
                      <a:r>
                        <a:t/>
                      </a:r>
                      <a:endParaRPr sz="1866" u="none" cap="none" strike="noStrike"/>
                    </a:p>
                  </a:txBody>
                  <a:tcPr marT="60975" marB="60975" marR="121925" marL="121925">
                    <a:lnL cap="flat" cmpd="sng" w="16925">
                      <a:solidFill>
                        <a:schemeClr val="dk1"/>
                      </a:solidFill>
                      <a:prstDash val="solid"/>
                      <a:round/>
                      <a:headEnd len="sm" w="sm" type="none"/>
                      <a:tailEnd len="sm" w="sm" type="none"/>
                    </a:lnL>
                    <a:lnR cap="flat" cmpd="sng" w="16925">
                      <a:solidFill>
                        <a:schemeClr val="dk1"/>
                      </a:solidFill>
                      <a:prstDash val="solid"/>
                      <a:round/>
                      <a:headEnd len="sm" w="sm" type="none"/>
                      <a:tailEnd len="sm" w="sm" type="none"/>
                    </a:lnR>
                    <a:lnT cap="flat" cmpd="sng" w="16925">
                      <a:solidFill>
                        <a:schemeClr val="dk1"/>
                      </a:solidFill>
                      <a:prstDash val="solid"/>
                      <a:round/>
                      <a:headEnd len="sm" w="sm" type="none"/>
                      <a:tailEnd len="sm" w="sm" type="none"/>
                    </a:lnT>
                    <a:lnB cap="flat" cmpd="sng" w="16925">
                      <a:solidFill>
                        <a:schemeClr val="dk1"/>
                      </a:solidFill>
                      <a:prstDash val="solid"/>
                      <a:round/>
                      <a:headEnd len="sm" w="sm" type="none"/>
                      <a:tailEnd len="sm" w="sm" type="none"/>
                    </a:lnB>
                  </a:tcPr>
                </a:tc>
              </a:tr>
              <a:tr h="822525">
                <a:tc>
                  <a:txBody>
                    <a:bodyPr/>
                    <a:lstStyle/>
                    <a:p>
                      <a:pPr indent="0" lvl="0" marL="0" marR="0" rtl="0" algn="l">
                        <a:lnSpc>
                          <a:spcPct val="100000"/>
                        </a:lnSpc>
                        <a:spcBef>
                          <a:spcPts val="0"/>
                        </a:spcBef>
                        <a:spcAft>
                          <a:spcPts val="0"/>
                        </a:spcAft>
                        <a:buClr>
                          <a:srgbClr val="000000"/>
                        </a:buClr>
                        <a:buSzPts val="1866"/>
                        <a:buFont typeface="Arial"/>
                        <a:buNone/>
                      </a:pPr>
                      <a:r>
                        <a:t/>
                      </a:r>
                      <a:endParaRPr sz="1866" u="none" cap="none" strike="noStrike"/>
                    </a:p>
                  </a:txBody>
                  <a:tcPr marT="60975" marB="60975" marR="121925" marL="121925">
                    <a:lnL cap="flat" cmpd="sng" w="16925">
                      <a:solidFill>
                        <a:schemeClr val="dk1"/>
                      </a:solidFill>
                      <a:prstDash val="solid"/>
                      <a:round/>
                      <a:headEnd len="sm" w="sm" type="none"/>
                      <a:tailEnd len="sm" w="sm" type="none"/>
                    </a:lnL>
                    <a:lnR cap="flat" cmpd="sng" w="16925">
                      <a:solidFill>
                        <a:schemeClr val="dk1"/>
                      </a:solidFill>
                      <a:prstDash val="solid"/>
                      <a:round/>
                      <a:headEnd len="sm" w="sm" type="none"/>
                      <a:tailEnd len="sm" w="sm" type="none"/>
                    </a:lnR>
                    <a:lnT cap="flat" cmpd="sng" w="16925">
                      <a:solidFill>
                        <a:schemeClr val="dk1"/>
                      </a:solidFill>
                      <a:prstDash val="solid"/>
                      <a:round/>
                      <a:headEnd len="sm" w="sm" type="none"/>
                      <a:tailEnd len="sm" w="sm" type="none"/>
                    </a:lnT>
                    <a:lnB cap="flat" cmpd="sng" w="16925">
                      <a:solidFill>
                        <a:schemeClr val="dk1"/>
                      </a:solidFill>
                      <a:prstDash val="solid"/>
                      <a:round/>
                      <a:headEnd len="sm" w="sm" type="none"/>
                      <a:tailEnd len="sm" w="sm" type="none"/>
                    </a:lnB>
                  </a:tcPr>
                </a:tc>
              </a:tr>
            </a:tbl>
          </a:graphicData>
        </a:graphic>
      </p:graphicFrame>
      <p:pic>
        <p:nvPicPr>
          <p:cNvPr id="463" name="Google Shape;463;p42"/>
          <p:cNvPicPr preferRelativeResize="0"/>
          <p:nvPr/>
        </p:nvPicPr>
        <p:blipFill rotWithShape="1">
          <a:blip r:embed="rId3">
            <a:alphaModFix/>
          </a:blip>
          <a:srcRect b="0" l="0" r="0" t="0"/>
          <a:stretch/>
        </p:blipFill>
        <p:spPr>
          <a:xfrm>
            <a:off x="1335072" y="3849361"/>
            <a:ext cx="853781" cy="1251876"/>
          </a:xfrm>
          <a:prstGeom prst="rect">
            <a:avLst/>
          </a:prstGeom>
          <a:noFill/>
          <a:ln>
            <a:noFill/>
          </a:ln>
        </p:spPr>
      </p:pic>
      <p:pic>
        <p:nvPicPr>
          <p:cNvPr id="464" name="Google Shape;464;p42"/>
          <p:cNvPicPr preferRelativeResize="0"/>
          <p:nvPr/>
        </p:nvPicPr>
        <p:blipFill rotWithShape="1">
          <a:blip r:embed="rId4">
            <a:alphaModFix/>
          </a:blip>
          <a:srcRect b="0" l="0" r="0" t="0"/>
          <a:stretch/>
        </p:blipFill>
        <p:spPr>
          <a:xfrm>
            <a:off x="3026925" y="2392031"/>
            <a:ext cx="830101" cy="852659"/>
          </a:xfrm>
          <a:prstGeom prst="rect">
            <a:avLst/>
          </a:prstGeom>
          <a:noFill/>
          <a:ln>
            <a:noFill/>
          </a:ln>
        </p:spPr>
      </p:pic>
      <p:pic>
        <p:nvPicPr>
          <p:cNvPr id="465" name="Google Shape;465;p42"/>
          <p:cNvPicPr preferRelativeResize="0"/>
          <p:nvPr/>
        </p:nvPicPr>
        <p:blipFill rotWithShape="1">
          <a:blip r:embed="rId5">
            <a:alphaModFix/>
          </a:blip>
          <a:srcRect b="0" l="0" r="0" t="0"/>
          <a:stretch/>
        </p:blipFill>
        <p:spPr>
          <a:xfrm>
            <a:off x="4196996" y="2000576"/>
            <a:ext cx="1112069" cy="533482"/>
          </a:xfrm>
          <a:prstGeom prst="rect">
            <a:avLst/>
          </a:prstGeom>
          <a:noFill/>
          <a:ln>
            <a:noFill/>
          </a:ln>
        </p:spPr>
      </p:pic>
      <p:pic>
        <p:nvPicPr>
          <p:cNvPr id="466" name="Google Shape;466;p42"/>
          <p:cNvPicPr preferRelativeResize="0"/>
          <p:nvPr/>
        </p:nvPicPr>
        <p:blipFill rotWithShape="1">
          <a:blip r:embed="rId6">
            <a:alphaModFix/>
          </a:blip>
          <a:srcRect b="0" l="0" r="0" t="0"/>
          <a:stretch/>
        </p:blipFill>
        <p:spPr>
          <a:xfrm>
            <a:off x="6239120" y="405293"/>
            <a:ext cx="931069" cy="1004960"/>
          </a:xfrm>
          <a:prstGeom prst="rect">
            <a:avLst/>
          </a:prstGeom>
          <a:noFill/>
          <a:ln>
            <a:noFill/>
          </a:ln>
        </p:spPr>
      </p:pic>
      <p:cxnSp>
        <p:nvCxnSpPr>
          <p:cNvPr id="467" name="Google Shape;467;p42"/>
          <p:cNvCxnSpPr/>
          <p:nvPr/>
        </p:nvCxnSpPr>
        <p:spPr>
          <a:xfrm>
            <a:off x="7219719" y="631831"/>
            <a:ext cx="0" cy="778500"/>
          </a:xfrm>
          <a:prstGeom prst="straightConnector1">
            <a:avLst/>
          </a:prstGeom>
          <a:noFill/>
          <a:ln cap="flat" cmpd="sng" w="38100">
            <a:solidFill>
              <a:srgbClr val="7030A0"/>
            </a:solidFill>
            <a:prstDash val="solid"/>
            <a:round/>
            <a:headEnd len="sm" w="sm" type="none"/>
            <a:tailEnd len="med" w="med" type="triangle"/>
          </a:ln>
        </p:spPr>
      </p:cxnSp>
      <p:cxnSp>
        <p:nvCxnSpPr>
          <p:cNvPr id="468" name="Google Shape;468;p42"/>
          <p:cNvCxnSpPr/>
          <p:nvPr/>
        </p:nvCxnSpPr>
        <p:spPr>
          <a:xfrm>
            <a:off x="2306508" y="4465969"/>
            <a:ext cx="750900" cy="0"/>
          </a:xfrm>
          <a:prstGeom prst="straightConnector1">
            <a:avLst/>
          </a:prstGeom>
          <a:noFill/>
          <a:ln cap="flat" cmpd="sng" w="38100">
            <a:solidFill>
              <a:srgbClr val="7030A0"/>
            </a:solidFill>
            <a:prstDash val="solid"/>
            <a:round/>
            <a:headEnd len="sm" w="sm" type="none"/>
            <a:tailEnd len="med" w="med" type="triangle"/>
          </a:ln>
        </p:spPr>
      </p:cxnSp>
      <p:cxnSp>
        <p:nvCxnSpPr>
          <p:cNvPr id="469" name="Google Shape;469;p42"/>
          <p:cNvCxnSpPr/>
          <p:nvPr/>
        </p:nvCxnSpPr>
        <p:spPr>
          <a:xfrm>
            <a:off x="3503319" y="3354041"/>
            <a:ext cx="0" cy="501900"/>
          </a:xfrm>
          <a:prstGeom prst="straightConnector1">
            <a:avLst/>
          </a:prstGeom>
          <a:noFill/>
          <a:ln cap="flat" cmpd="sng" w="38100">
            <a:solidFill>
              <a:srgbClr val="7030A0"/>
            </a:solidFill>
            <a:prstDash val="solid"/>
            <a:round/>
            <a:headEnd len="sm" w="sm" type="none"/>
            <a:tailEnd len="med" w="med" type="triangle"/>
          </a:ln>
        </p:spPr>
      </p:cxnSp>
      <p:cxnSp>
        <p:nvCxnSpPr>
          <p:cNvPr id="470" name="Google Shape;470;p42"/>
          <p:cNvCxnSpPr/>
          <p:nvPr/>
        </p:nvCxnSpPr>
        <p:spPr>
          <a:xfrm>
            <a:off x="5389086" y="2294200"/>
            <a:ext cx="971400" cy="0"/>
          </a:xfrm>
          <a:prstGeom prst="straightConnector1">
            <a:avLst/>
          </a:prstGeom>
          <a:noFill/>
          <a:ln cap="flat" cmpd="sng" w="38100">
            <a:solidFill>
              <a:srgbClr val="7030A0"/>
            </a:solidFill>
            <a:prstDash val="solid"/>
            <a:round/>
            <a:headEnd len="sm" w="sm" type="none"/>
            <a:tailEnd len="med" w="med" type="triangle"/>
          </a:ln>
        </p:spPr>
      </p:cxnSp>
      <p:sp>
        <p:nvSpPr>
          <p:cNvPr id="471" name="Google Shape;471;p42"/>
          <p:cNvSpPr txBox="1"/>
          <p:nvPr/>
        </p:nvSpPr>
        <p:spPr>
          <a:xfrm>
            <a:off x="352304" y="1286423"/>
            <a:ext cx="5470500" cy="533400"/>
          </a:xfrm>
          <a:prstGeom prst="rect">
            <a:avLst/>
          </a:prstGeom>
          <a:noFill/>
          <a:ln>
            <a:noFill/>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Clr>
                <a:srgbClr val="000000"/>
              </a:buClr>
              <a:buSzPts val="2600"/>
              <a:buFont typeface="Arial"/>
              <a:buNone/>
            </a:pPr>
            <a:r>
              <a:rPr b="1" i="0" lang="pt-BR" sz="2600" u="none" cap="none" strike="noStrike">
                <a:solidFill>
                  <a:srgbClr val="7030A0"/>
                </a:solidFill>
                <a:latin typeface="Arial"/>
                <a:ea typeface="Arial"/>
                <a:cs typeface="Arial"/>
                <a:sym typeface="Arial"/>
              </a:rPr>
              <a:t>12. </a:t>
            </a:r>
            <a:r>
              <a:rPr b="0" i="0" lang="pt-BR" sz="2600" u="none" cap="none" strike="noStrike">
                <a:solidFill>
                  <a:srgbClr val="231F20"/>
                </a:solidFill>
                <a:latin typeface="Arial"/>
                <a:ea typeface="Arial"/>
                <a:cs typeface="Arial"/>
                <a:sym typeface="Arial"/>
              </a:rPr>
              <a:t>PREENCHA A CRUZADINHA.</a:t>
            </a:r>
            <a:endParaRPr b="0" i="0" sz="2600" u="none" cap="none" strike="noStrike">
              <a:solidFill>
                <a:srgbClr val="000000"/>
              </a:solidFill>
              <a:latin typeface="Arial"/>
              <a:ea typeface="Arial"/>
              <a:cs typeface="Arial"/>
              <a:sym typeface="Arial"/>
            </a:endParaRPr>
          </a:p>
        </p:txBody>
      </p:sp>
      <p:grpSp>
        <p:nvGrpSpPr>
          <p:cNvPr id="472" name="Google Shape;472;p42"/>
          <p:cNvGrpSpPr/>
          <p:nvPr/>
        </p:nvGrpSpPr>
        <p:grpSpPr>
          <a:xfrm>
            <a:off x="9703662" y="422385"/>
            <a:ext cx="2135240" cy="402007"/>
            <a:chOff x="371152" y="3063179"/>
            <a:chExt cx="2135240" cy="402007"/>
          </a:xfrm>
        </p:grpSpPr>
        <p:sp>
          <p:nvSpPr>
            <p:cNvPr id="473" name="Google Shape;473;p42"/>
            <p:cNvSpPr/>
            <p:nvPr/>
          </p:nvSpPr>
          <p:spPr>
            <a:xfrm>
              <a:off x="480006" y="3162231"/>
              <a:ext cx="2026386" cy="302955"/>
            </a:xfrm>
            <a:prstGeom prst="roundRect">
              <a:avLst>
                <a:gd fmla="val 50000" name="adj"/>
              </a:avLst>
            </a:prstGeom>
            <a:solidFill>
              <a:srgbClr val="BD68C1"/>
            </a:solidFill>
            <a:ln cap="flat" cmpd="sng" w="19050">
              <a:solidFill>
                <a:srgbClr val="A839AD"/>
              </a:solidFill>
              <a:prstDash val="solid"/>
              <a:round/>
              <a:headEnd len="sm" w="sm" type="none"/>
              <a:tailEnd len="sm" w="sm" type="none"/>
            </a:ln>
          </p:spPr>
          <p:txBody>
            <a:bodyPr anchorCtr="0" anchor="t" bIns="0" lIns="72000" spcFirstLastPara="1" rIns="108000" wrap="square" tIns="0">
              <a:noAutofit/>
            </a:bodyPr>
            <a:lstStyle/>
            <a:p>
              <a:pPr indent="0" lvl="0" marL="0" marR="0" rtl="0" algn="r">
                <a:lnSpc>
                  <a:spcPct val="100000"/>
                </a:lnSpc>
                <a:spcBef>
                  <a:spcPts val="0"/>
                </a:spcBef>
                <a:spcAft>
                  <a:spcPts val="0"/>
                </a:spcAft>
                <a:buNone/>
              </a:pPr>
              <a:r>
                <a:rPr b="1" i="0" lang="pt-BR" sz="1400" u="none" cap="none" strike="noStrike">
                  <a:solidFill>
                    <a:schemeClr val="lt1"/>
                  </a:solidFill>
                  <a:latin typeface="Grandstander"/>
                  <a:ea typeface="Grandstander"/>
                  <a:cs typeface="Grandstander"/>
                  <a:sym typeface="Grandstander"/>
                </a:rPr>
                <a:t>ANTEIPE A ESRITA</a:t>
              </a:r>
              <a:endParaRPr/>
            </a:p>
          </p:txBody>
        </p:sp>
        <p:pic>
          <p:nvPicPr>
            <p:cNvPr id="474" name="Google Shape;474;p42"/>
            <p:cNvPicPr preferRelativeResize="0"/>
            <p:nvPr/>
          </p:nvPicPr>
          <p:blipFill rotWithShape="1">
            <a:blip r:embed="rId7">
              <a:alphaModFix/>
            </a:blip>
            <a:srcRect b="0" l="0" r="0" t="0"/>
            <a:stretch/>
          </p:blipFill>
          <p:spPr>
            <a:xfrm rot="330210">
              <a:off x="386196" y="3083838"/>
              <a:ext cx="446924" cy="335193"/>
            </a:xfrm>
            <a:prstGeom prst="rect">
              <a:avLst/>
            </a:prstGeom>
            <a:noFill/>
            <a:ln>
              <a:noFill/>
            </a:ln>
          </p:spPr>
        </p:pic>
      </p:gr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8" name="Shape 478"/>
        <p:cNvGrpSpPr/>
        <p:nvPr/>
      </p:nvGrpSpPr>
      <p:grpSpPr>
        <a:xfrm>
          <a:off x="0" y="0"/>
          <a:ext cx="0" cy="0"/>
          <a:chOff x="0" y="0"/>
          <a:chExt cx="0" cy="0"/>
        </a:xfrm>
      </p:grpSpPr>
      <p:sp>
        <p:nvSpPr>
          <p:cNvPr id="479" name="Google Shape;479;p43"/>
          <p:cNvSpPr txBox="1"/>
          <p:nvPr/>
        </p:nvSpPr>
        <p:spPr>
          <a:xfrm>
            <a:off x="352304" y="1286423"/>
            <a:ext cx="5470500" cy="533400"/>
          </a:xfrm>
          <a:prstGeom prst="rect">
            <a:avLst/>
          </a:prstGeom>
          <a:noFill/>
          <a:ln>
            <a:noFill/>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Clr>
                <a:srgbClr val="000000"/>
              </a:buClr>
              <a:buSzPts val="2600"/>
              <a:buFont typeface="Arial"/>
              <a:buNone/>
            </a:pPr>
            <a:r>
              <a:rPr b="1" i="0" lang="pt-BR" sz="2600" u="none" cap="none" strike="noStrike">
                <a:solidFill>
                  <a:srgbClr val="7030A0"/>
                </a:solidFill>
                <a:latin typeface="Arial"/>
                <a:ea typeface="Arial"/>
                <a:cs typeface="Arial"/>
                <a:sym typeface="Arial"/>
              </a:rPr>
              <a:t>12. </a:t>
            </a:r>
            <a:r>
              <a:rPr b="0" i="0" lang="pt-BR" sz="2600" u="none" cap="none" strike="noStrike">
                <a:solidFill>
                  <a:srgbClr val="231F20"/>
                </a:solidFill>
                <a:latin typeface="Arial"/>
                <a:ea typeface="Arial"/>
                <a:cs typeface="Arial"/>
                <a:sym typeface="Arial"/>
              </a:rPr>
              <a:t>PREENCHA A CRUZADINHA.</a:t>
            </a:r>
            <a:endParaRPr b="0" i="0" sz="2600" u="none" cap="none" strike="noStrike">
              <a:solidFill>
                <a:srgbClr val="000000"/>
              </a:solidFill>
              <a:latin typeface="Arial"/>
              <a:ea typeface="Arial"/>
              <a:cs typeface="Arial"/>
              <a:sym typeface="Arial"/>
            </a:endParaRPr>
          </a:p>
        </p:txBody>
      </p:sp>
      <p:graphicFrame>
        <p:nvGraphicFramePr>
          <p:cNvPr id="480" name="Google Shape;480;p43"/>
          <p:cNvGraphicFramePr/>
          <p:nvPr/>
        </p:nvGraphicFramePr>
        <p:xfrm>
          <a:off x="6531208" y="1602037"/>
          <a:ext cx="3000000" cy="3000000"/>
        </p:xfrm>
        <a:graphic>
          <a:graphicData uri="http://schemas.openxmlformats.org/drawingml/2006/table">
            <a:tbl>
              <a:tblPr bandRow="1" firstRow="1">
                <a:noFill/>
                <a:tableStyleId>{16E2512C-1266-4AFB-B68F-1219B0FFB034}</a:tableStyleId>
              </a:tblPr>
              <a:tblGrid>
                <a:gridCol w="865200"/>
                <a:gridCol w="865200"/>
                <a:gridCol w="865200"/>
                <a:gridCol w="865200"/>
              </a:tblGrid>
              <a:tr h="797075">
                <a:tc>
                  <a:txBody>
                    <a:bodyPr/>
                    <a:lstStyle/>
                    <a:p>
                      <a:pPr indent="0" lvl="0" marL="0" marR="0" rtl="0" algn="ctr">
                        <a:lnSpc>
                          <a:spcPct val="100000"/>
                        </a:lnSpc>
                        <a:spcBef>
                          <a:spcPts val="0"/>
                        </a:spcBef>
                        <a:spcAft>
                          <a:spcPts val="0"/>
                        </a:spcAft>
                        <a:buClr>
                          <a:srgbClr val="000000"/>
                        </a:buClr>
                        <a:buSzPts val="2666"/>
                        <a:buFont typeface="Arial"/>
                        <a:buNone/>
                      </a:pPr>
                      <a:r>
                        <a:rPr lang="pt-BR" sz="2666" u="none" cap="none" strike="noStrike">
                          <a:solidFill>
                            <a:schemeClr val="dk1"/>
                          </a:solidFill>
                          <a:latin typeface="Arial"/>
                          <a:ea typeface="Arial"/>
                          <a:cs typeface="Arial"/>
                          <a:sym typeface="Arial"/>
                        </a:rPr>
                        <a:t>L</a:t>
                      </a:r>
                      <a:endParaRPr sz="1866" u="none" cap="none" strike="noStrike"/>
                    </a:p>
                  </a:txBody>
                  <a:tcPr marT="60975" marB="60975" marR="121925" marL="121925" anchor="ctr" anchorCtr="1">
                    <a:lnL cap="flat" cmpd="sng" w="16925">
                      <a:solidFill>
                        <a:schemeClr val="dk1"/>
                      </a:solidFill>
                      <a:prstDash val="solid"/>
                      <a:round/>
                      <a:headEnd len="sm" w="sm" type="none"/>
                      <a:tailEnd len="sm" w="sm" type="none"/>
                    </a:lnL>
                    <a:lnR cap="flat" cmpd="sng" w="16925">
                      <a:solidFill>
                        <a:schemeClr val="dk1"/>
                      </a:solidFill>
                      <a:prstDash val="solid"/>
                      <a:round/>
                      <a:headEnd len="sm" w="sm" type="none"/>
                      <a:tailEnd len="sm" w="sm" type="none"/>
                    </a:lnR>
                    <a:lnT cap="flat" cmpd="sng" w="16925">
                      <a:solidFill>
                        <a:schemeClr val="dk1"/>
                      </a:solidFill>
                      <a:prstDash val="solid"/>
                      <a:round/>
                      <a:headEnd len="sm" w="sm" type="none"/>
                      <a:tailEnd len="sm" w="sm" type="none"/>
                    </a:lnT>
                    <a:lnB cap="flat" cmpd="sng" w="16925">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2666"/>
                        <a:buFont typeface="Arial"/>
                        <a:buNone/>
                      </a:pPr>
                      <a:r>
                        <a:rPr lang="pt-BR" sz="2666" u="none" cap="none" strike="noStrike">
                          <a:solidFill>
                            <a:schemeClr val="dk1"/>
                          </a:solidFill>
                          <a:latin typeface="Arial"/>
                          <a:ea typeface="Arial"/>
                          <a:cs typeface="Arial"/>
                          <a:sym typeface="Arial"/>
                        </a:rPr>
                        <a:t>O</a:t>
                      </a:r>
                      <a:endParaRPr sz="1866" u="none" cap="none" strike="noStrike"/>
                    </a:p>
                  </a:txBody>
                  <a:tcPr marT="60975" marB="60975" marR="121925" marL="121925" anchor="ctr" anchorCtr="1">
                    <a:lnL cap="flat" cmpd="sng" w="16925">
                      <a:solidFill>
                        <a:schemeClr val="dk1"/>
                      </a:solidFill>
                      <a:prstDash val="solid"/>
                      <a:round/>
                      <a:headEnd len="sm" w="sm" type="none"/>
                      <a:tailEnd len="sm" w="sm" type="none"/>
                    </a:lnL>
                    <a:lnR cap="flat" cmpd="sng" w="16925">
                      <a:solidFill>
                        <a:schemeClr val="dk1"/>
                      </a:solidFill>
                      <a:prstDash val="solid"/>
                      <a:round/>
                      <a:headEnd len="sm" w="sm" type="none"/>
                      <a:tailEnd len="sm" w="sm" type="none"/>
                    </a:lnR>
                    <a:lnT cap="flat" cmpd="sng" w="16925">
                      <a:solidFill>
                        <a:schemeClr val="dk1"/>
                      </a:solidFill>
                      <a:prstDash val="solid"/>
                      <a:round/>
                      <a:headEnd len="sm" w="sm" type="none"/>
                      <a:tailEnd len="sm" w="sm" type="none"/>
                    </a:lnT>
                    <a:lnB cap="flat" cmpd="sng" w="16925">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2666"/>
                        <a:buFont typeface="Arial"/>
                        <a:buNone/>
                      </a:pPr>
                      <a:r>
                        <a:rPr lang="pt-BR" sz="2666" u="none" cap="none" strike="noStrike">
                          <a:solidFill>
                            <a:schemeClr val="dk1"/>
                          </a:solidFill>
                          <a:latin typeface="Arial"/>
                          <a:ea typeface="Arial"/>
                          <a:cs typeface="Arial"/>
                          <a:sym typeface="Arial"/>
                        </a:rPr>
                        <a:t>B</a:t>
                      </a:r>
                      <a:endParaRPr sz="1866" u="none" cap="none" strike="noStrike"/>
                    </a:p>
                  </a:txBody>
                  <a:tcPr marT="60975" marB="60975" marR="121925" marL="121925" anchor="ctr" anchorCtr="1">
                    <a:lnL cap="flat" cmpd="sng" w="16925">
                      <a:solidFill>
                        <a:schemeClr val="dk1"/>
                      </a:solidFill>
                      <a:prstDash val="solid"/>
                      <a:round/>
                      <a:headEnd len="sm" w="sm" type="none"/>
                      <a:tailEnd len="sm" w="sm" type="none"/>
                    </a:lnL>
                    <a:lnR cap="flat" cmpd="sng" w="16925">
                      <a:solidFill>
                        <a:schemeClr val="dk1"/>
                      </a:solidFill>
                      <a:prstDash val="solid"/>
                      <a:round/>
                      <a:headEnd len="sm" w="sm" type="none"/>
                      <a:tailEnd len="sm" w="sm" type="none"/>
                    </a:lnR>
                    <a:lnT cap="flat" cmpd="sng" w="16925">
                      <a:solidFill>
                        <a:schemeClr val="dk1"/>
                      </a:solidFill>
                      <a:prstDash val="solid"/>
                      <a:round/>
                      <a:headEnd len="sm" w="sm" type="none"/>
                      <a:tailEnd len="sm" w="sm" type="none"/>
                    </a:lnT>
                    <a:lnB cap="flat" cmpd="sng" w="16925">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2666"/>
                        <a:buFont typeface="Arial"/>
                        <a:buNone/>
                      </a:pPr>
                      <a:r>
                        <a:rPr lang="pt-BR" sz="2666" u="none" cap="none" strike="noStrike">
                          <a:solidFill>
                            <a:schemeClr val="dk1"/>
                          </a:solidFill>
                          <a:latin typeface="Arial"/>
                          <a:ea typeface="Arial"/>
                          <a:cs typeface="Arial"/>
                          <a:sym typeface="Arial"/>
                        </a:rPr>
                        <a:t>O</a:t>
                      </a:r>
                      <a:endParaRPr sz="1866" u="none" cap="none" strike="noStrike"/>
                    </a:p>
                  </a:txBody>
                  <a:tcPr marT="60975" marB="60975" marR="121925" marL="121925" anchor="ctr" anchorCtr="1">
                    <a:lnL cap="flat" cmpd="sng" w="16925">
                      <a:solidFill>
                        <a:schemeClr val="dk1"/>
                      </a:solidFill>
                      <a:prstDash val="solid"/>
                      <a:round/>
                      <a:headEnd len="sm" w="sm" type="none"/>
                      <a:tailEnd len="sm" w="sm" type="none"/>
                    </a:lnL>
                    <a:lnR cap="flat" cmpd="sng" w="16925">
                      <a:solidFill>
                        <a:schemeClr val="dk1"/>
                      </a:solidFill>
                      <a:prstDash val="solid"/>
                      <a:round/>
                      <a:headEnd len="sm" w="sm" type="none"/>
                      <a:tailEnd len="sm" w="sm" type="none"/>
                    </a:lnR>
                    <a:lnT cap="flat" cmpd="sng" w="16925">
                      <a:solidFill>
                        <a:schemeClr val="dk1"/>
                      </a:solidFill>
                      <a:prstDash val="solid"/>
                      <a:round/>
                      <a:headEnd len="sm" w="sm" type="none"/>
                      <a:tailEnd len="sm" w="sm" type="none"/>
                    </a:lnT>
                    <a:lnB cap="flat" cmpd="sng" w="16925">
                      <a:solidFill>
                        <a:schemeClr val="dk1"/>
                      </a:solidFill>
                      <a:prstDash val="solid"/>
                      <a:round/>
                      <a:headEnd len="sm" w="sm" type="none"/>
                      <a:tailEnd len="sm" w="sm" type="none"/>
                    </a:lnB>
                  </a:tcPr>
                </a:tc>
              </a:tr>
            </a:tbl>
          </a:graphicData>
        </a:graphic>
      </p:graphicFrame>
      <p:graphicFrame>
        <p:nvGraphicFramePr>
          <p:cNvPr id="481" name="Google Shape;481;p43"/>
          <p:cNvGraphicFramePr/>
          <p:nvPr/>
        </p:nvGraphicFramePr>
        <p:xfrm>
          <a:off x="6531208" y="2399116"/>
          <a:ext cx="3000000" cy="3000000"/>
        </p:xfrm>
        <a:graphic>
          <a:graphicData uri="http://schemas.openxmlformats.org/drawingml/2006/table">
            <a:tbl>
              <a:tblPr bandRow="1" firstRow="1">
                <a:noFill/>
                <a:tableStyleId>{16E2512C-1266-4AFB-B68F-1219B0FFB034}</a:tableStyleId>
              </a:tblPr>
              <a:tblGrid>
                <a:gridCol w="868400"/>
              </a:tblGrid>
              <a:tr h="803925">
                <a:tc>
                  <a:txBody>
                    <a:bodyPr/>
                    <a:lstStyle/>
                    <a:p>
                      <a:pPr indent="0" lvl="0" marL="0" marR="0" rtl="0" algn="ctr">
                        <a:lnSpc>
                          <a:spcPct val="100000"/>
                        </a:lnSpc>
                        <a:spcBef>
                          <a:spcPts val="0"/>
                        </a:spcBef>
                        <a:spcAft>
                          <a:spcPts val="0"/>
                        </a:spcAft>
                        <a:buClr>
                          <a:srgbClr val="000000"/>
                        </a:buClr>
                        <a:buSzPts val="2666"/>
                        <a:buFont typeface="Arial"/>
                        <a:buNone/>
                      </a:pPr>
                      <a:r>
                        <a:rPr b="1" lang="pt-BR" sz="2666" u="none" cap="none" strike="noStrike">
                          <a:solidFill>
                            <a:schemeClr val="dk1"/>
                          </a:solidFill>
                          <a:latin typeface="Arial"/>
                          <a:ea typeface="Arial"/>
                          <a:cs typeface="Arial"/>
                          <a:sym typeface="Arial"/>
                        </a:rPr>
                        <a:t>E</a:t>
                      </a:r>
                      <a:endParaRPr sz="1866" u="none" cap="none" strike="noStrike"/>
                    </a:p>
                  </a:txBody>
                  <a:tcPr marT="60975" marB="60975" marR="121925" marL="121925" anchor="ctr" anchorCtr="1">
                    <a:lnL cap="flat" cmpd="sng" w="16925">
                      <a:solidFill>
                        <a:schemeClr val="dk1"/>
                      </a:solidFill>
                      <a:prstDash val="solid"/>
                      <a:round/>
                      <a:headEnd len="sm" w="sm" type="none"/>
                      <a:tailEnd len="sm" w="sm" type="none"/>
                    </a:lnL>
                    <a:lnR cap="flat" cmpd="sng" w="16925">
                      <a:solidFill>
                        <a:schemeClr val="dk1"/>
                      </a:solidFill>
                      <a:prstDash val="solid"/>
                      <a:round/>
                      <a:headEnd len="sm" w="sm" type="none"/>
                      <a:tailEnd len="sm" w="sm" type="none"/>
                    </a:lnR>
                    <a:lnT cap="flat" cmpd="sng" w="16925">
                      <a:solidFill>
                        <a:schemeClr val="dk1"/>
                      </a:solidFill>
                      <a:prstDash val="solid"/>
                      <a:round/>
                      <a:headEnd len="sm" w="sm" type="none"/>
                      <a:tailEnd len="sm" w="sm" type="none"/>
                    </a:lnT>
                    <a:lnB cap="flat" cmpd="sng" w="16925">
                      <a:solidFill>
                        <a:schemeClr val="dk1"/>
                      </a:solidFill>
                      <a:prstDash val="solid"/>
                      <a:round/>
                      <a:headEnd len="sm" w="sm" type="none"/>
                      <a:tailEnd len="sm" w="sm" type="none"/>
                    </a:lnB>
                  </a:tcPr>
                </a:tc>
              </a:tr>
              <a:tr h="803925">
                <a:tc>
                  <a:txBody>
                    <a:bodyPr/>
                    <a:lstStyle/>
                    <a:p>
                      <a:pPr indent="0" lvl="0" marL="0" marR="0" rtl="0" algn="ctr">
                        <a:lnSpc>
                          <a:spcPct val="100000"/>
                        </a:lnSpc>
                        <a:spcBef>
                          <a:spcPts val="0"/>
                        </a:spcBef>
                        <a:spcAft>
                          <a:spcPts val="0"/>
                        </a:spcAft>
                        <a:buClr>
                          <a:srgbClr val="000000"/>
                        </a:buClr>
                        <a:buSzPts val="2666"/>
                        <a:buFont typeface="Arial"/>
                        <a:buNone/>
                      </a:pPr>
                      <a:r>
                        <a:rPr b="1" lang="pt-BR" sz="2666" u="none" cap="none" strike="noStrike">
                          <a:solidFill>
                            <a:schemeClr val="dk1"/>
                          </a:solidFill>
                          <a:latin typeface="Arial"/>
                          <a:ea typeface="Arial"/>
                          <a:cs typeface="Arial"/>
                          <a:sym typeface="Arial"/>
                        </a:rPr>
                        <a:t>Ã</a:t>
                      </a:r>
                      <a:endParaRPr sz="1866" u="none" cap="none" strike="noStrike"/>
                    </a:p>
                  </a:txBody>
                  <a:tcPr marT="60975" marB="60975" marR="121925" marL="121925" anchor="ctr" anchorCtr="1">
                    <a:lnL cap="flat" cmpd="sng" w="16925">
                      <a:solidFill>
                        <a:schemeClr val="dk1"/>
                      </a:solidFill>
                      <a:prstDash val="solid"/>
                      <a:round/>
                      <a:headEnd len="sm" w="sm" type="none"/>
                      <a:tailEnd len="sm" w="sm" type="none"/>
                    </a:lnL>
                    <a:lnR cap="flat" cmpd="sng" w="16925">
                      <a:solidFill>
                        <a:schemeClr val="dk1"/>
                      </a:solidFill>
                      <a:prstDash val="solid"/>
                      <a:round/>
                      <a:headEnd len="sm" w="sm" type="none"/>
                      <a:tailEnd len="sm" w="sm" type="none"/>
                    </a:lnR>
                    <a:lnT cap="flat" cmpd="sng" w="16925">
                      <a:solidFill>
                        <a:schemeClr val="dk1"/>
                      </a:solidFill>
                      <a:prstDash val="solid"/>
                      <a:round/>
                      <a:headEnd len="sm" w="sm" type="none"/>
                      <a:tailEnd len="sm" w="sm" type="none"/>
                    </a:lnT>
                    <a:lnB cap="flat" cmpd="sng" w="16925">
                      <a:solidFill>
                        <a:schemeClr val="dk1"/>
                      </a:solidFill>
                      <a:prstDash val="solid"/>
                      <a:round/>
                      <a:headEnd len="sm" w="sm" type="none"/>
                      <a:tailEnd len="sm" w="sm" type="none"/>
                    </a:lnB>
                  </a:tcPr>
                </a:tc>
              </a:tr>
              <a:tr h="803925">
                <a:tc>
                  <a:txBody>
                    <a:bodyPr/>
                    <a:lstStyle/>
                    <a:p>
                      <a:pPr indent="0" lvl="0" marL="0" marR="0" rtl="0" algn="ctr">
                        <a:lnSpc>
                          <a:spcPct val="100000"/>
                        </a:lnSpc>
                        <a:spcBef>
                          <a:spcPts val="0"/>
                        </a:spcBef>
                        <a:spcAft>
                          <a:spcPts val="0"/>
                        </a:spcAft>
                        <a:buClr>
                          <a:srgbClr val="000000"/>
                        </a:buClr>
                        <a:buSzPts val="2666"/>
                        <a:buFont typeface="Arial"/>
                        <a:buNone/>
                      </a:pPr>
                      <a:r>
                        <a:rPr b="1" lang="pt-BR" sz="2666" u="none" cap="none" strike="noStrike">
                          <a:solidFill>
                            <a:schemeClr val="dk1"/>
                          </a:solidFill>
                          <a:latin typeface="Arial"/>
                          <a:ea typeface="Arial"/>
                          <a:cs typeface="Arial"/>
                          <a:sym typeface="Arial"/>
                        </a:rPr>
                        <a:t>O</a:t>
                      </a:r>
                      <a:endParaRPr sz="1866" u="none" cap="none" strike="noStrike"/>
                    </a:p>
                  </a:txBody>
                  <a:tcPr marT="60975" marB="60975" marR="121925" marL="121925" anchor="ctr" anchorCtr="1">
                    <a:lnL cap="flat" cmpd="sng" w="16925">
                      <a:solidFill>
                        <a:schemeClr val="dk1"/>
                      </a:solidFill>
                      <a:prstDash val="solid"/>
                      <a:round/>
                      <a:headEnd len="sm" w="sm" type="none"/>
                      <a:tailEnd len="sm" w="sm" type="none"/>
                    </a:lnL>
                    <a:lnR cap="flat" cmpd="sng" w="16925">
                      <a:solidFill>
                        <a:schemeClr val="dk1"/>
                      </a:solidFill>
                      <a:prstDash val="solid"/>
                      <a:round/>
                      <a:headEnd len="sm" w="sm" type="none"/>
                      <a:tailEnd len="sm" w="sm" type="none"/>
                    </a:lnR>
                    <a:lnT cap="flat" cmpd="sng" w="16925">
                      <a:solidFill>
                        <a:schemeClr val="dk1"/>
                      </a:solidFill>
                      <a:prstDash val="solid"/>
                      <a:round/>
                      <a:headEnd len="sm" w="sm" type="none"/>
                      <a:tailEnd len="sm" w="sm" type="none"/>
                    </a:lnT>
                    <a:lnB cap="flat" cmpd="sng" w="16925">
                      <a:solidFill>
                        <a:schemeClr val="dk1"/>
                      </a:solidFill>
                      <a:prstDash val="solid"/>
                      <a:round/>
                      <a:headEnd len="sm" w="sm" type="none"/>
                      <a:tailEnd len="sm" w="sm" type="none"/>
                    </a:lnB>
                  </a:tcPr>
                </a:tc>
              </a:tr>
            </a:tbl>
          </a:graphicData>
        </a:graphic>
      </p:graphicFrame>
      <p:graphicFrame>
        <p:nvGraphicFramePr>
          <p:cNvPr id="482" name="Google Shape;482;p43"/>
          <p:cNvGraphicFramePr/>
          <p:nvPr/>
        </p:nvGraphicFramePr>
        <p:xfrm>
          <a:off x="3070357" y="4013789"/>
          <a:ext cx="3000000" cy="3000000"/>
        </p:xfrm>
        <a:graphic>
          <a:graphicData uri="http://schemas.openxmlformats.org/drawingml/2006/table">
            <a:tbl>
              <a:tblPr bandRow="1" firstRow="1">
                <a:noFill/>
                <a:tableStyleId>{16E2512C-1266-4AFB-B68F-1219B0FFB034}</a:tableStyleId>
              </a:tblPr>
              <a:tblGrid>
                <a:gridCol w="865200"/>
                <a:gridCol w="865200"/>
                <a:gridCol w="865200"/>
                <a:gridCol w="865200"/>
              </a:tblGrid>
              <a:tr h="797075">
                <a:tc>
                  <a:txBody>
                    <a:bodyPr/>
                    <a:lstStyle/>
                    <a:p>
                      <a:pPr indent="0" lvl="0" marL="0" marR="0" rtl="0" algn="ctr">
                        <a:lnSpc>
                          <a:spcPct val="100000"/>
                        </a:lnSpc>
                        <a:spcBef>
                          <a:spcPts val="0"/>
                        </a:spcBef>
                        <a:spcAft>
                          <a:spcPts val="0"/>
                        </a:spcAft>
                        <a:buClr>
                          <a:srgbClr val="000000"/>
                        </a:buClr>
                        <a:buSzPts val="2666"/>
                        <a:buFont typeface="Arial"/>
                        <a:buNone/>
                      </a:pPr>
                      <a:r>
                        <a:rPr lang="pt-BR" sz="2666" u="none" cap="none" strike="noStrike">
                          <a:solidFill>
                            <a:schemeClr val="dk1"/>
                          </a:solidFill>
                          <a:latin typeface="Arial"/>
                          <a:ea typeface="Arial"/>
                          <a:cs typeface="Arial"/>
                          <a:sym typeface="Arial"/>
                        </a:rPr>
                        <a:t>L</a:t>
                      </a:r>
                      <a:endParaRPr sz="1866" u="none" cap="none" strike="noStrike"/>
                    </a:p>
                  </a:txBody>
                  <a:tcPr marT="60975" marB="60975" marR="121925" marL="121925" anchor="ctr" anchorCtr="1">
                    <a:lnL cap="flat" cmpd="sng" w="16925">
                      <a:solidFill>
                        <a:schemeClr val="dk1"/>
                      </a:solidFill>
                      <a:prstDash val="solid"/>
                      <a:round/>
                      <a:headEnd len="sm" w="sm" type="none"/>
                      <a:tailEnd len="sm" w="sm" type="none"/>
                    </a:lnL>
                    <a:lnR cap="flat" cmpd="sng" w="16925">
                      <a:solidFill>
                        <a:schemeClr val="dk1"/>
                      </a:solidFill>
                      <a:prstDash val="solid"/>
                      <a:round/>
                      <a:headEnd len="sm" w="sm" type="none"/>
                      <a:tailEnd len="sm" w="sm" type="none"/>
                    </a:lnR>
                    <a:lnT cap="flat" cmpd="sng" w="16925">
                      <a:solidFill>
                        <a:schemeClr val="dk1"/>
                      </a:solidFill>
                      <a:prstDash val="solid"/>
                      <a:round/>
                      <a:headEnd len="sm" w="sm" type="none"/>
                      <a:tailEnd len="sm" w="sm" type="none"/>
                    </a:lnT>
                    <a:lnB cap="flat" cmpd="sng" w="16925">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2666"/>
                        <a:buFont typeface="Arial"/>
                        <a:buNone/>
                      </a:pPr>
                      <a:r>
                        <a:rPr lang="pt-BR" sz="2666" u="none" cap="none" strike="noStrike">
                          <a:solidFill>
                            <a:schemeClr val="dk1"/>
                          </a:solidFill>
                          <a:latin typeface="Arial"/>
                          <a:ea typeface="Arial"/>
                          <a:cs typeface="Arial"/>
                          <a:sym typeface="Arial"/>
                        </a:rPr>
                        <a:t>I</a:t>
                      </a:r>
                      <a:endParaRPr sz="1866" u="none" cap="none" strike="noStrike"/>
                    </a:p>
                  </a:txBody>
                  <a:tcPr marT="60975" marB="60975" marR="121925" marL="121925" anchor="ctr" anchorCtr="1">
                    <a:lnL cap="flat" cmpd="sng" w="16925">
                      <a:solidFill>
                        <a:schemeClr val="dk1"/>
                      </a:solidFill>
                      <a:prstDash val="solid"/>
                      <a:round/>
                      <a:headEnd len="sm" w="sm" type="none"/>
                      <a:tailEnd len="sm" w="sm" type="none"/>
                    </a:lnL>
                    <a:lnR cap="flat" cmpd="sng" w="16925">
                      <a:solidFill>
                        <a:schemeClr val="dk1"/>
                      </a:solidFill>
                      <a:prstDash val="solid"/>
                      <a:round/>
                      <a:headEnd len="sm" w="sm" type="none"/>
                      <a:tailEnd len="sm" w="sm" type="none"/>
                    </a:lnR>
                    <a:lnT cap="flat" cmpd="sng" w="16925">
                      <a:solidFill>
                        <a:schemeClr val="dk1"/>
                      </a:solidFill>
                      <a:prstDash val="solid"/>
                      <a:round/>
                      <a:headEnd len="sm" w="sm" type="none"/>
                      <a:tailEnd len="sm" w="sm" type="none"/>
                    </a:lnT>
                    <a:lnB cap="flat" cmpd="sng" w="16925">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2666"/>
                        <a:buFont typeface="Arial"/>
                        <a:buNone/>
                      </a:pPr>
                      <a:r>
                        <a:rPr lang="pt-BR" sz="2666" u="none" cap="none" strike="noStrike">
                          <a:solidFill>
                            <a:schemeClr val="dk1"/>
                          </a:solidFill>
                          <a:latin typeface="Arial"/>
                          <a:ea typeface="Arial"/>
                          <a:cs typeface="Arial"/>
                          <a:sym typeface="Arial"/>
                        </a:rPr>
                        <a:t>V</a:t>
                      </a:r>
                      <a:endParaRPr sz="1866" u="none" cap="none" strike="noStrike"/>
                    </a:p>
                  </a:txBody>
                  <a:tcPr marT="60975" marB="60975" marR="121925" marL="121925" anchor="ctr" anchorCtr="1">
                    <a:lnL cap="flat" cmpd="sng" w="16925">
                      <a:solidFill>
                        <a:schemeClr val="dk1"/>
                      </a:solidFill>
                      <a:prstDash val="solid"/>
                      <a:round/>
                      <a:headEnd len="sm" w="sm" type="none"/>
                      <a:tailEnd len="sm" w="sm" type="none"/>
                    </a:lnL>
                    <a:lnR cap="flat" cmpd="sng" w="16925">
                      <a:solidFill>
                        <a:schemeClr val="dk1"/>
                      </a:solidFill>
                      <a:prstDash val="solid"/>
                      <a:round/>
                      <a:headEnd len="sm" w="sm" type="none"/>
                      <a:tailEnd len="sm" w="sm" type="none"/>
                    </a:lnR>
                    <a:lnT cap="flat" cmpd="sng" w="16925">
                      <a:solidFill>
                        <a:schemeClr val="dk1"/>
                      </a:solidFill>
                      <a:prstDash val="solid"/>
                      <a:round/>
                      <a:headEnd len="sm" w="sm" type="none"/>
                      <a:tailEnd len="sm" w="sm" type="none"/>
                    </a:lnT>
                    <a:lnB cap="flat" cmpd="sng" w="16925">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2666"/>
                        <a:buFont typeface="Arial"/>
                        <a:buNone/>
                      </a:pPr>
                      <a:r>
                        <a:rPr lang="pt-BR" sz="2666" u="none" cap="none" strike="noStrike">
                          <a:solidFill>
                            <a:schemeClr val="dk1"/>
                          </a:solidFill>
                          <a:latin typeface="Arial"/>
                          <a:ea typeface="Arial"/>
                          <a:cs typeface="Arial"/>
                          <a:sym typeface="Arial"/>
                        </a:rPr>
                        <a:t>R</a:t>
                      </a:r>
                      <a:endParaRPr sz="1866" u="none" cap="none" strike="noStrike"/>
                    </a:p>
                  </a:txBody>
                  <a:tcPr marT="60975" marB="60975" marR="121925" marL="121925" anchor="ctr" anchorCtr="1">
                    <a:lnL cap="flat" cmpd="sng" w="16925">
                      <a:solidFill>
                        <a:schemeClr val="dk1"/>
                      </a:solidFill>
                      <a:prstDash val="solid"/>
                      <a:round/>
                      <a:headEnd len="sm" w="sm" type="none"/>
                      <a:tailEnd len="sm" w="sm" type="none"/>
                    </a:lnL>
                    <a:lnR cap="flat" cmpd="sng" w="16925">
                      <a:solidFill>
                        <a:schemeClr val="dk1"/>
                      </a:solidFill>
                      <a:prstDash val="solid"/>
                      <a:round/>
                      <a:headEnd len="sm" w="sm" type="none"/>
                      <a:tailEnd len="sm" w="sm" type="none"/>
                    </a:lnR>
                    <a:lnT cap="flat" cmpd="sng" w="16925">
                      <a:solidFill>
                        <a:schemeClr val="dk1"/>
                      </a:solidFill>
                      <a:prstDash val="solid"/>
                      <a:round/>
                      <a:headEnd len="sm" w="sm" type="none"/>
                      <a:tailEnd len="sm" w="sm" type="none"/>
                    </a:lnT>
                    <a:lnB cap="flat" cmpd="sng" w="16925">
                      <a:solidFill>
                        <a:schemeClr val="dk1"/>
                      </a:solidFill>
                      <a:prstDash val="solid"/>
                      <a:round/>
                      <a:headEnd len="sm" w="sm" type="none"/>
                      <a:tailEnd len="sm" w="sm" type="none"/>
                    </a:lnB>
                  </a:tcPr>
                </a:tc>
              </a:tr>
            </a:tbl>
          </a:graphicData>
        </a:graphic>
      </p:graphicFrame>
      <p:graphicFrame>
        <p:nvGraphicFramePr>
          <p:cNvPr id="483" name="Google Shape;483;p43"/>
          <p:cNvGraphicFramePr/>
          <p:nvPr/>
        </p:nvGraphicFramePr>
        <p:xfrm>
          <a:off x="3070357" y="4810868"/>
          <a:ext cx="3000000" cy="3000000"/>
        </p:xfrm>
        <a:graphic>
          <a:graphicData uri="http://schemas.openxmlformats.org/drawingml/2006/table">
            <a:tbl>
              <a:tblPr bandRow="1" firstRow="1">
                <a:noFill/>
                <a:tableStyleId>{16E2512C-1266-4AFB-B68F-1219B0FFB034}</a:tableStyleId>
              </a:tblPr>
              <a:tblGrid>
                <a:gridCol w="855575"/>
              </a:tblGrid>
              <a:tr h="822525">
                <a:tc>
                  <a:txBody>
                    <a:bodyPr/>
                    <a:lstStyle/>
                    <a:p>
                      <a:pPr indent="0" lvl="0" marL="0" marR="0" rtl="0" algn="ctr">
                        <a:lnSpc>
                          <a:spcPct val="100000"/>
                        </a:lnSpc>
                        <a:spcBef>
                          <a:spcPts val="0"/>
                        </a:spcBef>
                        <a:spcAft>
                          <a:spcPts val="0"/>
                        </a:spcAft>
                        <a:buClr>
                          <a:srgbClr val="000000"/>
                        </a:buClr>
                        <a:buSzPts val="2666"/>
                        <a:buFont typeface="Arial"/>
                        <a:buNone/>
                      </a:pPr>
                      <a:r>
                        <a:rPr b="1" lang="pt-BR" sz="2666" u="none" cap="none" strike="noStrike">
                          <a:solidFill>
                            <a:schemeClr val="dk1"/>
                          </a:solidFill>
                          <a:latin typeface="Arial"/>
                          <a:ea typeface="Arial"/>
                          <a:cs typeface="Arial"/>
                          <a:sym typeface="Arial"/>
                        </a:rPr>
                        <a:t>U</a:t>
                      </a:r>
                      <a:endParaRPr sz="1866" u="none" cap="none" strike="noStrike"/>
                    </a:p>
                  </a:txBody>
                  <a:tcPr marT="60975" marB="60975" marR="121925" marL="121925" anchor="ctr" anchorCtr="1">
                    <a:lnL cap="flat" cmpd="sng" w="16925">
                      <a:solidFill>
                        <a:schemeClr val="dk1"/>
                      </a:solidFill>
                      <a:prstDash val="solid"/>
                      <a:round/>
                      <a:headEnd len="sm" w="sm" type="none"/>
                      <a:tailEnd len="sm" w="sm" type="none"/>
                    </a:lnL>
                    <a:lnR cap="flat" cmpd="sng" w="16925">
                      <a:solidFill>
                        <a:schemeClr val="dk1"/>
                      </a:solidFill>
                      <a:prstDash val="solid"/>
                      <a:round/>
                      <a:headEnd len="sm" w="sm" type="none"/>
                      <a:tailEnd len="sm" w="sm" type="none"/>
                    </a:lnR>
                    <a:lnT cap="flat" cmpd="sng" w="16925">
                      <a:solidFill>
                        <a:schemeClr val="dk1"/>
                      </a:solidFill>
                      <a:prstDash val="solid"/>
                      <a:round/>
                      <a:headEnd len="sm" w="sm" type="none"/>
                      <a:tailEnd len="sm" w="sm" type="none"/>
                    </a:lnT>
                    <a:lnB cap="flat" cmpd="sng" w="16925">
                      <a:solidFill>
                        <a:schemeClr val="dk1"/>
                      </a:solidFill>
                      <a:prstDash val="solid"/>
                      <a:round/>
                      <a:headEnd len="sm" w="sm" type="none"/>
                      <a:tailEnd len="sm" w="sm" type="none"/>
                    </a:lnB>
                  </a:tcPr>
                </a:tc>
              </a:tr>
              <a:tr h="822525">
                <a:tc>
                  <a:txBody>
                    <a:bodyPr/>
                    <a:lstStyle/>
                    <a:p>
                      <a:pPr indent="0" lvl="0" marL="0" marR="0" rtl="0" algn="ctr">
                        <a:lnSpc>
                          <a:spcPct val="100000"/>
                        </a:lnSpc>
                        <a:spcBef>
                          <a:spcPts val="0"/>
                        </a:spcBef>
                        <a:spcAft>
                          <a:spcPts val="0"/>
                        </a:spcAft>
                        <a:buClr>
                          <a:srgbClr val="000000"/>
                        </a:buClr>
                        <a:buSzPts val="2666"/>
                        <a:buFont typeface="Arial"/>
                        <a:buNone/>
                      </a:pPr>
                      <a:r>
                        <a:rPr b="1" lang="pt-BR" sz="2666" u="none" cap="none" strike="noStrike">
                          <a:solidFill>
                            <a:schemeClr val="dk1"/>
                          </a:solidFill>
                          <a:latin typeface="Arial"/>
                          <a:ea typeface="Arial"/>
                          <a:cs typeface="Arial"/>
                          <a:sym typeface="Arial"/>
                        </a:rPr>
                        <a:t>A</a:t>
                      </a:r>
                      <a:endParaRPr sz="1866" u="none" cap="none" strike="noStrike"/>
                    </a:p>
                  </a:txBody>
                  <a:tcPr marT="60975" marB="60975" marR="121925" marL="121925" anchor="ctr" anchorCtr="1">
                    <a:lnL cap="flat" cmpd="sng" w="16925">
                      <a:solidFill>
                        <a:schemeClr val="dk1"/>
                      </a:solidFill>
                      <a:prstDash val="solid"/>
                      <a:round/>
                      <a:headEnd len="sm" w="sm" type="none"/>
                      <a:tailEnd len="sm" w="sm" type="none"/>
                    </a:lnL>
                    <a:lnR cap="flat" cmpd="sng" w="16925">
                      <a:solidFill>
                        <a:schemeClr val="dk1"/>
                      </a:solidFill>
                      <a:prstDash val="solid"/>
                      <a:round/>
                      <a:headEnd len="sm" w="sm" type="none"/>
                      <a:tailEnd len="sm" w="sm" type="none"/>
                    </a:lnR>
                    <a:lnT cap="flat" cmpd="sng" w="16925">
                      <a:solidFill>
                        <a:schemeClr val="dk1"/>
                      </a:solidFill>
                      <a:prstDash val="solid"/>
                      <a:round/>
                      <a:headEnd len="sm" w="sm" type="none"/>
                      <a:tailEnd len="sm" w="sm" type="none"/>
                    </a:lnT>
                    <a:lnB cap="flat" cmpd="sng" w="16925">
                      <a:solidFill>
                        <a:schemeClr val="dk1"/>
                      </a:solidFill>
                      <a:prstDash val="solid"/>
                      <a:round/>
                      <a:headEnd len="sm" w="sm" type="none"/>
                      <a:tailEnd len="sm" w="sm" type="none"/>
                    </a:lnB>
                  </a:tcPr>
                </a:tc>
              </a:tr>
            </a:tbl>
          </a:graphicData>
        </a:graphic>
      </p:graphicFrame>
      <p:sp>
        <p:nvSpPr>
          <p:cNvPr id="484" name="Google Shape;484;p43"/>
          <p:cNvSpPr txBox="1"/>
          <p:nvPr/>
        </p:nvSpPr>
        <p:spPr>
          <a:xfrm>
            <a:off x="7369841" y="403609"/>
            <a:ext cx="2388248" cy="553927"/>
          </a:xfrm>
          <a:prstGeom prst="rect">
            <a:avLst/>
          </a:prstGeom>
          <a:noFill/>
          <a:ln>
            <a:noFill/>
          </a:ln>
        </p:spPr>
        <p:txBody>
          <a:bodyPr anchorCtr="0" anchor="t" bIns="60925" lIns="121900" spcFirstLastPara="1" rIns="121900" wrap="square" tIns="60925">
            <a:spAutoFit/>
          </a:bodyPr>
          <a:lstStyle/>
          <a:p>
            <a:pPr indent="0" lvl="0" marL="0" marR="0" rtl="0" algn="r">
              <a:lnSpc>
                <a:spcPct val="100000"/>
              </a:lnSpc>
              <a:spcBef>
                <a:spcPts val="0"/>
              </a:spcBef>
              <a:spcAft>
                <a:spcPts val="0"/>
              </a:spcAft>
              <a:buClr>
                <a:srgbClr val="000000"/>
              </a:buClr>
              <a:buSzPts val="2800"/>
              <a:buFont typeface="Arial"/>
              <a:buNone/>
            </a:pPr>
            <a:r>
              <a:rPr b="1" i="0" lang="pt-BR" sz="2800" u="none" cap="none" strike="noStrike">
                <a:solidFill>
                  <a:srgbClr val="000000"/>
                </a:solidFill>
                <a:latin typeface="Arial"/>
                <a:ea typeface="Arial"/>
                <a:cs typeface="Arial"/>
                <a:sym typeface="Arial"/>
              </a:rPr>
              <a:t>CORREÇÃO</a:t>
            </a:r>
            <a:endParaRPr b="0" i="0" sz="2800" u="none" cap="none" strike="noStrike">
              <a:solidFill>
                <a:srgbClr val="000000"/>
              </a:solidFill>
              <a:latin typeface="Arial"/>
              <a:ea typeface="Arial"/>
              <a:cs typeface="Arial"/>
              <a:sym typeface="Arial"/>
            </a:endParaRPr>
          </a:p>
        </p:txBody>
      </p:sp>
      <p:grpSp>
        <p:nvGrpSpPr>
          <p:cNvPr id="485" name="Google Shape;485;p43"/>
          <p:cNvGrpSpPr/>
          <p:nvPr/>
        </p:nvGrpSpPr>
        <p:grpSpPr>
          <a:xfrm>
            <a:off x="9703662" y="422385"/>
            <a:ext cx="2135240" cy="402007"/>
            <a:chOff x="371152" y="3063179"/>
            <a:chExt cx="2135240" cy="402007"/>
          </a:xfrm>
        </p:grpSpPr>
        <p:sp>
          <p:nvSpPr>
            <p:cNvPr id="486" name="Google Shape;486;p43"/>
            <p:cNvSpPr/>
            <p:nvPr/>
          </p:nvSpPr>
          <p:spPr>
            <a:xfrm>
              <a:off x="480006" y="3162231"/>
              <a:ext cx="2026386" cy="302955"/>
            </a:xfrm>
            <a:prstGeom prst="roundRect">
              <a:avLst>
                <a:gd fmla="val 50000" name="adj"/>
              </a:avLst>
            </a:prstGeom>
            <a:solidFill>
              <a:srgbClr val="BD68C1"/>
            </a:solidFill>
            <a:ln cap="flat" cmpd="sng" w="19050">
              <a:solidFill>
                <a:srgbClr val="A839AD"/>
              </a:solidFill>
              <a:prstDash val="solid"/>
              <a:round/>
              <a:headEnd len="sm" w="sm" type="none"/>
              <a:tailEnd len="sm" w="sm" type="none"/>
            </a:ln>
          </p:spPr>
          <p:txBody>
            <a:bodyPr anchorCtr="0" anchor="t" bIns="0" lIns="72000" spcFirstLastPara="1" rIns="108000" wrap="square" tIns="0">
              <a:noAutofit/>
            </a:bodyPr>
            <a:lstStyle/>
            <a:p>
              <a:pPr indent="0" lvl="0" marL="0" marR="0" rtl="0" algn="r">
                <a:lnSpc>
                  <a:spcPct val="100000"/>
                </a:lnSpc>
                <a:spcBef>
                  <a:spcPts val="0"/>
                </a:spcBef>
                <a:spcAft>
                  <a:spcPts val="0"/>
                </a:spcAft>
                <a:buNone/>
              </a:pPr>
              <a:r>
                <a:rPr b="1" i="0" lang="pt-BR" sz="1400" u="none" cap="none" strike="noStrike">
                  <a:solidFill>
                    <a:schemeClr val="lt1"/>
                  </a:solidFill>
                  <a:latin typeface="Grandstander"/>
                  <a:ea typeface="Grandstander"/>
                  <a:cs typeface="Grandstander"/>
                  <a:sym typeface="Grandstander"/>
                </a:rPr>
                <a:t>ANTEIPE A ESRITA</a:t>
              </a:r>
              <a:endParaRPr/>
            </a:p>
          </p:txBody>
        </p:sp>
        <p:pic>
          <p:nvPicPr>
            <p:cNvPr id="487" name="Google Shape;487;p43"/>
            <p:cNvPicPr preferRelativeResize="0"/>
            <p:nvPr/>
          </p:nvPicPr>
          <p:blipFill rotWithShape="1">
            <a:blip r:embed="rId3">
              <a:alphaModFix/>
            </a:blip>
            <a:srcRect b="0" l="0" r="0" t="0"/>
            <a:stretch/>
          </p:blipFill>
          <p:spPr>
            <a:xfrm rot="330210">
              <a:off x="386196" y="3083838"/>
              <a:ext cx="446924" cy="335193"/>
            </a:xfrm>
            <a:prstGeom prst="rect">
              <a:avLst/>
            </a:prstGeom>
            <a:noFill/>
            <a:ln>
              <a:noFill/>
            </a:ln>
          </p:spPr>
        </p:pic>
      </p:grpSp>
      <p:pic>
        <p:nvPicPr>
          <p:cNvPr id="488" name="Google Shape;488;p43"/>
          <p:cNvPicPr preferRelativeResize="0"/>
          <p:nvPr/>
        </p:nvPicPr>
        <p:blipFill rotWithShape="1">
          <a:blip r:embed="rId4">
            <a:alphaModFix/>
          </a:blip>
          <a:srcRect b="0" l="0" r="0" t="0"/>
          <a:stretch/>
        </p:blipFill>
        <p:spPr>
          <a:xfrm>
            <a:off x="1335072" y="3849361"/>
            <a:ext cx="853781" cy="1251876"/>
          </a:xfrm>
          <a:prstGeom prst="rect">
            <a:avLst/>
          </a:prstGeom>
          <a:noFill/>
          <a:ln>
            <a:noFill/>
          </a:ln>
        </p:spPr>
      </p:pic>
      <p:pic>
        <p:nvPicPr>
          <p:cNvPr id="489" name="Google Shape;489;p43"/>
          <p:cNvPicPr preferRelativeResize="0"/>
          <p:nvPr/>
        </p:nvPicPr>
        <p:blipFill rotWithShape="1">
          <a:blip r:embed="rId5">
            <a:alphaModFix/>
          </a:blip>
          <a:srcRect b="0" l="0" r="0" t="0"/>
          <a:stretch/>
        </p:blipFill>
        <p:spPr>
          <a:xfrm>
            <a:off x="3026925" y="2392031"/>
            <a:ext cx="830101" cy="852659"/>
          </a:xfrm>
          <a:prstGeom prst="rect">
            <a:avLst/>
          </a:prstGeom>
          <a:noFill/>
          <a:ln>
            <a:noFill/>
          </a:ln>
        </p:spPr>
      </p:pic>
      <p:pic>
        <p:nvPicPr>
          <p:cNvPr id="490" name="Google Shape;490;p43"/>
          <p:cNvPicPr preferRelativeResize="0"/>
          <p:nvPr/>
        </p:nvPicPr>
        <p:blipFill rotWithShape="1">
          <a:blip r:embed="rId6">
            <a:alphaModFix/>
          </a:blip>
          <a:srcRect b="0" l="0" r="0" t="0"/>
          <a:stretch/>
        </p:blipFill>
        <p:spPr>
          <a:xfrm>
            <a:off x="6239120" y="405293"/>
            <a:ext cx="931069" cy="1004960"/>
          </a:xfrm>
          <a:prstGeom prst="rect">
            <a:avLst/>
          </a:prstGeom>
          <a:noFill/>
          <a:ln>
            <a:noFill/>
          </a:ln>
        </p:spPr>
      </p:pic>
      <p:cxnSp>
        <p:nvCxnSpPr>
          <p:cNvPr id="491" name="Google Shape;491;p43"/>
          <p:cNvCxnSpPr/>
          <p:nvPr/>
        </p:nvCxnSpPr>
        <p:spPr>
          <a:xfrm>
            <a:off x="7219719" y="631831"/>
            <a:ext cx="0" cy="778500"/>
          </a:xfrm>
          <a:prstGeom prst="straightConnector1">
            <a:avLst/>
          </a:prstGeom>
          <a:noFill/>
          <a:ln cap="flat" cmpd="sng" w="38100">
            <a:solidFill>
              <a:srgbClr val="7030A0"/>
            </a:solidFill>
            <a:prstDash val="solid"/>
            <a:round/>
            <a:headEnd len="sm" w="sm" type="none"/>
            <a:tailEnd len="med" w="med" type="triangle"/>
          </a:ln>
        </p:spPr>
      </p:cxnSp>
      <p:cxnSp>
        <p:nvCxnSpPr>
          <p:cNvPr id="492" name="Google Shape;492;p43"/>
          <p:cNvCxnSpPr/>
          <p:nvPr/>
        </p:nvCxnSpPr>
        <p:spPr>
          <a:xfrm>
            <a:off x="2306508" y="4465969"/>
            <a:ext cx="750900" cy="0"/>
          </a:xfrm>
          <a:prstGeom prst="straightConnector1">
            <a:avLst/>
          </a:prstGeom>
          <a:noFill/>
          <a:ln cap="flat" cmpd="sng" w="38100">
            <a:solidFill>
              <a:srgbClr val="7030A0"/>
            </a:solidFill>
            <a:prstDash val="solid"/>
            <a:round/>
            <a:headEnd len="sm" w="sm" type="none"/>
            <a:tailEnd len="med" w="med" type="triangle"/>
          </a:ln>
        </p:spPr>
      </p:cxnSp>
      <p:cxnSp>
        <p:nvCxnSpPr>
          <p:cNvPr id="493" name="Google Shape;493;p43"/>
          <p:cNvCxnSpPr/>
          <p:nvPr/>
        </p:nvCxnSpPr>
        <p:spPr>
          <a:xfrm>
            <a:off x="3503319" y="3354041"/>
            <a:ext cx="0" cy="501900"/>
          </a:xfrm>
          <a:prstGeom prst="straightConnector1">
            <a:avLst/>
          </a:prstGeom>
          <a:noFill/>
          <a:ln cap="flat" cmpd="sng" w="38100">
            <a:solidFill>
              <a:srgbClr val="7030A0"/>
            </a:solidFill>
            <a:prstDash val="solid"/>
            <a:round/>
            <a:headEnd len="sm" w="sm" type="none"/>
            <a:tailEnd len="med" w="med" type="triangle"/>
          </a:ln>
        </p:spPr>
      </p:cxnSp>
      <p:pic>
        <p:nvPicPr>
          <p:cNvPr id="494" name="Google Shape;494;p43"/>
          <p:cNvPicPr preferRelativeResize="0"/>
          <p:nvPr/>
        </p:nvPicPr>
        <p:blipFill rotWithShape="1">
          <a:blip r:embed="rId7">
            <a:alphaModFix/>
          </a:blip>
          <a:srcRect b="0" l="0" r="0" t="0"/>
          <a:stretch/>
        </p:blipFill>
        <p:spPr>
          <a:xfrm>
            <a:off x="4196996" y="2000576"/>
            <a:ext cx="1112069" cy="533482"/>
          </a:xfrm>
          <a:prstGeom prst="rect">
            <a:avLst/>
          </a:prstGeom>
          <a:noFill/>
          <a:ln>
            <a:noFill/>
          </a:ln>
        </p:spPr>
      </p:pic>
      <p:cxnSp>
        <p:nvCxnSpPr>
          <p:cNvPr id="495" name="Google Shape;495;p43"/>
          <p:cNvCxnSpPr/>
          <p:nvPr/>
        </p:nvCxnSpPr>
        <p:spPr>
          <a:xfrm>
            <a:off x="5389086" y="2294200"/>
            <a:ext cx="971400" cy="0"/>
          </a:xfrm>
          <a:prstGeom prst="straightConnector1">
            <a:avLst/>
          </a:prstGeom>
          <a:noFill/>
          <a:ln cap="flat" cmpd="sng" w="38100">
            <a:solidFill>
              <a:srgbClr val="7030A0"/>
            </a:solidFill>
            <a:prstDash val="solid"/>
            <a:round/>
            <a:headEnd len="sm" w="sm" type="none"/>
            <a:tailEnd len="med" w="med" type="triangle"/>
          </a:ln>
        </p:spPr>
      </p:cxn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9" name="Shape 499"/>
        <p:cNvGrpSpPr/>
        <p:nvPr/>
      </p:nvGrpSpPr>
      <p:grpSpPr>
        <a:xfrm>
          <a:off x="0" y="0"/>
          <a:ext cx="0" cy="0"/>
          <a:chOff x="0" y="0"/>
          <a:chExt cx="0" cy="0"/>
        </a:xfrm>
      </p:grpSpPr>
      <p:sp>
        <p:nvSpPr>
          <p:cNvPr id="500" name="Google Shape;500;p44"/>
          <p:cNvSpPr txBox="1"/>
          <p:nvPr/>
        </p:nvSpPr>
        <p:spPr>
          <a:xfrm>
            <a:off x="731528" y="1161769"/>
            <a:ext cx="10190100" cy="3323916"/>
          </a:xfrm>
          <a:prstGeom prst="rect">
            <a:avLst/>
          </a:prstGeom>
          <a:noFill/>
          <a:ln>
            <a:noFill/>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None/>
            </a:pPr>
            <a:r>
              <a:rPr b="1" i="0" lang="pt-BR" sz="2600" u="none" cap="none" strike="noStrike">
                <a:solidFill>
                  <a:srgbClr val="7030A0"/>
                </a:solidFill>
                <a:latin typeface="Arial"/>
                <a:ea typeface="Arial"/>
                <a:cs typeface="Arial"/>
                <a:sym typeface="Arial"/>
              </a:rPr>
              <a:t>13. </a:t>
            </a:r>
            <a:r>
              <a:rPr b="0" i="0" lang="pt-BR" sz="2600" u="none" cap="none" strike="noStrike">
                <a:solidFill>
                  <a:srgbClr val="231F20"/>
                </a:solidFill>
                <a:latin typeface="Arial"/>
                <a:ea typeface="Arial"/>
                <a:cs typeface="Arial"/>
                <a:sym typeface="Arial"/>
              </a:rPr>
              <a:t>REESCREVA AS FRASES ABAIXO, SEPARANDO AS PALAVRAS CORRETAMENTE.</a:t>
            </a:r>
            <a:endParaRPr/>
          </a:p>
          <a:p>
            <a:pPr indent="0" lvl="0" marL="0" marR="0" rtl="0" algn="l">
              <a:lnSpc>
                <a:spcPct val="100000"/>
              </a:lnSpc>
              <a:spcBef>
                <a:spcPts val="0"/>
              </a:spcBef>
              <a:spcAft>
                <a:spcPts val="0"/>
              </a:spcAft>
              <a:buNone/>
            </a:pPr>
            <a:r>
              <a:t/>
            </a:r>
            <a:endParaRPr b="0" i="0" sz="2600" u="none" cap="none" strike="noStrike">
              <a:solidFill>
                <a:srgbClr val="231F2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600"/>
              <a:buFont typeface="Arial"/>
              <a:buNone/>
            </a:pPr>
            <a:r>
              <a:rPr b="0" i="0" lang="pt-BR" sz="2600" u="none" cap="none" strike="noStrike">
                <a:solidFill>
                  <a:srgbClr val="231F20"/>
                </a:solidFill>
                <a:latin typeface="Arial"/>
                <a:ea typeface="Arial"/>
                <a:cs typeface="Arial"/>
                <a:sym typeface="Arial"/>
              </a:rPr>
              <a:t>SEULOBOPORQUEESSENARIZTÃOGRANDE?</a:t>
            </a:r>
            <a:endParaRPr/>
          </a:p>
          <a:p>
            <a:pPr indent="0" lvl="0" marL="0" marR="0" rtl="0" algn="l">
              <a:lnSpc>
                <a:spcPct val="100000"/>
              </a:lnSpc>
              <a:spcBef>
                <a:spcPts val="0"/>
              </a:spcBef>
              <a:spcAft>
                <a:spcPts val="0"/>
              </a:spcAft>
              <a:buClr>
                <a:srgbClr val="000000"/>
              </a:buClr>
              <a:buSzPts val="2600"/>
              <a:buFont typeface="Arial"/>
              <a:buNone/>
            </a:pPr>
            <a:r>
              <a:rPr b="0" i="0" lang="pt-BR" sz="2600" u="none" cap="none" strike="noStrike">
                <a:solidFill>
                  <a:srgbClr val="231F20"/>
                </a:solidFill>
                <a:latin typeface="Arial"/>
                <a:ea typeface="Arial"/>
                <a:cs typeface="Arial"/>
                <a:sym typeface="Arial"/>
              </a:rPr>
              <a:t>____________________________________________________</a:t>
            </a:r>
            <a:endParaRPr/>
          </a:p>
          <a:p>
            <a:pPr indent="0" lvl="0" marL="0" marR="0" rtl="0" algn="l">
              <a:lnSpc>
                <a:spcPct val="100000"/>
              </a:lnSpc>
              <a:spcBef>
                <a:spcPts val="0"/>
              </a:spcBef>
              <a:spcAft>
                <a:spcPts val="0"/>
              </a:spcAft>
              <a:buClr>
                <a:srgbClr val="000000"/>
              </a:buClr>
              <a:buSzPts val="2600"/>
              <a:buFont typeface="Arial"/>
              <a:buNone/>
            </a:pPr>
            <a:r>
              <a:t/>
            </a:r>
            <a:endParaRPr b="0" i="0" sz="2600" u="none" cap="none" strike="noStrike">
              <a:solidFill>
                <a:srgbClr val="231F2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600"/>
              <a:buFont typeface="Arial"/>
              <a:buNone/>
            </a:pPr>
            <a:r>
              <a:rPr b="0" i="0" lang="pt-BR" sz="2600" u="none" cap="none" strike="noStrike">
                <a:solidFill>
                  <a:srgbClr val="231F20"/>
                </a:solidFill>
                <a:latin typeface="Arial"/>
                <a:ea typeface="Arial"/>
                <a:cs typeface="Arial"/>
                <a:sym typeface="Arial"/>
              </a:rPr>
              <a:t>SEULOBOPORQUEESSABOCATÃOGRANDE?</a:t>
            </a:r>
            <a:endParaRPr/>
          </a:p>
          <a:p>
            <a:pPr indent="0" lvl="0" marL="0" marR="0" rtl="0" algn="l">
              <a:lnSpc>
                <a:spcPct val="100000"/>
              </a:lnSpc>
              <a:spcBef>
                <a:spcPts val="0"/>
              </a:spcBef>
              <a:spcAft>
                <a:spcPts val="0"/>
              </a:spcAft>
              <a:buClr>
                <a:srgbClr val="000000"/>
              </a:buClr>
              <a:buSzPts val="2600"/>
              <a:buFont typeface="Arial"/>
              <a:buNone/>
            </a:pPr>
            <a:r>
              <a:rPr b="0" i="0" lang="pt-BR" sz="2600" u="none" cap="none" strike="noStrike">
                <a:solidFill>
                  <a:srgbClr val="231F20"/>
                </a:solidFill>
                <a:latin typeface="Arial"/>
                <a:ea typeface="Arial"/>
                <a:cs typeface="Arial"/>
                <a:sym typeface="Arial"/>
              </a:rPr>
              <a:t>____________________________________________________</a:t>
            </a:r>
            <a:endParaRPr b="0" i="0" sz="2600" u="none" cap="none" strike="noStrike">
              <a:solidFill>
                <a:srgbClr val="000000"/>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4" name="Shape 504"/>
        <p:cNvGrpSpPr/>
        <p:nvPr/>
      </p:nvGrpSpPr>
      <p:grpSpPr>
        <a:xfrm>
          <a:off x="0" y="0"/>
          <a:ext cx="0" cy="0"/>
          <a:chOff x="0" y="0"/>
          <a:chExt cx="0" cy="0"/>
        </a:xfrm>
      </p:grpSpPr>
      <p:sp>
        <p:nvSpPr>
          <p:cNvPr id="505" name="Google Shape;505;p45"/>
          <p:cNvSpPr txBox="1"/>
          <p:nvPr/>
        </p:nvSpPr>
        <p:spPr>
          <a:xfrm>
            <a:off x="731528" y="1161769"/>
            <a:ext cx="10190100" cy="3404964"/>
          </a:xfrm>
          <a:prstGeom prst="rect">
            <a:avLst/>
          </a:prstGeom>
          <a:noFill/>
          <a:ln>
            <a:noFill/>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None/>
            </a:pPr>
            <a:r>
              <a:rPr b="1" i="0" lang="pt-BR" sz="2600" u="none" cap="none" strike="noStrike">
                <a:solidFill>
                  <a:srgbClr val="7030A0"/>
                </a:solidFill>
                <a:latin typeface="Arial"/>
                <a:ea typeface="Arial"/>
                <a:cs typeface="Arial"/>
                <a:sym typeface="Arial"/>
              </a:rPr>
              <a:t>13. </a:t>
            </a:r>
            <a:r>
              <a:rPr b="0" i="0" lang="pt-BR" sz="2600" u="none" cap="none" strike="noStrike">
                <a:solidFill>
                  <a:srgbClr val="231F20"/>
                </a:solidFill>
                <a:latin typeface="Arial"/>
                <a:ea typeface="Arial"/>
                <a:cs typeface="Arial"/>
                <a:sym typeface="Arial"/>
              </a:rPr>
              <a:t>REESCREVA AS FRASES ABAIXO, SEPARANDO AS PALAVRAS CORRETAMENTE.</a:t>
            </a:r>
            <a:endParaRPr/>
          </a:p>
          <a:p>
            <a:pPr indent="0" lvl="0" marL="0" marR="0" rtl="0" algn="l">
              <a:lnSpc>
                <a:spcPct val="100000"/>
              </a:lnSpc>
              <a:spcBef>
                <a:spcPts val="0"/>
              </a:spcBef>
              <a:spcAft>
                <a:spcPts val="0"/>
              </a:spcAft>
              <a:buClr>
                <a:srgbClr val="000000"/>
              </a:buClr>
              <a:buSzPts val="2600"/>
              <a:buFont typeface="Arial"/>
              <a:buNone/>
            </a:pPr>
            <a:r>
              <a:t/>
            </a:r>
            <a:endParaRPr b="0" i="0" sz="2600" u="none" cap="none" strike="noStrike">
              <a:solidFill>
                <a:srgbClr val="231F2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600"/>
              <a:buFont typeface="Arial"/>
              <a:buNone/>
            </a:pPr>
            <a:r>
              <a:rPr b="0" i="0" lang="pt-BR" sz="2600" u="none" cap="none" strike="noStrike">
                <a:solidFill>
                  <a:srgbClr val="231F20"/>
                </a:solidFill>
                <a:latin typeface="Arial"/>
                <a:ea typeface="Arial"/>
                <a:cs typeface="Arial"/>
                <a:sym typeface="Arial"/>
              </a:rPr>
              <a:t>SEULOBOPORQUEESSENARIZTÃOGRANDE?</a:t>
            </a:r>
            <a:endParaRPr/>
          </a:p>
          <a:p>
            <a:pPr indent="0" lvl="0" marL="0" marR="0" rtl="0" algn="l">
              <a:lnSpc>
                <a:spcPct val="100000"/>
              </a:lnSpc>
              <a:spcBef>
                <a:spcPts val="0"/>
              </a:spcBef>
              <a:spcAft>
                <a:spcPts val="0"/>
              </a:spcAft>
              <a:buNone/>
            </a:pPr>
            <a:r>
              <a:rPr b="1" i="0" lang="pt-BR" sz="2600" u="none" cap="none" strike="noStrike">
                <a:solidFill>
                  <a:srgbClr val="231F20"/>
                </a:solidFill>
                <a:latin typeface="Arial"/>
                <a:ea typeface="Arial"/>
                <a:cs typeface="Arial"/>
                <a:sym typeface="Arial"/>
              </a:rPr>
              <a:t>SEU LOBO, POR QUE ESSE NARIZ TÃO GRANDE?</a:t>
            </a:r>
            <a:endParaRPr/>
          </a:p>
          <a:p>
            <a:pPr indent="0" lvl="0" marL="0" marR="0" rtl="0" algn="l">
              <a:lnSpc>
                <a:spcPct val="100000"/>
              </a:lnSpc>
              <a:spcBef>
                <a:spcPts val="0"/>
              </a:spcBef>
              <a:spcAft>
                <a:spcPts val="0"/>
              </a:spcAft>
              <a:buClr>
                <a:srgbClr val="000000"/>
              </a:buClr>
              <a:buSzPts val="2600"/>
              <a:buFont typeface="Arial"/>
              <a:buNone/>
            </a:pPr>
            <a:r>
              <a:t/>
            </a:r>
            <a:endParaRPr b="0" i="0" sz="2600" u="none" cap="none" strike="noStrike">
              <a:solidFill>
                <a:srgbClr val="231F2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600"/>
              <a:buFont typeface="Arial"/>
              <a:buNone/>
            </a:pPr>
            <a:r>
              <a:rPr b="0" i="0" lang="pt-BR" sz="2600" u="none" cap="none" strike="noStrike">
                <a:solidFill>
                  <a:srgbClr val="231F20"/>
                </a:solidFill>
                <a:latin typeface="Arial"/>
                <a:ea typeface="Arial"/>
                <a:cs typeface="Arial"/>
                <a:sym typeface="Arial"/>
              </a:rPr>
              <a:t>SEULOBOPORQUEESSABOCATÃOGRANDE?</a:t>
            </a:r>
            <a:endParaRPr/>
          </a:p>
          <a:p>
            <a:pPr indent="0" lvl="0" marL="0" marR="0" rtl="0" algn="l">
              <a:lnSpc>
                <a:spcPct val="100000"/>
              </a:lnSpc>
              <a:spcBef>
                <a:spcPts val="0"/>
              </a:spcBef>
              <a:spcAft>
                <a:spcPts val="0"/>
              </a:spcAft>
              <a:buNone/>
            </a:pPr>
            <a:r>
              <a:rPr b="1" i="0" lang="pt-BR" sz="2600" u="none" cap="none" strike="noStrike">
                <a:solidFill>
                  <a:srgbClr val="231F20"/>
                </a:solidFill>
                <a:latin typeface="Arial"/>
                <a:ea typeface="Arial"/>
                <a:cs typeface="Arial"/>
                <a:sym typeface="Arial"/>
              </a:rPr>
              <a:t>SEU LOBO, POR QUE ESSA BOCA TÃO GRANDE?</a:t>
            </a:r>
            <a:endParaRPr/>
          </a:p>
        </p:txBody>
      </p:sp>
      <p:cxnSp>
        <p:nvCxnSpPr>
          <p:cNvPr id="506" name="Google Shape;506;p45"/>
          <p:cNvCxnSpPr/>
          <p:nvPr/>
        </p:nvCxnSpPr>
        <p:spPr>
          <a:xfrm>
            <a:off x="1517957" y="2403835"/>
            <a:ext cx="0" cy="461913"/>
          </a:xfrm>
          <a:prstGeom prst="straightConnector1">
            <a:avLst/>
          </a:prstGeom>
          <a:noFill/>
          <a:ln cap="flat" cmpd="sng" w="25400">
            <a:solidFill>
              <a:srgbClr val="7030A0"/>
            </a:solidFill>
            <a:prstDash val="solid"/>
            <a:round/>
            <a:headEnd len="sm" w="sm" type="none"/>
            <a:tailEnd len="sm" w="sm" type="none"/>
          </a:ln>
        </p:spPr>
      </p:cxnSp>
      <p:cxnSp>
        <p:nvCxnSpPr>
          <p:cNvPr id="507" name="Google Shape;507;p45"/>
          <p:cNvCxnSpPr/>
          <p:nvPr/>
        </p:nvCxnSpPr>
        <p:spPr>
          <a:xfrm>
            <a:off x="2460932" y="2403835"/>
            <a:ext cx="0" cy="461913"/>
          </a:xfrm>
          <a:prstGeom prst="straightConnector1">
            <a:avLst/>
          </a:prstGeom>
          <a:noFill/>
          <a:ln cap="flat" cmpd="sng" w="25400">
            <a:solidFill>
              <a:srgbClr val="7030A0"/>
            </a:solidFill>
            <a:prstDash val="solid"/>
            <a:round/>
            <a:headEnd len="sm" w="sm" type="none"/>
            <a:tailEnd len="sm" w="sm" type="none"/>
          </a:ln>
        </p:spPr>
      </p:cxnSp>
      <p:cxnSp>
        <p:nvCxnSpPr>
          <p:cNvPr id="508" name="Google Shape;508;p45"/>
          <p:cNvCxnSpPr/>
          <p:nvPr/>
        </p:nvCxnSpPr>
        <p:spPr>
          <a:xfrm>
            <a:off x="3194357" y="2403835"/>
            <a:ext cx="0" cy="461913"/>
          </a:xfrm>
          <a:prstGeom prst="straightConnector1">
            <a:avLst/>
          </a:prstGeom>
          <a:noFill/>
          <a:ln cap="flat" cmpd="sng" w="25400">
            <a:solidFill>
              <a:srgbClr val="7030A0"/>
            </a:solidFill>
            <a:prstDash val="solid"/>
            <a:round/>
            <a:headEnd len="sm" w="sm" type="none"/>
            <a:tailEnd len="sm" w="sm" type="none"/>
          </a:ln>
        </p:spPr>
      </p:cxnSp>
      <p:cxnSp>
        <p:nvCxnSpPr>
          <p:cNvPr id="509" name="Google Shape;509;p45"/>
          <p:cNvCxnSpPr/>
          <p:nvPr/>
        </p:nvCxnSpPr>
        <p:spPr>
          <a:xfrm>
            <a:off x="3890121" y="2403835"/>
            <a:ext cx="0" cy="461913"/>
          </a:xfrm>
          <a:prstGeom prst="straightConnector1">
            <a:avLst/>
          </a:prstGeom>
          <a:noFill/>
          <a:ln cap="flat" cmpd="sng" w="25400">
            <a:solidFill>
              <a:srgbClr val="7030A0"/>
            </a:solidFill>
            <a:prstDash val="solid"/>
            <a:round/>
            <a:headEnd len="sm" w="sm" type="none"/>
            <a:tailEnd len="sm" w="sm" type="none"/>
          </a:ln>
        </p:spPr>
      </p:cxnSp>
      <p:cxnSp>
        <p:nvCxnSpPr>
          <p:cNvPr id="510" name="Google Shape;510;p45"/>
          <p:cNvCxnSpPr/>
          <p:nvPr/>
        </p:nvCxnSpPr>
        <p:spPr>
          <a:xfrm>
            <a:off x="4748250" y="2403835"/>
            <a:ext cx="0" cy="461913"/>
          </a:xfrm>
          <a:prstGeom prst="straightConnector1">
            <a:avLst/>
          </a:prstGeom>
          <a:noFill/>
          <a:ln cap="flat" cmpd="sng" w="25400">
            <a:solidFill>
              <a:srgbClr val="7030A0"/>
            </a:solidFill>
            <a:prstDash val="solid"/>
            <a:round/>
            <a:headEnd len="sm" w="sm" type="none"/>
            <a:tailEnd len="sm" w="sm" type="none"/>
          </a:ln>
        </p:spPr>
      </p:cxnSp>
      <p:cxnSp>
        <p:nvCxnSpPr>
          <p:cNvPr id="511" name="Google Shape;511;p45"/>
          <p:cNvCxnSpPr/>
          <p:nvPr/>
        </p:nvCxnSpPr>
        <p:spPr>
          <a:xfrm>
            <a:off x="5748375" y="2403835"/>
            <a:ext cx="0" cy="461913"/>
          </a:xfrm>
          <a:prstGeom prst="straightConnector1">
            <a:avLst/>
          </a:prstGeom>
          <a:noFill/>
          <a:ln cap="flat" cmpd="sng" w="25400">
            <a:solidFill>
              <a:srgbClr val="7030A0"/>
            </a:solidFill>
            <a:prstDash val="solid"/>
            <a:round/>
            <a:headEnd len="sm" w="sm" type="none"/>
            <a:tailEnd len="sm" w="sm" type="none"/>
          </a:ln>
        </p:spPr>
      </p:cxnSp>
      <p:cxnSp>
        <p:nvCxnSpPr>
          <p:cNvPr id="512" name="Google Shape;512;p45"/>
          <p:cNvCxnSpPr/>
          <p:nvPr/>
        </p:nvCxnSpPr>
        <p:spPr>
          <a:xfrm>
            <a:off x="6453225" y="2403835"/>
            <a:ext cx="0" cy="461913"/>
          </a:xfrm>
          <a:prstGeom prst="straightConnector1">
            <a:avLst/>
          </a:prstGeom>
          <a:noFill/>
          <a:ln cap="flat" cmpd="sng" w="25400">
            <a:solidFill>
              <a:srgbClr val="7030A0"/>
            </a:solidFill>
            <a:prstDash val="solid"/>
            <a:round/>
            <a:headEnd len="sm" w="sm" type="none"/>
            <a:tailEnd len="sm" w="sm" type="none"/>
          </a:ln>
        </p:spPr>
      </p:cxnSp>
      <p:cxnSp>
        <p:nvCxnSpPr>
          <p:cNvPr id="513" name="Google Shape;513;p45"/>
          <p:cNvCxnSpPr/>
          <p:nvPr/>
        </p:nvCxnSpPr>
        <p:spPr>
          <a:xfrm>
            <a:off x="1517958" y="3590795"/>
            <a:ext cx="0" cy="461913"/>
          </a:xfrm>
          <a:prstGeom prst="straightConnector1">
            <a:avLst/>
          </a:prstGeom>
          <a:noFill/>
          <a:ln cap="flat" cmpd="sng" w="25400">
            <a:solidFill>
              <a:srgbClr val="7030A0"/>
            </a:solidFill>
            <a:prstDash val="solid"/>
            <a:round/>
            <a:headEnd len="sm" w="sm" type="none"/>
            <a:tailEnd len="sm" w="sm" type="none"/>
          </a:ln>
        </p:spPr>
      </p:cxnSp>
      <p:cxnSp>
        <p:nvCxnSpPr>
          <p:cNvPr id="514" name="Google Shape;514;p45"/>
          <p:cNvCxnSpPr/>
          <p:nvPr/>
        </p:nvCxnSpPr>
        <p:spPr>
          <a:xfrm>
            <a:off x="2460933" y="3590795"/>
            <a:ext cx="0" cy="461913"/>
          </a:xfrm>
          <a:prstGeom prst="straightConnector1">
            <a:avLst/>
          </a:prstGeom>
          <a:noFill/>
          <a:ln cap="flat" cmpd="sng" w="25400">
            <a:solidFill>
              <a:srgbClr val="7030A0"/>
            </a:solidFill>
            <a:prstDash val="solid"/>
            <a:round/>
            <a:headEnd len="sm" w="sm" type="none"/>
            <a:tailEnd len="sm" w="sm" type="none"/>
          </a:ln>
        </p:spPr>
      </p:cxnSp>
      <p:cxnSp>
        <p:nvCxnSpPr>
          <p:cNvPr id="515" name="Google Shape;515;p45"/>
          <p:cNvCxnSpPr/>
          <p:nvPr/>
        </p:nvCxnSpPr>
        <p:spPr>
          <a:xfrm>
            <a:off x="3194358" y="3590795"/>
            <a:ext cx="0" cy="461913"/>
          </a:xfrm>
          <a:prstGeom prst="straightConnector1">
            <a:avLst/>
          </a:prstGeom>
          <a:noFill/>
          <a:ln cap="flat" cmpd="sng" w="25400">
            <a:solidFill>
              <a:srgbClr val="7030A0"/>
            </a:solidFill>
            <a:prstDash val="solid"/>
            <a:round/>
            <a:headEnd len="sm" w="sm" type="none"/>
            <a:tailEnd len="sm" w="sm" type="none"/>
          </a:ln>
        </p:spPr>
      </p:cxnSp>
      <p:cxnSp>
        <p:nvCxnSpPr>
          <p:cNvPr id="516" name="Google Shape;516;p45"/>
          <p:cNvCxnSpPr/>
          <p:nvPr/>
        </p:nvCxnSpPr>
        <p:spPr>
          <a:xfrm>
            <a:off x="3918258" y="3590795"/>
            <a:ext cx="0" cy="461913"/>
          </a:xfrm>
          <a:prstGeom prst="straightConnector1">
            <a:avLst/>
          </a:prstGeom>
          <a:noFill/>
          <a:ln cap="flat" cmpd="sng" w="25400">
            <a:solidFill>
              <a:srgbClr val="7030A0"/>
            </a:solidFill>
            <a:prstDash val="solid"/>
            <a:round/>
            <a:headEnd len="sm" w="sm" type="none"/>
            <a:tailEnd len="sm" w="sm" type="none"/>
          </a:ln>
        </p:spPr>
      </p:cxnSp>
      <p:cxnSp>
        <p:nvCxnSpPr>
          <p:cNvPr id="517" name="Google Shape;517;p45"/>
          <p:cNvCxnSpPr/>
          <p:nvPr/>
        </p:nvCxnSpPr>
        <p:spPr>
          <a:xfrm>
            <a:off x="4734182" y="3590795"/>
            <a:ext cx="0" cy="461913"/>
          </a:xfrm>
          <a:prstGeom prst="straightConnector1">
            <a:avLst/>
          </a:prstGeom>
          <a:noFill/>
          <a:ln cap="flat" cmpd="sng" w="25400">
            <a:solidFill>
              <a:srgbClr val="7030A0"/>
            </a:solidFill>
            <a:prstDash val="solid"/>
            <a:round/>
            <a:headEnd len="sm" w="sm" type="none"/>
            <a:tailEnd len="sm" w="sm" type="none"/>
          </a:ln>
        </p:spPr>
      </p:cxnSp>
      <p:cxnSp>
        <p:nvCxnSpPr>
          <p:cNvPr id="518" name="Google Shape;518;p45"/>
          <p:cNvCxnSpPr/>
          <p:nvPr/>
        </p:nvCxnSpPr>
        <p:spPr>
          <a:xfrm>
            <a:off x="5667632" y="3590795"/>
            <a:ext cx="0" cy="461913"/>
          </a:xfrm>
          <a:prstGeom prst="straightConnector1">
            <a:avLst/>
          </a:prstGeom>
          <a:noFill/>
          <a:ln cap="flat" cmpd="sng" w="25400">
            <a:solidFill>
              <a:srgbClr val="7030A0"/>
            </a:solidFill>
            <a:prstDash val="solid"/>
            <a:round/>
            <a:headEnd len="sm" w="sm" type="none"/>
            <a:tailEnd len="sm" w="sm" type="none"/>
          </a:ln>
        </p:spPr>
      </p:cxnSp>
      <p:cxnSp>
        <p:nvCxnSpPr>
          <p:cNvPr id="519" name="Google Shape;519;p45"/>
          <p:cNvCxnSpPr/>
          <p:nvPr/>
        </p:nvCxnSpPr>
        <p:spPr>
          <a:xfrm>
            <a:off x="6372482" y="3590795"/>
            <a:ext cx="0" cy="461913"/>
          </a:xfrm>
          <a:prstGeom prst="straightConnector1">
            <a:avLst/>
          </a:prstGeom>
          <a:noFill/>
          <a:ln cap="flat" cmpd="sng" w="25400">
            <a:solidFill>
              <a:srgbClr val="7030A0"/>
            </a:solidFill>
            <a:prstDash val="solid"/>
            <a:round/>
            <a:headEnd len="sm" w="sm" type="none"/>
            <a:tailEnd len="sm" w="sm" type="none"/>
          </a:ln>
        </p:spPr>
      </p:cxnSp>
      <p:sp>
        <p:nvSpPr>
          <p:cNvPr id="520" name="Google Shape;520;p45"/>
          <p:cNvSpPr txBox="1"/>
          <p:nvPr/>
        </p:nvSpPr>
        <p:spPr>
          <a:xfrm>
            <a:off x="9086099" y="431744"/>
            <a:ext cx="2388248" cy="553927"/>
          </a:xfrm>
          <a:prstGeom prst="rect">
            <a:avLst/>
          </a:prstGeom>
          <a:noFill/>
          <a:ln>
            <a:noFill/>
          </a:ln>
        </p:spPr>
        <p:txBody>
          <a:bodyPr anchorCtr="0" anchor="t" bIns="60925" lIns="121900" spcFirstLastPara="1" rIns="121900" wrap="square" tIns="60925">
            <a:spAutoFit/>
          </a:bodyPr>
          <a:lstStyle/>
          <a:p>
            <a:pPr indent="0" lvl="0" marL="0" marR="0" rtl="0" algn="r">
              <a:lnSpc>
                <a:spcPct val="100000"/>
              </a:lnSpc>
              <a:spcBef>
                <a:spcPts val="0"/>
              </a:spcBef>
              <a:spcAft>
                <a:spcPts val="0"/>
              </a:spcAft>
              <a:buClr>
                <a:srgbClr val="000000"/>
              </a:buClr>
              <a:buSzPts val="2800"/>
              <a:buFont typeface="Arial"/>
              <a:buNone/>
            </a:pPr>
            <a:r>
              <a:rPr b="1" i="0" lang="pt-BR" sz="2800" u="none" cap="none" strike="noStrike">
                <a:solidFill>
                  <a:srgbClr val="000000"/>
                </a:solidFill>
                <a:latin typeface="Arial"/>
                <a:ea typeface="Arial"/>
                <a:cs typeface="Arial"/>
                <a:sym typeface="Arial"/>
              </a:rPr>
              <a:t>CORREÇÃO</a:t>
            </a:r>
            <a:endParaRPr b="0" i="0" sz="2800" u="none" cap="none" strike="noStrike">
              <a:solidFill>
                <a:srgbClr val="000000"/>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4" name="Shape 524"/>
        <p:cNvGrpSpPr/>
        <p:nvPr/>
      </p:nvGrpSpPr>
      <p:grpSpPr>
        <a:xfrm>
          <a:off x="0" y="0"/>
          <a:ext cx="0" cy="0"/>
          <a:chOff x="0" y="0"/>
          <a:chExt cx="0" cy="0"/>
        </a:xfrm>
      </p:grpSpPr>
      <p:sp>
        <p:nvSpPr>
          <p:cNvPr id="525" name="Google Shape;525;p46"/>
          <p:cNvSpPr txBox="1"/>
          <p:nvPr>
            <p:ph idx="1" type="body"/>
          </p:nvPr>
        </p:nvSpPr>
        <p:spPr>
          <a:xfrm>
            <a:off x="4653362" y="846423"/>
            <a:ext cx="6914100" cy="4959900"/>
          </a:xfrm>
          <a:prstGeom prst="rect">
            <a:avLst/>
          </a:prstGeom>
          <a:noFill/>
          <a:ln>
            <a:noFill/>
          </a:ln>
        </p:spPr>
        <p:txBody>
          <a:bodyPr anchorCtr="0" anchor="t" bIns="121900" lIns="121900" spcFirstLastPara="1" rIns="121900" wrap="square" tIns="121900">
            <a:noAutofit/>
          </a:bodyPr>
          <a:lstStyle/>
          <a:p>
            <a:pPr indent="-457202" lvl="0" marL="457202" rtl="0" algn="l">
              <a:lnSpc>
                <a:spcPct val="100000"/>
              </a:lnSpc>
              <a:spcBef>
                <a:spcPts val="0"/>
              </a:spcBef>
              <a:spcAft>
                <a:spcPts val="0"/>
              </a:spcAft>
              <a:buSzPts val="2600"/>
              <a:buFont typeface="Dosis"/>
              <a:buChar char="●"/>
            </a:pPr>
            <a:r>
              <a:rPr lang="pt-BR" sz="2600">
                <a:solidFill>
                  <a:srgbClr val="231F20"/>
                </a:solidFill>
                <a:latin typeface="Arial"/>
                <a:ea typeface="Arial"/>
                <a:cs typeface="Arial"/>
                <a:sym typeface="Arial"/>
              </a:rPr>
              <a:t>RECONHECEMOS A ESTRUTURA DOS TEXTOS POÉTICOS (POEMA)</a:t>
            </a:r>
            <a:r>
              <a:rPr lang="pt-BR" sz="2600">
                <a:solidFill>
                  <a:srgbClr val="231F20"/>
                </a:solidFill>
              </a:rPr>
              <a:t>.</a:t>
            </a:r>
            <a:endParaRPr sz="2600"/>
          </a:p>
          <a:p>
            <a:pPr indent="-457202" lvl="0" marL="457202" rtl="0" algn="l">
              <a:lnSpc>
                <a:spcPct val="100000"/>
              </a:lnSpc>
              <a:spcBef>
                <a:spcPts val="800"/>
              </a:spcBef>
              <a:spcAft>
                <a:spcPts val="0"/>
              </a:spcAft>
              <a:buSzPts val="2600"/>
              <a:buFont typeface="Dosis"/>
              <a:buChar char="●"/>
            </a:pPr>
            <a:r>
              <a:rPr lang="pt-BR" sz="2600">
                <a:solidFill>
                  <a:srgbClr val="231F20"/>
                </a:solidFill>
                <a:latin typeface="Arial"/>
                <a:ea typeface="Arial"/>
                <a:cs typeface="Arial"/>
                <a:sym typeface="Arial"/>
              </a:rPr>
              <a:t>IDENTIFICAMOS O SOM [L] E SUA REPRESENTAÇÃO PELA LETRA L</a:t>
            </a:r>
            <a:r>
              <a:rPr lang="pt-BR" sz="2600">
                <a:solidFill>
                  <a:srgbClr val="231F20"/>
                </a:solidFill>
              </a:rPr>
              <a:t>.</a:t>
            </a:r>
            <a:endParaRPr sz="2600">
              <a:latin typeface="Arial"/>
              <a:ea typeface="Arial"/>
              <a:cs typeface="Arial"/>
              <a:sym typeface="Arial"/>
            </a:endParaRPr>
          </a:p>
          <a:p>
            <a:pPr indent="-457202" lvl="0" marL="457202" rtl="0" algn="l">
              <a:lnSpc>
                <a:spcPct val="100000"/>
              </a:lnSpc>
              <a:spcBef>
                <a:spcPts val="800"/>
              </a:spcBef>
              <a:spcAft>
                <a:spcPts val="0"/>
              </a:spcAft>
              <a:buSzPts val="2600"/>
              <a:buFont typeface="Dosis"/>
              <a:buChar char="●"/>
            </a:pPr>
            <a:r>
              <a:rPr lang="pt-BR" sz="2600">
                <a:solidFill>
                  <a:srgbClr val="231F20"/>
                </a:solidFill>
                <a:latin typeface="Arial"/>
                <a:ea typeface="Arial"/>
                <a:cs typeface="Arial"/>
                <a:sym typeface="Arial"/>
              </a:rPr>
              <a:t>COMPLETAMOS PALAVRAS COM LETRA INICIAL</a:t>
            </a:r>
            <a:r>
              <a:rPr lang="pt-BR" sz="2600">
                <a:solidFill>
                  <a:srgbClr val="231F20"/>
                </a:solidFill>
              </a:rPr>
              <a:t>.</a:t>
            </a:r>
            <a:endParaRPr sz="2600">
              <a:latin typeface="Arial"/>
              <a:ea typeface="Arial"/>
              <a:cs typeface="Arial"/>
              <a:sym typeface="Arial"/>
            </a:endParaRPr>
          </a:p>
          <a:p>
            <a:pPr indent="-457202" lvl="0" marL="457202" rtl="0" algn="l">
              <a:lnSpc>
                <a:spcPct val="100000"/>
              </a:lnSpc>
              <a:spcBef>
                <a:spcPts val="800"/>
              </a:spcBef>
              <a:spcAft>
                <a:spcPts val="0"/>
              </a:spcAft>
              <a:buSzPts val="2600"/>
              <a:buFont typeface="Dosis"/>
              <a:buChar char="●"/>
            </a:pPr>
            <a:r>
              <a:rPr lang="pt-BR" sz="2600">
                <a:solidFill>
                  <a:srgbClr val="231F20"/>
                </a:solidFill>
                <a:latin typeface="Arial"/>
                <a:ea typeface="Arial"/>
                <a:cs typeface="Arial"/>
                <a:sym typeface="Arial"/>
              </a:rPr>
              <a:t>RECONHECEMOS A SEPARAÇÃO DAS PALAVRAS EM UMA FRASE</a:t>
            </a:r>
            <a:r>
              <a:rPr lang="pt-BR" sz="2600">
                <a:solidFill>
                  <a:srgbClr val="231F20"/>
                </a:solidFill>
              </a:rPr>
              <a:t>.</a:t>
            </a:r>
            <a:endParaRPr sz="2600">
              <a:solidFill>
                <a:srgbClr val="231F20"/>
              </a:solidFill>
              <a:latin typeface="Arial"/>
              <a:ea typeface="Arial"/>
              <a:cs typeface="Arial"/>
              <a:sym typeface="Arial"/>
            </a:endParaRPr>
          </a:p>
          <a:p>
            <a:pPr indent="-457202" lvl="0" marL="457202" rtl="0" algn="l">
              <a:lnSpc>
                <a:spcPct val="100000"/>
              </a:lnSpc>
              <a:spcBef>
                <a:spcPts val="800"/>
              </a:spcBef>
              <a:spcAft>
                <a:spcPts val="800"/>
              </a:spcAft>
              <a:buSzPts val="2600"/>
              <a:buFont typeface="Dosis"/>
              <a:buChar char="●"/>
            </a:pPr>
            <a:r>
              <a:rPr lang="pt-BR" sz="2600">
                <a:solidFill>
                  <a:srgbClr val="231F20"/>
                </a:solidFill>
                <a:latin typeface="Arial"/>
                <a:ea typeface="Arial"/>
                <a:cs typeface="Arial"/>
                <a:sym typeface="Arial"/>
              </a:rPr>
              <a:t>COMPARAMOS PALAVRAS, IDENTIFICANDO SEMELHANÇAS E DIFERENÇAS.</a:t>
            </a:r>
            <a:endParaRPr sz="2600">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9" name="Shape 529"/>
        <p:cNvGrpSpPr/>
        <p:nvPr/>
      </p:nvGrpSpPr>
      <p:grpSpPr>
        <a:xfrm>
          <a:off x="0" y="0"/>
          <a:ext cx="0" cy="0"/>
          <a:chOff x="0" y="0"/>
          <a:chExt cx="0" cy="0"/>
        </a:xfrm>
      </p:grpSpPr>
      <p:sp>
        <p:nvSpPr>
          <p:cNvPr id="530" name="Google Shape;530;p47"/>
          <p:cNvSpPr txBox="1"/>
          <p:nvPr>
            <p:ph idx="1" type="body"/>
          </p:nvPr>
        </p:nvSpPr>
        <p:spPr>
          <a:xfrm>
            <a:off x="495560" y="1063567"/>
            <a:ext cx="11239240" cy="51540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1600"/>
              <a:buNone/>
            </a:pPr>
            <a:r>
              <a:rPr lang="pt-BR" sz="2400"/>
              <a:t>LEMOV, Doug. </a:t>
            </a:r>
            <a:r>
              <a:rPr b="1" lang="pt-BR" sz="2400"/>
              <a:t>Aula nota 10 3.0</a:t>
            </a:r>
            <a:r>
              <a:rPr lang="pt-BR" sz="2400"/>
              <a:t>:</a:t>
            </a:r>
            <a:r>
              <a:rPr i="1" lang="pt-BR" sz="2400"/>
              <a:t> </a:t>
            </a:r>
            <a:r>
              <a:rPr lang="pt-BR" sz="2400"/>
              <a:t>63 técnicas para melhorar a gestão da sala de aula. / Doug Lemov; tradução: Daniel Vieira, Sandra Maria Mallmann da Rosa; revisão técnica: Fausta Camargo, Thuinie Daros. 3. ed. Porto Alegre: Penso, 2023.</a:t>
            </a:r>
            <a:endParaRPr/>
          </a:p>
          <a:p>
            <a:pPr indent="0" lvl="0" marL="0" rtl="0" algn="l">
              <a:lnSpc>
                <a:spcPct val="100000"/>
              </a:lnSpc>
              <a:spcBef>
                <a:spcPts val="1600"/>
              </a:spcBef>
              <a:spcAft>
                <a:spcPts val="0"/>
              </a:spcAft>
              <a:buSzPts val="1467"/>
              <a:buNone/>
            </a:pPr>
            <a:r>
              <a:rPr lang="pt-BR" sz="2400"/>
              <a:t>OLIVEIRA, J. E. de; ROSSI, J. R. D. (Orgs.). </a:t>
            </a:r>
            <a:r>
              <a:rPr b="1" lang="pt-BR" sz="2400"/>
              <a:t>1</a:t>
            </a:r>
            <a:r>
              <a:rPr b="1" baseline="30000" lang="pt-BR" sz="2400" u="sng"/>
              <a:t>o</a:t>
            </a:r>
            <a:r>
              <a:rPr b="1" lang="pt-BR" sz="2400"/>
              <a:t> ano – Língua Portuguesa</a:t>
            </a:r>
            <a:r>
              <a:rPr lang="pt-BR" sz="2400"/>
              <a:t>: Caderno de atividades 1. Sobral: Lyceum – Consultoria Educacional Ltda., 2021.</a:t>
            </a:r>
            <a:endParaRPr/>
          </a:p>
          <a:p>
            <a:pPr indent="0" lvl="0" marL="0" rtl="0" algn="l">
              <a:lnSpc>
                <a:spcPct val="100000"/>
              </a:lnSpc>
              <a:spcBef>
                <a:spcPts val="1600"/>
              </a:spcBef>
              <a:spcAft>
                <a:spcPts val="1600"/>
              </a:spcAft>
              <a:buSzPts val="1467"/>
              <a:buNone/>
            </a:pPr>
            <a:r>
              <a:rPr lang="pt-BR" sz="2400"/>
              <a:t>SÃO PAULO (Estado). Secretaria da Educação. </a:t>
            </a:r>
            <a:r>
              <a:rPr b="1" lang="pt-BR" sz="2400"/>
              <a:t>Currículo Paulista</a:t>
            </a:r>
            <a:r>
              <a:rPr lang="pt-BR" sz="2400"/>
              <a:t>: Ensino Fundamental – Anos Iniciais – Matriz de Habilidades. São Paulo, 2019. Disponível em: </a:t>
            </a:r>
            <a:r>
              <a:rPr lang="pt-BR" sz="2400" u="sng">
                <a:solidFill>
                  <a:schemeClr val="hlink"/>
                </a:solidFill>
                <a:hlinkClick r:id="rId3"/>
              </a:rPr>
              <a:t>https://efape.educacao.sp.gov.br/curriculopaulista/wp-content/uploads/2023/02/Curriculo_Paulista-etapas-Educa%C3%A7%C3%A3o-Infantil-e-Ensino-Fundamental-ISBN.pdf</a:t>
            </a:r>
            <a:r>
              <a:rPr lang="pt-BR" sz="2400"/>
              <a:t>. Acesso em: 21 out. 2025.</a:t>
            </a:r>
            <a:endParaRPr sz="24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21"/>
          <p:cNvSpPr txBox="1"/>
          <p:nvPr>
            <p:ph type="title"/>
          </p:nvPr>
        </p:nvSpPr>
        <p:spPr>
          <a:xfrm>
            <a:off x="608606" y="898167"/>
            <a:ext cx="11106000" cy="656700"/>
          </a:xfrm>
          <a:prstGeom prst="rect">
            <a:avLst/>
          </a:prstGeom>
          <a:noFill/>
          <a:ln>
            <a:noFill/>
          </a:ln>
        </p:spPr>
        <p:txBody>
          <a:bodyPr anchorCtr="0" anchor="t" bIns="121900" lIns="121900" spcFirstLastPara="1" rIns="121900" wrap="square" tIns="121900">
            <a:spAutoFit/>
          </a:bodyPr>
          <a:lstStyle/>
          <a:p>
            <a:pPr indent="0" lvl="0" marL="0" marR="0" rtl="0" algn="l">
              <a:lnSpc>
                <a:spcPct val="100000"/>
              </a:lnSpc>
              <a:spcBef>
                <a:spcPts val="0"/>
              </a:spcBef>
              <a:spcAft>
                <a:spcPts val="0"/>
              </a:spcAft>
              <a:buClr>
                <a:schemeClr val="dk1"/>
              </a:buClr>
              <a:buSzPts val="3467"/>
              <a:buFont typeface="Lato"/>
              <a:buNone/>
            </a:pPr>
            <a:r>
              <a:rPr lang="pt-BR" sz="2666">
                <a:latin typeface="Arial"/>
                <a:ea typeface="Arial"/>
                <a:cs typeface="Arial"/>
                <a:sym typeface="Arial"/>
              </a:rPr>
              <a:t> </a:t>
            </a:r>
            <a:endParaRPr sz="2666">
              <a:latin typeface="Arial"/>
              <a:ea typeface="Arial"/>
              <a:cs typeface="Arial"/>
              <a:sym typeface="Arial"/>
            </a:endParaRPr>
          </a:p>
        </p:txBody>
      </p:sp>
      <p:sp>
        <p:nvSpPr>
          <p:cNvPr id="145" name="Google Shape;145;p21"/>
          <p:cNvSpPr txBox="1"/>
          <p:nvPr/>
        </p:nvSpPr>
        <p:spPr>
          <a:xfrm>
            <a:off x="452505" y="1036037"/>
            <a:ext cx="7757400" cy="600094"/>
          </a:xfrm>
          <a:prstGeom prst="rect">
            <a:avLst/>
          </a:prstGeom>
          <a:noFill/>
          <a:ln>
            <a:noFill/>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Clr>
                <a:srgbClr val="000000"/>
              </a:buClr>
              <a:buSzPts val="3467"/>
              <a:buFont typeface="Arial"/>
              <a:buNone/>
            </a:pPr>
            <a:r>
              <a:rPr b="1" i="0" lang="pt-BR" sz="3100" u="none" cap="none" strike="noStrike">
                <a:solidFill>
                  <a:srgbClr val="000000"/>
                </a:solidFill>
                <a:latin typeface="Arial"/>
                <a:ea typeface="Arial"/>
                <a:cs typeface="Arial"/>
                <a:sym typeface="Arial"/>
              </a:rPr>
              <a:t>CONVERSE COM A TURMA</a:t>
            </a:r>
            <a:endParaRPr b="1" i="0" sz="3100" u="none" cap="none" strike="noStrike">
              <a:solidFill>
                <a:srgbClr val="000000"/>
              </a:solidFill>
              <a:latin typeface="Arial"/>
              <a:ea typeface="Arial"/>
              <a:cs typeface="Arial"/>
              <a:sym typeface="Arial"/>
            </a:endParaRPr>
          </a:p>
        </p:txBody>
      </p:sp>
      <p:sp>
        <p:nvSpPr>
          <p:cNvPr id="146" name="Google Shape;146;p21"/>
          <p:cNvSpPr txBox="1"/>
          <p:nvPr/>
        </p:nvSpPr>
        <p:spPr>
          <a:xfrm>
            <a:off x="459126" y="2009171"/>
            <a:ext cx="6669900" cy="944100"/>
          </a:xfrm>
          <a:prstGeom prst="rect">
            <a:avLst/>
          </a:prstGeom>
          <a:noFill/>
          <a:ln>
            <a:noFill/>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Clr>
                <a:srgbClr val="000000"/>
              </a:buClr>
              <a:buSzPts val="2600"/>
              <a:buFont typeface="Arial"/>
              <a:buNone/>
            </a:pPr>
            <a:r>
              <a:rPr b="0" i="0" lang="pt-BR" sz="2600" u="none" cap="none" strike="noStrike">
                <a:solidFill>
                  <a:srgbClr val="231F20"/>
                </a:solidFill>
                <a:latin typeface="Arial"/>
                <a:ea typeface="Arial"/>
                <a:cs typeface="Arial"/>
                <a:sym typeface="Arial"/>
              </a:rPr>
              <a:t>O TEXTO DE HOJE FALA SOBRE UMA HISTÓRIA MUITO CONHECIDA.</a:t>
            </a:r>
            <a:endParaRPr b="0" i="0" sz="2600" u="none" cap="none" strike="noStrike">
              <a:solidFill>
                <a:srgbClr val="000000"/>
              </a:solidFill>
              <a:latin typeface="Arial"/>
              <a:ea typeface="Arial"/>
              <a:cs typeface="Arial"/>
              <a:sym typeface="Arial"/>
            </a:endParaRPr>
          </a:p>
        </p:txBody>
      </p:sp>
      <p:pic>
        <p:nvPicPr>
          <p:cNvPr id="147" name="Google Shape;147;p21"/>
          <p:cNvPicPr preferRelativeResize="0"/>
          <p:nvPr/>
        </p:nvPicPr>
        <p:blipFill rotWithShape="1">
          <a:blip r:embed="rId3">
            <a:alphaModFix/>
          </a:blip>
          <a:srcRect b="0" l="0" r="0" t="0"/>
          <a:stretch/>
        </p:blipFill>
        <p:spPr>
          <a:xfrm>
            <a:off x="7636341" y="1448575"/>
            <a:ext cx="3933477" cy="3940424"/>
          </a:xfrm>
          <a:prstGeom prst="rect">
            <a:avLst/>
          </a:prstGeom>
          <a:noFill/>
          <a:ln>
            <a:noFill/>
          </a:ln>
        </p:spPr>
      </p:pic>
      <p:sp>
        <p:nvSpPr>
          <p:cNvPr id="148" name="Google Shape;148;p21"/>
          <p:cNvSpPr txBox="1"/>
          <p:nvPr/>
        </p:nvSpPr>
        <p:spPr>
          <a:xfrm>
            <a:off x="452505" y="3973052"/>
            <a:ext cx="6669900" cy="1354500"/>
          </a:xfrm>
          <a:prstGeom prst="rect">
            <a:avLst/>
          </a:prstGeom>
          <a:noFill/>
          <a:ln>
            <a:noFill/>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Clr>
                <a:srgbClr val="000000"/>
              </a:buClr>
              <a:buSzPts val="2600"/>
              <a:buFont typeface="Arial"/>
              <a:buNone/>
            </a:pPr>
            <a:r>
              <a:rPr b="0" i="0" lang="pt-BR" sz="2600" u="none" cap="none" strike="noStrike">
                <a:solidFill>
                  <a:srgbClr val="231F20"/>
                </a:solidFill>
                <a:latin typeface="Arial"/>
                <a:ea typeface="Arial"/>
                <a:cs typeface="Arial"/>
                <a:sym typeface="Arial"/>
              </a:rPr>
              <a:t>VAMOS RECORDAR A FAMOSA HISTÓRIA DA “CHAPEUZINHO VERMELHO”?</a:t>
            </a:r>
            <a:endParaRPr b="0" i="0" sz="2600" u="none" cap="none" strike="noStrike">
              <a:solidFill>
                <a:srgbClr val="000000"/>
              </a:solidFill>
              <a:latin typeface="Arial"/>
              <a:ea typeface="Arial"/>
              <a:cs typeface="Arial"/>
              <a:sym typeface="Arial"/>
            </a:endParaRPr>
          </a:p>
        </p:txBody>
      </p:sp>
      <p:sp>
        <p:nvSpPr>
          <p:cNvPr id="149" name="Google Shape;149;p21"/>
          <p:cNvSpPr txBox="1"/>
          <p:nvPr/>
        </p:nvSpPr>
        <p:spPr>
          <a:xfrm>
            <a:off x="452505" y="3152087"/>
            <a:ext cx="6669900" cy="533400"/>
          </a:xfrm>
          <a:prstGeom prst="rect">
            <a:avLst/>
          </a:prstGeom>
          <a:noFill/>
          <a:ln>
            <a:noFill/>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Clr>
                <a:srgbClr val="000000"/>
              </a:buClr>
              <a:buSzPts val="2600"/>
              <a:buFont typeface="Arial"/>
              <a:buNone/>
            </a:pPr>
            <a:r>
              <a:rPr b="0" i="0" lang="pt-BR" sz="2600" u="none" cap="none" strike="noStrike">
                <a:solidFill>
                  <a:srgbClr val="231F20"/>
                </a:solidFill>
                <a:latin typeface="Arial"/>
                <a:ea typeface="Arial"/>
                <a:cs typeface="Arial"/>
                <a:sym typeface="Arial"/>
              </a:rPr>
              <a:t>O TÍTULO É </a:t>
            </a:r>
            <a:r>
              <a:rPr b="1" i="0" lang="pt-BR" sz="2600" u="none" cap="none" strike="noStrike">
                <a:solidFill>
                  <a:srgbClr val="231F20"/>
                </a:solidFill>
                <a:latin typeface="Arial"/>
                <a:ea typeface="Arial"/>
                <a:cs typeface="Arial"/>
                <a:sym typeface="Arial"/>
              </a:rPr>
              <a:t>“SEU LOBO”</a:t>
            </a:r>
            <a:r>
              <a:rPr b="0" i="0" lang="pt-BR" sz="2600" u="none" cap="none" strike="noStrike">
                <a:solidFill>
                  <a:srgbClr val="231F20"/>
                </a:solidFill>
                <a:latin typeface="Arial"/>
                <a:ea typeface="Arial"/>
                <a:cs typeface="Arial"/>
                <a:sym typeface="Arial"/>
              </a:rPr>
              <a:t>.</a:t>
            </a:r>
            <a:endParaRPr b="0" i="0" sz="2600" u="none" cap="none" strike="noStrike">
              <a:solidFill>
                <a:srgbClr val="000000"/>
              </a:solidFill>
              <a:latin typeface="Arial"/>
              <a:ea typeface="Arial"/>
              <a:cs typeface="Arial"/>
              <a:sym typeface="Arial"/>
            </a:endParaRPr>
          </a:p>
        </p:txBody>
      </p:sp>
      <p:sp>
        <p:nvSpPr>
          <p:cNvPr id="150" name="Google Shape;150;p21"/>
          <p:cNvSpPr/>
          <p:nvPr/>
        </p:nvSpPr>
        <p:spPr>
          <a:xfrm>
            <a:off x="2623518" y="5821963"/>
            <a:ext cx="8946300" cy="660900"/>
          </a:xfrm>
          <a:prstGeom prst="roundRect">
            <a:avLst>
              <a:gd fmla="val 16667" name="adj"/>
            </a:avLst>
          </a:prstGeom>
          <a:solidFill>
            <a:srgbClr val="FFC621">
              <a:alpha val="20000"/>
            </a:srgbClr>
          </a:solidFill>
          <a:ln cap="flat" cmpd="sng" w="33875">
            <a:solidFill>
              <a:srgbClr val="FFC20D"/>
            </a:solidFill>
            <a:prstDash val="solid"/>
            <a:round/>
            <a:headEnd len="sm" w="sm" type="none"/>
            <a:tailEnd len="sm" w="sm" type="none"/>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2600"/>
              <a:buFont typeface="Arial"/>
              <a:buNone/>
            </a:pPr>
            <a:r>
              <a:rPr b="0" i="0" lang="pt-BR" sz="2600" u="none" cap="none" strike="noStrike">
                <a:solidFill>
                  <a:schemeClr val="dk1"/>
                </a:solidFill>
                <a:latin typeface="Arial"/>
                <a:ea typeface="Arial"/>
                <a:cs typeface="Arial"/>
                <a:sym typeface="Arial"/>
              </a:rPr>
              <a:t>VAMOS LER UM TEXTO INSPIRADO NESSE CONTO?</a:t>
            </a:r>
            <a:endParaRPr b="0" i="0" sz="2600" u="none" cap="none" strike="noStrike">
              <a:solidFill>
                <a:srgbClr val="000000"/>
              </a:solidFill>
              <a:latin typeface="Arial"/>
              <a:ea typeface="Arial"/>
              <a:cs typeface="Arial"/>
              <a:sym typeface="Arial"/>
            </a:endParaRPr>
          </a:p>
        </p:txBody>
      </p:sp>
      <p:grpSp>
        <p:nvGrpSpPr>
          <p:cNvPr id="151" name="Google Shape;151;p21"/>
          <p:cNvGrpSpPr/>
          <p:nvPr/>
        </p:nvGrpSpPr>
        <p:grpSpPr>
          <a:xfrm>
            <a:off x="9046996" y="443203"/>
            <a:ext cx="2659795" cy="415517"/>
            <a:chOff x="289560" y="3851596"/>
            <a:chExt cx="2659795" cy="415517"/>
          </a:xfrm>
        </p:grpSpPr>
        <p:sp>
          <p:nvSpPr>
            <p:cNvPr id="152" name="Google Shape;152;p21"/>
            <p:cNvSpPr/>
            <p:nvPr/>
          </p:nvSpPr>
          <p:spPr>
            <a:xfrm>
              <a:off x="532705" y="3910261"/>
              <a:ext cx="2416650" cy="302955"/>
            </a:xfrm>
            <a:prstGeom prst="roundRect">
              <a:avLst>
                <a:gd fmla="val 50000" name="adj"/>
              </a:avLst>
            </a:prstGeom>
            <a:solidFill>
              <a:srgbClr val="BD68C1"/>
            </a:solidFill>
            <a:ln cap="flat" cmpd="sng" w="19050">
              <a:solidFill>
                <a:srgbClr val="A839AD"/>
              </a:solidFill>
              <a:prstDash val="solid"/>
              <a:round/>
              <a:headEnd len="sm" w="sm" type="none"/>
              <a:tailEnd len="sm" w="sm" type="none"/>
            </a:ln>
          </p:spPr>
          <p:txBody>
            <a:bodyPr anchorCtr="0" anchor="t" bIns="0" lIns="72000" spcFirstLastPara="1" rIns="108000" wrap="square" tIns="0">
              <a:noAutofit/>
            </a:bodyPr>
            <a:lstStyle/>
            <a:p>
              <a:pPr indent="0" lvl="0" marL="0" marR="0" rtl="0" algn="r">
                <a:lnSpc>
                  <a:spcPct val="100000"/>
                </a:lnSpc>
                <a:spcBef>
                  <a:spcPts val="0"/>
                </a:spcBef>
                <a:spcAft>
                  <a:spcPts val="0"/>
                </a:spcAft>
                <a:buNone/>
              </a:pPr>
              <a:r>
                <a:rPr b="1" i="0" lang="pt-BR" sz="1400" u="none" cap="none" strike="noStrike">
                  <a:solidFill>
                    <a:schemeClr val="lt1"/>
                  </a:solidFill>
                  <a:latin typeface="Grandstander"/>
                  <a:ea typeface="Grandstander"/>
                  <a:cs typeface="Grandstander"/>
                  <a:sym typeface="Grandstander"/>
                </a:rPr>
                <a:t>HÁBITOS DE DISCUSSÃO</a:t>
              </a:r>
              <a:endParaRPr/>
            </a:p>
          </p:txBody>
        </p:sp>
        <p:pic>
          <p:nvPicPr>
            <p:cNvPr id="153" name="Google Shape;153;p21"/>
            <p:cNvPicPr preferRelativeResize="0"/>
            <p:nvPr/>
          </p:nvPicPr>
          <p:blipFill rotWithShape="1">
            <a:blip r:embed="rId4">
              <a:alphaModFix/>
            </a:blip>
            <a:srcRect b="0" l="0" r="0" t="0"/>
            <a:stretch/>
          </p:blipFill>
          <p:spPr>
            <a:xfrm>
              <a:off x="289560" y="3851596"/>
              <a:ext cx="558800" cy="415517"/>
            </a:xfrm>
            <a:prstGeom prst="rect">
              <a:avLst/>
            </a:prstGeom>
            <a:noFill/>
            <a:ln>
              <a:noFill/>
            </a:ln>
          </p:spPr>
        </p:pic>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6"/>
                                        </p:tgtEl>
                                        <p:attrNameLst>
                                          <p:attrName>style.visibility</p:attrName>
                                        </p:attrNameLst>
                                      </p:cBhvr>
                                      <p:to>
                                        <p:strVal val="visible"/>
                                      </p:to>
                                    </p:set>
                                    <p:animEffect filter="fade" transition="in">
                                      <p:cBhvr>
                                        <p:cTn dur="2000"/>
                                        <p:tgtEl>
                                          <p:spTgt spid="14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9"/>
                                        </p:tgtEl>
                                        <p:attrNameLst>
                                          <p:attrName>style.visibility</p:attrName>
                                        </p:attrNameLst>
                                      </p:cBhvr>
                                      <p:to>
                                        <p:strVal val="visible"/>
                                      </p:to>
                                    </p:set>
                                    <p:animEffect filter="fade" transition="in">
                                      <p:cBhvr>
                                        <p:cTn dur="5000"/>
                                        <p:tgtEl>
                                          <p:spTgt spid="14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48"/>
                                        </p:tgtEl>
                                        <p:attrNameLst>
                                          <p:attrName>style.visibility</p:attrName>
                                        </p:attrNameLst>
                                      </p:cBhvr>
                                      <p:to>
                                        <p:strVal val="visible"/>
                                      </p:to>
                                    </p:set>
                                    <p:anim calcmode="lin" valueType="num">
                                      <p:cBhvr additive="base">
                                        <p:cTn dur="500"/>
                                        <p:tgtEl>
                                          <p:spTgt spid="148"/>
                                        </p:tgtEl>
                                        <p:attrNameLst>
                                          <p:attrName>ppt_w</p:attrName>
                                        </p:attrNameLst>
                                      </p:cBhvr>
                                      <p:tavLst>
                                        <p:tav fmla="" tm="0">
                                          <p:val>
                                            <p:strVal val="0"/>
                                          </p:val>
                                        </p:tav>
                                        <p:tav fmla="" tm="100000">
                                          <p:val>
                                            <p:strVal val="#ppt_w"/>
                                          </p:val>
                                        </p:tav>
                                      </p:tavLst>
                                    </p:anim>
                                    <p:anim calcmode="lin" valueType="num">
                                      <p:cBhvr additive="base">
                                        <p:cTn dur="500"/>
                                        <p:tgtEl>
                                          <p:spTgt spid="148"/>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7"/>
                                        </p:tgtEl>
                                        <p:attrNameLst>
                                          <p:attrName>style.visibility</p:attrName>
                                        </p:attrNameLst>
                                      </p:cBhvr>
                                      <p:to>
                                        <p:strVal val="visible"/>
                                      </p:to>
                                    </p:set>
                                    <p:animEffect filter="fade" transition="in">
                                      <p:cBhvr>
                                        <p:cTn dur="2000"/>
                                        <p:tgtEl>
                                          <p:spTgt spid="14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0"/>
                                        </p:tgtEl>
                                        <p:attrNameLst>
                                          <p:attrName>style.visibility</p:attrName>
                                        </p:attrNameLst>
                                      </p:cBhvr>
                                      <p:to>
                                        <p:strVal val="visible"/>
                                      </p:to>
                                    </p:set>
                                    <p:animEffect filter="fade" transition="in">
                                      <p:cBhvr>
                                        <p:cTn dur="1822"/>
                                        <p:tgtEl>
                                          <p:spTgt spid="15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4" name="Shape 534"/>
        <p:cNvGrpSpPr/>
        <p:nvPr/>
      </p:nvGrpSpPr>
      <p:grpSpPr>
        <a:xfrm>
          <a:off x="0" y="0"/>
          <a:ext cx="0" cy="0"/>
          <a:chOff x="0" y="0"/>
          <a:chExt cx="0" cy="0"/>
        </a:xfrm>
      </p:grpSpPr>
      <p:sp>
        <p:nvSpPr>
          <p:cNvPr id="535" name="Google Shape;535;p48"/>
          <p:cNvSpPr txBox="1"/>
          <p:nvPr>
            <p:ph idx="1" type="body"/>
          </p:nvPr>
        </p:nvSpPr>
        <p:spPr>
          <a:xfrm>
            <a:off x="476400" y="852000"/>
            <a:ext cx="11239200" cy="51540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Clr>
                <a:srgbClr val="74489D"/>
              </a:buClr>
              <a:buSzPts val="2133"/>
              <a:buFont typeface="Lato"/>
              <a:buNone/>
            </a:pPr>
            <a:r>
              <a:rPr b="1" lang="pt-BR"/>
              <a:t>Lista de i</a:t>
            </a:r>
            <a:r>
              <a:rPr b="1" lang="pt-BR">
                <a:latin typeface="Arial"/>
                <a:ea typeface="Arial"/>
                <a:cs typeface="Arial"/>
                <a:sym typeface="Arial"/>
              </a:rPr>
              <a:t>magens e vídeos</a:t>
            </a:r>
            <a:endParaRPr/>
          </a:p>
          <a:p>
            <a:pPr indent="0" lvl="0" marL="0" rtl="0" algn="l">
              <a:lnSpc>
                <a:spcPct val="100000"/>
              </a:lnSpc>
              <a:spcBef>
                <a:spcPts val="1600"/>
              </a:spcBef>
              <a:spcAft>
                <a:spcPts val="0"/>
              </a:spcAft>
              <a:buClr>
                <a:srgbClr val="74489D"/>
              </a:buClr>
              <a:buSzPts val="2133"/>
              <a:buFont typeface="Lato"/>
              <a:buNone/>
            </a:pPr>
            <a:r>
              <a:rPr b="1" lang="pt-BR">
                <a:latin typeface="Arial"/>
                <a:ea typeface="Arial"/>
                <a:cs typeface="Arial"/>
                <a:sym typeface="Arial"/>
              </a:rPr>
              <a:t>Slide 1 – </a:t>
            </a:r>
            <a:r>
              <a:rPr lang="pt-BR"/>
              <a:t>Imagens da capa: SEDUC-SP </a:t>
            </a:r>
            <a:endParaRPr/>
          </a:p>
          <a:p>
            <a:pPr indent="0" lvl="0" marL="0" rtl="0" algn="l">
              <a:lnSpc>
                <a:spcPct val="100000"/>
              </a:lnSpc>
              <a:spcBef>
                <a:spcPts val="1600"/>
              </a:spcBef>
              <a:spcAft>
                <a:spcPts val="1600"/>
              </a:spcAft>
              <a:buSzPts val="2133"/>
              <a:buNone/>
            </a:pPr>
            <a:r>
              <a:rPr b="1" lang="pt-BR">
                <a:latin typeface="Arial"/>
                <a:ea typeface="Arial"/>
                <a:cs typeface="Arial"/>
                <a:sym typeface="Arial"/>
              </a:rPr>
              <a:t>Slides 3, 4, 14, 15, 20, 21, 24 e 25 </a:t>
            </a:r>
            <a:r>
              <a:rPr b="1" lang="pt-BR"/>
              <a:t>– </a:t>
            </a:r>
            <a:r>
              <a:rPr lang="pt-BR"/>
              <a:t>© Getty Images</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9" name="Shape 539"/>
        <p:cNvGrpSpPr/>
        <p:nvPr/>
      </p:nvGrpSpPr>
      <p:grpSpPr>
        <a:xfrm>
          <a:off x="0" y="0"/>
          <a:ext cx="0" cy="0"/>
          <a:chOff x="0" y="0"/>
          <a:chExt cx="0" cy="0"/>
        </a:xfrm>
      </p:grpSpPr>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3" name="Shape 543"/>
        <p:cNvGrpSpPr/>
        <p:nvPr/>
      </p:nvGrpSpPr>
      <p:grpSpPr>
        <a:xfrm>
          <a:off x="0" y="0"/>
          <a:ext cx="0" cy="0"/>
          <a:chOff x="0" y="0"/>
          <a:chExt cx="0" cy="0"/>
        </a:xfrm>
      </p:grpSpPr>
      <p:sp>
        <p:nvSpPr>
          <p:cNvPr id="544" name="Google Shape;544;p50"/>
          <p:cNvSpPr txBox="1"/>
          <p:nvPr>
            <p:ph idx="1" type="subTitle"/>
          </p:nvPr>
        </p:nvSpPr>
        <p:spPr>
          <a:xfrm rot="-119636">
            <a:off x="176675" y="169020"/>
            <a:ext cx="1871033" cy="555942"/>
          </a:xfrm>
          <a:prstGeom prst="rect">
            <a:avLst/>
          </a:prstGeom>
          <a:noFill/>
          <a:ln>
            <a:noFill/>
          </a:ln>
        </p:spPr>
        <p:txBody>
          <a:bodyPr anchorCtr="0" anchor="ctr" bIns="72000" lIns="216000" spcFirstLastPara="1" rIns="216000" wrap="square" tIns="72000">
            <a:spAutoFit/>
          </a:bodyPr>
          <a:lstStyle/>
          <a:p>
            <a:pPr indent="0" lvl="0" marL="0" rtl="0" algn="ctr">
              <a:lnSpc>
                <a:spcPct val="100000"/>
              </a:lnSpc>
              <a:spcBef>
                <a:spcPts val="0"/>
              </a:spcBef>
              <a:spcAft>
                <a:spcPts val="0"/>
              </a:spcAft>
              <a:buSzPts val="2000"/>
              <a:buNone/>
            </a:pPr>
            <a:r>
              <a:rPr lang="pt-BR"/>
              <a:t>SLIDE 2</a:t>
            </a:r>
            <a:endParaRPr/>
          </a:p>
        </p:txBody>
      </p:sp>
      <p:sp>
        <p:nvSpPr>
          <p:cNvPr id="545" name="Google Shape;545;p50"/>
          <p:cNvSpPr txBox="1"/>
          <p:nvPr/>
        </p:nvSpPr>
        <p:spPr>
          <a:xfrm>
            <a:off x="1272441" y="862798"/>
            <a:ext cx="4278959" cy="47851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i="0" lang="pt-BR" sz="1600" u="none" cap="none" strike="noStrike">
                <a:solidFill>
                  <a:srgbClr val="000000"/>
                </a:solidFill>
                <a:latin typeface="Arial"/>
                <a:ea typeface="Arial"/>
                <a:cs typeface="Arial"/>
                <a:sym typeface="Arial"/>
              </a:rPr>
              <a:t>Habilidade:</a:t>
            </a:r>
            <a:endParaRPr/>
          </a:p>
          <a:p>
            <a:pPr indent="0" lvl="0" marL="0" marR="0" rtl="0" algn="l">
              <a:lnSpc>
                <a:spcPct val="100000"/>
              </a:lnSpc>
              <a:spcBef>
                <a:spcPts val="0"/>
              </a:spcBef>
              <a:spcAft>
                <a:spcPts val="0"/>
              </a:spcAft>
              <a:buNone/>
            </a:pPr>
            <a:r>
              <a:rPr b="0" i="0" lang="pt-BR" sz="1600" u="none" cap="none" strike="noStrike">
                <a:solidFill>
                  <a:srgbClr val="000000"/>
                </a:solidFill>
                <a:latin typeface="Arial"/>
                <a:ea typeface="Arial"/>
                <a:cs typeface="Arial"/>
                <a:sym typeface="Arial"/>
              </a:rPr>
              <a:t>(EF12LP19) Ler e compreender textos do campo artístico-literário que apresentem rimas, sonoridades, jogos de palavras, expressões e comparações. </a:t>
            </a:r>
            <a:endParaRPr/>
          </a:p>
          <a:p>
            <a:pPr indent="0" lvl="0" marL="0" marR="0" rtl="0" algn="l">
              <a:lnSpc>
                <a:spcPct val="100000"/>
              </a:lnSpc>
              <a:spcBef>
                <a:spcPts val="0"/>
              </a:spcBef>
              <a:spcAft>
                <a:spcPts val="0"/>
              </a:spcAft>
              <a:buNone/>
            </a:pPr>
            <a:r>
              <a:rPr b="0" i="0" lang="pt-BR" sz="1600" u="none" cap="none" strike="noStrike">
                <a:solidFill>
                  <a:srgbClr val="000000"/>
                </a:solidFill>
                <a:latin typeface="Arial"/>
                <a:ea typeface="Arial"/>
                <a:cs typeface="Arial"/>
                <a:sym typeface="Arial"/>
              </a:rPr>
              <a:t>(EF01LP09) Comparar palavras, identificando semelhanças e diferenças entre seus sons e suas partes (aliterações, rimas entre outras). </a:t>
            </a:r>
            <a:endParaRPr/>
          </a:p>
          <a:p>
            <a:pPr indent="0" lvl="0" marL="0" marR="0" rtl="0" algn="l">
              <a:lnSpc>
                <a:spcPct val="100000"/>
              </a:lnSpc>
              <a:spcBef>
                <a:spcPts val="0"/>
              </a:spcBef>
              <a:spcAft>
                <a:spcPts val="0"/>
              </a:spcAft>
              <a:buNone/>
            </a:pPr>
            <a:r>
              <a:rPr b="0" i="0" lang="pt-BR" sz="1600" u="none" cap="none" strike="noStrike">
                <a:solidFill>
                  <a:srgbClr val="000000"/>
                </a:solidFill>
                <a:latin typeface="Arial"/>
                <a:ea typeface="Arial"/>
                <a:cs typeface="Arial"/>
                <a:sym typeface="Arial"/>
              </a:rPr>
              <a:t>(EF01LP12A) Reconhecer a separação das palavras, na escrita, por espaços em branco (segmentação), ao atingir a hipótese alfabética. </a:t>
            </a:r>
            <a:endParaRPr/>
          </a:p>
          <a:p>
            <a:pPr indent="0" lvl="0" marL="0" marR="0" rtl="0" algn="l">
              <a:lnSpc>
                <a:spcPct val="100000"/>
              </a:lnSpc>
              <a:spcBef>
                <a:spcPts val="0"/>
              </a:spcBef>
              <a:spcAft>
                <a:spcPts val="0"/>
              </a:spcAft>
              <a:buNone/>
            </a:pPr>
            <a:r>
              <a:rPr b="0" i="0" lang="pt-BR" sz="1600" u="none" cap="none" strike="noStrike">
                <a:solidFill>
                  <a:srgbClr val="000000"/>
                </a:solidFill>
                <a:latin typeface="Arial"/>
                <a:ea typeface="Arial"/>
                <a:cs typeface="Arial"/>
                <a:sym typeface="Arial"/>
              </a:rPr>
              <a:t>(EF01LP12B) Segmentar palavras, ainda que não convencionalmente, na produção escrita de textos de diferentes gêneros.</a:t>
            </a:r>
            <a:endParaRPr b="0" i="0" sz="1600" u="none" cap="none" strike="noStrike">
              <a:solidFill>
                <a:schemeClr val="dk1"/>
              </a:solidFill>
              <a:latin typeface="Arial"/>
              <a:ea typeface="Arial"/>
              <a:cs typeface="Arial"/>
              <a:sym typeface="Arial"/>
            </a:endParaRPr>
          </a:p>
        </p:txBody>
      </p:sp>
      <p:grpSp>
        <p:nvGrpSpPr>
          <p:cNvPr id="546" name="Google Shape;546;p50"/>
          <p:cNvGrpSpPr/>
          <p:nvPr/>
        </p:nvGrpSpPr>
        <p:grpSpPr>
          <a:xfrm>
            <a:off x="419785" y="5028115"/>
            <a:ext cx="692308" cy="720000"/>
            <a:chOff x="512793" y="4882793"/>
            <a:chExt cx="692308" cy="720000"/>
          </a:xfrm>
        </p:grpSpPr>
        <p:pic>
          <p:nvPicPr>
            <p:cNvPr id="547" name="Google Shape;547;p50"/>
            <p:cNvPicPr preferRelativeResize="0"/>
            <p:nvPr/>
          </p:nvPicPr>
          <p:blipFill rotWithShape="1">
            <a:blip r:embed="rId3">
              <a:alphaModFix/>
            </a:blip>
            <a:srcRect b="0" l="0" r="0" t="0"/>
            <a:stretch/>
          </p:blipFill>
          <p:spPr>
            <a:xfrm>
              <a:off x="512793" y="4882793"/>
              <a:ext cx="692308" cy="720000"/>
            </a:xfrm>
            <a:prstGeom prst="rect">
              <a:avLst/>
            </a:prstGeom>
            <a:noFill/>
            <a:ln>
              <a:noFill/>
            </a:ln>
          </p:spPr>
        </p:pic>
        <p:pic>
          <p:nvPicPr>
            <p:cNvPr id="548" name="Google Shape;548;p50"/>
            <p:cNvPicPr preferRelativeResize="0"/>
            <p:nvPr/>
          </p:nvPicPr>
          <p:blipFill rotWithShape="1">
            <a:blip r:embed="rId4">
              <a:alphaModFix/>
            </a:blip>
            <a:srcRect b="0" l="0" r="0" t="0"/>
            <a:stretch/>
          </p:blipFill>
          <p:spPr>
            <a:xfrm>
              <a:off x="635756" y="4989529"/>
              <a:ext cx="477821" cy="477821"/>
            </a:xfrm>
            <a:prstGeom prst="rect">
              <a:avLst/>
            </a:prstGeom>
            <a:noFill/>
            <a:ln>
              <a:noFill/>
            </a:ln>
          </p:spPr>
        </p:pic>
      </p:grpSp>
      <p:grpSp>
        <p:nvGrpSpPr>
          <p:cNvPr id="549" name="Google Shape;549;p50"/>
          <p:cNvGrpSpPr/>
          <p:nvPr/>
        </p:nvGrpSpPr>
        <p:grpSpPr>
          <a:xfrm>
            <a:off x="419883" y="895207"/>
            <a:ext cx="692308" cy="720000"/>
            <a:chOff x="512793" y="747344"/>
            <a:chExt cx="692308" cy="720000"/>
          </a:xfrm>
        </p:grpSpPr>
        <p:pic>
          <p:nvPicPr>
            <p:cNvPr id="550" name="Google Shape;550;p50"/>
            <p:cNvPicPr preferRelativeResize="0"/>
            <p:nvPr/>
          </p:nvPicPr>
          <p:blipFill rotWithShape="1">
            <a:blip r:embed="rId3">
              <a:alphaModFix/>
            </a:blip>
            <a:srcRect b="0" l="0" r="0" t="0"/>
            <a:stretch/>
          </p:blipFill>
          <p:spPr>
            <a:xfrm>
              <a:off x="512793" y="747344"/>
              <a:ext cx="692308" cy="720000"/>
            </a:xfrm>
            <a:prstGeom prst="rect">
              <a:avLst/>
            </a:prstGeom>
            <a:noFill/>
            <a:ln>
              <a:noFill/>
            </a:ln>
          </p:spPr>
        </p:pic>
        <p:pic>
          <p:nvPicPr>
            <p:cNvPr id="551" name="Google Shape;551;p50"/>
            <p:cNvPicPr preferRelativeResize="0"/>
            <p:nvPr/>
          </p:nvPicPr>
          <p:blipFill rotWithShape="1">
            <a:blip r:embed="rId5">
              <a:alphaModFix/>
            </a:blip>
            <a:srcRect b="0" l="0" r="0" t="0"/>
            <a:stretch/>
          </p:blipFill>
          <p:spPr>
            <a:xfrm>
              <a:off x="673043" y="818751"/>
              <a:ext cx="371612" cy="527449"/>
            </a:xfrm>
            <a:prstGeom prst="rect">
              <a:avLst/>
            </a:prstGeom>
            <a:noFill/>
            <a:ln>
              <a:noFill/>
            </a:ln>
          </p:spPr>
        </p:pic>
      </p:grpSp>
      <p:sp>
        <p:nvSpPr>
          <p:cNvPr id="552" name="Google Shape;552;p50"/>
          <p:cNvSpPr txBox="1"/>
          <p:nvPr/>
        </p:nvSpPr>
        <p:spPr>
          <a:xfrm>
            <a:off x="1272441" y="5230765"/>
            <a:ext cx="9546900" cy="314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1" i="0" lang="pt-BR" sz="1600" u="none" cap="none" strike="noStrike">
                <a:solidFill>
                  <a:srgbClr val="000000"/>
                </a:solidFill>
                <a:latin typeface="Arial"/>
                <a:ea typeface="Arial"/>
                <a:cs typeface="Arial"/>
                <a:sym typeface="Arial"/>
              </a:rPr>
              <a:t>Conceito-base: </a:t>
            </a:r>
            <a:r>
              <a:rPr b="0" i="0" lang="pt-BR" sz="1600" u="none" cap="none" strike="noStrike">
                <a:solidFill>
                  <a:srgbClr val="000000"/>
                </a:solidFill>
                <a:latin typeface="Arial"/>
                <a:ea typeface="Arial"/>
                <a:cs typeface="Arial"/>
                <a:sym typeface="Arial"/>
              </a:rPr>
              <a:t>Gênero textual poema.</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1000"/>
              </a:spcBef>
              <a:spcAft>
                <a:spcPts val="0"/>
              </a:spcAft>
              <a:buClr>
                <a:schemeClr val="dk1"/>
              </a:buClr>
              <a:buSzPts val="1600"/>
              <a:buFont typeface="Arial"/>
              <a:buNone/>
            </a:pPr>
            <a:r>
              <a:t/>
            </a:r>
            <a:endParaRPr b="1" i="0" sz="1600" u="none" cap="none" strike="noStrike">
              <a:solidFill>
                <a:srgbClr val="000000"/>
              </a:solidFill>
              <a:latin typeface="Arial"/>
              <a:ea typeface="Arial"/>
              <a:cs typeface="Arial"/>
              <a:sym typeface="Arial"/>
            </a:endParaRPr>
          </a:p>
        </p:txBody>
      </p:sp>
      <p:pic>
        <p:nvPicPr>
          <p:cNvPr id="553" name="Google Shape;553;p50"/>
          <p:cNvPicPr preferRelativeResize="0"/>
          <p:nvPr/>
        </p:nvPicPr>
        <p:blipFill rotWithShape="1">
          <a:blip r:embed="rId6">
            <a:alphaModFix/>
          </a:blip>
          <a:srcRect b="0" l="0" r="0" t="0"/>
          <a:stretch/>
        </p:blipFill>
        <p:spPr>
          <a:xfrm>
            <a:off x="5726763" y="862798"/>
            <a:ext cx="6030238" cy="3392009"/>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7" name="Shape 557"/>
        <p:cNvGrpSpPr/>
        <p:nvPr/>
      </p:nvGrpSpPr>
      <p:grpSpPr>
        <a:xfrm>
          <a:off x="0" y="0"/>
          <a:ext cx="0" cy="0"/>
          <a:chOff x="0" y="0"/>
          <a:chExt cx="0" cy="0"/>
        </a:xfrm>
      </p:grpSpPr>
      <p:sp>
        <p:nvSpPr>
          <p:cNvPr id="558" name="Google Shape;558;p51"/>
          <p:cNvSpPr txBox="1"/>
          <p:nvPr>
            <p:ph idx="1" type="subTitle"/>
          </p:nvPr>
        </p:nvSpPr>
        <p:spPr>
          <a:xfrm rot="-119636">
            <a:off x="176675" y="169020"/>
            <a:ext cx="1871033" cy="555942"/>
          </a:xfrm>
          <a:prstGeom prst="rect">
            <a:avLst/>
          </a:prstGeom>
          <a:noFill/>
          <a:ln>
            <a:noFill/>
          </a:ln>
        </p:spPr>
        <p:txBody>
          <a:bodyPr anchorCtr="0" anchor="ctr" bIns="72000" lIns="216000" spcFirstLastPara="1" rIns="216000" wrap="square" tIns="72000">
            <a:spAutoFit/>
          </a:bodyPr>
          <a:lstStyle/>
          <a:p>
            <a:pPr indent="0" lvl="0" marL="0" rtl="0" algn="ctr">
              <a:lnSpc>
                <a:spcPct val="100000"/>
              </a:lnSpc>
              <a:spcBef>
                <a:spcPts val="0"/>
              </a:spcBef>
              <a:spcAft>
                <a:spcPts val="0"/>
              </a:spcAft>
              <a:buSzPts val="2000"/>
              <a:buNone/>
            </a:pPr>
            <a:r>
              <a:rPr lang="pt-BR"/>
              <a:t>SLIDE 3</a:t>
            </a:r>
            <a:endParaRPr/>
          </a:p>
        </p:txBody>
      </p:sp>
      <p:sp>
        <p:nvSpPr>
          <p:cNvPr id="559" name="Google Shape;559;p51"/>
          <p:cNvSpPr txBox="1"/>
          <p:nvPr/>
        </p:nvSpPr>
        <p:spPr>
          <a:xfrm>
            <a:off x="1344810" y="780098"/>
            <a:ext cx="4398384" cy="1605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i="0" lang="pt-BR" sz="1600" u="none" cap="none" strike="noStrike">
                <a:solidFill>
                  <a:srgbClr val="000000"/>
                </a:solidFill>
                <a:latin typeface="Arial"/>
                <a:ea typeface="Arial"/>
                <a:cs typeface="Arial"/>
                <a:sym typeface="Arial"/>
              </a:rPr>
              <a:t>Dinâmica de condução: </a:t>
            </a:r>
            <a:r>
              <a:rPr b="0" i="0" lang="pt-BR" sz="1600" u="none" cap="none" strike="noStrike">
                <a:solidFill>
                  <a:srgbClr val="000000"/>
                </a:solidFill>
                <a:latin typeface="Arial"/>
                <a:ea typeface="Arial"/>
                <a:cs typeface="Arial"/>
                <a:sym typeface="Arial"/>
              </a:rPr>
              <a:t>Caro professor, converse com os estudantes sobre os contos de fadas dos irmãos Grimm. Solicite aos estudantes que citem os títulos de contos que eles conhecem. Questione sobre as personagens que aparecem nos contos citados por eles.</a:t>
            </a:r>
            <a:endParaRPr/>
          </a:p>
          <a:p>
            <a:pPr indent="0" lvl="0" marL="0" marR="0" rtl="0" algn="l">
              <a:lnSpc>
                <a:spcPct val="100000"/>
              </a:lnSpc>
              <a:spcBef>
                <a:spcPts val="0"/>
              </a:spcBef>
              <a:spcAft>
                <a:spcPts val="0"/>
              </a:spcAft>
              <a:buNone/>
            </a:pPr>
            <a:r>
              <a:rPr b="0" i="0" lang="pt-BR" sz="1600" u="none" cap="none" strike="noStrike">
                <a:solidFill>
                  <a:srgbClr val="000000"/>
                </a:solidFill>
                <a:latin typeface="Arial"/>
                <a:ea typeface="Arial"/>
                <a:cs typeface="Arial"/>
                <a:sym typeface="Arial"/>
              </a:rPr>
              <a:t>Relembre com os estudantes o conto da “Chapeuzinho Vermelho”. Dê dicas sobre a personagem que intitula o poema a ser lido.</a:t>
            </a:r>
            <a:endParaRPr/>
          </a:p>
          <a:p>
            <a:pPr indent="0" lvl="0" marL="0" marR="0" rtl="0" algn="l">
              <a:lnSpc>
                <a:spcPct val="100000"/>
              </a:lnSpc>
              <a:spcBef>
                <a:spcPts val="0"/>
              </a:spcBef>
              <a:spcAft>
                <a:spcPts val="0"/>
              </a:spcAft>
              <a:buNone/>
            </a:pPr>
            <a:r>
              <a:rPr b="0" i="0" lang="pt-BR" sz="1600" u="none" cap="none" strike="noStrike">
                <a:solidFill>
                  <a:srgbClr val="000000"/>
                </a:solidFill>
                <a:latin typeface="Arial"/>
                <a:ea typeface="Arial"/>
                <a:cs typeface="Arial"/>
                <a:sym typeface="Arial"/>
              </a:rPr>
              <a:t> </a:t>
            </a:r>
            <a:endParaRPr/>
          </a:p>
          <a:p>
            <a:pPr indent="0" lvl="0" marL="0" marR="0" rtl="0" algn="l">
              <a:lnSpc>
                <a:spcPct val="100000"/>
              </a:lnSpc>
              <a:spcBef>
                <a:spcPts val="1000"/>
              </a:spcBef>
              <a:spcAft>
                <a:spcPts val="0"/>
              </a:spcAft>
              <a:buClr>
                <a:srgbClr val="000000"/>
              </a:buClr>
              <a:buSzPts val="1600"/>
              <a:buFont typeface="Arial"/>
              <a:buNone/>
            </a:pPr>
            <a:r>
              <a:rPr b="0" i="0" lang="pt-BR" sz="1600" u="none" cap="none" strike="noStrike">
                <a:solidFill>
                  <a:srgbClr val="000000"/>
                </a:solidFill>
                <a:latin typeface="Arial"/>
                <a:ea typeface="Arial"/>
                <a:cs typeface="Arial"/>
                <a:sym typeface="Arial"/>
              </a:rPr>
              <a:t> </a:t>
            </a:r>
            <a:endParaRPr b="0" i="0" sz="1600" u="none" cap="none" strike="noStrike">
              <a:solidFill>
                <a:schemeClr val="dk1"/>
              </a:solidFill>
              <a:latin typeface="Arial"/>
              <a:ea typeface="Arial"/>
              <a:cs typeface="Arial"/>
              <a:sym typeface="Arial"/>
            </a:endParaRPr>
          </a:p>
        </p:txBody>
      </p:sp>
      <p:grpSp>
        <p:nvGrpSpPr>
          <p:cNvPr id="560" name="Google Shape;560;p51"/>
          <p:cNvGrpSpPr/>
          <p:nvPr/>
        </p:nvGrpSpPr>
        <p:grpSpPr>
          <a:xfrm>
            <a:off x="507941" y="867752"/>
            <a:ext cx="692308" cy="720000"/>
            <a:chOff x="512793" y="2412643"/>
            <a:chExt cx="692308" cy="720000"/>
          </a:xfrm>
        </p:grpSpPr>
        <p:pic>
          <p:nvPicPr>
            <p:cNvPr id="561" name="Google Shape;561;p51"/>
            <p:cNvPicPr preferRelativeResize="0"/>
            <p:nvPr/>
          </p:nvPicPr>
          <p:blipFill rotWithShape="1">
            <a:blip r:embed="rId3">
              <a:alphaModFix/>
            </a:blip>
            <a:srcRect b="0" l="0" r="0" t="0"/>
            <a:stretch/>
          </p:blipFill>
          <p:spPr>
            <a:xfrm>
              <a:off x="512793" y="2412643"/>
              <a:ext cx="692308" cy="720000"/>
            </a:xfrm>
            <a:prstGeom prst="rect">
              <a:avLst/>
            </a:prstGeom>
            <a:noFill/>
            <a:ln>
              <a:noFill/>
            </a:ln>
          </p:spPr>
        </p:pic>
        <p:pic>
          <p:nvPicPr>
            <p:cNvPr id="562" name="Google Shape;562;p51"/>
            <p:cNvPicPr preferRelativeResize="0"/>
            <p:nvPr/>
          </p:nvPicPr>
          <p:blipFill rotWithShape="1">
            <a:blip r:embed="rId4">
              <a:alphaModFix/>
            </a:blip>
            <a:srcRect b="0" l="0" r="0" t="0"/>
            <a:stretch/>
          </p:blipFill>
          <p:spPr>
            <a:xfrm>
              <a:off x="657354" y="2525341"/>
              <a:ext cx="452249" cy="452249"/>
            </a:xfrm>
            <a:prstGeom prst="rect">
              <a:avLst/>
            </a:prstGeom>
            <a:noFill/>
            <a:ln>
              <a:noFill/>
            </a:ln>
          </p:spPr>
        </p:pic>
      </p:grpSp>
      <p:pic>
        <p:nvPicPr>
          <p:cNvPr id="563" name="Google Shape;563;p51"/>
          <p:cNvPicPr preferRelativeResize="0"/>
          <p:nvPr/>
        </p:nvPicPr>
        <p:blipFill rotWithShape="1">
          <a:blip r:embed="rId5">
            <a:alphaModFix/>
          </a:blip>
          <a:srcRect b="0" l="0" r="0" t="0"/>
          <a:stretch/>
        </p:blipFill>
        <p:spPr>
          <a:xfrm>
            <a:off x="5734781" y="867308"/>
            <a:ext cx="6014202" cy="3382989"/>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7" name="Shape 567"/>
        <p:cNvGrpSpPr/>
        <p:nvPr/>
      </p:nvGrpSpPr>
      <p:grpSpPr>
        <a:xfrm>
          <a:off x="0" y="0"/>
          <a:ext cx="0" cy="0"/>
          <a:chOff x="0" y="0"/>
          <a:chExt cx="0" cy="0"/>
        </a:xfrm>
      </p:grpSpPr>
      <p:sp>
        <p:nvSpPr>
          <p:cNvPr id="568" name="Google Shape;568;p52"/>
          <p:cNvSpPr txBox="1"/>
          <p:nvPr>
            <p:ph idx="1" type="subTitle"/>
          </p:nvPr>
        </p:nvSpPr>
        <p:spPr>
          <a:xfrm rot="-119636">
            <a:off x="176675" y="169020"/>
            <a:ext cx="1871033" cy="555942"/>
          </a:xfrm>
          <a:prstGeom prst="rect">
            <a:avLst/>
          </a:prstGeom>
          <a:noFill/>
          <a:ln>
            <a:noFill/>
          </a:ln>
        </p:spPr>
        <p:txBody>
          <a:bodyPr anchorCtr="0" anchor="ctr" bIns="72000" lIns="216000" spcFirstLastPara="1" rIns="216000" wrap="square" tIns="72000">
            <a:spAutoFit/>
          </a:bodyPr>
          <a:lstStyle/>
          <a:p>
            <a:pPr indent="0" lvl="0" marL="0" rtl="0" algn="ctr">
              <a:lnSpc>
                <a:spcPct val="100000"/>
              </a:lnSpc>
              <a:spcBef>
                <a:spcPts val="0"/>
              </a:spcBef>
              <a:spcAft>
                <a:spcPts val="0"/>
              </a:spcAft>
              <a:buSzPts val="2000"/>
              <a:buNone/>
            </a:pPr>
            <a:r>
              <a:rPr lang="pt-BR"/>
              <a:t>SLIDE 4</a:t>
            </a:r>
            <a:endParaRPr/>
          </a:p>
        </p:txBody>
      </p:sp>
      <p:sp>
        <p:nvSpPr>
          <p:cNvPr id="569" name="Google Shape;569;p52"/>
          <p:cNvSpPr txBox="1"/>
          <p:nvPr/>
        </p:nvSpPr>
        <p:spPr>
          <a:xfrm>
            <a:off x="1344810" y="867752"/>
            <a:ext cx="4181693" cy="1605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i="0" lang="pt-BR" sz="1600" u="none" cap="none" strike="noStrike">
                <a:solidFill>
                  <a:srgbClr val="000000"/>
                </a:solidFill>
                <a:latin typeface="Arial"/>
                <a:ea typeface="Arial"/>
                <a:cs typeface="Arial"/>
                <a:sym typeface="Arial"/>
              </a:rPr>
              <a:t>Dinâmica de condução: </a:t>
            </a:r>
            <a:r>
              <a:rPr b="0" i="0" lang="pt-BR" sz="1600" u="none" cap="none" strike="noStrike">
                <a:solidFill>
                  <a:srgbClr val="000000"/>
                </a:solidFill>
                <a:latin typeface="Arial"/>
                <a:ea typeface="Arial"/>
                <a:cs typeface="Arial"/>
                <a:sym typeface="Arial"/>
              </a:rPr>
              <a:t>Caro professor, l</a:t>
            </a:r>
            <a:r>
              <a:rPr b="0" i="0" lang="pt-BR" sz="1600" u="none" cap="none" strike="noStrike">
                <a:solidFill>
                  <a:srgbClr val="231F20"/>
                </a:solidFill>
                <a:latin typeface="Arial"/>
                <a:ea typeface="Arial"/>
                <a:cs typeface="Arial"/>
                <a:sym typeface="Arial"/>
              </a:rPr>
              <a:t>eia o texto para os estudantes. Solicite que eles acompanhem a leitura com o dedo. Após esse momento, combine que cada fileira poderá ler uma parte do texto. </a:t>
            </a:r>
            <a:endParaRPr/>
          </a:p>
          <a:p>
            <a:pPr indent="0" lvl="0" marL="0" marR="0" rtl="0" algn="l">
              <a:lnSpc>
                <a:spcPct val="100000"/>
              </a:lnSpc>
              <a:spcBef>
                <a:spcPts val="0"/>
              </a:spcBef>
              <a:spcAft>
                <a:spcPts val="0"/>
              </a:spcAft>
              <a:buNone/>
            </a:pPr>
            <a:r>
              <a:t/>
            </a:r>
            <a:endParaRPr b="0" i="0" sz="1600" u="none" cap="none" strike="noStrike">
              <a:solidFill>
                <a:srgbClr val="231F20"/>
              </a:solidFill>
              <a:latin typeface="Arial"/>
              <a:ea typeface="Arial"/>
              <a:cs typeface="Arial"/>
              <a:sym typeface="Arial"/>
            </a:endParaRPr>
          </a:p>
          <a:p>
            <a:pPr indent="0" lvl="0" marL="0" marR="0" rtl="0" algn="l">
              <a:lnSpc>
                <a:spcPct val="100000"/>
              </a:lnSpc>
              <a:spcBef>
                <a:spcPts val="0"/>
              </a:spcBef>
              <a:spcAft>
                <a:spcPts val="0"/>
              </a:spcAft>
              <a:buNone/>
            </a:pPr>
            <a:r>
              <a:rPr b="0" i="0" lang="pt-BR" sz="1600" u="none" cap="none" strike="noStrike">
                <a:solidFill>
                  <a:srgbClr val="231F20"/>
                </a:solidFill>
                <a:latin typeface="Arial"/>
                <a:ea typeface="Arial"/>
                <a:cs typeface="Arial"/>
                <a:sym typeface="Arial"/>
              </a:rPr>
              <a:t>Outra possibilidade é você ler uma estrofe ou verso, e o estudante que se sentir à vontade poderá dar continuidade.</a:t>
            </a:r>
            <a:endParaRPr/>
          </a:p>
          <a:p>
            <a:pPr indent="0" lvl="0" marL="0" marR="0" rtl="0" algn="l">
              <a:lnSpc>
                <a:spcPct val="100000"/>
              </a:lnSpc>
              <a:spcBef>
                <a:spcPts val="0"/>
              </a:spcBef>
              <a:spcAft>
                <a:spcPts val="0"/>
              </a:spcAft>
              <a:buNone/>
            </a:pPr>
            <a:r>
              <a:t/>
            </a:r>
            <a:endParaRPr b="0" i="0" sz="1600" u="none" cap="none" strike="noStrike">
              <a:solidFill>
                <a:srgbClr val="231F20"/>
              </a:solidFill>
              <a:latin typeface="Arial"/>
              <a:ea typeface="Arial"/>
              <a:cs typeface="Arial"/>
              <a:sym typeface="Arial"/>
            </a:endParaRPr>
          </a:p>
          <a:p>
            <a:pPr indent="0" lvl="0" marL="0" marR="0" rtl="0" algn="l">
              <a:lnSpc>
                <a:spcPct val="100000"/>
              </a:lnSpc>
              <a:spcBef>
                <a:spcPts val="0"/>
              </a:spcBef>
              <a:spcAft>
                <a:spcPts val="0"/>
              </a:spcAft>
              <a:buNone/>
            </a:pPr>
            <a:r>
              <a:rPr b="0" i="0" lang="pt-BR" sz="1600" u="none" cap="none" strike="noStrike">
                <a:solidFill>
                  <a:srgbClr val="231F20"/>
                </a:solidFill>
                <a:latin typeface="Arial"/>
                <a:ea typeface="Arial"/>
                <a:cs typeface="Arial"/>
                <a:sym typeface="Arial"/>
              </a:rPr>
              <a:t>O mais importante é estimular a participação dos estudantes nesses momentos de leitura oral. </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600" u="none" cap="none" strike="noStrike">
              <a:solidFill>
                <a:srgbClr val="231F20"/>
              </a:solidFill>
              <a:latin typeface="Arial"/>
              <a:ea typeface="Arial"/>
              <a:cs typeface="Arial"/>
              <a:sym typeface="Arial"/>
            </a:endParaRPr>
          </a:p>
          <a:p>
            <a:pPr indent="0" lvl="0" marL="0" marR="0" rtl="0" algn="l">
              <a:lnSpc>
                <a:spcPct val="100000"/>
              </a:lnSpc>
              <a:spcBef>
                <a:spcPts val="0"/>
              </a:spcBef>
              <a:spcAft>
                <a:spcPts val="0"/>
              </a:spcAft>
              <a:buNone/>
            </a:pPr>
            <a:r>
              <a:rPr b="0" i="0" lang="pt-BR" sz="1600" u="none" cap="none" strike="noStrike">
                <a:solidFill>
                  <a:srgbClr val="000000"/>
                </a:solidFill>
                <a:latin typeface="Arial"/>
                <a:ea typeface="Arial"/>
                <a:cs typeface="Arial"/>
                <a:sym typeface="Arial"/>
              </a:rPr>
              <a:t> </a:t>
            </a:r>
            <a:endParaRPr/>
          </a:p>
          <a:p>
            <a:pPr indent="0" lvl="0" marL="0" marR="0" rtl="0" algn="l">
              <a:lnSpc>
                <a:spcPct val="100000"/>
              </a:lnSpc>
              <a:spcBef>
                <a:spcPts val="1000"/>
              </a:spcBef>
              <a:spcAft>
                <a:spcPts val="0"/>
              </a:spcAft>
              <a:buClr>
                <a:srgbClr val="000000"/>
              </a:buClr>
              <a:buSzPts val="1600"/>
              <a:buFont typeface="Arial"/>
              <a:buNone/>
            </a:pPr>
            <a:r>
              <a:rPr b="0" i="0" lang="pt-BR" sz="1600" u="none" cap="none" strike="noStrike">
                <a:solidFill>
                  <a:srgbClr val="000000"/>
                </a:solidFill>
                <a:latin typeface="Arial"/>
                <a:ea typeface="Arial"/>
                <a:cs typeface="Arial"/>
                <a:sym typeface="Arial"/>
              </a:rPr>
              <a:t> </a:t>
            </a:r>
            <a:endParaRPr b="0" i="0" sz="1600" u="none" cap="none" strike="noStrike">
              <a:solidFill>
                <a:schemeClr val="dk1"/>
              </a:solidFill>
              <a:latin typeface="Arial"/>
              <a:ea typeface="Arial"/>
              <a:cs typeface="Arial"/>
              <a:sym typeface="Arial"/>
            </a:endParaRPr>
          </a:p>
        </p:txBody>
      </p:sp>
      <p:grpSp>
        <p:nvGrpSpPr>
          <p:cNvPr id="570" name="Google Shape;570;p52"/>
          <p:cNvGrpSpPr/>
          <p:nvPr/>
        </p:nvGrpSpPr>
        <p:grpSpPr>
          <a:xfrm>
            <a:off x="507941" y="867752"/>
            <a:ext cx="692308" cy="720000"/>
            <a:chOff x="512793" y="2412643"/>
            <a:chExt cx="692308" cy="720000"/>
          </a:xfrm>
        </p:grpSpPr>
        <p:pic>
          <p:nvPicPr>
            <p:cNvPr id="571" name="Google Shape;571;p52"/>
            <p:cNvPicPr preferRelativeResize="0"/>
            <p:nvPr/>
          </p:nvPicPr>
          <p:blipFill rotWithShape="1">
            <a:blip r:embed="rId3">
              <a:alphaModFix/>
            </a:blip>
            <a:srcRect b="0" l="0" r="0" t="0"/>
            <a:stretch/>
          </p:blipFill>
          <p:spPr>
            <a:xfrm>
              <a:off x="512793" y="2412643"/>
              <a:ext cx="692308" cy="720000"/>
            </a:xfrm>
            <a:prstGeom prst="rect">
              <a:avLst/>
            </a:prstGeom>
            <a:noFill/>
            <a:ln>
              <a:noFill/>
            </a:ln>
          </p:spPr>
        </p:pic>
        <p:pic>
          <p:nvPicPr>
            <p:cNvPr id="572" name="Google Shape;572;p52"/>
            <p:cNvPicPr preferRelativeResize="0"/>
            <p:nvPr/>
          </p:nvPicPr>
          <p:blipFill rotWithShape="1">
            <a:blip r:embed="rId4">
              <a:alphaModFix/>
            </a:blip>
            <a:srcRect b="0" l="0" r="0" t="0"/>
            <a:stretch/>
          </p:blipFill>
          <p:spPr>
            <a:xfrm>
              <a:off x="657354" y="2525341"/>
              <a:ext cx="452249" cy="452249"/>
            </a:xfrm>
            <a:prstGeom prst="rect">
              <a:avLst/>
            </a:prstGeom>
            <a:noFill/>
            <a:ln>
              <a:noFill/>
            </a:ln>
          </p:spPr>
        </p:pic>
      </p:grpSp>
      <p:pic>
        <p:nvPicPr>
          <p:cNvPr id="573" name="Google Shape;573;p52"/>
          <p:cNvPicPr preferRelativeResize="0"/>
          <p:nvPr/>
        </p:nvPicPr>
        <p:blipFill rotWithShape="1">
          <a:blip r:embed="rId5">
            <a:alphaModFix/>
          </a:blip>
          <a:srcRect b="0" l="0" r="0" t="0"/>
          <a:stretch/>
        </p:blipFill>
        <p:spPr>
          <a:xfrm>
            <a:off x="5844611" y="853652"/>
            <a:ext cx="5839448" cy="324000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7" name="Shape 577"/>
        <p:cNvGrpSpPr/>
        <p:nvPr/>
      </p:nvGrpSpPr>
      <p:grpSpPr>
        <a:xfrm>
          <a:off x="0" y="0"/>
          <a:ext cx="0" cy="0"/>
          <a:chOff x="0" y="0"/>
          <a:chExt cx="0" cy="0"/>
        </a:xfrm>
      </p:grpSpPr>
      <p:sp>
        <p:nvSpPr>
          <p:cNvPr id="578" name="Google Shape;578;p53"/>
          <p:cNvSpPr txBox="1"/>
          <p:nvPr>
            <p:ph idx="1" type="subTitle"/>
          </p:nvPr>
        </p:nvSpPr>
        <p:spPr>
          <a:xfrm rot="-119636">
            <a:off x="176675" y="169020"/>
            <a:ext cx="1871033" cy="555942"/>
          </a:xfrm>
          <a:prstGeom prst="rect">
            <a:avLst/>
          </a:prstGeom>
          <a:noFill/>
          <a:ln>
            <a:noFill/>
          </a:ln>
        </p:spPr>
        <p:txBody>
          <a:bodyPr anchorCtr="0" anchor="ctr" bIns="72000" lIns="216000" spcFirstLastPara="1" rIns="216000" wrap="square" tIns="72000">
            <a:spAutoFit/>
          </a:bodyPr>
          <a:lstStyle/>
          <a:p>
            <a:pPr indent="0" lvl="0" marL="0" rtl="0" algn="ctr">
              <a:lnSpc>
                <a:spcPct val="100000"/>
              </a:lnSpc>
              <a:spcBef>
                <a:spcPts val="0"/>
              </a:spcBef>
              <a:spcAft>
                <a:spcPts val="0"/>
              </a:spcAft>
              <a:buSzPts val="2000"/>
              <a:buNone/>
            </a:pPr>
            <a:r>
              <a:rPr lang="pt-BR"/>
              <a:t>SLIDE 5</a:t>
            </a:r>
            <a:endParaRPr/>
          </a:p>
        </p:txBody>
      </p:sp>
      <p:sp>
        <p:nvSpPr>
          <p:cNvPr id="579" name="Google Shape;579;p53"/>
          <p:cNvSpPr txBox="1"/>
          <p:nvPr/>
        </p:nvSpPr>
        <p:spPr>
          <a:xfrm>
            <a:off x="1344810" y="867752"/>
            <a:ext cx="7619838" cy="1605900"/>
          </a:xfrm>
          <a:prstGeom prst="rect">
            <a:avLst/>
          </a:prstGeom>
          <a:noFill/>
          <a:ln>
            <a:noFill/>
          </a:ln>
        </p:spPr>
        <p:txBody>
          <a:bodyPr anchorCtr="0" anchor="t" bIns="45700" lIns="91425" spcFirstLastPara="1" rIns="91425" wrap="square" tIns="45700">
            <a:noAutofit/>
          </a:bodyPr>
          <a:lstStyle/>
          <a:p>
            <a:pPr indent="0" lvl="0" marL="0" marR="3344545" rtl="0" algn="l">
              <a:lnSpc>
                <a:spcPct val="100000"/>
              </a:lnSpc>
              <a:spcBef>
                <a:spcPts val="135"/>
              </a:spcBef>
              <a:spcAft>
                <a:spcPts val="0"/>
              </a:spcAft>
              <a:buNone/>
            </a:pPr>
            <a:r>
              <a:rPr b="1" i="0" lang="pt-BR" sz="1600" u="none" cap="none" strike="noStrike">
                <a:solidFill>
                  <a:srgbClr val="000000"/>
                </a:solidFill>
                <a:latin typeface="Arial"/>
                <a:ea typeface="Arial"/>
                <a:cs typeface="Arial"/>
                <a:sym typeface="Arial"/>
              </a:rPr>
              <a:t>Dinâmica de condução: </a:t>
            </a:r>
            <a:r>
              <a:rPr b="0" i="0" lang="pt-BR" sz="1600" u="none" cap="none" strike="noStrike">
                <a:solidFill>
                  <a:srgbClr val="000000"/>
                </a:solidFill>
                <a:latin typeface="Arial"/>
                <a:ea typeface="Arial"/>
                <a:cs typeface="Arial"/>
                <a:sym typeface="Arial"/>
              </a:rPr>
              <a:t>Caro professor, retome com os estudantes o título do poema.</a:t>
            </a:r>
            <a:endParaRPr/>
          </a:p>
          <a:p>
            <a:pPr indent="0" lvl="0" marL="0" marR="3344545" rtl="0" algn="l">
              <a:lnSpc>
                <a:spcPct val="100000"/>
              </a:lnSpc>
              <a:spcBef>
                <a:spcPts val="135"/>
              </a:spcBef>
              <a:spcAft>
                <a:spcPts val="0"/>
              </a:spcAft>
              <a:buNone/>
            </a:pPr>
            <a:r>
              <a:rPr b="0" i="0" lang="pt-BR" sz="1600" u="none" cap="none" strike="noStrike">
                <a:solidFill>
                  <a:srgbClr val="000000"/>
                </a:solidFill>
                <a:latin typeface="Arial"/>
                <a:ea typeface="Arial"/>
                <a:cs typeface="Arial"/>
                <a:sym typeface="Arial"/>
              </a:rPr>
              <a:t>Levante quais são as personagens e questione se há algo parecido com o conto da “Chapeuzinho Vermelho”.</a:t>
            </a:r>
            <a:endParaRPr/>
          </a:p>
          <a:p>
            <a:pPr indent="0" lvl="0" marL="0" marR="3344545" rtl="0" algn="l">
              <a:lnSpc>
                <a:spcPct val="100000"/>
              </a:lnSpc>
              <a:spcBef>
                <a:spcPts val="135"/>
              </a:spcBef>
              <a:spcAft>
                <a:spcPts val="0"/>
              </a:spcAft>
              <a:buNone/>
            </a:pPr>
            <a:r>
              <a:rPr b="0" i="0" lang="pt-BR" sz="1600" u="none" cap="none" strike="noStrike">
                <a:solidFill>
                  <a:srgbClr val="000000"/>
                </a:solidFill>
                <a:latin typeface="Arial"/>
                <a:ea typeface="Arial"/>
                <a:cs typeface="Arial"/>
                <a:sym typeface="Arial"/>
              </a:rPr>
              <a:t>Pergunte sobre o que acharam do final do poema.</a:t>
            </a:r>
            <a:endParaRPr/>
          </a:p>
          <a:p>
            <a:pPr indent="0" lvl="0" marL="0" marR="0" rtl="0" algn="l">
              <a:lnSpc>
                <a:spcPct val="100000"/>
              </a:lnSpc>
              <a:spcBef>
                <a:spcPts val="0"/>
              </a:spcBef>
              <a:spcAft>
                <a:spcPts val="0"/>
              </a:spcAft>
              <a:buNone/>
            </a:pPr>
            <a:r>
              <a:rPr b="0" i="0" lang="pt-BR" sz="1600" u="none" cap="none" strike="noStrike">
                <a:solidFill>
                  <a:srgbClr val="000000"/>
                </a:solidFill>
                <a:latin typeface="Arial"/>
                <a:ea typeface="Arial"/>
                <a:cs typeface="Arial"/>
                <a:sym typeface="Arial"/>
              </a:rPr>
              <a:t> </a:t>
            </a:r>
            <a:endParaRPr/>
          </a:p>
          <a:p>
            <a:pPr indent="0" lvl="0" marL="0" marR="0" rtl="0" algn="l">
              <a:lnSpc>
                <a:spcPct val="100000"/>
              </a:lnSpc>
              <a:spcBef>
                <a:spcPts val="1000"/>
              </a:spcBef>
              <a:spcAft>
                <a:spcPts val="0"/>
              </a:spcAft>
              <a:buClr>
                <a:srgbClr val="000000"/>
              </a:buClr>
              <a:buSzPts val="1600"/>
              <a:buFont typeface="Arial"/>
              <a:buNone/>
            </a:pPr>
            <a:r>
              <a:rPr b="0" i="0" lang="pt-BR" sz="1600" u="none" cap="none" strike="noStrike">
                <a:solidFill>
                  <a:srgbClr val="000000"/>
                </a:solidFill>
                <a:latin typeface="Arial"/>
                <a:ea typeface="Arial"/>
                <a:cs typeface="Arial"/>
                <a:sym typeface="Arial"/>
              </a:rPr>
              <a:t> </a:t>
            </a:r>
            <a:endParaRPr b="0" i="0" sz="1600" u="none" cap="none" strike="noStrike">
              <a:solidFill>
                <a:schemeClr val="dk1"/>
              </a:solidFill>
              <a:latin typeface="Arial"/>
              <a:ea typeface="Arial"/>
              <a:cs typeface="Arial"/>
              <a:sym typeface="Arial"/>
            </a:endParaRPr>
          </a:p>
        </p:txBody>
      </p:sp>
      <p:grpSp>
        <p:nvGrpSpPr>
          <p:cNvPr id="580" name="Google Shape;580;p53"/>
          <p:cNvGrpSpPr/>
          <p:nvPr/>
        </p:nvGrpSpPr>
        <p:grpSpPr>
          <a:xfrm>
            <a:off x="507941" y="867752"/>
            <a:ext cx="692308" cy="720000"/>
            <a:chOff x="512793" y="2412643"/>
            <a:chExt cx="692308" cy="720000"/>
          </a:xfrm>
        </p:grpSpPr>
        <p:pic>
          <p:nvPicPr>
            <p:cNvPr id="581" name="Google Shape;581;p53"/>
            <p:cNvPicPr preferRelativeResize="0"/>
            <p:nvPr/>
          </p:nvPicPr>
          <p:blipFill rotWithShape="1">
            <a:blip r:embed="rId3">
              <a:alphaModFix/>
            </a:blip>
            <a:srcRect b="0" l="0" r="0" t="0"/>
            <a:stretch/>
          </p:blipFill>
          <p:spPr>
            <a:xfrm>
              <a:off x="512793" y="2412643"/>
              <a:ext cx="692308" cy="720000"/>
            </a:xfrm>
            <a:prstGeom prst="rect">
              <a:avLst/>
            </a:prstGeom>
            <a:noFill/>
            <a:ln>
              <a:noFill/>
            </a:ln>
          </p:spPr>
        </p:pic>
        <p:pic>
          <p:nvPicPr>
            <p:cNvPr id="582" name="Google Shape;582;p53"/>
            <p:cNvPicPr preferRelativeResize="0"/>
            <p:nvPr/>
          </p:nvPicPr>
          <p:blipFill rotWithShape="1">
            <a:blip r:embed="rId4">
              <a:alphaModFix/>
            </a:blip>
            <a:srcRect b="0" l="0" r="0" t="0"/>
            <a:stretch/>
          </p:blipFill>
          <p:spPr>
            <a:xfrm>
              <a:off x="657354" y="2525341"/>
              <a:ext cx="452249" cy="452249"/>
            </a:xfrm>
            <a:prstGeom prst="rect">
              <a:avLst/>
            </a:prstGeom>
            <a:noFill/>
            <a:ln>
              <a:noFill/>
            </a:ln>
          </p:spPr>
        </p:pic>
      </p:grpSp>
      <p:pic>
        <p:nvPicPr>
          <p:cNvPr id="583" name="Google Shape;583;p53"/>
          <p:cNvPicPr preferRelativeResize="0"/>
          <p:nvPr/>
        </p:nvPicPr>
        <p:blipFill rotWithShape="1">
          <a:blip r:embed="rId5">
            <a:alphaModFix/>
          </a:blip>
          <a:srcRect b="0" l="0" r="0" t="0"/>
          <a:stretch/>
        </p:blipFill>
        <p:spPr>
          <a:xfrm>
            <a:off x="5909365" y="980450"/>
            <a:ext cx="5774694" cy="324000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7" name="Shape 587"/>
        <p:cNvGrpSpPr/>
        <p:nvPr/>
      </p:nvGrpSpPr>
      <p:grpSpPr>
        <a:xfrm>
          <a:off x="0" y="0"/>
          <a:ext cx="0" cy="0"/>
          <a:chOff x="0" y="0"/>
          <a:chExt cx="0" cy="0"/>
        </a:xfrm>
      </p:grpSpPr>
      <p:sp>
        <p:nvSpPr>
          <p:cNvPr id="588" name="Google Shape;588;p54"/>
          <p:cNvSpPr txBox="1"/>
          <p:nvPr>
            <p:ph idx="1" type="subTitle"/>
          </p:nvPr>
        </p:nvSpPr>
        <p:spPr>
          <a:xfrm rot="-119636">
            <a:off x="176640" y="167178"/>
            <a:ext cx="1985411" cy="555647"/>
          </a:xfrm>
          <a:prstGeom prst="rect">
            <a:avLst/>
          </a:prstGeom>
          <a:noFill/>
          <a:ln>
            <a:noFill/>
          </a:ln>
        </p:spPr>
        <p:txBody>
          <a:bodyPr anchorCtr="0" anchor="ctr" bIns="72000" lIns="216000" spcFirstLastPara="1" rIns="216000" wrap="square" tIns="72000">
            <a:spAutoFit/>
          </a:bodyPr>
          <a:lstStyle/>
          <a:p>
            <a:pPr indent="0" lvl="0" marL="0" rtl="0" algn="ctr">
              <a:lnSpc>
                <a:spcPct val="100000"/>
              </a:lnSpc>
              <a:spcBef>
                <a:spcPts val="0"/>
              </a:spcBef>
              <a:spcAft>
                <a:spcPts val="0"/>
              </a:spcAft>
              <a:buSzPts val="2000"/>
              <a:buNone/>
            </a:pPr>
            <a:r>
              <a:rPr lang="pt-BR"/>
              <a:t>SLIDE 18</a:t>
            </a:r>
            <a:endParaRPr/>
          </a:p>
        </p:txBody>
      </p:sp>
      <p:sp>
        <p:nvSpPr>
          <p:cNvPr id="589" name="Google Shape;589;p54"/>
          <p:cNvSpPr txBox="1"/>
          <p:nvPr/>
        </p:nvSpPr>
        <p:spPr>
          <a:xfrm>
            <a:off x="1249311" y="867752"/>
            <a:ext cx="4420849" cy="1605900"/>
          </a:xfrm>
          <a:prstGeom prst="rect">
            <a:avLst/>
          </a:prstGeom>
          <a:noFill/>
          <a:ln>
            <a:noFill/>
          </a:ln>
        </p:spPr>
        <p:txBody>
          <a:bodyPr anchorCtr="0" anchor="t" bIns="45700" lIns="91425" spcFirstLastPara="1" rIns="91425" wrap="square" tIns="45700">
            <a:noAutofit/>
          </a:bodyPr>
          <a:lstStyle/>
          <a:p>
            <a:pPr indent="0" lvl="1" marL="0" marR="0" rtl="0" algn="l">
              <a:lnSpc>
                <a:spcPct val="100000"/>
              </a:lnSpc>
              <a:spcBef>
                <a:spcPts val="0"/>
              </a:spcBef>
              <a:spcAft>
                <a:spcPts val="0"/>
              </a:spcAft>
              <a:buNone/>
            </a:pPr>
            <a:r>
              <a:rPr b="1" i="0" lang="pt-BR" sz="1600" u="none" cap="none" strike="noStrike">
                <a:solidFill>
                  <a:srgbClr val="000000"/>
                </a:solidFill>
                <a:latin typeface="Arial"/>
                <a:ea typeface="Arial"/>
                <a:cs typeface="Arial"/>
                <a:sym typeface="Arial"/>
              </a:rPr>
              <a:t>Dinâmica de condução: </a:t>
            </a:r>
            <a:r>
              <a:rPr b="0" i="0" lang="pt-BR" sz="1600" u="none" cap="none" strike="noStrike">
                <a:solidFill>
                  <a:srgbClr val="000000"/>
                </a:solidFill>
                <a:latin typeface="Arial"/>
                <a:ea typeface="Arial"/>
                <a:cs typeface="Arial"/>
                <a:sym typeface="Arial"/>
              </a:rPr>
              <a:t>Caro professor, </a:t>
            </a:r>
            <a:r>
              <a:rPr b="0" i="0" lang="pt-BR" sz="1600" u="none" cap="none" strike="noStrike">
                <a:solidFill>
                  <a:srgbClr val="231F20"/>
                </a:solidFill>
                <a:latin typeface="Arial"/>
                <a:ea typeface="Arial"/>
                <a:cs typeface="Arial"/>
                <a:sym typeface="Arial"/>
              </a:rPr>
              <a:t>façam a leitura das palavras na ordem em que elas estão escritas e questione os estudantes se as frases podem ser entendidas. </a:t>
            </a:r>
            <a:endParaRPr/>
          </a:p>
          <a:p>
            <a:pPr indent="0" lvl="1" marL="0" marR="0" rtl="0" algn="l">
              <a:lnSpc>
                <a:spcPct val="100000"/>
              </a:lnSpc>
              <a:spcBef>
                <a:spcPts val="600"/>
              </a:spcBef>
              <a:spcAft>
                <a:spcPts val="0"/>
              </a:spcAft>
              <a:buNone/>
            </a:pPr>
            <a:r>
              <a:rPr b="0" i="0" lang="pt-BR" sz="1600" u="none" cap="none" strike="noStrike">
                <a:solidFill>
                  <a:srgbClr val="231F20"/>
                </a:solidFill>
                <a:latin typeface="Arial"/>
                <a:ea typeface="Arial"/>
                <a:cs typeface="Arial"/>
                <a:sym typeface="Arial"/>
              </a:rPr>
              <a:t>Repita a leitura, agora, seguindo a sequência da numeração, e veja o que o grupo percebe.</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600"/>
              </a:spcBef>
              <a:spcAft>
                <a:spcPts val="0"/>
              </a:spcAft>
              <a:buNone/>
            </a:pPr>
            <a:r>
              <a:rPr b="0" i="0" lang="pt-BR" sz="1600" u="none" cap="none" strike="noStrike">
                <a:solidFill>
                  <a:srgbClr val="000000"/>
                </a:solidFill>
                <a:latin typeface="Arial"/>
                <a:ea typeface="Arial"/>
                <a:cs typeface="Arial"/>
                <a:sym typeface="Arial"/>
              </a:rPr>
              <a:t> </a:t>
            </a:r>
            <a:endParaRPr/>
          </a:p>
          <a:p>
            <a:pPr indent="0" lvl="0" marL="0" marR="0" rtl="0" algn="l">
              <a:lnSpc>
                <a:spcPct val="100000"/>
              </a:lnSpc>
              <a:spcBef>
                <a:spcPts val="600"/>
              </a:spcBef>
              <a:spcAft>
                <a:spcPts val="600"/>
              </a:spcAft>
              <a:buClr>
                <a:srgbClr val="000000"/>
              </a:buClr>
              <a:buSzPts val="1600"/>
              <a:buFont typeface="Arial"/>
              <a:buNone/>
            </a:pPr>
            <a:r>
              <a:rPr b="0" i="0" lang="pt-BR" sz="1600" u="none" cap="none" strike="noStrike">
                <a:solidFill>
                  <a:srgbClr val="000000"/>
                </a:solidFill>
                <a:latin typeface="Arial"/>
                <a:ea typeface="Arial"/>
                <a:cs typeface="Arial"/>
                <a:sym typeface="Arial"/>
              </a:rPr>
              <a:t> </a:t>
            </a:r>
            <a:endParaRPr b="0" i="0" sz="1600" u="none" cap="none" strike="noStrike">
              <a:solidFill>
                <a:schemeClr val="dk1"/>
              </a:solidFill>
              <a:latin typeface="Arial"/>
              <a:ea typeface="Arial"/>
              <a:cs typeface="Arial"/>
              <a:sym typeface="Arial"/>
            </a:endParaRPr>
          </a:p>
        </p:txBody>
      </p:sp>
      <p:sp>
        <p:nvSpPr>
          <p:cNvPr id="590" name="Google Shape;590;p54"/>
          <p:cNvSpPr txBox="1"/>
          <p:nvPr/>
        </p:nvSpPr>
        <p:spPr>
          <a:xfrm>
            <a:off x="1317608" y="4818938"/>
            <a:ext cx="9980400" cy="740456"/>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b="1" i="0" lang="pt-BR" sz="1600" u="none" cap="none" strike="noStrike">
                <a:solidFill>
                  <a:schemeClr val="dk1"/>
                </a:solidFill>
                <a:latin typeface="Arial"/>
                <a:ea typeface="Arial"/>
                <a:cs typeface="Arial"/>
                <a:sym typeface="Arial"/>
              </a:rPr>
              <a:t>Expectativas de respostas:</a:t>
            </a:r>
            <a:r>
              <a:rPr b="0" i="0" lang="pt-BR" sz="1600" u="none" cap="none" strike="noStrike">
                <a:solidFill>
                  <a:schemeClr val="dk1"/>
                </a:solidFill>
                <a:latin typeface="Arial"/>
                <a:ea typeface="Arial"/>
                <a:cs typeface="Arial"/>
                <a:sym typeface="Arial"/>
              </a:rPr>
              <a:t> É esperado</a:t>
            </a:r>
            <a:r>
              <a:rPr b="0" i="0" lang="pt-BR" sz="1600" u="none" cap="none" strike="noStrike">
                <a:solidFill>
                  <a:srgbClr val="000000"/>
                </a:solidFill>
                <a:latin typeface="Arial"/>
                <a:ea typeface="Arial"/>
                <a:cs typeface="Arial"/>
                <a:sym typeface="Arial"/>
              </a:rPr>
              <a:t> que os estudantes compreendam que a numeração contribui para organizar as frases, favorecendo a coerência e a coesão do que se deseja comunicar.</a:t>
            </a:r>
            <a:endParaRPr b="0" i="0" sz="1600" u="none" cap="none" strike="noStrike">
              <a:solidFill>
                <a:schemeClr val="dk1"/>
              </a:solidFill>
              <a:latin typeface="Arial"/>
              <a:ea typeface="Arial"/>
              <a:cs typeface="Arial"/>
              <a:sym typeface="Arial"/>
            </a:endParaRPr>
          </a:p>
        </p:txBody>
      </p:sp>
      <p:grpSp>
        <p:nvGrpSpPr>
          <p:cNvPr id="591" name="Google Shape;591;p54"/>
          <p:cNvGrpSpPr/>
          <p:nvPr/>
        </p:nvGrpSpPr>
        <p:grpSpPr>
          <a:xfrm>
            <a:off x="512798" y="4839394"/>
            <a:ext cx="692308" cy="720000"/>
            <a:chOff x="512793" y="3213794"/>
            <a:chExt cx="692308" cy="720000"/>
          </a:xfrm>
        </p:grpSpPr>
        <p:pic>
          <p:nvPicPr>
            <p:cNvPr id="592" name="Google Shape;592;p54"/>
            <p:cNvPicPr preferRelativeResize="0"/>
            <p:nvPr/>
          </p:nvPicPr>
          <p:blipFill rotWithShape="1">
            <a:blip r:embed="rId3">
              <a:alphaModFix/>
            </a:blip>
            <a:srcRect b="0" l="0" r="0" t="0"/>
            <a:stretch/>
          </p:blipFill>
          <p:spPr>
            <a:xfrm>
              <a:off x="512793" y="3213794"/>
              <a:ext cx="692308" cy="720000"/>
            </a:xfrm>
            <a:prstGeom prst="rect">
              <a:avLst/>
            </a:prstGeom>
            <a:noFill/>
            <a:ln>
              <a:noFill/>
            </a:ln>
          </p:spPr>
        </p:pic>
        <p:pic>
          <p:nvPicPr>
            <p:cNvPr id="593" name="Google Shape;593;p54"/>
            <p:cNvPicPr preferRelativeResize="0"/>
            <p:nvPr/>
          </p:nvPicPr>
          <p:blipFill rotWithShape="1">
            <a:blip r:embed="rId4">
              <a:alphaModFix/>
            </a:blip>
            <a:srcRect b="0" l="0" r="0" t="0"/>
            <a:stretch/>
          </p:blipFill>
          <p:spPr>
            <a:xfrm>
              <a:off x="620398" y="3315531"/>
              <a:ext cx="480515" cy="480515"/>
            </a:xfrm>
            <a:prstGeom prst="rect">
              <a:avLst/>
            </a:prstGeom>
            <a:noFill/>
            <a:ln>
              <a:noFill/>
            </a:ln>
          </p:spPr>
        </p:pic>
      </p:grpSp>
      <p:grpSp>
        <p:nvGrpSpPr>
          <p:cNvPr id="594" name="Google Shape;594;p54"/>
          <p:cNvGrpSpPr/>
          <p:nvPr/>
        </p:nvGrpSpPr>
        <p:grpSpPr>
          <a:xfrm>
            <a:off x="507941" y="867752"/>
            <a:ext cx="692308" cy="720000"/>
            <a:chOff x="512793" y="2412643"/>
            <a:chExt cx="692308" cy="720000"/>
          </a:xfrm>
        </p:grpSpPr>
        <p:pic>
          <p:nvPicPr>
            <p:cNvPr id="595" name="Google Shape;595;p54"/>
            <p:cNvPicPr preferRelativeResize="0"/>
            <p:nvPr/>
          </p:nvPicPr>
          <p:blipFill rotWithShape="1">
            <a:blip r:embed="rId3">
              <a:alphaModFix/>
            </a:blip>
            <a:srcRect b="0" l="0" r="0" t="0"/>
            <a:stretch/>
          </p:blipFill>
          <p:spPr>
            <a:xfrm>
              <a:off x="512793" y="2412643"/>
              <a:ext cx="692308" cy="720000"/>
            </a:xfrm>
            <a:prstGeom prst="rect">
              <a:avLst/>
            </a:prstGeom>
            <a:noFill/>
            <a:ln>
              <a:noFill/>
            </a:ln>
          </p:spPr>
        </p:pic>
        <p:pic>
          <p:nvPicPr>
            <p:cNvPr id="596" name="Google Shape;596;p54"/>
            <p:cNvPicPr preferRelativeResize="0"/>
            <p:nvPr/>
          </p:nvPicPr>
          <p:blipFill rotWithShape="1">
            <a:blip r:embed="rId5">
              <a:alphaModFix/>
            </a:blip>
            <a:srcRect b="0" l="0" r="0" t="0"/>
            <a:stretch/>
          </p:blipFill>
          <p:spPr>
            <a:xfrm>
              <a:off x="657354" y="2525341"/>
              <a:ext cx="452249" cy="452249"/>
            </a:xfrm>
            <a:prstGeom prst="rect">
              <a:avLst/>
            </a:prstGeom>
            <a:noFill/>
            <a:ln>
              <a:noFill/>
            </a:ln>
          </p:spPr>
        </p:pic>
      </p:grpSp>
      <p:pic>
        <p:nvPicPr>
          <p:cNvPr id="597" name="Google Shape;597;p54"/>
          <p:cNvPicPr preferRelativeResize="0"/>
          <p:nvPr/>
        </p:nvPicPr>
        <p:blipFill rotWithShape="1">
          <a:blip r:embed="rId6">
            <a:alphaModFix/>
          </a:blip>
          <a:srcRect b="0" l="0" r="0" t="0"/>
          <a:stretch/>
        </p:blipFill>
        <p:spPr>
          <a:xfrm>
            <a:off x="5919960" y="891335"/>
            <a:ext cx="5764099" cy="324000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1" name="Shape 601"/>
        <p:cNvGrpSpPr/>
        <p:nvPr/>
      </p:nvGrpSpPr>
      <p:grpSpPr>
        <a:xfrm>
          <a:off x="0" y="0"/>
          <a:ext cx="0" cy="0"/>
          <a:chOff x="0" y="0"/>
          <a:chExt cx="0" cy="0"/>
        </a:xfrm>
      </p:grpSpPr>
      <p:sp>
        <p:nvSpPr>
          <p:cNvPr id="602" name="Google Shape;602;p55"/>
          <p:cNvSpPr txBox="1"/>
          <p:nvPr>
            <p:ph idx="1" type="subTitle"/>
          </p:nvPr>
        </p:nvSpPr>
        <p:spPr>
          <a:xfrm rot="-119636">
            <a:off x="176637" y="166982"/>
            <a:ext cx="1996689" cy="555647"/>
          </a:xfrm>
          <a:prstGeom prst="rect">
            <a:avLst/>
          </a:prstGeom>
          <a:noFill/>
          <a:ln>
            <a:noFill/>
          </a:ln>
        </p:spPr>
        <p:txBody>
          <a:bodyPr anchorCtr="0" anchor="ctr" bIns="72000" lIns="216000" spcFirstLastPara="1" rIns="216000" wrap="square" tIns="72000">
            <a:spAutoFit/>
          </a:bodyPr>
          <a:lstStyle/>
          <a:p>
            <a:pPr indent="0" lvl="0" marL="0" rtl="0" algn="ctr">
              <a:lnSpc>
                <a:spcPct val="100000"/>
              </a:lnSpc>
              <a:spcBef>
                <a:spcPts val="0"/>
              </a:spcBef>
              <a:spcAft>
                <a:spcPts val="0"/>
              </a:spcAft>
              <a:buSzPts val="2000"/>
              <a:buNone/>
            </a:pPr>
            <a:r>
              <a:rPr lang="pt-BR"/>
              <a:t>SLIDE 22</a:t>
            </a:r>
            <a:endParaRPr/>
          </a:p>
        </p:txBody>
      </p:sp>
      <p:sp>
        <p:nvSpPr>
          <p:cNvPr id="603" name="Google Shape;603;p55"/>
          <p:cNvSpPr txBox="1"/>
          <p:nvPr/>
        </p:nvSpPr>
        <p:spPr>
          <a:xfrm>
            <a:off x="1411304" y="867752"/>
            <a:ext cx="4143300" cy="1605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i="0" lang="pt-BR" sz="1600" u="none" cap="none" strike="noStrike">
                <a:solidFill>
                  <a:srgbClr val="000000"/>
                </a:solidFill>
                <a:latin typeface="Arial"/>
                <a:ea typeface="Arial"/>
                <a:cs typeface="Arial"/>
                <a:sym typeface="Arial"/>
              </a:rPr>
              <a:t>Dinâmica de condução: </a:t>
            </a:r>
            <a:r>
              <a:rPr b="0" i="0" lang="pt-BR" sz="1600" u="none" cap="none" strike="noStrike">
                <a:solidFill>
                  <a:srgbClr val="000000"/>
                </a:solidFill>
                <a:latin typeface="Arial"/>
                <a:ea typeface="Arial"/>
                <a:cs typeface="Arial"/>
                <a:sym typeface="Arial"/>
              </a:rPr>
              <a:t>Caro professor, peça que os estudantes observem atentamente as palavras apresentadas no slide. Destaque que a mudança de uma única letra pode alterar o sentido da palavra, modificando completamente o seu significado.</a:t>
            </a:r>
            <a:endParaRPr b="0" i="0" sz="1600" u="none" cap="none" strike="noStrike">
              <a:solidFill>
                <a:schemeClr val="dk1"/>
              </a:solidFill>
              <a:latin typeface="Arial"/>
              <a:ea typeface="Arial"/>
              <a:cs typeface="Arial"/>
              <a:sym typeface="Arial"/>
            </a:endParaRPr>
          </a:p>
        </p:txBody>
      </p:sp>
      <p:grpSp>
        <p:nvGrpSpPr>
          <p:cNvPr id="604" name="Google Shape;604;p55"/>
          <p:cNvGrpSpPr/>
          <p:nvPr/>
        </p:nvGrpSpPr>
        <p:grpSpPr>
          <a:xfrm>
            <a:off x="507941" y="867752"/>
            <a:ext cx="692308" cy="720000"/>
            <a:chOff x="512793" y="2412643"/>
            <a:chExt cx="692308" cy="720000"/>
          </a:xfrm>
        </p:grpSpPr>
        <p:pic>
          <p:nvPicPr>
            <p:cNvPr id="605" name="Google Shape;605;p55"/>
            <p:cNvPicPr preferRelativeResize="0"/>
            <p:nvPr/>
          </p:nvPicPr>
          <p:blipFill rotWithShape="1">
            <a:blip r:embed="rId3">
              <a:alphaModFix/>
            </a:blip>
            <a:srcRect b="0" l="0" r="0" t="0"/>
            <a:stretch/>
          </p:blipFill>
          <p:spPr>
            <a:xfrm>
              <a:off x="512793" y="2412643"/>
              <a:ext cx="692308" cy="720000"/>
            </a:xfrm>
            <a:prstGeom prst="rect">
              <a:avLst/>
            </a:prstGeom>
            <a:noFill/>
            <a:ln>
              <a:noFill/>
            </a:ln>
          </p:spPr>
        </p:pic>
        <p:pic>
          <p:nvPicPr>
            <p:cNvPr id="606" name="Google Shape;606;p55"/>
            <p:cNvPicPr preferRelativeResize="0"/>
            <p:nvPr/>
          </p:nvPicPr>
          <p:blipFill rotWithShape="1">
            <a:blip r:embed="rId4">
              <a:alphaModFix/>
            </a:blip>
            <a:srcRect b="0" l="0" r="0" t="0"/>
            <a:stretch/>
          </p:blipFill>
          <p:spPr>
            <a:xfrm>
              <a:off x="657354" y="2525341"/>
              <a:ext cx="452249" cy="452249"/>
            </a:xfrm>
            <a:prstGeom prst="rect">
              <a:avLst/>
            </a:prstGeom>
            <a:noFill/>
            <a:ln>
              <a:noFill/>
            </a:ln>
          </p:spPr>
        </p:pic>
      </p:grpSp>
      <p:pic>
        <p:nvPicPr>
          <p:cNvPr id="607" name="Google Shape;607;p55"/>
          <p:cNvPicPr preferRelativeResize="0"/>
          <p:nvPr/>
        </p:nvPicPr>
        <p:blipFill rotWithShape="1">
          <a:blip r:embed="rId5">
            <a:alphaModFix/>
          </a:blip>
          <a:srcRect b="0" l="0" r="0" t="0"/>
          <a:stretch/>
        </p:blipFill>
        <p:spPr>
          <a:xfrm>
            <a:off x="5748460" y="875002"/>
            <a:ext cx="5986844" cy="3367600"/>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1" name="Shape 611"/>
        <p:cNvGrpSpPr/>
        <p:nvPr/>
      </p:nvGrpSpPr>
      <p:grpSpPr>
        <a:xfrm>
          <a:off x="0" y="0"/>
          <a:ext cx="0" cy="0"/>
          <a:chOff x="0" y="0"/>
          <a:chExt cx="0" cy="0"/>
        </a:xfrm>
      </p:grpSpPr>
      <p:sp>
        <p:nvSpPr>
          <p:cNvPr id="612" name="Google Shape;612;p56"/>
          <p:cNvSpPr txBox="1"/>
          <p:nvPr>
            <p:ph idx="1" type="subTitle"/>
          </p:nvPr>
        </p:nvSpPr>
        <p:spPr>
          <a:xfrm rot="-119636">
            <a:off x="176668" y="168791"/>
            <a:ext cx="1892728" cy="555647"/>
          </a:xfrm>
          <a:prstGeom prst="rect">
            <a:avLst/>
          </a:prstGeom>
          <a:noFill/>
          <a:ln>
            <a:noFill/>
          </a:ln>
        </p:spPr>
        <p:txBody>
          <a:bodyPr anchorCtr="0" anchor="ctr" bIns="72000" lIns="216000" spcFirstLastPara="1" rIns="216000" wrap="square" tIns="72000">
            <a:spAutoFit/>
          </a:bodyPr>
          <a:lstStyle/>
          <a:p>
            <a:pPr indent="0" lvl="0" marL="0" rtl="0" algn="ctr">
              <a:lnSpc>
                <a:spcPct val="100000"/>
              </a:lnSpc>
              <a:spcBef>
                <a:spcPts val="0"/>
              </a:spcBef>
              <a:spcAft>
                <a:spcPts val="0"/>
              </a:spcAft>
              <a:buSzPts val="2000"/>
              <a:buNone/>
            </a:pPr>
            <a:r>
              <a:rPr lang="pt-BR"/>
              <a:t>SLIDE 26</a:t>
            </a:r>
            <a:endParaRPr/>
          </a:p>
        </p:txBody>
      </p:sp>
      <p:sp>
        <p:nvSpPr>
          <p:cNvPr id="613" name="Google Shape;613;p56"/>
          <p:cNvSpPr txBox="1"/>
          <p:nvPr/>
        </p:nvSpPr>
        <p:spPr>
          <a:xfrm>
            <a:off x="1249312" y="867752"/>
            <a:ext cx="4420849" cy="1605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i="0" lang="pt-BR" sz="1600" u="none" cap="none" strike="noStrike">
                <a:solidFill>
                  <a:srgbClr val="000000"/>
                </a:solidFill>
                <a:latin typeface="Arial"/>
                <a:ea typeface="Arial"/>
                <a:cs typeface="Arial"/>
                <a:sym typeface="Arial"/>
              </a:rPr>
              <a:t>Dinâmica de condução: </a:t>
            </a:r>
            <a:r>
              <a:rPr b="0" i="0" lang="pt-BR" sz="1600" u="none" cap="none" strike="noStrike">
                <a:solidFill>
                  <a:srgbClr val="000000"/>
                </a:solidFill>
                <a:latin typeface="Arial"/>
                <a:ea typeface="Arial"/>
                <a:cs typeface="Arial"/>
                <a:sym typeface="Arial"/>
              </a:rPr>
              <a:t>Caro professor, peça que os estudantes observem a escrita da frase e tentem realizar a leitura de forma autônoma. Explique que essas frases foram retiradas do poema apresentado no slide 4, o mesmo que já foi lido e explorado em atividades anteriores.  </a:t>
            </a:r>
            <a:endParaRPr/>
          </a:p>
          <a:p>
            <a:pPr indent="0" lvl="0" marL="0" marR="0" rtl="0" algn="l">
              <a:lnSpc>
                <a:spcPct val="100000"/>
              </a:lnSpc>
              <a:spcBef>
                <a:spcPts val="1000"/>
              </a:spcBef>
              <a:spcAft>
                <a:spcPts val="0"/>
              </a:spcAft>
              <a:buClr>
                <a:srgbClr val="000000"/>
              </a:buClr>
              <a:buSzPts val="1600"/>
              <a:buFont typeface="Arial"/>
              <a:buNone/>
            </a:pPr>
            <a:r>
              <a:rPr b="0" i="0" lang="pt-BR" sz="1600" u="none" cap="none" strike="noStrike">
                <a:solidFill>
                  <a:srgbClr val="000000"/>
                </a:solidFill>
                <a:latin typeface="Arial"/>
                <a:ea typeface="Arial"/>
                <a:cs typeface="Arial"/>
                <a:sym typeface="Arial"/>
              </a:rPr>
              <a:t> </a:t>
            </a:r>
            <a:endParaRPr b="0" i="0" sz="1600" u="none" cap="none" strike="noStrike">
              <a:solidFill>
                <a:schemeClr val="dk1"/>
              </a:solidFill>
              <a:latin typeface="Arial"/>
              <a:ea typeface="Arial"/>
              <a:cs typeface="Arial"/>
              <a:sym typeface="Arial"/>
            </a:endParaRPr>
          </a:p>
        </p:txBody>
      </p:sp>
      <p:grpSp>
        <p:nvGrpSpPr>
          <p:cNvPr id="614" name="Google Shape;614;p56"/>
          <p:cNvGrpSpPr/>
          <p:nvPr/>
        </p:nvGrpSpPr>
        <p:grpSpPr>
          <a:xfrm>
            <a:off x="507941" y="867752"/>
            <a:ext cx="692308" cy="720000"/>
            <a:chOff x="512793" y="2412643"/>
            <a:chExt cx="692308" cy="720000"/>
          </a:xfrm>
        </p:grpSpPr>
        <p:pic>
          <p:nvPicPr>
            <p:cNvPr id="615" name="Google Shape;615;p56"/>
            <p:cNvPicPr preferRelativeResize="0"/>
            <p:nvPr/>
          </p:nvPicPr>
          <p:blipFill rotWithShape="1">
            <a:blip r:embed="rId3">
              <a:alphaModFix/>
            </a:blip>
            <a:srcRect b="0" l="0" r="0" t="0"/>
            <a:stretch/>
          </p:blipFill>
          <p:spPr>
            <a:xfrm>
              <a:off x="512793" y="2412643"/>
              <a:ext cx="692308" cy="720000"/>
            </a:xfrm>
            <a:prstGeom prst="rect">
              <a:avLst/>
            </a:prstGeom>
            <a:noFill/>
            <a:ln>
              <a:noFill/>
            </a:ln>
          </p:spPr>
        </p:pic>
        <p:pic>
          <p:nvPicPr>
            <p:cNvPr id="616" name="Google Shape;616;p56"/>
            <p:cNvPicPr preferRelativeResize="0"/>
            <p:nvPr/>
          </p:nvPicPr>
          <p:blipFill rotWithShape="1">
            <a:blip r:embed="rId4">
              <a:alphaModFix/>
            </a:blip>
            <a:srcRect b="0" l="0" r="0" t="0"/>
            <a:stretch/>
          </p:blipFill>
          <p:spPr>
            <a:xfrm>
              <a:off x="657354" y="2525341"/>
              <a:ext cx="452249" cy="452249"/>
            </a:xfrm>
            <a:prstGeom prst="rect">
              <a:avLst/>
            </a:prstGeom>
            <a:noFill/>
            <a:ln>
              <a:noFill/>
            </a:ln>
          </p:spPr>
        </p:pic>
      </p:grpSp>
      <p:pic>
        <p:nvPicPr>
          <p:cNvPr id="617" name="Google Shape;617;p56"/>
          <p:cNvPicPr preferRelativeResize="0"/>
          <p:nvPr/>
        </p:nvPicPr>
        <p:blipFill rotWithShape="1">
          <a:blip r:embed="rId5">
            <a:alphaModFix/>
          </a:blip>
          <a:srcRect b="0" l="0" r="0" t="0"/>
          <a:stretch/>
        </p:blipFill>
        <p:spPr>
          <a:xfrm>
            <a:off x="5741901" y="913081"/>
            <a:ext cx="5942158" cy="3317956"/>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1" name="Shape 621"/>
        <p:cNvGrpSpPr/>
        <p:nvPr/>
      </p:nvGrpSpPr>
      <p:grpSpPr>
        <a:xfrm>
          <a:off x="0" y="0"/>
          <a:ext cx="0" cy="0"/>
          <a:chOff x="0" y="0"/>
          <a:chExt cx="0" cy="0"/>
        </a:xfrm>
      </p:grpSpPr>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22"/>
          <p:cNvSpPr txBox="1"/>
          <p:nvPr>
            <p:ph type="title"/>
          </p:nvPr>
        </p:nvSpPr>
        <p:spPr>
          <a:xfrm>
            <a:off x="608606" y="898167"/>
            <a:ext cx="11106000" cy="656700"/>
          </a:xfrm>
          <a:prstGeom prst="rect">
            <a:avLst/>
          </a:prstGeom>
          <a:noFill/>
          <a:ln>
            <a:noFill/>
          </a:ln>
        </p:spPr>
        <p:txBody>
          <a:bodyPr anchorCtr="0" anchor="t" bIns="121900" lIns="121900" spcFirstLastPara="1" rIns="121900" wrap="square" tIns="121900">
            <a:spAutoFit/>
          </a:bodyPr>
          <a:lstStyle/>
          <a:p>
            <a:pPr indent="0" lvl="0" marL="135467" rtl="0" algn="l">
              <a:lnSpc>
                <a:spcPct val="100000"/>
              </a:lnSpc>
              <a:spcBef>
                <a:spcPts val="0"/>
              </a:spcBef>
              <a:spcAft>
                <a:spcPts val="0"/>
              </a:spcAft>
              <a:buSzPts val="3467"/>
              <a:buNone/>
            </a:pPr>
            <a:r>
              <a:rPr lang="pt-BR" sz="2600">
                <a:solidFill>
                  <a:srgbClr val="7030A0"/>
                </a:solidFill>
                <a:latin typeface="Arial"/>
                <a:ea typeface="Arial"/>
                <a:cs typeface="Arial"/>
                <a:sym typeface="Arial"/>
              </a:rPr>
              <a:t>1. </a:t>
            </a:r>
            <a:r>
              <a:rPr b="0" lang="pt-BR" sz="2600">
                <a:solidFill>
                  <a:schemeClr val="dk1"/>
                </a:solidFill>
                <a:latin typeface="Arial"/>
                <a:ea typeface="Arial"/>
                <a:cs typeface="Arial"/>
                <a:sym typeface="Arial"/>
              </a:rPr>
              <a:t>LEIA O TRECHO DO POEMA.</a:t>
            </a:r>
            <a:endParaRPr b="0" sz="2600">
              <a:solidFill>
                <a:schemeClr val="dk1"/>
              </a:solidFill>
            </a:endParaRPr>
          </a:p>
        </p:txBody>
      </p:sp>
      <p:sp>
        <p:nvSpPr>
          <p:cNvPr id="159" name="Google Shape;159;p22"/>
          <p:cNvSpPr txBox="1"/>
          <p:nvPr/>
        </p:nvSpPr>
        <p:spPr>
          <a:xfrm>
            <a:off x="886265" y="1514133"/>
            <a:ext cx="7948246" cy="1046700"/>
          </a:xfrm>
          <a:prstGeom prst="rect">
            <a:avLst/>
          </a:prstGeom>
          <a:noFill/>
          <a:ln>
            <a:noFill/>
          </a:ln>
        </p:spPr>
        <p:txBody>
          <a:bodyPr anchorCtr="0" anchor="t" bIns="60925" lIns="121900" spcFirstLastPara="1" rIns="121900" wrap="square" tIns="60925">
            <a:spAutoFit/>
          </a:bodyPr>
          <a:lstStyle/>
          <a:p>
            <a:pPr indent="0" lvl="0" marL="0" marR="0" rtl="0" algn="ctr">
              <a:lnSpc>
                <a:spcPct val="100000"/>
              </a:lnSpc>
              <a:spcBef>
                <a:spcPts val="0"/>
              </a:spcBef>
              <a:spcAft>
                <a:spcPts val="0"/>
              </a:spcAft>
              <a:buClr>
                <a:srgbClr val="000000"/>
              </a:buClr>
              <a:buSzPts val="2600"/>
              <a:buFont typeface="Arial"/>
              <a:buNone/>
            </a:pPr>
            <a:r>
              <a:rPr b="1" i="0" lang="pt-BR" sz="2600" u="none" cap="none" strike="noStrike">
                <a:solidFill>
                  <a:schemeClr val="dk1"/>
                </a:solidFill>
                <a:latin typeface="Arial"/>
                <a:ea typeface="Arial"/>
                <a:cs typeface="Arial"/>
                <a:sym typeface="Arial"/>
              </a:rPr>
              <a:t>SEU LOBO</a:t>
            </a:r>
            <a:endParaRPr b="0" i="0" sz="2600" u="none" cap="none" strike="noStrike">
              <a:solidFill>
                <a:srgbClr val="000000"/>
              </a:solidFill>
              <a:latin typeface="Arial"/>
              <a:ea typeface="Arial"/>
              <a:cs typeface="Arial"/>
              <a:sym typeface="Arial"/>
            </a:endParaRPr>
          </a:p>
          <a:p>
            <a:pPr indent="0" lvl="0" marL="0" marR="0" rtl="0" algn="ctr">
              <a:lnSpc>
                <a:spcPct val="100000"/>
              </a:lnSpc>
              <a:spcBef>
                <a:spcPts val="800"/>
              </a:spcBef>
              <a:spcAft>
                <a:spcPts val="0"/>
              </a:spcAft>
              <a:buClr>
                <a:srgbClr val="000000"/>
              </a:buClr>
              <a:buSzPts val="2600"/>
              <a:buFont typeface="Arial"/>
              <a:buNone/>
            </a:pPr>
            <a:r>
              <a:t/>
            </a:r>
            <a:endParaRPr b="1" i="0" sz="2600" u="none" cap="none" strike="noStrike">
              <a:solidFill>
                <a:schemeClr val="dk1"/>
              </a:solidFill>
              <a:latin typeface="Arial"/>
              <a:ea typeface="Arial"/>
              <a:cs typeface="Arial"/>
              <a:sym typeface="Arial"/>
            </a:endParaRPr>
          </a:p>
        </p:txBody>
      </p:sp>
      <p:sp>
        <p:nvSpPr>
          <p:cNvPr id="160" name="Google Shape;160;p22"/>
          <p:cNvSpPr txBox="1"/>
          <p:nvPr/>
        </p:nvSpPr>
        <p:spPr>
          <a:xfrm>
            <a:off x="741808" y="2392819"/>
            <a:ext cx="8705400" cy="3099000"/>
          </a:xfrm>
          <a:prstGeom prst="rect">
            <a:avLst/>
          </a:prstGeom>
          <a:noFill/>
          <a:ln>
            <a:noFill/>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Clr>
                <a:srgbClr val="000000"/>
              </a:buClr>
              <a:buSzPts val="2667"/>
              <a:buFont typeface="Arial"/>
              <a:buNone/>
            </a:pPr>
            <a:r>
              <a:rPr b="0" i="0" lang="pt-BR" sz="2600" u="none" cap="none" strike="noStrike">
                <a:solidFill>
                  <a:srgbClr val="000000"/>
                </a:solidFill>
                <a:latin typeface="Arial"/>
                <a:ea typeface="Arial"/>
                <a:cs typeface="Arial"/>
                <a:sym typeface="Arial"/>
              </a:rPr>
              <a:t>[...]</a:t>
            </a:r>
            <a:endParaRPr b="0" i="0" sz="2600" u="none" cap="none" strike="noStrike">
              <a:solidFill>
                <a:srgbClr val="000000"/>
              </a:solidFill>
              <a:latin typeface="Arial"/>
              <a:ea typeface="Arial"/>
              <a:cs typeface="Arial"/>
              <a:sym typeface="Arial"/>
            </a:endParaRPr>
          </a:p>
          <a:p>
            <a:pPr indent="0" lvl="0" marL="0" marR="0" rtl="0" algn="l">
              <a:lnSpc>
                <a:spcPct val="100000"/>
              </a:lnSpc>
              <a:spcBef>
                <a:spcPts val="800"/>
              </a:spcBef>
              <a:spcAft>
                <a:spcPts val="0"/>
              </a:spcAft>
              <a:buClr>
                <a:srgbClr val="000000"/>
              </a:buClr>
              <a:buSzPts val="2667"/>
              <a:buFont typeface="Arial"/>
              <a:buNone/>
            </a:pPr>
            <a:r>
              <a:rPr b="0" i="0" lang="pt-BR" sz="2600" u="none" cap="none" strike="noStrike">
                <a:solidFill>
                  <a:srgbClr val="000000"/>
                </a:solidFill>
                <a:latin typeface="Arial"/>
                <a:ea typeface="Arial"/>
                <a:cs typeface="Arial"/>
                <a:sym typeface="Arial"/>
              </a:rPr>
              <a:t>SEU LOBO, POR QUE ESSE NARIZ TÃO GRANDE?</a:t>
            </a:r>
            <a:endParaRPr b="0" i="0" sz="2600" u="none" cap="none" strike="noStrike">
              <a:solidFill>
                <a:srgbClr val="000000"/>
              </a:solidFill>
              <a:latin typeface="Arial"/>
              <a:ea typeface="Arial"/>
              <a:cs typeface="Arial"/>
              <a:sym typeface="Arial"/>
            </a:endParaRPr>
          </a:p>
          <a:p>
            <a:pPr indent="0" lvl="0" marL="0" marR="0" rtl="0" algn="l">
              <a:lnSpc>
                <a:spcPct val="100000"/>
              </a:lnSpc>
              <a:spcBef>
                <a:spcPts val="800"/>
              </a:spcBef>
              <a:spcAft>
                <a:spcPts val="0"/>
              </a:spcAft>
              <a:buClr>
                <a:srgbClr val="000000"/>
              </a:buClr>
              <a:buSzPts val="2667"/>
              <a:buFont typeface="Arial"/>
              <a:buNone/>
            </a:pPr>
            <a:r>
              <a:rPr b="0" i="0" lang="pt-BR" sz="2600" u="none" cap="none" strike="noStrike">
                <a:solidFill>
                  <a:srgbClr val="000000"/>
                </a:solidFill>
                <a:latin typeface="Arial"/>
                <a:ea typeface="Arial"/>
                <a:cs typeface="Arial"/>
                <a:sym typeface="Arial"/>
              </a:rPr>
              <a:t>PRA TE CHEIRAR, CHAPEUZINHO.</a:t>
            </a:r>
            <a:endParaRPr b="0" i="0" sz="2600" u="none" cap="none" strike="noStrike">
              <a:solidFill>
                <a:srgbClr val="000000"/>
              </a:solidFill>
              <a:latin typeface="Arial"/>
              <a:ea typeface="Arial"/>
              <a:cs typeface="Arial"/>
              <a:sym typeface="Arial"/>
            </a:endParaRPr>
          </a:p>
          <a:p>
            <a:pPr indent="0" lvl="0" marL="0" marR="0" rtl="0" algn="l">
              <a:lnSpc>
                <a:spcPct val="100000"/>
              </a:lnSpc>
              <a:spcBef>
                <a:spcPts val="800"/>
              </a:spcBef>
              <a:spcAft>
                <a:spcPts val="0"/>
              </a:spcAft>
              <a:buClr>
                <a:srgbClr val="000000"/>
              </a:buClr>
              <a:buSzPts val="2667"/>
              <a:buFont typeface="Arial"/>
              <a:buNone/>
            </a:pPr>
            <a:r>
              <a:t/>
            </a:r>
            <a:endParaRPr b="0" i="0" sz="2600" u="none" cap="none" strike="noStrike">
              <a:solidFill>
                <a:srgbClr val="000000"/>
              </a:solidFill>
              <a:latin typeface="Arial"/>
              <a:ea typeface="Arial"/>
              <a:cs typeface="Arial"/>
              <a:sym typeface="Arial"/>
            </a:endParaRPr>
          </a:p>
          <a:p>
            <a:pPr indent="0" lvl="0" marL="0" marR="0" rtl="0" algn="l">
              <a:lnSpc>
                <a:spcPct val="100000"/>
              </a:lnSpc>
              <a:spcBef>
                <a:spcPts val="800"/>
              </a:spcBef>
              <a:spcAft>
                <a:spcPts val="0"/>
              </a:spcAft>
              <a:buClr>
                <a:srgbClr val="000000"/>
              </a:buClr>
              <a:buSzPts val="2667"/>
              <a:buFont typeface="Arial"/>
              <a:buNone/>
            </a:pPr>
            <a:r>
              <a:rPr b="0" i="0" lang="pt-BR" sz="2600" u="none" cap="none" strike="noStrike">
                <a:solidFill>
                  <a:srgbClr val="000000"/>
                </a:solidFill>
                <a:latin typeface="Arial"/>
                <a:ea typeface="Arial"/>
                <a:cs typeface="Arial"/>
                <a:sym typeface="Arial"/>
              </a:rPr>
              <a:t>SEU LOBO, POR QUE ESSA BOCA TÃO GRANDE?</a:t>
            </a:r>
            <a:endParaRPr b="0" i="0" sz="2600" u="none" cap="none" strike="noStrike">
              <a:solidFill>
                <a:srgbClr val="000000"/>
              </a:solidFill>
              <a:latin typeface="Arial"/>
              <a:ea typeface="Arial"/>
              <a:cs typeface="Arial"/>
              <a:sym typeface="Arial"/>
            </a:endParaRPr>
          </a:p>
          <a:p>
            <a:pPr indent="0" lvl="0" marL="0" marR="0" rtl="0" algn="l">
              <a:lnSpc>
                <a:spcPct val="100000"/>
              </a:lnSpc>
              <a:spcBef>
                <a:spcPts val="800"/>
              </a:spcBef>
              <a:spcAft>
                <a:spcPts val="0"/>
              </a:spcAft>
              <a:buClr>
                <a:srgbClr val="000000"/>
              </a:buClr>
              <a:buSzPts val="2667"/>
              <a:buFont typeface="Arial"/>
              <a:buNone/>
            </a:pPr>
            <a:r>
              <a:rPr b="0" i="0" lang="pt-BR" sz="2600" u="none" cap="none" strike="noStrike">
                <a:solidFill>
                  <a:srgbClr val="000000"/>
                </a:solidFill>
                <a:latin typeface="Arial"/>
                <a:ea typeface="Arial"/>
                <a:cs typeface="Arial"/>
                <a:sym typeface="Arial"/>
              </a:rPr>
              <a:t>AH, DEIXA DE SER ENJOADA, CHAPEUZINHO!</a:t>
            </a:r>
            <a:endParaRPr b="0" i="0" sz="2600" u="none" cap="none" strike="noStrike">
              <a:solidFill>
                <a:srgbClr val="000000"/>
              </a:solidFill>
              <a:latin typeface="Arial"/>
              <a:ea typeface="Arial"/>
              <a:cs typeface="Arial"/>
              <a:sym typeface="Arial"/>
            </a:endParaRPr>
          </a:p>
        </p:txBody>
      </p:sp>
      <p:pic>
        <p:nvPicPr>
          <p:cNvPr id="161" name="Google Shape;161;p22"/>
          <p:cNvPicPr preferRelativeResize="0"/>
          <p:nvPr/>
        </p:nvPicPr>
        <p:blipFill rotWithShape="1">
          <a:blip r:embed="rId3">
            <a:alphaModFix/>
          </a:blip>
          <a:srcRect b="0" l="0" r="0" t="0"/>
          <a:stretch/>
        </p:blipFill>
        <p:spPr>
          <a:xfrm>
            <a:off x="9252689" y="2963281"/>
            <a:ext cx="2524077" cy="2528538"/>
          </a:xfrm>
          <a:prstGeom prst="rect">
            <a:avLst/>
          </a:prstGeom>
          <a:noFill/>
          <a:ln>
            <a:noFill/>
          </a:ln>
        </p:spPr>
      </p:pic>
      <p:sp>
        <p:nvSpPr>
          <p:cNvPr id="162" name="Google Shape;162;p22"/>
          <p:cNvSpPr txBox="1"/>
          <p:nvPr/>
        </p:nvSpPr>
        <p:spPr>
          <a:xfrm>
            <a:off x="1800665" y="6070084"/>
            <a:ext cx="9976101" cy="369261"/>
          </a:xfrm>
          <a:prstGeom prst="rect">
            <a:avLst/>
          </a:prstGeom>
          <a:noFill/>
          <a:ln>
            <a:noFill/>
          </a:ln>
        </p:spPr>
        <p:txBody>
          <a:bodyPr anchorCtr="0" anchor="t" bIns="60925" lIns="121900" spcFirstLastPara="1" rIns="121900" wrap="square" tIns="60925">
            <a:spAutoFit/>
          </a:bodyPr>
          <a:lstStyle/>
          <a:p>
            <a:pPr indent="0" lvl="0" marL="0" marR="0" rtl="0" algn="r">
              <a:lnSpc>
                <a:spcPct val="100000"/>
              </a:lnSpc>
              <a:spcBef>
                <a:spcPts val="0"/>
              </a:spcBef>
              <a:spcAft>
                <a:spcPts val="0"/>
              </a:spcAft>
              <a:buNone/>
            </a:pPr>
            <a:r>
              <a:rPr b="0" i="0" lang="pt-BR" sz="1600" u="none" cap="none" strike="noStrike">
                <a:solidFill>
                  <a:srgbClr val="000000"/>
                </a:solidFill>
                <a:latin typeface="Arial"/>
                <a:ea typeface="Arial"/>
                <a:cs typeface="Arial"/>
                <a:sym typeface="Arial"/>
              </a:rPr>
              <a:t>CAPPARELLI, SÉRGIO. </a:t>
            </a:r>
            <a:r>
              <a:rPr b="0" i="1" lang="pt-BR" sz="1600" u="none" cap="none" strike="noStrike">
                <a:solidFill>
                  <a:srgbClr val="000000"/>
                </a:solidFill>
                <a:latin typeface="Arial"/>
                <a:ea typeface="Arial"/>
                <a:cs typeface="Arial"/>
                <a:sym typeface="Arial"/>
              </a:rPr>
              <a:t>111 POEMAS PARA CRIANÇAS.</a:t>
            </a:r>
            <a:r>
              <a:rPr b="0" i="0" lang="pt-BR" sz="1600" u="none" cap="none" strike="noStrike">
                <a:solidFill>
                  <a:srgbClr val="000000"/>
                </a:solidFill>
                <a:latin typeface="Arial"/>
                <a:ea typeface="Arial"/>
                <a:cs typeface="Arial"/>
                <a:sym typeface="Arial"/>
              </a:rPr>
              <a:t> PORTO ALEGRE: LP&amp;M, 2003. </a:t>
            </a:r>
            <a:endParaRPr b="0" i="0" sz="1866" u="none" cap="none" strike="noStrike">
              <a:solidFill>
                <a:srgbClr val="000000"/>
              </a:solidFill>
              <a:latin typeface="Arial"/>
              <a:ea typeface="Arial"/>
              <a:cs typeface="Arial"/>
              <a:sym typeface="Arial"/>
            </a:endParaRPr>
          </a:p>
        </p:txBody>
      </p:sp>
      <p:grpSp>
        <p:nvGrpSpPr>
          <p:cNvPr id="163" name="Google Shape;163;p22"/>
          <p:cNvGrpSpPr/>
          <p:nvPr/>
        </p:nvGrpSpPr>
        <p:grpSpPr>
          <a:xfrm>
            <a:off x="9450903" y="450635"/>
            <a:ext cx="2085904" cy="447532"/>
            <a:chOff x="305605" y="2234344"/>
            <a:chExt cx="2085904" cy="447532"/>
          </a:xfrm>
        </p:grpSpPr>
        <p:sp>
          <p:nvSpPr>
            <p:cNvPr id="164" name="Google Shape;164;p22"/>
            <p:cNvSpPr/>
            <p:nvPr/>
          </p:nvSpPr>
          <p:spPr>
            <a:xfrm>
              <a:off x="428151" y="2362131"/>
              <a:ext cx="1963358" cy="302955"/>
            </a:xfrm>
            <a:prstGeom prst="roundRect">
              <a:avLst>
                <a:gd fmla="val 50000" name="adj"/>
              </a:avLst>
            </a:prstGeom>
            <a:solidFill>
              <a:srgbClr val="BD68C1"/>
            </a:solidFill>
            <a:ln cap="flat" cmpd="sng" w="19050">
              <a:solidFill>
                <a:srgbClr val="A839AD"/>
              </a:solidFill>
              <a:prstDash val="solid"/>
              <a:round/>
              <a:headEnd len="sm" w="sm" type="none"/>
              <a:tailEnd len="sm" w="sm" type="none"/>
            </a:ln>
          </p:spPr>
          <p:txBody>
            <a:bodyPr anchorCtr="0" anchor="t" bIns="0" lIns="72000" spcFirstLastPara="1" rIns="108000" wrap="square" tIns="0">
              <a:noAutofit/>
            </a:bodyPr>
            <a:lstStyle/>
            <a:p>
              <a:pPr indent="0" lvl="0" marL="0" marR="0" rtl="0" algn="r">
                <a:lnSpc>
                  <a:spcPct val="100000"/>
                </a:lnSpc>
                <a:spcBef>
                  <a:spcPts val="0"/>
                </a:spcBef>
                <a:spcAft>
                  <a:spcPts val="0"/>
                </a:spcAft>
                <a:buNone/>
              </a:pPr>
              <a:r>
                <a:rPr b="1" i="0" lang="pt-BR" sz="1400" u="none" cap="none" strike="noStrike">
                  <a:solidFill>
                    <a:schemeClr val="lt1"/>
                  </a:solidFill>
                  <a:latin typeface="Grandstander"/>
                  <a:ea typeface="Grandstander"/>
                  <a:cs typeface="Grandstander"/>
                  <a:sym typeface="Grandstander"/>
                </a:rPr>
                <a:t>LEITURA EM FASE</a:t>
              </a:r>
              <a:endParaRPr/>
            </a:p>
          </p:txBody>
        </p:sp>
        <p:pic>
          <p:nvPicPr>
            <p:cNvPr id="165" name="Google Shape;165;p22"/>
            <p:cNvPicPr preferRelativeResize="0"/>
            <p:nvPr/>
          </p:nvPicPr>
          <p:blipFill rotWithShape="1">
            <a:blip r:embed="rId4">
              <a:alphaModFix/>
            </a:blip>
            <a:srcRect b="0" l="0" r="0" t="0"/>
            <a:stretch/>
          </p:blipFill>
          <p:spPr>
            <a:xfrm>
              <a:off x="305605" y="2234344"/>
              <a:ext cx="463516" cy="447532"/>
            </a:xfrm>
            <a:prstGeom prst="rect">
              <a:avLst/>
            </a:prstGeom>
            <a:noFill/>
            <a:ln>
              <a:noFill/>
            </a:ln>
          </p:spPr>
        </p:pic>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23"/>
          <p:cNvSpPr txBox="1"/>
          <p:nvPr/>
        </p:nvSpPr>
        <p:spPr>
          <a:xfrm>
            <a:off x="584664" y="1290543"/>
            <a:ext cx="10416000" cy="944100"/>
          </a:xfrm>
          <a:prstGeom prst="rect">
            <a:avLst/>
          </a:prstGeom>
          <a:noFill/>
          <a:ln>
            <a:noFill/>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Clr>
                <a:srgbClr val="000000"/>
              </a:buClr>
              <a:buSzPts val="2600"/>
              <a:buFont typeface="Arial"/>
              <a:buNone/>
            </a:pPr>
            <a:r>
              <a:rPr b="1" i="0" lang="pt-BR" sz="2600" u="none" cap="none" strike="noStrike">
                <a:solidFill>
                  <a:srgbClr val="7030A0"/>
                </a:solidFill>
                <a:latin typeface="Arial"/>
                <a:ea typeface="Arial"/>
                <a:cs typeface="Arial"/>
                <a:sym typeface="Arial"/>
              </a:rPr>
              <a:t>2. </a:t>
            </a:r>
            <a:r>
              <a:rPr b="0" i="0" lang="pt-BR" sz="2600" u="none" cap="none" strike="noStrike">
                <a:solidFill>
                  <a:srgbClr val="231F20"/>
                </a:solidFill>
                <a:latin typeface="Arial"/>
                <a:ea typeface="Arial"/>
                <a:cs typeface="Arial"/>
                <a:sym typeface="Arial"/>
              </a:rPr>
              <a:t>COMPLETE O VERSO DO POEMA COM A PALAVRA QUE FALTA.</a:t>
            </a:r>
            <a:endParaRPr b="0" i="0" sz="2600" u="none" cap="none" strike="noStrike">
              <a:solidFill>
                <a:srgbClr val="000000"/>
              </a:solidFill>
              <a:latin typeface="Arial"/>
              <a:ea typeface="Arial"/>
              <a:cs typeface="Arial"/>
              <a:sym typeface="Arial"/>
            </a:endParaRPr>
          </a:p>
        </p:txBody>
      </p:sp>
      <p:sp>
        <p:nvSpPr>
          <p:cNvPr id="171" name="Google Shape;171;p23"/>
          <p:cNvSpPr txBox="1"/>
          <p:nvPr/>
        </p:nvSpPr>
        <p:spPr>
          <a:xfrm>
            <a:off x="584664" y="2673252"/>
            <a:ext cx="10822800" cy="923259"/>
          </a:xfrm>
          <a:prstGeom prst="rect">
            <a:avLst/>
          </a:prstGeom>
          <a:noFill/>
          <a:ln>
            <a:noFill/>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Clr>
                <a:srgbClr val="000000"/>
              </a:buClr>
              <a:buSzPts val="2600"/>
              <a:buFont typeface="Arial"/>
              <a:buNone/>
            </a:pPr>
            <a:r>
              <a:rPr b="0" i="0" lang="pt-BR" sz="2600" u="none" cap="none" strike="noStrike">
                <a:solidFill>
                  <a:srgbClr val="231F20"/>
                </a:solidFill>
                <a:latin typeface="Arial"/>
                <a:ea typeface="Arial"/>
                <a:cs typeface="Arial"/>
                <a:sym typeface="Arial"/>
              </a:rPr>
              <a:t>SEU  ___________,  POR QUE ESSE NARIZ TÃO GRANDE?</a:t>
            </a:r>
            <a:endParaRPr b="0" i="0" sz="26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600"/>
              <a:buFont typeface="Arial"/>
              <a:buNone/>
            </a:pPr>
            <a:r>
              <a:t/>
            </a:r>
            <a:endParaRPr b="0" i="0" sz="2600" u="none" cap="none" strike="noStrike">
              <a:solidFill>
                <a:srgbClr val="000000"/>
              </a:solidFill>
              <a:latin typeface="Arial"/>
              <a:ea typeface="Arial"/>
              <a:cs typeface="Arial"/>
              <a:sym typeface="Arial"/>
            </a:endParaRPr>
          </a:p>
        </p:txBody>
      </p:sp>
      <p:sp>
        <p:nvSpPr>
          <p:cNvPr id="172" name="Google Shape;172;p23"/>
          <p:cNvSpPr txBox="1"/>
          <p:nvPr/>
        </p:nvSpPr>
        <p:spPr>
          <a:xfrm>
            <a:off x="584662" y="4150821"/>
            <a:ext cx="11224800" cy="923259"/>
          </a:xfrm>
          <a:prstGeom prst="rect">
            <a:avLst/>
          </a:prstGeom>
          <a:noFill/>
          <a:ln>
            <a:noFill/>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Clr>
                <a:srgbClr val="000000"/>
              </a:buClr>
              <a:buSzPts val="2600"/>
              <a:buFont typeface="Arial"/>
              <a:buNone/>
            </a:pPr>
            <a:r>
              <a:rPr b="1" i="0" lang="pt-BR" sz="2600" u="none" cap="none" strike="noStrike">
                <a:solidFill>
                  <a:srgbClr val="7030A0"/>
                </a:solidFill>
                <a:latin typeface="Arial"/>
                <a:ea typeface="Arial"/>
                <a:cs typeface="Arial"/>
                <a:sym typeface="Arial"/>
              </a:rPr>
              <a:t>3. </a:t>
            </a:r>
            <a:r>
              <a:rPr b="0" i="0" lang="pt-BR" sz="2600" u="none" cap="none" strike="noStrike">
                <a:solidFill>
                  <a:srgbClr val="231F20"/>
                </a:solidFill>
                <a:latin typeface="Arial"/>
                <a:ea typeface="Arial"/>
                <a:cs typeface="Arial"/>
                <a:sym typeface="Arial"/>
              </a:rPr>
              <a:t>PINTE NO TRECHO DO POEMA OS NOMES DOS PERSONAGENS.</a:t>
            </a:r>
            <a:endParaRPr b="0" i="0" sz="26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600"/>
              <a:buFont typeface="Arial"/>
              <a:buNone/>
            </a:pPr>
            <a:r>
              <a:t/>
            </a:r>
            <a:endParaRPr b="0" i="0" sz="2600" u="none" cap="none" strike="noStrike">
              <a:solidFill>
                <a:srgbClr val="000000"/>
              </a:solidFill>
              <a:latin typeface="Arial"/>
              <a:ea typeface="Arial"/>
              <a:cs typeface="Arial"/>
              <a:sym typeface="Arial"/>
            </a:endParaRPr>
          </a:p>
        </p:txBody>
      </p:sp>
      <p:sp>
        <p:nvSpPr>
          <p:cNvPr id="173" name="Google Shape;173;p23"/>
          <p:cNvSpPr/>
          <p:nvPr/>
        </p:nvSpPr>
        <p:spPr>
          <a:xfrm>
            <a:off x="584662" y="2532611"/>
            <a:ext cx="9717437" cy="774915"/>
          </a:xfrm>
          <a:prstGeom prst="roundRect">
            <a:avLst>
              <a:gd fmla="val 16667" name="adj"/>
            </a:avLst>
          </a:prstGeom>
          <a:noFill/>
          <a:ln cap="flat" cmpd="sng" w="25400">
            <a:solidFill>
              <a:srgbClr val="7030A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24"/>
          <p:cNvSpPr txBox="1"/>
          <p:nvPr/>
        </p:nvSpPr>
        <p:spPr>
          <a:xfrm>
            <a:off x="598770" y="2673252"/>
            <a:ext cx="11145300" cy="820800"/>
          </a:xfrm>
          <a:prstGeom prst="rect">
            <a:avLst/>
          </a:prstGeom>
          <a:noFill/>
          <a:ln>
            <a:noFill/>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Clr>
                <a:srgbClr val="000000"/>
              </a:buClr>
              <a:buSzPts val="2666"/>
              <a:buFont typeface="Arial"/>
              <a:buNone/>
            </a:pPr>
            <a:r>
              <a:rPr b="0" i="0" lang="pt-BR" sz="2666" u="none" cap="none" strike="noStrike">
                <a:solidFill>
                  <a:srgbClr val="231F20"/>
                </a:solidFill>
                <a:latin typeface="Arial"/>
                <a:ea typeface="Arial"/>
                <a:cs typeface="Arial"/>
                <a:sym typeface="Arial"/>
              </a:rPr>
              <a:t>SEU </a:t>
            </a:r>
            <a:r>
              <a:rPr b="1" i="0" lang="pt-BR" sz="2666" u="none" cap="none" strike="noStrike">
                <a:solidFill>
                  <a:schemeClr val="dk1"/>
                </a:solidFill>
                <a:latin typeface="Arial"/>
                <a:ea typeface="Arial"/>
                <a:cs typeface="Arial"/>
                <a:sym typeface="Arial"/>
              </a:rPr>
              <a:t>LOBO</a:t>
            </a:r>
            <a:r>
              <a:rPr b="0" i="0" lang="pt-BR" sz="2666" u="none" cap="none" strike="noStrike">
                <a:solidFill>
                  <a:srgbClr val="231F20"/>
                </a:solidFill>
                <a:latin typeface="Arial"/>
                <a:ea typeface="Arial"/>
                <a:cs typeface="Arial"/>
                <a:sym typeface="Arial"/>
              </a:rPr>
              <a:t>, POR QUE ESSE NARIZ TÃO GRANDE?</a:t>
            </a:r>
            <a:endParaRPr b="0" i="0" sz="2666"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6"/>
              <a:buFont typeface="Arial"/>
              <a:buNone/>
            </a:pPr>
            <a:r>
              <a:t/>
            </a:r>
            <a:endParaRPr b="0" i="0" sz="1866" u="none" cap="none" strike="noStrike">
              <a:solidFill>
                <a:srgbClr val="000000"/>
              </a:solidFill>
              <a:latin typeface="Arial"/>
              <a:ea typeface="Arial"/>
              <a:cs typeface="Arial"/>
              <a:sym typeface="Arial"/>
            </a:endParaRPr>
          </a:p>
        </p:txBody>
      </p:sp>
      <p:sp>
        <p:nvSpPr>
          <p:cNvPr id="179" name="Google Shape;179;p24"/>
          <p:cNvSpPr txBox="1"/>
          <p:nvPr/>
        </p:nvSpPr>
        <p:spPr>
          <a:xfrm>
            <a:off x="7137694" y="507278"/>
            <a:ext cx="4445700" cy="553927"/>
          </a:xfrm>
          <a:prstGeom prst="rect">
            <a:avLst/>
          </a:prstGeom>
          <a:noFill/>
          <a:ln>
            <a:noFill/>
          </a:ln>
        </p:spPr>
        <p:txBody>
          <a:bodyPr anchorCtr="0" anchor="t" bIns="60925" lIns="121900" spcFirstLastPara="1" rIns="121900" wrap="square" tIns="60925">
            <a:spAutoFit/>
          </a:bodyPr>
          <a:lstStyle/>
          <a:p>
            <a:pPr indent="0" lvl="0" marL="0" marR="0" rtl="0" algn="r">
              <a:lnSpc>
                <a:spcPct val="100000"/>
              </a:lnSpc>
              <a:spcBef>
                <a:spcPts val="0"/>
              </a:spcBef>
              <a:spcAft>
                <a:spcPts val="0"/>
              </a:spcAft>
              <a:buClr>
                <a:srgbClr val="000000"/>
              </a:buClr>
              <a:buSzPts val="2800"/>
              <a:buFont typeface="Arial"/>
              <a:buNone/>
            </a:pPr>
            <a:r>
              <a:rPr b="1" i="0" lang="pt-BR" sz="2800" u="none" cap="none" strike="noStrike">
                <a:solidFill>
                  <a:srgbClr val="000000"/>
                </a:solidFill>
                <a:latin typeface="Arial"/>
                <a:ea typeface="Arial"/>
                <a:cs typeface="Arial"/>
                <a:sym typeface="Arial"/>
              </a:rPr>
              <a:t>CORREÇÃO</a:t>
            </a:r>
            <a:endParaRPr b="0" i="0" sz="2800" u="none" cap="none" strike="noStrike">
              <a:solidFill>
                <a:srgbClr val="000000"/>
              </a:solidFill>
              <a:latin typeface="Arial"/>
              <a:ea typeface="Arial"/>
              <a:cs typeface="Arial"/>
              <a:sym typeface="Arial"/>
            </a:endParaRPr>
          </a:p>
        </p:txBody>
      </p:sp>
      <p:sp>
        <p:nvSpPr>
          <p:cNvPr id="180" name="Google Shape;180;p24"/>
          <p:cNvSpPr txBox="1"/>
          <p:nvPr/>
        </p:nvSpPr>
        <p:spPr>
          <a:xfrm>
            <a:off x="584664" y="1290543"/>
            <a:ext cx="10416000" cy="944100"/>
          </a:xfrm>
          <a:prstGeom prst="rect">
            <a:avLst/>
          </a:prstGeom>
          <a:noFill/>
          <a:ln>
            <a:noFill/>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Clr>
                <a:srgbClr val="000000"/>
              </a:buClr>
              <a:buSzPts val="2600"/>
              <a:buFont typeface="Arial"/>
              <a:buNone/>
            </a:pPr>
            <a:r>
              <a:rPr b="1" i="0" lang="pt-BR" sz="2600" u="none" cap="none" strike="noStrike">
                <a:solidFill>
                  <a:srgbClr val="7030A0"/>
                </a:solidFill>
                <a:latin typeface="Arial"/>
                <a:ea typeface="Arial"/>
                <a:cs typeface="Arial"/>
                <a:sym typeface="Arial"/>
              </a:rPr>
              <a:t>2. </a:t>
            </a:r>
            <a:r>
              <a:rPr b="0" i="0" lang="pt-BR" sz="2600" u="none" cap="none" strike="noStrike">
                <a:solidFill>
                  <a:srgbClr val="231F20"/>
                </a:solidFill>
                <a:latin typeface="Arial"/>
                <a:ea typeface="Arial"/>
                <a:cs typeface="Arial"/>
                <a:sym typeface="Arial"/>
              </a:rPr>
              <a:t>COMPLETE O VERSO DO POEMA COM A PALAVRA QUE FALTA.</a:t>
            </a:r>
            <a:endParaRPr b="0" i="0" sz="2600" u="none" cap="none" strike="noStrike">
              <a:solidFill>
                <a:srgbClr val="000000"/>
              </a:solidFill>
              <a:latin typeface="Arial"/>
              <a:ea typeface="Arial"/>
              <a:cs typeface="Arial"/>
              <a:sym typeface="Arial"/>
            </a:endParaRPr>
          </a:p>
        </p:txBody>
      </p:sp>
      <p:sp>
        <p:nvSpPr>
          <p:cNvPr id="181" name="Google Shape;181;p24"/>
          <p:cNvSpPr txBox="1"/>
          <p:nvPr/>
        </p:nvSpPr>
        <p:spPr>
          <a:xfrm>
            <a:off x="584662" y="4150821"/>
            <a:ext cx="11224800" cy="923259"/>
          </a:xfrm>
          <a:prstGeom prst="rect">
            <a:avLst/>
          </a:prstGeom>
          <a:noFill/>
          <a:ln>
            <a:noFill/>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Clr>
                <a:srgbClr val="000000"/>
              </a:buClr>
              <a:buSzPts val="2600"/>
              <a:buFont typeface="Arial"/>
              <a:buNone/>
            </a:pPr>
            <a:r>
              <a:rPr b="1" i="0" lang="pt-BR" sz="2600" u="none" cap="none" strike="noStrike">
                <a:solidFill>
                  <a:srgbClr val="7030A0"/>
                </a:solidFill>
                <a:latin typeface="Arial"/>
                <a:ea typeface="Arial"/>
                <a:cs typeface="Arial"/>
                <a:sym typeface="Arial"/>
              </a:rPr>
              <a:t>3. </a:t>
            </a:r>
            <a:r>
              <a:rPr b="0" i="0" lang="pt-BR" sz="2600" u="none" cap="none" strike="noStrike">
                <a:solidFill>
                  <a:srgbClr val="231F20"/>
                </a:solidFill>
                <a:latin typeface="Arial"/>
                <a:ea typeface="Arial"/>
                <a:cs typeface="Arial"/>
                <a:sym typeface="Arial"/>
              </a:rPr>
              <a:t>PINTE NO TRECHO DO POEMA OS NOMES DOS PERSONAGENS.</a:t>
            </a:r>
            <a:endParaRPr b="0" i="0" sz="26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600"/>
              <a:buFont typeface="Arial"/>
              <a:buNone/>
            </a:pPr>
            <a:r>
              <a:t/>
            </a:r>
            <a:endParaRPr b="0" i="0" sz="2600" u="none" cap="none" strike="noStrike">
              <a:solidFill>
                <a:srgbClr val="000000"/>
              </a:solidFill>
              <a:latin typeface="Arial"/>
              <a:ea typeface="Arial"/>
              <a:cs typeface="Arial"/>
              <a:sym typeface="Arial"/>
            </a:endParaRPr>
          </a:p>
        </p:txBody>
      </p:sp>
      <p:grpSp>
        <p:nvGrpSpPr>
          <p:cNvPr id="182" name="Google Shape;182;p24"/>
          <p:cNvGrpSpPr/>
          <p:nvPr/>
        </p:nvGrpSpPr>
        <p:grpSpPr>
          <a:xfrm>
            <a:off x="10195560" y="6400848"/>
            <a:ext cx="1879398" cy="472392"/>
            <a:chOff x="10195560" y="6400848"/>
            <a:chExt cx="1879398" cy="472392"/>
          </a:xfrm>
        </p:grpSpPr>
        <p:pic>
          <p:nvPicPr>
            <p:cNvPr id="183" name="Google Shape;183;p24"/>
            <p:cNvPicPr preferRelativeResize="0"/>
            <p:nvPr/>
          </p:nvPicPr>
          <p:blipFill rotWithShape="1">
            <a:blip r:embed="rId3">
              <a:alphaModFix/>
            </a:blip>
            <a:srcRect b="0" l="0" r="0" t="0"/>
            <a:stretch/>
          </p:blipFill>
          <p:spPr>
            <a:xfrm>
              <a:off x="10195560" y="6400848"/>
              <a:ext cx="1879398" cy="457151"/>
            </a:xfrm>
            <a:prstGeom prst="rect">
              <a:avLst/>
            </a:prstGeom>
            <a:noFill/>
            <a:ln>
              <a:noFill/>
            </a:ln>
          </p:spPr>
        </p:pic>
        <p:sp>
          <p:nvSpPr>
            <p:cNvPr id="184" name="Google Shape;184;p24"/>
            <p:cNvSpPr txBox="1"/>
            <p:nvPr/>
          </p:nvSpPr>
          <p:spPr>
            <a:xfrm>
              <a:off x="10347960" y="6493584"/>
              <a:ext cx="1275080" cy="37965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pt-BR" sz="1800" u="none" cap="none" strike="noStrike">
                  <a:solidFill>
                    <a:schemeClr val="lt1"/>
                  </a:solidFill>
                  <a:latin typeface="Grandstander"/>
                  <a:ea typeface="Grandstander"/>
                  <a:cs typeface="Grandstander"/>
                  <a:sym typeface="Grandstander"/>
                </a:rPr>
                <a:t>CONTINUA</a:t>
              </a:r>
              <a:endParaRPr/>
            </a:p>
          </p:txBody>
        </p:sp>
      </p:grpSp>
      <p:sp>
        <p:nvSpPr>
          <p:cNvPr id="185" name="Google Shape;185;p24"/>
          <p:cNvSpPr/>
          <p:nvPr/>
        </p:nvSpPr>
        <p:spPr>
          <a:xfrm>
            <a:off x="584662" y="2532611"/>
            <a:ext cx="9717437" cy="774915"/>
          </a:xfrm>
          <a:prstGeom prst="roundRect">
            <a:avLst>
              <a:gd fmla="val 16667" name="adj"/>
            </a:avLst>
          </a:prstGeom>
          <a:noFill/>
          <a:ln cap="flat" cmpd="sng" w="25400">
            <a:solidFill>
              <a:srgbClr val="7030A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25"/>
          <p:cNvSpPr txBox="1"/>
          <p:nvPr/>
        </p:nvSpPr>
        <p:spPr>
          <a:xfrm>
            <a:off x="1131994" y="2207941"/>
            <a:ext cx="9810105" cy="2586000"/>
          </a:xfrm>
          <a:prstGeom prst="rect">
            <a:avLst/>
          </a:prstGeom>
          <a:noFill/>
          <a:ln>
            <a:noFill/>
          </a:ln>
        </p:spPr>
        <p:txBody>
          <a:bodyPr anchorCtr="0" anchor="t" bIns="60925" lIns="121900" spcFirstLastPara="1" rIns="121900" wrap="square" tIns="60925">
            <a:spAutoFit/>
          </a:bodyPr>
          <a:lstStyle/>
          <a:p>
            <a:pPr indent="0" lvl="0" marL="0" marR="0" rtl="0" algn="ctr">
              <a:lnSpc>
                <a:spcPct val="100000"/>
              </a:lnSpc>
              <a:spcBef>
                <a:spcPts val="0"/>
              </a:spcBef>
              <a:spcAft>
                <a:spcPts val="0"/>
              </a:spcAft>
              <a:buClr>
                <a:srgbClr val="000000"/>
              </a:buClr>
              <a:buSzPts val="2600"/>
              <a:buFont typeface="Arial"/>
              <a:buNone/>
            </a:pPr>
            <a:r>
              <a:rPr b="0" i="0" lang="pt-BR" sz="2600" u="none" cap="none" strike="noStrike">
                <a:solidFill>
                  <a:srgbClr val="000000"/>
                </a:solidFill>
                <a:latin typeface="Arial"/>
                <a:ea typeface="Arial"/>
                <a:cs typeface="Arial"/>
                <a:sym typeface="Arial"/>
              </a:rPr>
              <a:t>[...]</a:t>
            </a:r>
            <a:endParaRPr b="0" i="0" sz="2600" u="none" cap="none" strike="noStrike">
              <a:solidFill>
                <a:srgbClr val="000000"/>
              </a:solidFill>
              <a:latin typeface="Arial"/>
              <a:ea typeface="Arial"/>
              <a:cs typeface="Arial"/>
              <a:sym typeface="Arial"/>
            </a:endParaRPr>
          </a:p>
          <a:p>
            <a:pPr indent="0" lvl="0" marL="0" marR="0" rtl="0" algn="ctr">
              <a:lnSpc>
                <a:spcPct val="100000"/>
              </a:lnSpc>
              <a:spcBef>
                <a:spcPts val="800"/>
              </a:spcBef>
              <a:spcAft>
                <a:spcPts val="0"/>
              </a:spcAft>
              <a:buClr>
                <a:srgbClr val="000000"/>
              </a:buClr>
              <a:buSzPts val="2600"/>
              <a:buFont typeface="Arial"/>
              <a:buNone/>
            </a:pPr>
            <a:r>
              <a:rPr b="0" i="0" lang="pt-BR" sz="2600" u="none" cap="none" strike="noStrike">
                <a:solidFill>
                  <a:srgbClr val="000000"/>
                </a:solidFill>
                <a:latin typeface="Arial"/>
                <a:ea typeface="Arial"/>
                <a:cs typeface="Arial"/>
                <a:sym typeface="Arial"/>
              </a:rPr>
              <a:t>SEU </a:t>
            </a:r>
            <a:r>
              <a:rPr b="0" i="0" lang="pt-BR" sz="2600" u="none" cap="none" strike="noStrike">
                <a:solidFill>
                  <a:srgbClr val="000000"/>
                </a:solidFill>
                <a:highlight>
                  <a:srgbClr val="FFFF00"/>
                </a:highlight>
                <a:latin typeface="Arial"/>
                <a:ea typeface="Arial"/>
                <a:cs typeface="Arial"/>
                <a:sym typeface="Arial"/>
              </a:rPr>
              <a:t>LOBO</a:t>
            </a:r>
            <a:r>
              <a:rPr b="0" i="0" lang="pt-BR" sz="2600" u="none" cap="none" strike="noStrike">
                <a:solidFill>
                  <a:srgbClr val="000000"/>
                </a:solidFill>
                <a:latin typeface="Arial"/>
                <a:ea typeface="Arial"/>
                <a:cs typeface="Arial"/>
                <a:sym typeface="Arial"/>
              </a:rPr>
              <a:t>, POR QUE ESSE NARIZ TÃO GRANDE?</a:t>
            </a:r>
            <a:endParaRPr b="0" i="0" sz="2600" u="none" cap="none" strike="noStrike">
              <a:solidFill>
                <a:srgbClr val="000000"/>
              </a:solidFill>
              <a:latin typeface="Arial"/>
              <a:ea typeface="Arial"/>
              <a:cs typeface="Arial"/>
              <a:sym typeface="Arial"/>
            </a:endParaRPr>
          </a:p>
          <a:p>
            <a:pPr indent="0" lvl="0" marL="0" marR="0" rtl="0" algn="ctr">
              <a:lnSpc>
                <a:spcPct val="100000"/>
              </a:lnSpc>
              <a:spcBef>
                <a:spcPts val="800"/>
              </a:spcBef>
              <a:spcAft>
                <a:spcPts val="0"/>
              </a:spcAft>
              <a:buClr>
                <a:srgbClr val="000000"/>
              </a:buClr>
              <a:buSzPts val="2600"/>
              <a:buFont typeface="Arial"/>
              <a:buNone/>
            </a:pPr>
            <a:r>
              <a:rPr b="0" i="0" lang="pt-BR" sz="2600" u="none" cap="none" strike="noStrike">
                <a:solidFill>
                  <a:srgbClr val="000000"/>
                </a:solidFill>
                <a:latin typeface="Arial"/>
                <a:ea typeface="Arial"/>
                <a:cs typeface="Arial"/>
                <a:sym typeface="Arial"/>
              </a:rPr>
              <a:t> PRA TE CHEIRAR, </a:t>
            </a:r>
            <a:r>
              <a:rPr b="0" i="0" lang="pt-BR" sz="2600" u="none" cap="none" strike="noStrike">
                <a:solidFill>
                  <a:srgbClr val="000000"/>
                </a:solidFill>
                <a:highlight>
                  <a:srgbClr val="FFFF00"/>
                </a:highlight>
                <a:latin typeface="Arial"/>
                <a:ea typeface="Arial"/>
                <a:cs typeface="Arial"/>
                <a:sym typeface="Arial"/>
              </a:rPr>
              <a:t>CHAPEUZINHO</a:t>
            </a:r>
            <a:r>
              <a:rPr b="0" i="0" lang="pt-BR" sz="2600" u="none" cap="none" strike="noStrike">
                <a:solidFill>
                  <a:srgbClr val="000000"/>
                </a:solidFill>
                <a:latin typeface="Arial"/>
                <a:ea typeface="Arial"/>
                <a:cs typeface="Arial"/>
                <a:sym typeface="Arial"/>
              </a:rPr>
              <a:t>. </a:t>
            </a:r>
            <a:endParaRPr b="0" i="0" sz="2600" u="none" cap="none" strike="noStrike">
              <a:solidFill>
                <a:srgbClr val="000000"/>
              </a:solidFill>
              <a:latin typeface="Arial"/>
              <a:ea typeface="Arial"/>
              <a:cs typeface="Arial"/>
              <a:sym typeface="Arial"/>
            </a:endParaRPr>
          </a:p>
          <a:p>
            <a:pPr indent="0" lvl="0" marL="0" marR="0" rtl="0" algn="ctr">
              <a:lnSpc>
                <a:spcPct val="100000"/>
              </a:lnSpc>
              <a:spcBef>
                <a:spcPts val="800"/>
              </a:spcBef>
              <a:spcAft>
                <a:spcPts val="0"/>
              </a:spcAft>
              <a:buClr>
                <a:srgbClr val="000000"/>
              </a:buClr>
              <a:buSzPts val="2600"/>
              <a:buFont typeface="Arial"/>
              <a:buNone/>
            </a:pPr>
            <a:r>
              <a:rPr b="0" i="0" lang="pt-BR" sz="2600" u="none" cap="none" strike="noStrike">
                <a:solidFill>
                  <a:srgbClr val="000000"/>
                </a:solidFill>
                <a:latin typeface="Arial"/>
                <a:ea typeface="Arial"/>
                <a:cs typeface="Arial"/>
                <a:sym typeface="Arial"/>
              </a:rPr>
              <a:t>SEU </a:t>
            </a:r>
            <a:r>
              <a:rPr b="0" i="0" lang="pt-BR" sz="2600" u="none" cap="none" strike="noStrike">
                <a:solidFill>
                  <a:srgbClr val="000000"/>
                </a:solidFill>
                <a:highlight>
                  <a:srgbClr val="FFFF00"/>
                </a:highlight>
                <a:latin typeface="Arial"/>
                <a:ea typeface="Arial"/>
                <a:cs typeface="Arial"/>
                <a:sym typeface="Arial"/>
              </a:rPr>
              <a:t>LOBO,</a:t>
            </a:r>
            <a:r>
              <a:rPr b="0" i="0" lang="pt-BR" sz="2600" u="none" cap="none" strike="noStrike">
                <a:solidFill>
                  <a:srgbClr val="000000"/>
                </a:solidFill>
                <a:latin typeface="Arial"/>
                <a:ea typeface="Arial"/>
                <a:cs typeface="Arial"/>
                <a:sym typeface="Arial"/>
              </a:rPr>
              <a:t> POR QUE ESSA BOCA TÃO GRANDE?</a:t>
            </a:r>
            <a:endParaRPr b="0" i="0" sz="2600" u="none" cap="none" strike="noStrike">
              <a:solidFill>
                <a:srgbClr val="000000"/>
              </a:solidFill>
              <a:latin typeface="Arial"/>
              <a:ea typeface="Arial"/>
              <a:cs typeface="Arial"/>
              <a:sym typeface="Arial"/>
            </a:endParaRPr>
          </a:p>
          <a:p>
            <a:pPr indent="0" lvl="0" marL="0" marR="0" rtl="0" algn="ctr">
              <a:lnSpc>
                <a:spcPct val="100000"/>
              </a:lnSpc>
              <a:spcBef>
                <a:spcPts val="800"/>
              </a:spcBef>
              <a:spcAft>
                <a:spcPts val="0"/>
              </a:spcAft>
              <a:buClr>
                <a:srgbClr val="000000"/>
              </a:buClr>
              <a:buSzPts val="2600"/>
              <a:buFont typeface="Arial"/>
              <a:buNone/>
            </a:pPr>
            <a:r>
              <a:rPr b="0" i="0" lang="pt-BR" sz="2600" u="none" cap="none" strike="noStrike">
                <a:solidFill>
                  <a:srgbClr val="000000"/>
                </a:solidFill>
                <a:latin typeface="Arial"/>
                <a:ea typeface="Arial"/>
                <a:cs typeface="Arial"/>
                <a:sym typeface="Arial"/>
              </a:rPr>
              <a:t> AH, DEIXA DE SER ENJOADA, </a:t>
            </a:r>
            <a:r>
              <a:rPr b="0" i="0" lang="pt-BR" sz="2600" u="none" cap="none" strike="noStrike">
                <a:solidFill>
                  <a:srgbClr val="000000"/>
                </a:solidFill>
                <a:highlight>
                  <a:srgbClr val="FFFF00"/>
                </a:highlight>
                <a:latin typeface="Arial"/>
                <a:ea typeface="Arial"/>
                <a:cs typeface="Arial"/>
                <a:sym typeface="Arial"/>
              </a:rPr>
              <a:t>CHAPEUZINHO!</a:t>
            </a:r>
            <a:endParaRPr b="0" i="0" sz="2600" u="none" cap="none" strike="noStrike">
              <a:solidFill>
                <a:srgbClr val="000000"/>
              </a:solidFill>
              <a:latin typeface="Arial"/>
              <a:ea typeface="Arial"/>
              <a:cs typeface="Arial"/>
              <a:sym typeface="Arial"/>
            </a:endParaRPr>
          </a:p>
        </p:txBody>
      </p:sp>
      <p:sp>
        <p:nvSpPr>
          <p:cNvPr id="191" name="Google Shape;191;p25"/>
          <p:cNvSpPr txBox="1"/>
          <p:nvPr/>
        </p:nvSpPr>
        <p:spPr>
          <a:xfrm>
            <a:off x="2743200" y="6070600"/>
            <a:ext cx="9335069" cy="369261"/>
          </a:xfrm>
          <a:prstGeom prst="rect">
            <a:avLst/>
          </a:prstGeom>
          <a:noFill/>
          <a:ln>
            <a:noFill/>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None/>
            </a:pPr>
            <a:r>
              <a:rPr b="0" i="0" lang="pt-BR" sz="1600" u="none" cap="none" strike="noStrike">
                <a:solidFill>
                  <a:srgbClr val="000000"/>
                </a:solidFill>
                <a:latin typeface="Arial"/>
                <a:ea typeface="Arial"/>
                <a:cs typeface="Arial"/>
                <a:sym typeface="Arial"/>
              </a:rPr>
              <a:t>CAPPARELLI, SÉRGIO. </a:t>
            </a:r>
            <a:r>
              <a:rPr b="0" i="1" lang="pt-BR" sz="1600" u="none" cap="none" strike="noStrike">
                <a:solidFill>
                  <a:srgbClr val="000000"/>
                </a:solidFill>
                <a:latin typeface="Arial"/>
                <a:ea typeface="Arial"/>
                <a:cs typeface="Arial"/>
                <a:sym typeface="Arial"/>
              </a:rPr>
              <a:t>111 POEMAS PARA CRIANÇAS.</a:t>
            </a:r>
            <a:r>
              <a:rPr b="0" i="0" lang="pt-BR" sz="1600" u="none" cap="none" strike="noStrike">
                <a:solidFill>
                  <a:srgbClr val="000000"/>
                </a:solidFill>
                <a:latin typeface="Arial"/>
                <a:ea typeface="Arial"/>
                <a:cs typeface="Arial"/>
                <a:sym typeface="Arial"/>
              </a:rPr>
              <a:t> PORTO ALEGRE: LP&amp;M, 2003. </a:t>
            </a:r>
            <a:endParaRPr b="0" i="0" sz="1866" u="none" cap="none" strike="noStrike">
              <a:solidFill>
                <a:srgbClr val="000000"/>
              </a:solidFill>
              <a:latin typeface="Arial"/>
              <a:ea typeface="Arial"/>
              <a:cs typeface="Arial"/>
              <a:sym typeface="Arial"/>
            </a:endParaRPr>
          </a:p>
        </p:txBody>
      </p:sp>
      <p:sp>
        <p:nvSpPr>
          <p:cNvPr id="192" name="Google Shape;192;p25"/>
          <p:cNvSpPr txBox="1"/>
          <p:nvPr/>
        </p:nvSpPr>
        <p:spPr>
          <a:xfrm>
            <a:off x="1131994" y="1443567"/>
            <a:ext cx="9618300" cy="1046700"/>
          </a:xfrm>
          <a:prstGeom prst="rect">
            <a:avLst/>
          </a:prstGeom>
          <a:noFill/>
          <a:ln>
            <a:noFill/>
          </a:ln>
        </p:spPr>
        <p:txBody>
          <a:bodyPr anchorCtr="0" anchor="t" bIns="60925" lIns="121900" spcFirstLastPara="1" rIns="121900" wrap="square" tIns="60925">
            <a:spAutoFit/>
          </a:bodyPr>
          <a:lstStyle/>
          <a:p>
            <a:pPr indent="0" lvl="0" marL="0" marR="0" rtl="0" algn="ctr">
              <a:lnSpc>
                <a:spcPct val="100000"/>
              </a:lnSpc>
              <a:spcBef>
                <a:spcPts val="0"/>
              </a:spcBef>
              <a:spcAft>
                <a:spcPts val="0"/>
              </a:spcAft>
              <a:buClr>
                <a:srgbClr val="000000"/>
              </a:buClr>
              <a:buSzPts val="2600"/>
              <a:buFont typeface="Arial"/>
              <a:buNone/>
            </a:pPr>
            <a:r>
              <a:rPr b="1" i="0" lang="pt-BR" sz="2600" u="none" cap="none" strike="noStrike">
                <a:solidFill>
                  <a:schemeClr val="dk1"/>
                </a:solidFill>
                <a:latin typeface="Arial"/>
                <a:ea typeface="Arial"/>
                <a:cs typeface="Arial"/>
                <a:sym typeface="Arial"/>
              </a:rPr>
              <a:t>SEU LOBO</a:t>
            </a:r>
            <a:endParaRPr b="0" i="0" sz="2600" u="none" cap="none" strike="noStrike">
              <a:solidFill>
                <a:srgbClr val="000000"/>
              </a:solidFill>
              <a:latin typeface="Arial"/>
              <a:ea typeface="Arial"/>
              <a:cs typeface="Arial"/>
              <a:sym typeface="Arial"/>
            </a:endParaRPr>
          </a:p>
          <a:p>
            <a:pPr indent="0" lvl="0" marL="0" marR="0" rtl="0" algn="ctr">
              <a:lnSpc>
                <a:spcPct val="100000"/>
              </a:lnSpc>
              <a:spcBef>
                <a:spcPts val="800"/>
              </a:spcBef>
              <a:spcAft>
                <a:spcPts val="0"/>
              </a:spcAft>
              <a:buClr>
                <a:srgbClr val="000000"/>
              </a:buClr>
              <a:buSzPts val="2600"/>
              <a:buFont typeface="Arial"/>
              <a:buNone/>
            </a:pPr>
            <a:r>
              <a:t/>
            </a:r>
            <a:endParaRPr b="1" i="0" sz="2600" u="none" cap="none" strike="noStrike">
              <a:solidFill>
                <a:schemeClr val="dk1"/>
              </a:solidFill>
              <a:latin typeface="Arial"/>
              <a:ea typeface="Arial"/>
              <a:cs typeface="Arial"/>
              <a:sym typeface="Arial"/>
            </a:endParaRPr>
          </a:p>
        </p:txBody>
      </p:sp>
      <p:sp>
        <p:nvSpPr>
          <p:cNvPr id="193" name="Google Shape;193;p25"/>
          <p:cNvSpPr txBox="1"/>
          <p:nvPr/>
        </p:nvSpPr>
        <p:spPr>
          <a:xfrm>
            <a:off x="7137694" y="507278"/>
            <a:ext cx="4445700" cy="553927"/>
          </a:xfrm>
          <a:prstGeom prst="rect">
            <a:avLst/>
          </a:prstGeom>
          <a:noFill/>
          <a:ln>
            <a:noFill/>
          </a:ln>
        </p:spPr>
        <p:txBody>
          <a:bodyPr anchorCtr="0" anchor="t" bIns="60925" lIns="121900" spcFirstLastPara="1" rIns="121900" wrap="square" tIns="60925">
            <a:spAutoFit/>
          </a:bodyPr>
          <a:lstStyle/>
          <a:p>
            <a:pPr indent="0" lvl="0" marL="0" marR="0" rtl="0" algn="r">
              <a:lnSpc>
                <a:spcPct val="100000"/>
              </a:lnSpc>
              <a:spcBef>
                <a:spcPts val="0"/>
              </a:spcBef>
              <a:spcAft>
                <a:spcPts val="0"/>
              </a:spcAft>
              <a:buClr>
                <a:srgbClr val="000000"/>
              </a:buClr>
              <a:buSzPts val="2800"/>
              <a:buFont typeface="Arial"/>
              <a:buNone/>
            </a:pPr>
            <a:r>
              <a:rPr b="1" i="0" lang="pt-BR" sz="2800" u="none" cap="none" strike="noStrike">
                <a:solidFill>
                  <a:srgbClr val="000000"/>
                </a:solidFill>
                <a:latin typeface="Arial"/>
                <a:ea typeface="Arial"/>
                <a:cs typeface="Arial"/>
                <a:sym typeface="Arial"/>
              </a:rPr>
              <a:t>CORREÇÃO</a:t>
            </a:r>
            <a:endParaRPr b="0" i="0" sz="2800" u="none" cap="none" strike="noStrik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p26"/>
          <p:cNvSpPr txBox="1"/>
          <p:nvPr>
            <p:ph type="title"/>
          </p:nvPr>
        </p:nvSpPr>
        <p:spPr>
          <a:xfrm>
            <a:off x="608600" y="898167"/>
            <a:ext cx="11105880" cy="661689"/>
          </a:xfrm>
          <a:prstGeom prst="rect">
            <a:avLst/>
          </a:prstGeom>
          <a:noFill/>
          <a:ln>
            <a:noFill/>
          </a:ln>
        </p:spPr>
        <p:txBody>
          <a:bodyPr anchorCtr="0" anchor="t" bIns="121900" lIns="121900" spcFirstLastPara="1" rIns="121900" wrap="square" tIns="121900">
            <a:spAutoFit/>
          </a:bodyPr>
          <a:lstStyle/>
          <a:p>
            <a:pPr indent="0" lvl="0" marL="0" marR="0" rtl="0" algn="l">
              <a:lnSpc>
                <a:spcPct val="100000"/>
              </a:lnSpc>
              <a:spcBef>
                <a:spcPts val="0"/>
              </a:spcBef>
              <a:spcAft>
                <a:spcPts val="0"/>
              </a:spcAft>
              <a:buClr>
                <a:schemeClr val="dk1"/>
              </a:buClr>
              <a:buSzPts val="3467"/>
              <a:buFont typeface="Lato"/>
              <a:buNone/>
            </a:pPr>
            <a:br>
              <a:rPr lang="pt-BR" sz="2666"/>
            </a:br>
            <a:endParaRPr sz="2666"/>
          </a:p>
        </p:txBody>
      </p:sp>
      <p:graphicFrame>
        <p:nvGraphicFramePr>
          <p:cNvPr id="199" name="Google Shape;199;p26"/>
          <p:cNvGraphicFramePr/>
          <p:nvPr/>
        </p:nvGraphicFramePr>
        <p:xfrm>
          <a:off x="831651" y="2633703"/>
          <a:ext cx="3000000" cy="3000000"/>
        </p:xfrm>
        <a:graphic>
          <a:graphicData uri="http://schemas.openxmlformats.org/drawingml/2006/table">
            <a:tbl>
              <a:tblPr bandRow="1" firstRow="1">
                <a:noFill/>
                <a:tableStyleId>{16E2512C-1266-4AFB-B68F-1219B0FFB034}</a:tableStyleId>
              </a:tblPr>
              <a:tblGrid>
                <a:gridCol w="2565225"/>
                <a:gridCol w="2565225"/>
                <a:gridCol w="2565225"/>
                <a:gridCol w="2565225"/>
              </a:tblGrid>
              <a:tr h="494475">
                <a:tc>
                  <a:txBody>
                    <a:bodyPr/>
                    <a:lstStyle/>
                    <a:p>
                      <a:pPr indent="0" lvl="0" marL="447887" marR="431800" rtl="0" algn="ctr">
                        <a:lnSpc>
                          <a:spcPct val="107000"/>
                        </a:lnSpc>
                        <a:spcBef>
                          <a:spcPts val="0"/>
                        </a:spcBef>
                        <a:spcAft>
                          <a:spcPts val="0"/>
                        </a:spcAft>
                        <a:buClr>
                          <a:srgbClr val="000000"/>
                        </a:buClr>
                        <a:buSzPts val="2600"/>
                        <a:buFont typeface="Arial"/>
                        <a:buNone/>
                      </a:pPr>
                      <a:r>
                        <a:rPr b="1" lang="pt-BR" sz="2600" u="none" cap="none" strike="noStrike">
                          <a:solidFill>
                            <a:srgbClr val="231F20"/>
                          </a:solidFill>
                          <a:latin typeface="Arial"/>
                          <a:ea typeface="Arial"/>
                          <a:cs typeface="Arial"/>
                          <a:sym typeface="Arial"/>
                        </a:rPr>
                        <a:t>OLHOS</a:t>
                      </a:r>
                      <a:endParaRPr b="1" sz="2600" u="none" cap="none" strike="noStrike">
                        <a:latin typeface="Arial"/>
                        <a:ea typeface="Arial"/>
                        <a:cs typeface="Arial"/>
                        <a:sym typeface="Arial"/>
                      </a:endParaRPr>
                    </a:p>
                  </a:txBody>
                  <a:tcPr marT="0" marB="0" marR="0" marL="0" anchor="ctr">
                    <a:lnL cap="flat" cmpd="sng" w="12700">
                      <a:solidFill>
                        <a:srgbClr val="7030A0"/>
                      </a:solidFill>
                      <a:prstDash val="solid"/>
                      <a:round/>
                      <a:headEnd len="sm" w="sm" type="none"/>
                      <a:tailEnd len="sm" w="sm" type="none"/>
                    </a:lnL>
                    <a:lnR cap="flat" cmpd="sng" w="12700">
                      <a:solidFill>
                        <a:srgbClr val="7030A0"/>
                      </a:solidFill>
                      <a:prstDash val="solid"/>
                      <a:round/>
                      <a:headEnd len="sm" w="sm" type="none"/>
                      <a:tailEnd len="sm" w="sm" type="none"/>
                    </a:lnR>
                    <a:lnT cap="flat" cmpd="sng" w="12700">
                      <a:solidFill>
                        <a:srgbClr val="7030A0"/>
                      </a:solidFill>
                      <a:prstDash val="solid"/>
                      <a:round/>
                      <a:headEnd len="sm" w="sm" type="none"/>
                      <a:tailEnd len="sm" w="sm" type="none"/>
                    </a:lnT>
                    <a:lnB cap="flat" cmpd="sng" w="12700">
                      <a:solidFill>
                        <a:srgbClr val="7030A0"/>
                      </a:solidFill>
                      <a:prstDash val="solid"/>
                      <a:round/>
                      <a:headEnd len="sm" w="sm" type="none"/>
                      <a:tailEnd len="sm" w="sm" type="none"/>
                    </a:lnB>
                  </a:tcPr>
                </a:tc>
                <a:tc>
                  <a:txBody>
                    <a:bodyPr/>
                    <a:lstStyle/>
                    <a:p>
                      <a:pPr indent="0" lvl="0" marL="448732" marR="431800" rtl="0" algn="ctr">
                        <a:lnSpc>
                          <a:spcPct val="107000"/>
                        </a:lnSpc>
                        <a:spcBef>
                          <a:spcPts val="0"/>
                        </a:spcBef>
                        <a:spcAft>
                          <a:spcPts val="0"/>
                        </a:spcAft>
                        <a:buClr>
                          <a:srgbClr val="000000"/>
                        </a:buClr>
                        <a:buSzPts val="2600"/>
                        <a:buFont typeface="Arial"/>
                        <a:buNone/>
                      </a:pPr>
                      <a:r>
                        <a:rPr b="1" lang="pt-BR" sz="2600" u="none" cap="none" strike="noStrike">
                          <a:solidFill>
                            <a:srgbClr val="231F20"/>
                          </a:solidFill>
                          <a:latin typeface="Arial"/>
                          <a:ea typeface="Arial"/>
                          <a:cs typeface="Arial"/>
                          <a:sym typeface="Arial"/>
                        </a:rPr>
                        <a:t>NARIZ</a:t>
                      </a:r>
                      <a:endParaRPr b="1" sz="2600" u="none" cap="none" strike="noStrike">
                        <a:latin typeface="Arial"/>
                        <a:ea typeface="Arial"/>
                        <a:cs typeface="Arial"/>
                        <a:sym typeface="Arial"/>
                      </a:endParaRPr>
                    </a:p>
                  </a:txBody>
                  <a:tcPr marT="0" marB="0" marR="0" marL="0" anchor="ctr">
                    <a:lnL cap="flat" cmpd="sng" w="12700">
                      <a:solidFill>
                        <a:srgbClr val="7030A0"/>
                      </a:solidFill>
                      <a:prstDash val="solid"/>
                      <a:round/>
                      <a:headEnd len="sm" w="sm" type="none"/>
                      <a:tailEnd len="sm" w="sm" type="none"/>
                    </a:lnL>
                    <a:lnR cap="flat" cmpd="sng" w="12700">
                      <a:solidFill>
                        <a:srgbClr val="7030A0"/>
                      </a:solidFill>
                      <a:prstDash val="solid"/>
                      <a:round/>
                      <a:headEnd len="sm" w="sm" type="none"/>
                      <a:tailEnd len="sm" w="sm" type="none"/>
                    </a:lnR>
                    <a:lnT cap="flat" cmpd="sng" w="12700">
                      <a:solidFill>
                        <a:srgbClr val="7030A0"/>
                      </a:solidFill>
                      <a:prstDash val="solid"/>
                      <a:round/>
                      <a:headEnd len="sm" w="sm" type="none"/>
                      <a:tailEnd len="sm" w="sm" type="none"/>
                    </a:lnT>
                    <a:lnB cap="flat" cmpd="sng" w="12700">
                      <a:solidFill>
                        <a:srgbClr val="7030A0"/>
                      </a:solidFill>
                      <a:prstDash val="solid"/>
                      <a:round/>
                      <a:headEnd len="sm" w="sm" type="none"/>
                      <a:tailEnd len="sm" w="sm" type="none"/>
                    </a:lnB>
                  </a:tcPr>
                </a:tc>
                <a:tc>
                  <a:txBody>
                    <a:bodyPr/>
                    <a:lstStyle/>
                    <a:p>
                      <a:pPr indent="0" lvl="0" marL="0" marR="702732" rtl="0" algn="r">
                        <a:lnSpc>
                          <a:spcPct val="100000"/>
                        </a:lnSpc>
                        <a:spcBef>
                          <a:spcPts val="0"/>
                        </a:spcBef>
                        <a:spcAft>
                          <a:spcPts val="0"/>
                        </a:spcAft>
                        <a:buClr>
                          <a:srgbClr val="000000"/>
                        </a:buClr>
                        <a:buSzPts val="2600"/>
                        <a:buFont typeface="Arial"/>
                        <a:buNone/>
                      </a:pPr>
                      <a:r>
                        <a:rPr b="1" lang="pt-BR" sz="2600" u="none" cap="none" strike="noStrike">
                          <a:solidFill>
                            <a:srgbClr val="231F20"/>
                          </a:solidFill>
                          <a:latin typeface="Arial"/>
                          <a:ea typeface="Arial"/>
                          <a:cs typeface="Arial"/>
                          <a:sym typeface="Arial"/>
                        </a:rPr>
                        <a:t>BOCA</a:t>
                      </a:r>
                      <a:endParaRPr b="1" sz="2600" u="none" cap="none" strike="noStrike">
                        <a:latin typeface="Arial"/>
                        <a:ea typeface="Arial"/>
                        <a:cs typeface="Arial"/>
                        <a:sym typeface="Arial"/>
                      </a:endParaRPr>
                    </a:p>
                  </a:txBody>
                  <a:tcPr marT="0" marB="0" marR="0" marL="0" anchor="ctr">
                    <a:lnL cap="flat" cmpd="sng" w="12700">
                      <a:solidFill>
                        <a:srgbClr val="7030A0"/>
                      </a:solidFill>
                      <a:prstDash val="solid"/>
                      <a:round/>
                      <a:headEnd len="sm" w="sm" type="none"/>
                      <a:tailEnd len="sm" w="sm" type="none"/>
                    </a:lnL>
                    <a:lnR cap="flat" cmpd="sng" w="12700">
                      <a:solidFill>
                        <a:srgbClr val="7030A0"/>
                      </a:solidFill>
                      <a:prstDash val="solid"/>
                      <a:round/>
                      <a:headEnd len="sm" w="sm" type="none"/>
                      <a:tailEnd len="sm" w="sm" type="none"/>
                    </a:lnR>
                    <a:lnT cap="flat" cmpd="sng" w="12700">
                      <a:solidFill>
                        <a:srgbClr val="7030A0"/>
                      </a:solidFill>
                      <a:prstDash val="solid"/>
                      <a:round/>
                      <a:headEnd len="sm" w="sm" type="none"/>
                      <a:tailEnd len="sm" w="sm" type="none"/>
                    </a:lnT>
                    <a:lnB cap="flat" cmpd="sng" w="12700">
                      <a:solidFill>
                        <a:srgbClr val="7030A0"/>
                      </a:solidFill>
                      <a:prstDash val="solid"/>
                      <a:round/>
                      <a:headEnd len="sm" w="sm" type="none"/>
                      <a:tailEnd len="sm" w="sm" type="none"/>
                    </a:lnB>
                  </a:tcPr>
                </a:tc>
                <a:tc>
                  <a:txBody>
                    <a:bodyPr/>
                    <a:lstStyle/>
                    <a:p>
                      <a:pPr indent="0" lvl="0" marL="448732" marR="430107" rtl="0" algn="ctr">
                        <a:lnSpc>
                          <a:spcPct val="107000"/>
                        </a:lnSpc>
                        <a:spcBef>
                          <a:spcPts val="0"/>
                        </a:spcBef>
                        <a:spcAft>
                          <a:spcPts val="0"/>
                        </a:spcAft>
                        <a:buClr>
                          <a:srgbClr val="000000"/>
                        </a:buClr>
                        <a:buSzPts val="2600"/>
                        <a:buFont typeface="Arial"/>
                        <a:buNone/>
                      </a:pPr>
                      <a:r>
                        <a:rPr b="1" lang="pt-BR" sz="2600" u="none" cap="none" strike="noStrike">
                          <a:solidFill>
                            <a:srgbClr val="231F20"/>
                          </a:solidFill>
                          <a:latin typeface="Arial"/>
                          <a:ea typeface="Arial"/>
                          <a:cs typeface="Arial"/>
                          <a:sym typeface="Arial"/>
                        </a:rPr>
                        <a:t>ORELHAS</a:t>
                      </a:r>
                      <a:endParaRPr b="1" sz="2600" u="none" cap="none" strike="noStrike">
                        <a:latin typeface="Arial"/>
                        <a:ea typeface="Arial"/>
                        <a:cs typeface="Arial"/>
                        <a:sym typeface="Arial"/>
                      </a:endParaRPr>
                    </a:p>
                  </a:txBody>
                  <a:tcPr marT="0" marB="0" marR="0" marL="0" anchor="ctr">
                    <a:lnL cap="flat" cmpd="sng" w="12700">
                      <a:solidFill>
                        <a:srgbClr val="7030A0"/>
                      </a:solidFill>
                      <a:prstDash val="solid"/>
                      <a:round/>
                      <a:headEnd len="sm" w="sm" type="none"/>
                      <a:tailEnd len="sm" w="sm" type="none"/>
                    </a:lnL>
                    <a:lnR cap="flat" cmpd="sng" w="12700">
                      <a:solidFill>
                        <a:srgbClr val="7030A0"/>
                      </a:solidFill>
                      <a:prstDash val="solid"/>
                      <a:round/>
                      <a:headEnd len="sm" w="sm" type="none"/>
                      <a:tailEnd len="sm" w="sm" type="none"/>
                    </a:lnR>
                    <a:lnT cap="flat" cmpd="sng" w="12700">
                      <a:solidFill>
                        <a:srgbClr val="7030A0"/>
                      </a:solidFill>
                      <a:prstDash val="solid"/>
                      <a:round/>
                      <a:headEnd len="sm" w="sm" type="none"/>
                      <a:tailEnd len="sm" w="sm" type="none"/>
                    </a:lnT>
                    <a:lnB cap="flat" cmpd="sng" w="12700">
                      <a:solidFill>
                        <a:srgbClr val="7030A0"/>
                      </a:solidFill>
                      <a:prstDash val="solid"/>
                      <a:round/>
                      <a:headEnd len="sm" w="sm" type="none"/>
                      <a:tailEnd len="sm" w="sm" type="none"/>
                    </a:lnB>
                    <a:solidFill>
                      <a:schemeClr val="lt1"/>
                    </a:solidFill>
                  </a:tcPr>
                </a:tc>
              </a:tr>
              <a:tr h="494475">
                <a:tc>
                  <a:txBody>
                    <a:bodyPr/>
                    <a:lstStyle/>
                    <a:p>
                      <a:pPr indent="0" lvl="0" marL="447887" marR="431800" rtl="0" algn="ctr">
                        <a:lnSpc>
                          <a:spcPct val="107000"/>
                        </a:lnSpc>
                        <a:spcBef>
                          <a:spcPts val="0"/>
                        </a:spcBef>
                        <a:spcAft>
                          <a:spcPts val="0"/>
                        </a:spcAft>
                        <a:buClr>
                          <a:srgbClr val="000000"/>
                        </a:buClr>
                        <a:buSzPts val="2600"/>
                        <a:buFont typeface="Arial"/>
                        <a:buNone/>
                      </a:pPr>
                      <a:r>
                        <a:rPr b="1" lang="pt-BR" sz="2600" u="none" cap="none" strike="noStrike">
                          <a:solidFill>
                            <a:srgbClr val="231F20"/>
                          </a:solidFill>
                          <a:latin typeface="Arial"/>
                          <a:ea typeface="Arial"/>
                          <a:cs typeface="Arial"/>
                          <a:sym typeface="Arial"/>
                        </a:rPr>
                        <a:t>PERNAS</a:t>
                      </a:r>
                      <a:endParaRPr b="1" sz="2600" u="none" cap="none" strike="noStrike">
                        <a:latin typeface="Arial"/>
                        <a:ea typeface="Arial"/>
                        <a:cs typeface="Arial"/>
                        <a:sym typeface="Arial"/>
                      </a:endParaRPr>
                    </a:p>
                  </a:txBody>
                  <a:tcPr marT="0" marB="0" marR="0" marL="0" anchor="ctr">
                    <a:lnL cap="flat" cmpd="sng" w="12700">
                      <a:solidFill>
                        <a:srgbClr val="7030A0"/>
                      </a:solidFill>
                      <a:prstDash val="solid"/>
                      <a:round/>
                      <a:headEnd len="sm" w="sm" type="none"/>
                      <a:tailEnd len="sm" w="sm" type="none"/>
                    </a:lnL>
                    <a:lnR cap="flat" cmpd="sng" w="12700">
                      <a:solidFill>
                        <a:srgbClr val="7030A0"/>
                      </a:solidFill>
                      <a:prstDash val="solid"/>
                      <a:round/>
                      <a:headEnd len="sm" w="sm" type="none"/>
                      <a:tailEnd len="sm" w="sm" type="none"/>
                    </a:lnR>
                    <a:lnT cap="flat" cmpd="sng" w="12700">
                      <a:solidFill>
                        <a:srgbClr val="7030A0"/>
                      </a:solidFill>
                      <a:prstDash val="solid"/>
                      <a:round/>
                      <a:headEnd len="sm" w="sm" type="none"/>
                      <a:tailEnd len="sm" w="sm" type="none"/>
                    </a:lnT>
                    <a:lnB cap="flat" cmpd="sng" w="12700">
                      <a:solidFill>
                        <a:srgbClr val="7030A0"/>
                      </a:solidFill>
                      <a:prstDash val="solid"/>
                      <a:round/>
                      <a:headEnd len="sm" w="sm" type="none"/>
                      <a:tailEnd len="sm" w="sm" type="none"/>
                    </a:lnB>
                  </a:tcPr>
                </a:tc>
                <a:tc>
                  <a:txBody>
                    <a:bodyPr/>
                    <a:lstStyle/>
                    <a:p>
                      <a:pPr indent="0" lvl="0" marL="448732" marR="430952" rtl="0" algn="ctr">
                        <a:lnSpc>
                          <a:spcPct val="107000"/>
                        </a:lnSpc>
                        <a:spcBef>
                          <a:spcPts val="0"/>
                        </a:spcBef>
                        <a:spcAft>
                          <a:spcPts val="0"/>
                        </a:spcAft>
                        <a:buClr>
                          <a:srgbClr val="000000"/>
                        </a:buClr>
                        <a:buSzPts val="2600"/>
                        <a:buFont typeface="Arial"/>
                        <a:buNone/>
                      </a:pPr>
                      <a:r>
                        <a:rPr b="1" lang="pt-BR" sz="2600" u="none" cap="none" strike="noStrike">
                          <a:solidFill>
                            <a:srgbClr val="231F20"/>
                          </a:solidFill>
                          <a:latin typeface="Arial"/>
                          <a:ea typeface="Arial"/>
                          <a:cs typeface="Arial"/>
                          <a:sym typeface="Arial"/>
                        </a:rPr>
                        <a:t>BRAÇOS</a:t>
                      </a:r>
                      <a:endParaRPr b="1" sz="2600" u="none" cap="none" strike="noStrike">
                        <a:latin typeface="Arial"/>
                        <a:ea typeface="Arial"/>
                        <a:cs typeface="Arial"/>
                        <a:sym typeface="Arial"/>
                      </a:endParaRPr>
                    </a:p>
                  </a:txBody>
                  <a:tcPr marT="0" marB="0" marR="0" marL="0" anchor="ctr">
                    <a:lnL cap="flat" cmpd="sng" w="12700">
                      <a:solidFill>
                        <a:srgbClr val="7030A0"/>
                      </a:solidFill>
                      <a:prstDash val="solid"/>
                      <a:round/>
                      <a:headEnd len="sm" w="sm" type="none"/>
                      <a:tailEnd len="sm" w="sm" type="none"/>
                    </a:lnL>
                    <a:lnR cap="flat" cmpd="sng" w="12700">
                      <a:solidFill>
                        <a:srgbClr val="7030A0"/>
                      </a:solidFill>
                      <a:prstDash val="solid"/>
                      <a:round/>
                      <a:headEnd len="sm" w="sm" type="none"/>
                      <a:tailEnd len="sm" w="sm" type="none"/>
                    </a:lnR>
                    <a:lnT cap="flat" cmpd="sng" w="12700">
                      <a:solidFill>
                        <a:srgbClr val="7030A0"/>
                      </a:solidFill>
                      <a:prstDash val="solid"/>
                      <a:round/>
                      <a:headEnd len="sm" w="sm" type="none"/>
                      <a:tailEnd len="sm" w="sm" type="none"/>
                    </a:lnT>
                    <a:lnB cap="flat" cmpd="sng" w="12700">
                      <a:solidFill>
                        <a:srgbClr val="7030A0"/>
                      </a:solidFill>
                      <a:prstDash val="solid"/>
                      <a:round/>
                      <a:headEnd len="sm" w="sm" type="none"/>
                      <a:tailEnd len="sm" w="sm" type="none"/>
                    </a:lnB>
                  </a:tcPr>
                </a:tc>
                <a:tc>
                  <a:txBody>
                    <a:bodyPr/>
                    <a:lstStyle/>
                    <a:p>
                      <a:pPr indent="0" lvl="0" marL="0" marR="694267" rtl="0" algn="r">
                        <a:lnSpc>
                          <a:spcPct val="100000"/>
                        </a:lnSpc>
                        <a:spcBef>
                          <a:spcPts val="0"/>
                        </a:spcBef>
                        <a:spcAft>
                          <a:spcPts val="0"/>
                        </a:spcAft>
                        <a:buClr>
                          <a:srgbClr val="000000"/>
                        </a:buClr>
                        <a:buSzPts val="2600"/>
                        <a:buFont typeface="Arial"/>
                        <a:buNone/>
                      </a:pPr>
                      <a:r>
                        <a:rPr b="1" lang="pt-BR" sz="2600" u="none" cap="none" strike="noStrike">
                          <a:solidFill>
                            <a:srgbClr val="231F20"/>
                          </a:solidFill>
                          <a:latin typeface="Arial"/>
                          <a:ea typeface="Arial"/>
                          <a:cs typeface="Arial"/>
                          <a:sym typeface="Arial"/>
                        </a:rPr>
                        <a:t>PATAS</a:t>
                      </a:r>
                      <a:endParaRPr b="1" sz="2600" u="none" cap="none" strike="noStrike">
                        <a:latin typeface="Arial"/>
                        <a:ea typeface="Arial"/>
                        <a:cs typeface="Arial"/>
                        <a:sym typeface="Arial"/>
                      </a:endParaRPr>
                    </a:p>
                  </a:txBody>
                  <a:tcPr marT="0" marB="0" marR="0" marL="0" anchor="ctr">
                    <a:lnL cap="flat" cmpd="sng" w="12700">
                      <a:solidFill>
                        <a:srgbClr val="7030A0"/>
                      </a:solidFill>
                      <a:prstDash val="solid"/>
                      <a:round/>
                      <a:headEnd len="sm" w="sm" type="none"/>
                      <a:tailEnd len="sm" w="sm" type="none"/>
                    </a:lnL>
                    <a:lnR cap="flat" cmpd="sng" w="12700">
                      <a:solidFill>
                        <a:srgbClr val="7030A0"/>
                      </a:solidFill>
                      <a:prstDash val="solid"/>
                      <a:round/>
                      <a:headEnd len="sm" w="sm" type="none"/>
                      <a:tailEnd len="sm" w="sm" type="none"/>
                    </a:lnR>
                    <a:lnT cap="flat" cmpd="sng" w="12700">
                      <a:solidFill>
                        <a:srgbClr val="7030A0"/>
                      </a:solidFill>
                      <a:prstDash val="solid"/>
                      <a:round/>
                      <a:headEnd len="sm" w="sm" type="none"/>
                      <a:tailEnd len="sm" w="sm" type="none"/>
                    </a:lnT>
                    <a:lnB cap="flat" cmpd="sng" w="12700">
                      <a:solidFill>
                        <a:srgbClr val="7030A0"/>
                      </a:solidFill>
                      <a:prstDash val="solid"/>
                      <a:round/>
                      <a:headEnd len="sm" w="sm" type="none"/>
                      <a:tailEnd len="sm" w="sm" type="none"/>
                    </a:lnB>
                  </a:tcPr>
                </a:tc>
                <a:tc>
                  <a:txBody>
                    <a:bodyPr/>
                    <a:lstStyle/>
                    <a:p>
                      <a:pPr indent="0" lvl="0" marL="448732" marR="430107" rtl="0" algn="ctr">
                        <a:lnSpc>
                          <a:spcPct val="107000"/>
                        </a:lnSpc>
                        <a:spcBef>
                          <a:spcPts val="0"/>
                        </a:spcBef>
                        <a:spcAft>
                          <a:spcPts val="0"/>
                        </a:spcAft>
                        <a:buClr>
                          <a:srgbClr val="000000"/>
                        </a:buClr>
                        <a:buSzPts val="2600"/>
                        <a:buFont typeface="Arial"/>
                        <a:buNone/>
                      </a:pPr>
                      <a:r>
                        <a:rPr b="1" lang="pt-BR" sz="2600" u="none" cap="none" strike="noStrike">
                          <a:solidFill>
                            <a:srgbClr val="231F20"/>
                          </a:solidFill>
                          <a:latin typeface="Arial"/>
                          <a:ea typeface="Arial"/>
                          <a:cs typeface="Arial"/>
                          <a:sym typeface="Arial"/>
                        </a:rPr>
                        <a:t>CABELO</a:t>
                      </a:r>
                      <a:endParaRPr b="1" sz="2600" u="none" cap="none" strike="noStrike">
                        <a:latin typeface="Arial"/>
                        <a:ea typeface="Arial"/>
                        <a:cs typeface="Arial"/>
                        <a:sym typeface="Arial"/>
                      </a:endParaRPr>
                    </a:p>
                  </a:txBody>
                  <a:tcPr marT="0" marB="0" marR="0" marL="0" anchor="ctr">
                    <a:lnL cap="flat" cmpd="sng" w="12700">
                      <a:solidFill>
                        <a:srgbClr val="7030A0"/>
                      </a:solidFill>
                      <a:prstDash val="solid"/>
                      <a:round/>
                      <a:headEnd len="sm" w="sm" type="none"/>
                      <a:tailEnd len="sm" w="sm" type="none"/>
                    </a:lnL>
                    <a:lnR cap="flat" cmpd="sng" w="12700">
                      <a:solidFill>
                        <a:srgbClr val="7030A0"/>
                      </a:solidFill>
                      <a:prstDash val="solid"/>
                      <a:round/>
                      <a:headEnd len="sm" w="sm" type="none"/>
                      <a:tailEnd len="sm" w="sm" type="none"/>
                    </a:lnR>
                    <a:lnT cap="flat" cmpd="sng" w="12700">
                      <a:solidFill>
                        <a:srgbClr val="7030A0"/>
                      </a:solidFill>
                      <a:prstDash val="solid"/>
                      <a:round/>
                      <a:headEnd len="sm" w="sm" type="none"/>
                      <a:tailEnd len="sm" w="sm" type="none"/>
                    </a:lnT>
                    <a:lnB cap="flat" cmpd="sng" w="12700">
                      <a:solidFill>
                        <a:srgbClr val="7030A0"/>
                      </a:solidFill>
                      <a:prstDash val="solid"/>
                      <a:round/>
                      <a:headEnd len="sm" w="sm" type="none"/>
                      <a:tailEnd len="sm" w="sm" type="none"/>
                    </a:lnB>
                    <a:solidFill>
                      <a:schemeClr val="lt1"/>
                    </a:solidFill>
                  </a:tcPr>
                </a:tc>
              </a:tr>
            </a:tbl>
          </a:graphicData>
        </a:graphic>
      </p:graphicFrame>
      <p:sp>
        <p:nvSpPr>
          <p:cNvPr id="200" name="Google Shape;200;p26"/>
          <p:cNvSpPr txBox="1"/>
          <p:nvPr/>
        </p:nvSpPr>
        <p:spPr>
          <a:xfrm>
            <a:off x="541235" y="1516047"/>
            <a:ext cx="11342700" cy="944100"/>
          </a:xfrm>
          <a:prstGeom prst="rect">
            <a:avLst/>
          </a:prstGeom>
          <a:noFill/>
          <a:ln>
            <a:noFill/>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Clr>
                <a:srgbClr val="000000"/>
              </a:buClr>
              <a:buSzPts val="2600"/>
              <a:buFont typeface="Arial"/>
              <a:buNone/>
            </a:pPr>
            <a:r>
              <a:rPr b="1" i="0" lang="pt-BR" sz="2600" u="none" cap="none" strike="noStrike">
                <a:solidFill>
                  <a:srgbClr val="7030A0"/>
                </a:solidFill>
                <a:latin typeface="Arial"/>
                <a:ea typeface="Arial"/>
                <a:cs typeface="Arial"/>
                <a:sym typeface="Arial"/>
              </a:rPr>
              <a:t>4. </a:t>
            </a:r>
            <a:r>
              <a:rPr b="0" i="0" lang="pt-BR" sz="2600" u="none" cap="none" strike="noStrike">
                <a:solidFill>
                  <a:srgbClr val="231F20"/>
                </a:solidFill>
                <a:latin typeface="Arial"/>
                <a:ea typeface="Arial"/>
                <a:cs typeface="Arial"/>
                <a:sym typeface="Arial"/>
              </a:rPr>
              <a:t>PINTE, NA TABELA, AS PARTES DO CORPO QUE SÃO CITADAS NO TEXTO.</a:t>
            </a:r>
            <a:endParaRPr b="0" i="0" sz="2600" u="none" cap="none" strike="noStrik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p27"/>
          <p:cNvSpPr txBox="1"/>
          <p:nvPr>
            <p:ph type="title"/>
          </p:nvPr>
        </p:nvSpPr>
        <p:spPr>
          <a:xfrm>
            <a:off x="608606" y="898167"/>
            <a:ext cx="11106000" cy="1067100"/>
          </a:xfrm>
          <a:prstGeom prst="rect">
            <a:avLst/>
          </a:prstGeom>
          <a:noFill/>
          <a:ln>
            <a:noFill/>
          </a:ln>
        </p:spPr>
        <p:txBody>
          <a:bodyPr anchorCtr="0" anchor="t" bIns="121900" lIns="121900" spcFirstLastPara="1" rIns="121900" wrap="square" tIns="121900">
            <a:spAutoFit/>
          </a:bodyPr>
          <a:lstStyle/>
          <a:p>
            <a:pPr indent="0" lvl="0" marL="0" marR="0" rtl="0" algn="l">
              <a:lnSpc>
                <a:spcPct val="100000"/>
              </a:lnSpc>
              <a:spcBef>
                <a:spcPts val="0"/>
              </a:spcBef>
              <a:spcAft>
                <a:spcPts val="0"/>
              </a:spcAft>
              <a:buClr>
                <a:schemeClr val="dk1"/>
              </a:buClr>
              <a:buSzPts val="3467"/>
              <a:buFont typeface="Lato"/>
              <a:buNone/>
            </a:pPr>
            <a:br>
              <a:rPr lang="pt-BR" sz="2666"/>
            </a:br>
            <a:endParaRPr sz="2666"/>
          </a:p>
        </p:txBody>
      </p:sp>
      <p:graphicFrame>
        <p:nvGraphicFramePr>
          <p:cNvPr id="206" name="Google Shape;206;p27"/>
          <p:cNvGraphicFramePr/>
          <p:nvPr/>
        </p:nvGraphicFramePr>
        <p:xfrm>
          <a:off x="831651" y="2633703"/>
          <a:ext cx="3000000" cy="3000000"/>
        </p:xfrm>
        <a:graphic>
          <a:graphicData uri="http://schemas.openxmlformats.org/drawingml/2006/table">
            <a:tbl>
              <a:tblPr bandRow="1" firstRow="1">
                <a:noFill/>
                <a:tableStyleId>{16E2512C-1266-4AFB-B68F-1219B0FFB034}</a:tableStyleId>
              </a:tblPr>
              <a:tblGrid>
                <a:gridCol w="2565225"/>
                <a:gridCol w="2565225"/>
                <a:gridCol w="2565225"/>
                <a:gridCol w="2565225"/>
              </a:tblGrid>
              <a:tr h="494475">
                <a:tc>
                  <a:txBody>
                    <a:bodyPr/>
                    <a:lstStyle/>
                    <a:p>
                      <a:pPr indent="0" lvl="0" marL="447887" marR="431800" rtl="0" algn="ctr">
                        <a:lnSpc>
                          <a:spcPct val="107000"/>
                        </a:lnSpc>
                        <a:spcBef>
                          <a:spcPts val="0"/>
                        </a:spcBef>
                        <a:spcAft>
                          <a:spcPts val="0"/>
                        </a:spcAft>
                        <a:buClr>
                          <a:srgbClr val="000000"/>
                        </a:buClr>
                        <a:buSzPts val="2600"/>
                        <a:buFont typeface="Arial"/>
                        <a:buNone/>
                      </a:pPr>
                      <a:r>
                        <a:rPr b="1" lang="pt-BR" sz="2600" u="none" cap="none" strike="noStrike">
                          <a:solidFill>
                            <a:srgbClr val="231F20"/>
                          </a:solidFill>
                          <a:latin typeface="Arial"/>
                          <a:ea typeface="Arial"/>
                          <a:cs typeface="Arial"/>
                          <a:sym typeface="Arial"/>
                        </a:rPr>
                        <a:t>OLHOS</a:t>
                      </a:r>
                      <a:endParaRPr b="1" sz="2600" u="none" cap="none" strike="noStrike">
                        <a:latin typeface="Arial"/>
                        <a:ea typeface="Arial"/>
                        <a:cs typeface="Arial"/>
                        <a:sym typeface="Arial"/>
                      </a:endParaRPr>
                    </a:p>
                  </a:txBody>
                  <a:tcPr marT="0" marB="0" marR="0" marL="0" anchor="ctr">
                    <a:lnL cap="flat" cmpd="sng" w="12700">
                      <a:solidFill>
                        <a:srgbClr val="7030A0"/>
                      </a:solidFill>
                      <a:prstDash val="solid"/>
                      <a:round/>
                      <a:headEnd len="sm" w="sm" type="none"/>
                      <a:tailEnd len="sm" w="sm" type="none"/>
                    </a:lnL>
                    <a:lnR cap="flat" cmpd="sng" w="12700">
                      <a:solidFill>
                        <a:srgbClr val="7030A0"/>
                      </a:solidFill>
                      <a:prstDash val="solid"/>
                      <a:round/>
                      <a:headEnd len="sm" w="sm" type="none"/>
                      <a:tailEnd len="sm" w="sm" type="none"/>
                    </a:lnR>
                    <a:lnT cap="flat" cmpd="sng" w="12700">
                      <a:solidFill>
                        <a:srgbClr val="7030A0"/>
                      </a:solidFill>
                      <a:prstDash val="solid"/>
                      <a:round/>
                      <a:headEnd len="sm" w="sm" type="none"/>
                      <a:tailEnd len="sm" w="sm" type="none"/>
                    </a:lnT>
                    <a:lnB cap="flat" cmpd="sng" w="12700">
                      <a:solidFill>
                        <a:srgbClr val="7030A0"/>
                      </a:solidFill>
                      <a:prstDash val="solid"/>
                      <a:round/>
                      <a:headEnd len="sm" w="sm" type="none"/>
                      <a:tailEnd len="sm" w="sm" type="none"/>
                    </a:lnB>
                  </a:tcPr>
                </a:tc>
                <a:tc>
                  <a:txBody>
                    <a:bodyPr/>
                    <a:lstStyle/>
                    <a:p>
                      <a:pPr indent="0" lvl="0" marL="448732" marR="431800" rtl="0" algn="ctr">
                        <a:lnSpc>
                          <a:spcPct val="107000"/>
                        </a:lnSpc>
                        <a:spcBef>
                          <a:spcPts val="0"/>
                        </a:spcBef>
                        <a:spcAft>
                          <a:spcPts val="0"/>
                        </a:spcAft>
                        <a:buClr>
                          <a:srgbClr val="000000"/>
                        </a:buClr>
                        <a:buSzPts val="2600"/>
                        <a:buFont typeface="Arial"/>
                        <a:buNone/>
                      </a:pPr>
                      <a:r>
                        <a:rPr b="1" lang="pt-BR" sz="2600" u="none" cap="none" strike="noStrike">
                          <a:solidFill>
                            <a:srgbClr val="231F20"/>
                          </a:solidFill>
                          <a:latin typeface="Arial"/>
                          <a:ea typeface="Arial"/>
                          <a:cs typeface="Arial"/>
                          <a:sym typeface="Arial"/>
                        </a:rPr>
                        <a:t>NARIZ</a:t>
                      </a:r>
                      <a:endParaRPr b="1" sz="2600" u="none" cap="none" strike="noStrike">
                        <a:latin typeface="Arial"/>
                        <a:ea typeface="Arial"/>
                        <a:cs typeface="Arial"/>
                        <a:sym typeface="Arial"/>
                      </a:endParaRPr>
                    </a:p>
                  </a:txBody>
                  <a:tcPr marT="0" marB="0" marR="0" marL="0" anchor="ctr">
                    <a:lnL cap="flat" cmpd="sng" w="12700">
                      <a:solidFill>
                        <a:srgbClr val="7030A0"/>
                      </a:solidFill>
                      <a:prstDash val="solid"/>
                      <a:round/>
                      <a:headEnd len="sm" w="sm" type="none"/>
                      <a:tailEnd len="sm" w="sm" type="none"/>
                    </a:lnL>
                    <a:lnR cap="flat" cmpd="sng" w="12700">
                      <a:solidFill>
                        <a:srgbClr val="7030A0"/>
                      </a:solidFill>
                      <a:prstDash val="solid"/>
                      <a:round/>
                      <a:headEnd len="sm" w="sm" type="none"/>
                      <a:tailEnd len="sm" w="sm" type="none"/>
                    </a:lnR>
                    <a:lnT cap="flat" cmpd="sng" w="12700">
                      <a:solidFill>
                        <a:srgbClr val="7030A0"/>
                      </a:solidFill>
                      <a:prstDash val="solid"/>
                      <a:round/>
                      <a:headEnd len="sm" w="sm" type="none"/>
                      <a:tailEnd len="sm" w="sm" type="none"/>
                    </a:lnT>
                    <a:lnB cap="flat" cmpd="sng" w="12700">
                      <a:solidFill>
                        <a:srgbClr val="7030A0"/>
                      </a:solidFill>
                      <a:prstDash val="solid"/>
                      <a:round/>
                      <a:headEnd len="sm" w="sm" type="none"/>
                      <a:tailEnd len="sm" w="sm" type="none"/>
                    </a:lnB>
                    <a:solidFill>
                      <a:srgbClr val="74489D">
                        <a:alpha val="29804"/>
                      </a:srgbClr>
                    </a:solidFill>
                  </a:tcPr>
                </a:tc>
                <a:tc>
                  <a:txBody>
                    <a:bodyPr/>
                    <a:lstStyle/>
                    <a:p>
                      <a:pPr indent="0" lvl="0" marL="0" marR="702732" rtl="0" algn="r">
                        <a:lnSpc>
                          <a:spcPct val="100000"/>
                        </a:lnSpc>
                        <a:spcBef>
                          <a:spcPts val="0"/>
                        </a:spcBef>
                        <a:spcAft>
                          <a:spcPts val="0"/>
                        </a:spcAft>
                        <a:buClr>
                          <a:srgbClr val="000000"/>
                        </a:buClr>
                        <a:buSzPts val="2600"/>
                        <a:buFont typeface="Arial"/>
                        <a:buNone/>
                      </a:pPr>
                      <a:r>
                        <a:rPr b="1" lang="pt-BR" sz="2600" u="none" cap="none" strike="noStrike">
                          <a:solidFill>
                            <a:srgbClr val="231F20"/>
                          </a:solidFill>
                          <a:latin typeface="Arial"/>
                          <a:ea typeface="Arial"/>
                          <a:cs typeface="Arial"/>
                          <a:sym typeface="Arial"/>
                        </a:rPr>
                        <a:t>BOCA</a:t>
                      </a:r>
                      <a:endParaRPr b="1" sz="2600" u="none" cap="none" strike="noStrike">
                        <a:latin typeface="Arial"/>
                        <a:ea typeface="Arial"/>
                        <a:cs typeface="Arial"/>
                        <a:sym typeface="Arial"/>
                      </a:endParaRPr>
                    </a:p>
                  </a:txBody>
                  <a:tcPr marT="0" marB="0" marR="0" marL="0" anchor="ctr">
                    <a:lnL cap="flat" cmpd="sng" w="12700">
                      <a:solidFill>
                        <a:srgbClr val="7030A0"/>
                      </a:solidFill>
                      <a:prstDash val="solid"/>
                      <a:round/>
                      <a:headEnd len="sm" w="sm" type="none"/>
                      <a:tailEnd len="sm" w="sm" type="none"/>
                    </a:lnL>
                    <a:lnR cap="flat" cmpd="sng" w="12700">
                      <a:solidFill>
                        <a:srgbClr val="7030A0"/>
                      </a:solidFill>
                      <a:prstDash val="solid"/>
                      <a:round/>
                      <a:headEnd len="sm" w="sm" type="none"/>
                      <a:tailEnd len="sm" w="sm" type="none"/>
                    </a:lnR>
                    <a:lnT cap="flat" cmpd="sng" w="12700">
                      <a:solidFill>
                        <a:srgbClr val="7030A0"/>
                      </a:solidFill>
                      <a:prstDash val="solid"/>
                      <a:round/>
                      <a:headEnd len="sm" w="sm" type="none"/>
                      <a:tailEnd len="sm" w="sm" type="none"/>
                    </a:lnT>
                    <a:lnB cap="flat" cmpd="sng" w="12700">
                      <a:solidFill>
                        <a:srgbClr val="7030A0"/>
                      </a:solidFill>
                      <a:prstDash val="solid"/>
                      <a:round/>
                      <a:headEnd len="sm" w="sm" type="none"/>
                      <a:tailEnd len="sm" w="sm" type="none"/>
                    </a:lnB>
                    <a:solidFill>
                      <a:srgbClr val="74489D">
                        <a:alpha val="29804"/>
                      </a:srgbClr>
                    </a:solidFill>
                  </a:tcPr>
                </a:tc>
                <a:tc>
                  <a:txBody>
                    <a:bodyPr/>
                    <a:lstStyle/>
                    <a:p>
                      <a:pPr indent="0" lvl="0" marL="448732" marR="430107" rtl="0" algn="ctr">
                        <a:lnSpc>
                          <a:spcPct val="107000"/>
                        </a:lnSpc>
                        <a:spcBef>
                          <a:spcPts val="0"/>
                        </a:spcBef>
                        <a:spcAft>
                          <a:spcPts val="0"/>
                        </a:spcAft>
                        <a:buClr>
                          <a:srgbClr val="000000"/>
                        </a:buClr>
                        <a:buSzPts val="2600"/>
                        <a:buFont typeface="Arial"/>
                        <a:buNone/>
                      </a:pPr>
                      <a:r>
                        <a:rPr b="1" lang="pt-BR" sz="2600" u="none" cap="none" strike="noStrike">
                          <a:solidFill>
                            <a:srgbClr val="231F20"/>
                          </a:solidFill>
                          <a:latin typeface="Arial"/>
                          <a:ea typeface="Arial"/>
                          <a:cs typeface="Arial"/>
                          <a:sym typeface="Arial"/>
                        </a:rPr>
                        <a:t>ORELHAS</a:t>
                      </a:r>
                      <a:endParaRPr b="1" sz="2600" u="none" cap="none" strike="noStrike">
                        <a:latin typeface="Arial"/>
                        <a:ea typeface="Arial"/>
                        <a:cs typeface="Arial"/>
                        <a:sym typeface="Arial"/>
                      </a:endParaRPr>
                    </a:p>
                  </a:txBody>
                  <a:tcPr marT="0" marB="0" marR="0" marL="0" anchor="ctr">
                    <a:lnL cap="flat" cmpd="sng" w="12700">
                      <a:solidFill>
                        <a:srgbClr val="7030A0"/>
                      </a:solidFill>
                      <a:prstDash val="solid"/>
                      <a:round/>
                      <a:headEnd len="sm" w="sm" type="none"/>
                      <a:tailEnd len="sm" w="sm" type="none"/>
                    </a:lnL>
                    <a:lnR cap="flat" cmpd="sng" w="12700">
                      <a:solidFill>
                        <a:srgbClr val="7030A0"/>
                      </a:solidFill>
                      <a:prstDash val="solid"/>
                      <a:round/>
                      <a:headEnd len="sm" w="sm" type="none"/>
                      <a:tailEnd len="sm" w="sm" type="none"/>
                    </a:lnR>
                    <a:lnT cap="flat" cmpd="sng" w="12700">
                      <a:solidFill>
                        <a:srgbClr val="7030A0"/>
                      </a:solidFill>
                      <a:prstDash val="solid"/>
                      <a:round/>
                      <a:headEnd len="sm" w="sm" type="none"/>
                      <a:tailEnd len="sm" w="sm" type="none"/>
                    </a:lnT>
                    <a:lnB cap="flat" cmpd="sng" w="12700">
                      <a:solidFill>
                        <a:srgbClr val="7030A0"/>
                      </a:solidFill>
                      <a:prstDash val="solid"/>
                      <a:round/>
                      <a:headEnd len="sm" w="sm" type="none"/>
                      <a:tailEnd len="sm" w="sm" type="none"/>
                    </a:lnB>
                    <a:solidFill>
                      <a:schemeClr val="lt1"/>
                    </a:solidFill>
                  </a:tcPr>
                </a:tc>
              </a:tr>
              <a:tr h="494475">
                <a:tc>
                  <a:txBody>
                    <a:bodyPr/>
                    <a:lstStyle/>
                    <a:p>
                      <a:pPr indent="0" lvl="0" marL="447887" marR="431800" rtl="0" algn="ctr">
                        <a:lnSpc>
                          <a:spcPct val="107000"/>
                        </a:lnSpc>
                        <a:spcBef>
                          <a:spcPts val="0"/>
                        </a:spcBef>
                        <a:spcAft>
                          <a:spcPts val="0"/>
                        </a:spcAft>
                        <a:buClr>
                          <a:srgbClr val="000000"/>
                        </a:buClr>
                        <a:buSzPts val="2600"/>
                        <a:buFont typeface="Arial"/>
                        <a:buNone/>
                      </a:pPr>
                      <a:r>
                        <a:rPr b="1" lang="pt-BR" sz="2600" u="none" cap="none" strike="noStrike">
                          <a:solidFill>
                            <a:srgbClr val="231F20"/>
                          </a:solidFill>
                          <a:latin typeface="Arial"/>
                          <a:ea typeface="Arial"/>
                          <a:cs typeface="Arial"/>
                          <a:sym typeface="Arial"/>
                        </a:rPr>
                        <a:t>PERNAS</a:t>
                      </a:r>
                      <a:endParaRPr b="1" sz="2600" u="none" cap="none" strike="noStrike">
                        <a:latin typeface="Arial"/>
                        <a:ea typeface="Arial"/>
                        <a:cs typeface="Arial"/>
                        <a:sym typeface="Arial"/>
                      </a:endParaRPr>
                    </a:p>
                  </a:txBody>
                  <a:tcPr marT="0" marB="0" marR="0" marL="0" anchor="ctr">
                    <a:lnL cap="flat" cmpd="sng" w="12700">
                      <a:solidFill>
                        <a:srgbClr val="7030A0"/>
                      </a:solidFill>
                      <a:prstDash val="solid"/>
                      <a:round/>
                      <a:headEnd len="sm" w="sm" type="none"/>
                      <a:tailEnd len="sm" w="sm" type="none"/>
                    </a:lnL>
                    <a:lnR cap="flat" cmpd="sng" w="12700">
                      <a:solidFill>
                        <a:srgbClr val="7030A0"/>
                      </a:solidFill>
                      <a:prstDash val="solid"/>
                      <a:round/>
                      <a:headEnd len="sm" w="sm" type="none"/>
                      <a:tailEnd len="sm" w="sm" type="none"/>
                    </a:lnR>
                    <a:lnT cap="flat" cmpd="sng" w="12700">
                      <a:solidFill>
                        <a:srgbClr val="7030A0"/>
                      </a:solidFill>
                      <a:prstDash val="solid"/>
                      <a:round/>
                      <a:headEnd len="sm" w="sm" type="none"/>
                      <a:tailEnd len="sm" w="sm" type="none"/>
                    </a:lnT>
                    <a:lnB cap="flat" cmpd="sng" w="12700">
                      <a:solidFill>
                        <a:srgbClr val="7030A0"/>
                      </a:solidFill>
                      <a:prstDash val="solid"/>
                      <a:round/>
                      <a:headEnd len="sm" w="sm" type="none"/>
                      <a:tailEnd len="sm" w="sm" type="none"/>
                    </a:lnB>
                  </a:tcPr>
                </a:tc>
                <a:tc>
                  <a:txBody>
                    <a:bodyPr/>
                    <a:lstStyle/>
                    <a:p>
                      <a:pPr indent="0" lvl="0" marL="448732" marR="430952" rtl="0" algn="ctr">
                        <a:lnSpc>
                          <a:spcPct val="107000"/>
                        </a:lnSpc>
                        <a:spcBef>
                          <a:spcPts val="0"/>
                        </a:spcBef>
                        <a:spcAft>
                          <a:spcPts val="0"/>
                        </a:spcAft>
                        <a:buClr>
                          <a:srgbClr val="000000"/>
                        </a:buClr>
                        <a:buSzPts val="2600"/>
                        <a:buFont typeface="Arial"/>
                        <a:buNone/>
                      </a:pPr>
                      <a:r>
                        <a:rPr b="1" lang="pt-BR" sz="2600" u="none" cap="none" strike="noStrike">
                          <a:solidFill>
                            <a:srgbClr val="231F20"/>
                          </a:solidFill>
                          <a:latin typeface="Arial"/>
                          <a:ea typeface="Arial"/>
                          <a:cs typeface="Arial"/>
                          <a:sym typeface="Arial"/>
                        </a:rPr>
                        <a:t>BRAÇOS</a:t>
                      </a:r>
                      <a:endParaRPr b="1" sz="2600" u="none" cap="none" strike="noStrike">
                        <a:latin typeface="Arial"/>
                        <a:ea typeface="Arial"/>
                        <a:cs typeface="Arial"/>
                        <a:sym typeface="Arial"/>
                      </a:endParaRPr>
                    </a:p>
                  </a:txBody>
                  <a:tcPr marT="0" marB="0" marR="0" marL="0" anchor="ctr">
                    <a:lnL cap="flat" cmpd="sng" w="12700">
                      <a:solidFill>
                        <a:srgbClr val="7030A0"/>
                      </a:solidFill>
                      <a:prstDash val="solid"/>
                      <a:round/>
                      <a:headEnd len="sm" w="sm" type="none"/>
                      <a:tailEnd len="sm" w="sm" type="none"/>
                    </a:lnL>
                    <a:lnR cap="flat" cmpd="sng" w="12700">
                      <a:solidFill>
                        <a:srgbClr val="7030A0"/>
                      </a:solidFill>
                      <a:prstDash val="solid"/>
                      <a:round/>
                      <a:headEnd len="sm" w="sm" type="none"/>
                      <a:tailEnd len="sm" w="sm" type="none"/>
                    </a:lnR>
                    <a:lnT cap="flat" cmpd="sng" w="12700">
                      <a:solidFill>
                        <a:srgbClr val="7030A0"/>
                      </a:solidFill>
                      <a:prstDash val="solid"/>
                      <a:round/>
                      <a:headEnd len="sm" w="sm" type="none"/>
                      <a:tailEnd len="sm" w="sm" type="none"/>
                    </a:lnT>
                    <a:lnB cap="flat" cmpd="sng" w="12700">
                      <a:solidFill>
                        <a:srgbClr val="7030A0"/>
                      </a:solidFill>
                      <a:prstDash val="solid"/>
                      <a:round/>
                      <a:headEnd len="sm" w="sm" type="none"/>
                      <a:tailEnd len="sm" w="sm" type="none"/>
                    </a:lnB>
                  </a:tcPr>
                </a:tc>
                <a:tc>
                  <a:txBody>
                    <a:bodyPr/>
                    <a:lstStyle/>
                    <a:p>
                      <a:pPr indent="0" lvl="0" marL="0" marR="694267" rtl="0" algn="r">
                        <a:lnSpc>
                          <a:spcPct val="100000"/>
                        </a:lnSpc>
                        <a:spcBef>
                          <a:spcPts val="0"/>
                        </a:spcBef>
                        <a:spcAft>
                          <a:spcPts val="0"/>
                        </a:spcAft>
                        <a:buClr>
                          <a:srgbClr val="000000"/>
                        </a:buClr>
                        <a:buSzPts val="2600"/>
                        <a:buFont typeface="Arial"/>
                        <a:buNone/>
                      </a:pPr>
                      <a:r>
                        <a:rPr b="1" lang="pt-BR" sz="2600" u="none" cap="none" strike="noStrike">
                          <a:solidFill>
                            <a:srgbClr val="231F20"/>
                          </a:solidFill>
                          <a:latin typeface="Arial"/>
                          <a:ea typeface="Arial"/>
                          <a:cs typeface="Arial"/>
                          <a:sym typeface="Arial"/>
                        </a:rPr>
                        <a:t>PATAS</a:t>
                      </a:r>
                      <a:endParaRPr b="1" sz="2600" u="none" cap="none" strike="noStrike">
                        <a:latin typeface="Arial"/>
                        <a:ea typeface="Arial"/>
                        <a:cs typeface="Arial"/>
                        <a:sym typeface="Arial"/>
                      </a:endParaRPr>
                    </a:p>
                  </a:txBody>
                  <a:tcPr marT="0" marB="0" marR="0" marL="0" anchor="ctr">
                    <a:lnL cap="flat" cmpd="sng" w="12700">
                      <a:solidFill>
                        <a:srgbClr val="7030A0"/>
                      </a:solidFill>
                      <a:prstDash val="solid"/>
                      <a:round/>
                      <a:headEnd len="sm" w="sm" type="none"/>
                      <a:tailEnd len="sm" w="sm" type="none"/>
                    </a:lnL>
                    <a:lnR cap="flat" cmpd="sng" w="12700">
                      <a:solidFill>
                        <a:srgbClr val="7030A0"/>
                      </a:solidFill>
                      <a:prstDash val="solid"/>
                      <a:round/>
                      <a:headEnd len="sm" w="sm" type="none"/>
                      <a:tailEnd len="sm" w="sm" type="none"/>
                    </a:lnR>
                    <a:lnT cap="flat" cmpd="sng" w="12700">
                      <a:solidFill>
                        <a:srgbClr val="7030A0"/>
                      </a:solidFill>
                      <a:prstDash val="solid"/>
                      <a:round/>
                      <a:headEnd len="sm" w="sm" type="none"/>
                      <a:tailEnd len="sm" w="sm" type="none"/>
                    </a:lnT>
                    <a:lnB cap="flat" cmpd="sng" w="12700">
                      <a:solidFill>
                        <a:srgbClr val="7030A0"/>
                      </a:solidFill>
                      <a:prstDash val="solid"/>
                      <a:round/>
                      <a:headEnd len="sm" w="sm" type="none"/>
                      <a:tailEnd len="sm" w="sm" type="none"/>
                    </a:lnB>
                  </a:tcPr>
                </a:tc>
                <a:tc>
                  <a:txBody>
                    <a:bodyPr/>
                    <a:lstStyle/>
                    <a:p>
                      <a:pPr indent="0" lvl="0" marL="448732" marR="430107" rtl="0" algn="ctr">
                        <a:lnSpc>
                          <a:spcPct val="107000"/>
                        </a:lnSpc>
                        <a:spcBef>
                          <a:spcPts val="0"/>
                        </a:spcBef>
                        <a:spcAft>
                          <a:spcPts val="0"/>
                        </a:spcAft>
                        <a:buClr>
                          <a:srgbClr val="000000"/>
                        </a:buClr>
                        <a:buSzPts val="2600"/>
                        <a:buFont typeface="Arial"/>
                        <a:buNone/>
                      </a:pPr>
                      <a:r>
                        <a:rPr b="1" lang="pt-BR" sz="2600" u="none" cap="none" strike="noStrike">
                          <a:solidFill>
                            <a:srgbClr val="231F20"/>
                          </a:solidFill>
                          <a:latin typeface="Arial"/>
                          <a:ea typeface="Arial"/>
                          <a:cs typeface="Arial"/>
                          <a:sym typeface="Arial"/>
                        </a:rPr>
                        <a:t>CABELO</a:t>
                      </a:r>
                      <a:endParaRPr b="1" sz="2600" u="none" cap="none" strike="noStrike">
                        <a:latin typeface="Arial"/>
                        <a:ea typeface="Arial"/>
                        <a:cs typeface="Arial"/>
                        <a:sym typeface="Arial"/>
                      </a:endParaRPr>
                    </a:p>
                  </a:txBody>
                  <a:tcPr marT="0" marB="0" marR="0" marL="0" anchor="ctr">
                    <a:lnL cap="flat" cmpd="sng" w="12700">
                      <a:solidFill>
                        <a:srgbClr val="7030A0"/>
                      </a:solidFill>
                      <a:prstDash val="solid"/>
                      <a:round/>
                      <a:headEnd len="sm" w="sm" type="none"/>
                      <a:tailEnd len="sm" w="sm" type="none"/>
                    </a:lnL>
                    <a:lnR cap="flat" cmpd="sng" w="12700">
                      <a:solidFill>
                        <a:srgbClr val="7030A0"/>
                      </a:solidFill>
                      <a:prstDash val="solid"/>
                      <a:round/>
                      <a:headEnd len="sm" w="sm" type="none"/>
                      <a:tailEnd len="sm" w="sm" type="none"/>
                    </a:lnR>
                    <a:lnT cap="flat" cmpd="sng" w="12700">
                      <a:solidFill>
                        <a:srgbClr val="7030A0"/>
                      </a:solidFill>
                      <a:prstDash val="solid"/>
                      <a:round/>
                      <a:headEnd len="sm" w="sm" type="none"/>
                      <a:tailEnd len="sm" w="sm" type="none"/>
                    </a:lnT>
                    <a:lnB cap="flat" cmpd="sng" w="12700">
                      <a:solidFill>
                        <a:srgbClr val="7030A0"/>
                      </a:solidFill>
                      <a:prstDash val="solid"/>
                      <a:round/>
                      <a:headEnd len="sm" w="sm" type="none"/>
                      <a:tailEnd len="sm" w="sm" type="none"/>
                    </a:lnB>
                    <a:solidFill>
                      <a:schemeClr val="lt1"/>
                    </a:solidFill>
                  </a:tcPr>
                </a:tc>
              </a:tr>
            </a:tbl>
          </a:graphicData>
        </a:graphic>
      </p:graphicFrame>
      <p:sp>
        <p:nvSpPr>
          <p:cNvPr id="207" name="Google Shape;207;p27"/>
          <p:cNvSpPr txBox="1"/>
          <p:nvPr/>
        </p:nvSpPr>
        <p:spPr>
          <a:xfrm>
            <a:off x="541235" y="1516047"/>
            <a:ext cx="11342700" cy="944100"/>
          </a:xfrm>
          <a:prstGeom prst="rect">
            <a:avLst/>
          </a:prstGeom>
          <a:noFill/>
          <a:ln>
            <a:noFill/>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Clr>
                <a:srgbClr val="000000"/>
              </a:buClr>
              <a:buSzPts val="2600"/>
              <a:buFont typeface="Arial"/>
              <a:buNone/>
            </a:pPr>
            <a:r>
              <a:rPr b="1" i="0" lang="pt-BR" sz="2600" u="none" cap="none" strike="noStrike">
                <a:solidFill>
                  <a:srgbClr val="7030A0"/>
                </a:solidFill>
                <a:latin typeface="Arial"/>
                <a:ea typeface="Arial"/>
                <a:cs typeface="Arial"/>
                <a:sym typeface="Arial"/>
              </a:rPr>
              <a:t>4. </a:t>
            </a:r>
            <a:r>
              <a:rPr b="0" i="0" lang="pt-BR" sz="2600" u="none" cap="none" strike="noStrike">
                <a:solidFill>
                  <a:srgbClr val="231F20"/>
                </a:solidFill>
                <a:latin typeface="Arial"/>
                <a:ea typeface="Arial"/>
                <a:cs typeface="Arial"/>
                <a:sym typeface="Arial"/>
              </a:rPr>
              <a:t>PINTE, NA TABELA, AS PARTES DO CORPO QUE SÃO CITADAS NO TEXTO.</a:t>
            </a:r>
            <a:endParaRPr b="0" i="0" sz="2600" u="none" cap="none" strike="noStrike">
              <a:solidFill>
                <a:srgbClr val="000000"/>
              </a:solidFill>
              <a:latin typeface="Arial"/>
              <a:ea typeface="Arial"/>
              <a:cs typeface="Arial"/>
              <a:sym typeface="Arial"/>
            </a:endParaRPr>
          </a:p>
        </p:txBody>
      </p:sp>
      <p:sp>
        <p:nvSpPr>
          <p:cNvPr id="208" name="Google Shape;208;p27"/>
          <p:cNvSpPr txBox="1"/>
          <p:nvPr/>
        </p:nvSpPr>
        <p:spPr>
          <a:xfrm>
            <a:off x="7137694" y="507278"/>
            <a:ext cx="4445700" cy="553927"/>
          </a:xfrm>
          <a:prstGeom prst="rect">
            <a:avLst/>
          </a:prstGeom>
          <a:noFill/>
          <a:ln>
            <a:noFill/>
          </a:ln>
        </p:spPr>
        <p:txBody>
          <a:bodyPr anchorCtr="0" anchor="t" bIns="60925" lIns="121900" spcFirstLastPara="1" rIns="121900" wrap="square" tIns="60925">
            <a:spAutoFit/>
          </a:bodyPr>
          <a:lstStyle/>
          <a:p>
            <a:pPr indent="0" lvl="0" marL="0" marR="0" rtl="0" algn="r">
              <a:lnSpc>
                <a:spcPct val="100000"/>
              </a:lnSpc>
              <a:spcBef>
                <a:spcPts val="0"/>
              </a:spcBef>
              <a:spcAft>
                <a:spcPts val="0"/>
              </a:spcAft>
              <a:buClr>
                <a:srgbClr val="000000"/>
              </a:buClr>
              <a:buSzPts val="2800"/>
              <a:buFont typeface="Arial"/>
              <a:buNone/>
            </a:pPr>
            <a:r>
              <a:rPr b="1" i="0" lang="pt-BR" sz="2800" u="none" cap="none" strike="noStrike">
                <a:solidFill>
                  <a:srgbClr val="000000"/>
                </a:solidFill>
                <a:latin typeface="Arial"/>
                <a:ea typeface="Arial"/>
                <a:cs typeface="Arial"/>
                <a:sym typeface="Arial"/>
              </a:rPr>
              <a:t>CORREÇÃO</a:t>
            </a:r>
            <a:endParaRPr b="0" i="0" sz="2800"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BRASÃO">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