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04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04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0% Data and Image">
  <p:cSld name="50% Data and Image">
    <p:spTree>
      <p:nvGrpSpPr>
        <p:cNvPr id="97" name="Shape 97"/>
        <p:cNvGrpSpPr/>
        <p:nvPr/>
      </p:nvGrpSpPr>
      <p:grpSpPr>
        <a:xfrm>
          <a:off x="0" y="0"/>
          <a:ext cx="0" cy="0"/>
          <a:chOff x="0" y="0"/>
          <a:chExt cx="0" cy="0"/>
        </a:xfrm>
      </p:grpSpPr>
      <p:sp>
        <p:nvSpPr>
          <p:cNvPr id="98" name="Google Shape;98;p11"/>
          <p:cNvSpPr/>
          <p:nvPr>
            <p:ph idx="2" type="pic"/>
          </p:nvPr>
        </p:nvSpPr>
        <p:spPr>
          <a:xfrm>
            <a:off x="6081486" y="0"/>
            <a:ext cx="6110514" cy="6858000"/>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9" name="Google Shape;9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02" name="Google Shape;102;p11"/>
          <p:cNvSpPr txBox="1"/>
          <p:nvPr>
            <p:ph idx="1" type="body"/>
          </p:nvPr>
        </p:nvSpPr>
        <p:spPr>
          <a:xfrm>
            <a:off x="342900" y="454025"/>
            <a:ext cx="5435600" cy="57658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Impact">
  <p:cSld name="Big Impact">
    <p:spTree>
      <p:nvGrpSpPr>
        <p:cNvPr id="103" name="Shape 103"/>
        <p:cNvGrpSpPr/>
        <p:nvPr/>
      </p:nvGrpSpPr>
      <p:grpSpPr>
        <a:xfrm>
          <a:off x="0" y="0"/>
          <a:ext cx="0" cy="0"/>
          <a:chOff x="0" y="0"/>
          <a:chExt cx="0" cy="0"/>
        </a:xfrm>
      </p:grpSpPr>
      <p:sp>
        <p:nvSpPr>
          <p:cNvPr id="104" name="Google Shape;104;p12"/>
          <p:cNvSpPr txBox="1"/>
          <p:nvPr>
            <p:ph type="title"/>
          </p:nvPr>
        </p:nvSpPr>
        <p:spPr>
          <a:xfrm>
            <a:off x="0" y="2380343"/>
            <a:ext cx="12192000" cy="1393145"/>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Clr>
                <a:schemeClr val="dk1"/>
              </a:buClr>
              <a:buSzPts val="9600"/>
              <a:buFont typeface="Calibri"/>
              <a:buNone/>
              <a:defRPr b="1" i="0" sz="9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5" name="Google Shape;10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08" name="Google Shape;108;p12"/>
          <p:cNvSpPr txBox="1"/>
          <p:nvPr>
            <p:ph idx="1" type="body"/>
          </p:nvPr>
        </p:nvSpPr>
        <p:spPr>
          <a:xfrm>
            <a:off x="0" y="3984885"/>
            <a:ext cx="12192000" cy="555856"/>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P">
  <p:cSld name="MAP">
    <p:spTree>
      <p:nvGrpSpPr>
        <p:cNvPr id="109" name="Shape 109"/>
        <p:cNvGrpSpPr/>
        <p:nvPr/>
      </p:nvGrpSpPr>
      <p:grpSpPr>
        <a:xfrm>
          <a:off x="0" y="0"/>
          <a:ext cx="0" cy="0"/>
          <a:chOff x="0" y="0"/>
          <a:chExt cx="0" cy="0"/>
        </a:xfrm>
      </p:grpSpPr>
      <p:sp>
        <p:nvSpPr>
          <p:cNvPr id="110" name="Google Shape;110;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1" name="Google Shape;111;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2" name="Google Shape;112;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13" name="Google Shape;113;p13"/>
          <p:cNvPicPr preferRelativeResize="0"/>
          <p:nvPr/>
        </p:nvPicPr>
        <p:blipFill rotWithShape="1">
          <a:blip r:embed="rId2">
            <a:alphaModFix/>
          </a:blip>
          <a:srcRect b="0" l="0" r="0" t="0"/>
          <a:stretch/>
        </p:blipFill>
        <p:spPr>
          <a:xfrm>
            <a:off x="0" y="0"/>
            <a:ext cx="12192000" cy="68580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4" name="Shape 114"/>
        <p:cNvGrpSpPr/>
        <p:nvPr/>
      </p:nvGrpSpPr>
      <p:grpSpPr>
        <a:xfrm>
          <a:off x="0" y="0"/>
          <a:ext cx="0" cy="0"/>
          <a:chOff x="0" y="0"/>
          <a:chExt cx="0" cy="0"/>
        </a:xfrm>
      </p:grpSpPr>
      <p:sp>
        <p:nvSpPr>
          <p:cNvPr id="115" name="Google Shape;115;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6" name="Google Shape;116;p14"/>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7" name="Google Shape;117;p1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18" name="Google Shape;1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9" name="Google Shape;1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0" name="Google Shape;1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ocess">
  <p:cSld name="Process">
    <p:spTree>
      <p:nvGrpSpPr>
        <p:cNvPr id="121" name="Shape 121"/>
        <p:cNvGrpSpPr/>
        <p:nvPr/>
      </p:nvGrpSpPr>
      <p:grpSpPr>
        <a:xfrm>
          <a:off x="0" y="0"/>
          <a:ext cx="0" cy="0"/>
          <a:chOff x="0" y="0"/>
          <a:chExt cx="0" cy="0"/>
        </a:xfrm>
      </p:grpSpPr>
      <p:sp>
        <p:nvSpPr>
          <p:cNvPr id="122" name="Google Shape;12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4" name="Google Shape;12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25" name="Google Shape;125;p15"/>
          <p:cNvSpPr txBox="1"/>
          <p:nvPr>
            <p:ph idx="1" type="body"/>
          </p:nvPr>
        </p:nvSpPr>
        <p:spPr>
          <a:xfrm>
            <a:off x="839789" y="643584"/>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6" name="Google Shape;126;p15"/>
          <p:cNvSpPr txBox="1"/>
          <p:nvPr>
            <p:ph idx="2" type="body"/>
          </p:nvPr>
        </p:nvSpPr>
        <p:spPr>
          <a:xfrm>
            <a:off x="2659186" y="461103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7" name="Google Shape;127;p15"/>
          <p:cNvSpPr txBox="1"/>
          <p:nvPr>
            <p:ph idx="3" type="body"/>
          </p:nvPr>
        </p:nvSpPr>
        <p:spPr>
          <a:xfrm>
            <a:off x="4659416" y="66719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8" name="Google Shape;128;p15"/>
          <p:cNvSpPr txBox="1"/>
          <p:nvPr>
            <p:ph idx="4" type="body"/>
          </p:nvPr>
        </p:nvSpPr>
        <p:spPr>
          <a:xfrm>
            <a:off x="6659646" y="4611030"/>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9" name="Google Shape;129;p15"/>
          <p:cNvSpPr txBox="1"/>
          <p:nvPr>
            <p:ph idx="5" type="body"/>
          </p:nvPr>
        </p:nvSpPr>
        <p:spPr>
          <a:xfrm>
            <a:off x="8710669" y="634916"/>
            <a:ext cx="2000230"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0" name="Google Shape;130;p15"/>
          <p:cNvSpPr txBox="1"/>
          <p:nvPr>
            <p:ph idx="6" type="body"/>
          </p:nvPr>
        </p:nvSpPr>
        <p:spPr>
          <a:xfrm>
            <a:off x="838200" y="2648823"/>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1" name="Google Shape;131;p15"/>
          <p:cNvSpPr txBox="1"/>
          <p:nvPr>
            <p:ph idx="7" type="body"/>
          </p:nvPr>
        </p:nvSpPr>
        <p:spPr>
          <a:xfrm>
            <a:off x="2878534" y="2660626"/>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2" name="Google Shape;132;p15"/>
          <p:cNvSpPr txBox="1"/>
          <p:nvPr>
            <p:ph idx="8" type="body"/>
          </p:nvPr>
        </p:nvSpPr>
        <p:spPr>
          <a:xfrm>
            <a:off x="4918868" y="2648822"/>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3" name="Google Shape;133;p15"/>
          <p:cNvSpPr txBox="1"/>
          <p:nvPr>
            <p:ph idx="9" type="body"/>
          </p:nvPr>
        </p:nvSpPr>
        <p:spPr>
          <a:xfrm>
            <a:off x="6959202" y="2648821"/>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4" name="Google Shape;134;p15"/>
          <p:cNvSpPr txBox="1"/>
          <p:nvPr>
            <p:ph idx="13" type="body"/>
          </p:nvPr>
        </p:nvSpPr>
        <p:spPr>
          <a:xfrm>
            <a:off x="8999537" y="2648820"/>
            <a:ext cx="1711362" cy="1644463"/>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5" name="Shape 135"/>
        <p:cNvGrpSpPr/>
        <p:nvPr/>
      </p:nvGrpSpPr>
      <p:grpSpPr>
        <a:xfrm>
          <a:off x="0" y="0"/>
          <a:ext cx="0" cy="0"/>
          <a:chOff x="0" y="0"/>
          <a:chExt cx="0" cy="0"/>
        </a:xfrm>
      </p:grpSpPr>
      <p:sp>
        <p:nvSpPr>
          <p:cNvPr id="136" name="Google Shape;136;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7" name="Google Shape;137;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39" name="Shape 139"/>
        <p:cNvGrpSpPr/>
        <p:nvPr/>
      </p:nvGrpSpPr>
      <p:grpSpPr>
        <a:xfrm>
          <a:off x="0" y="0"/>
          <a:ext cx="0" cy="0"/>
          <a:chOff x="0" y="0"/>
          <a:chExt cx="0" cy="0"/>
        </a:xfrm>
      </p:grpSpPr>
      <p:sp>
        <p:nvSpPr>
          <p:cNvPr id="140" name="Google Shape;140;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1" name="Google Shape;141;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42" name="Google Shape;14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3" name="Google Shape;14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4" name="Google Shape;144;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5" name="Shape 145"/>
        <p:cNvGrpSpPr/>
        <p:nvPr/>
      </p:nvGrpSpPr>
      <p:grpSpPr>
        <a:xfrm>
          <a:off x="0" y="0"/>
          <a:ext cx="0" cy="0"/>
          <a:chOff x="0" y="0"/>
          <a:chExt cx="0" cy="0"/>
        </a:xfrm>
      </p:grpSpPr>
      <p:sp>
        <p:nvSpPr>
          <p:cNvPr id="146" name="Google Shape;146;p1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7" name="Google Shape;147;p1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48" name="Google Shape;14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9" name="Google Shape;14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0" name="Google Shape;15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51" name="Shape 151"/>
        <p:cNvGrpSpPr/>
        <p:nvPr/>
      </p:nvGrpSpPr>
      <p:grpSpPr>
        <a:xfrm>
          <a:off x="0" y="0"/>
          <a:ext cx="0" cy="0"/>
          <a:chOff x="0" y="0"/>
          <a:chExt cx="0" cy="0"/>
        </a:xfrm>
      </p:grpSpPr>
      <p:sp>
        <p:nvSpPr>
          <p:cNvPr id="152" name="Google Shape;152;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53" name="Google Shape;153;p1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4" name="Google Shape;154;p1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55" name="Google Shape;15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6" name="Google Shape;15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58" name="Shape 158"/>
        <p:cNvGrpSpPr/>
        <p:nvPr/>
      </p:nvGrpSpPr>
      <p:grpSpPr>
        <a:xfrm>
          <a:off x="0" y="0"/>
          <a:ext cx="0" cy="0"/>
          <a:chOff x="0" y="0"/>
          <a:chExt cx="0" cy="0"/>
        </a:xfrm>
      </p:grpSpPr>
      <p:sp>
        <p:nvSpPr>
          <p:cNvPr id="159" name="Google Shape;159;p2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0" name="Google Shape;160;p2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61" name="Google Shape;161;p2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2" name="Google Shape;162;p2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163" name="Google Shape;163;p2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64" name="Google Shape;164;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5" name="Google Shape;165;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66" name="Google Shape;166;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elcome">
  <p:cSld name="Welcome">
    <p:spTree>
      <p:nvGrpSpPr>
        <p:cNvPr id="17" name="Shape 17"/>
        <p:cNvGrpSpPr/>
        <p:nvPr/>
      </p:nvGrpSpPr>
      <p:grpSpPr>
        <a:xfrm>
          <a:off x="0" y="0"/>
          <a:ext cx="0" cy="0"/>
          <a:chOff x="0" y="0"/>
          <a:chExt cx="0" cy="0"/>
        </a:xfrm>
      </p:grpSpPr>
      <p:sp>
        <p:nvSpPr>
          <p:cNvPr id="18" name="Google Shape;18;p3"/>
          <p:cNvSpPr txBox="1"/>
          <p:nvPr>
            <p:ph idx="1" type="body"/>
          </p:nvPr>
        </p:nvSpPr>
        <p:spPr>
          <a:xfrm>
            <a:off x="0" y="4741863"/>
            <a:ext cx="12192000" cy="5159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19" name="Google Shape;19;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Google Shape;20;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1" name="Google Shape;21;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2" name="Google Shape;22;p3"/>
          <p:cNvSpPr txBox="1"/>
          <p:nvPr>
            <p:ph type="ctrTitle"/>
          </p:nvPr>
        </p:nvSpPr>
        <p:spPr>
          <a:xfrm>
            <a:off x="0" y="3809999"/>
            <a:ext cx="12192000" cy="931863"/>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7" name="Shape 167"/>
        <p:cNvGrpSpPr/>
        <p:nvPr/>
      </p:nvGrpSpPr>
      <p:grpSpPr>
        <a:xfrm>
          <a:off x="0" y="0"/>
          <a:ext cx="0" cy="0"/>
          <a:chOff x="0" y="0"/>
          <a:chExt cx="0" cy="0"/>
        </a:xfrm>
      </p:grpSpPr>
      <p:sp>
        <p:nvSpPr>
          <p:cNvPr id="168" name="Google Shape;168;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69" name="Google Shape;169;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0" name="Google Shape;170;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1" name="Google Shape;171;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72" name="Shape 172"/>
        <p:cNvGrpSpPr/>
        <p:nvPr/>
      </p:nvGrpSpPr>
      <p:grpSpPr>
        <a:xfrm>
          <a:off x="0" y="0"/>
          <a:ext cx="0" cy="0"/>
          <a:chOff x="0" y="0"/>
          <a:chExt cx="0" cy="0"/>
        </a:xfrm>
      </p:grpSpPr>
      <p:sp>
        <p:nvSpPr>
          <p:cNvPr id="173" name="Google Shape;173;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4" name="Google Shape;174;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75" name="Google Shape;175;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76" name="Google Shape;176;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7" name="Google Shape;177;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78" name="Google Shape;178;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79" name="Shape 179"/>
        <p:cNvGrpSpPr/>
        <p:nvPr/>
      </p:nvGrpSpPr>
      <p:grpSpPr>
        <a:xfrm>
          <a:off x="0" y="0"/>
          <a:ext cx="0" cy="0"/>
          <a:chOff x="0" y="0"/>
          <a:chExt cx="0" cy="0"/>
        </a:xfrm>
      </p:grpSpPr>
      <p:sp>
        <p:nvSpPr>
          <p:cNvPr id="180" name="Google Shape;180;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1" name="Google Shape;181;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2" name="Google Shape;18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3" name="Google Shape;18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4" name="Google Shape;18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85" name="Shape 185"/>
        <p:cNvGrpSpPr/>
        <p:nvPr/>
      </p:nvGrpSpPr>
      <p:grpSpPr>
        <a:xfrm>
          <a:off x="0" y="0"/>
          <a:ext cx="0" cy="0"/>
          <a:chOff x="0" y="0"/>
          <a:chExt cx="0" cy="0"/>
        </a:xfrm>
      </p:grpSpPr>
      <p:sp>
        <p:nvSpPr>
          <p:cNvPr id="186" name="Google Shape;186;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87" name="Google Shape;187;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88" name="Google Shape;188;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89" name="Google Shape;189;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0" name="Google Shape;190;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spTree>
      <p:nvGrpSpPr>
        <p:cNvPr id="23" name="Shape 23"/>
        <p:cNvGrpSpPr/>
        <p:nvPr/>
      </p:nvGrpSpPr>
      <p:grpSpPr>
        <a:xfrm>
          <a:off x="0" y="0"/>
          <a:ext cx="0" cy="0"/>
          <a:chOff x="0" y="0"/>
          <a:chExt cx="0" cy="0"/>
        </a:xfrm>
      </p:grpSpPr>
      <p:sp>
        <p:nvSpPr>
          <p:cNvPr id="24" name="Google Shape;24;p4"/>
          <p:cNvSpPr txBox="1"/>
          <p:nvPr>
            <p:ph type="title"/>
          </p:nvPr>
        </p:nvSpPr>
        <p:spPr>
          <a:xfrm>
            <a:off x="838200" y="633846"/>
            <a:ext cx="10515600" cy="77481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5" name="Google Shape;25;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Google Shape;26;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7" name="Google Shape;27;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8" name="Google Shape;28;p4"/>
          <p:cNvSpPr txBox="1"/>
          <p:nvPr>
            <p:ph idx="1" type="body"/>
          </p:nvPr>
        </p:nvSpPr>
        <p:spPr>
          <a:xfrm>
            <a:off x="838200" y="1681019"/>
            <a:ext cx="10515600" cy="44149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y Introduction">
  <p:cSld name="My Introduction">
    <p:spTree>
      <p:nvGrpSpPr>
        <p:cNvPr id="29" name="Shape 29"/>
        <p:cNvGrpSpPr/>
        <p:nvPr/>
      </p:nvGrpSpPr>
      <p:grpSpPr>
        <a:xfrm>
          <a:off x="0" y="0"/>
          <a:ext cx="0" cy="0"/>
          <a:chOff x="0" y="0"/>
          <a:chExt cx="0" cy="0"/>
        </a:xfrm>
      </p:grpSpPr>
      <p:sp>
        <p:nvSpPr>
          <p:cNvPr id="30" name="Google Shape;30;p5"/>
          <p:cNvSpPr/>
          <p:nvPr>
            <p:ph idx="2" type="pic"/>
          </p:nvPr>
        </p:nvSpPr>
        <p:spPr>
          <a:xfrm>
            <a:off x="499181" y="482600"/>
            <a:ext cx="5038019" cy="5873750"/>
          </a:xfrm>
          <a:prstGeom prst="rect">
            <a:avLst/>
          </a:prstGeom>
          <a:noFill/>
          <a:ln cap="flat" cmpd="sng" w="9525">
            <a:solidFill>
              <a:srgbClr val="595959"/>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1" name="Google Shape;31;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Google Shape;32;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3" name="Google Shape;33;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4" name="Google Shape;34;p5"/>
          <p:cNvSpPr txBox="1"/>
          <p:nvPr>
            <p:ph idx="1" type="body"/>
          </p:nvPr>
        </p:nvSpPr>
        <p:spPr>
          <a:xfrm>
            <a:off x="6083300" y="4652963"/>
            <a:ext cx="5511800" cy="13033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35" name="Google Shape;35;p5"/>
          <p:cNvSpPr txBox="1"/>
          <p:nvPr>
            <p:ph type="ctrTitle"/>
          </p:nvPr>
        </p:nvSpPr>
        <p:spPr>
          <a:xfrm>
            <a:off x="6083300" y="3721099"/>
            <a:ext cx="5511800" cy="931863"/>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800"/>
              <a:buFont typeface="Calibri"/>
              <a:buNone/>
              <a:defRPr b="0" i="0" sz="48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Introduction">
  <p:cSld name="Team Introduction">
    <p:spTree>
      <p:nvGrpSpPr>
        <p:cNvPr id="36" name="Shape 36"/>
        <p:cNvGrpSpPr/>
        <p:nvPr/>
      </p:nvGrpSpPr>
      <p:grpSpPr>
        <a:xfrm>
          <a:off x="0" y="0"/>
          <a:ext cx="0" cy="0"/>
          <a:chOff x="0" y="0"/>
          <a:chExt cx="0" cy="0"/>
        </a:xfrm>
      </p:grpSpPr>
      <p:sp>
        <p:nvSpPr>
          <p:cNvPr id="37" name="Google Shape;37;p6"/>
          <p:cNvSpPr txBox="1"/>
          <p:nvPr>
            <p:ph type="title"/>
          </p:nvPr>
        </p:nvSpPr>
        <p:spPr>
          <a:xfrm>
            <a:off x="0" y="918348"/>
            <a:ext cx="12192000" cy="569140"/>
          </a:xfrm>
          <a:prstGeom prst="rect">
            <a:avLst/>
          </a:prstGeom>
          <a:noFill/>
          <a:ln>
            <a:noFill/>
          </a:ln>
        </p:spPr>
        <p:txBody>
          <a:bodyPr anchorCtr="0" anchor="ctr" bIns="45700" lIns="91425" spcFirstLastPara="1" rIns="91425" wrap="square" tIns="45700">
            <a:noAutofit/>
          </a:bodyPr>
          <a:lstStyle>
            <a:lvl1pPr lvl="0" marR="0" rtl="0" algn="ctr">
              <a:lnSpc>
                <a:spcPct val="90000"/>
              </a:lnSpc>
              <a:spcBef>
                <a:spcPts val="0"/>
              </a:spcBef>
              <a:spcAft>
                <a:spcPts val="0"/>
              </a:spcAft>
              <a:buClr>
                <a:schemeClr val="dk1"/>
              </a:buClr>
              <a:buSzPts val="4400"/>
              <a:buFont typeface="Lato Light"/>
              <a:buNone/>
              <a:defRPr b="0" i="0" sz="4400" u="none" cap="none" strike="noStrike">
                <a:solidFill>
                  <a:schemeClr val="dk1"/>
                </a:solidFill>
                <a:latin typeface="Lato Light"/>
                <a:ea typeface="Lato Light"/>
                <a:cs typeface="Lato Light"/>
                <a:sym typeface="Lato Light"/>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8" name="Google Shape;3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0" name="Google Shape;4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1" name="Google Shape;41;p6"/>
          <p:cNvSpPr/>
          <p:nvPr>
            <p:ph idx="2" type="pic"/>
          </p:nvPr>
        </p:nvSpPr>
        <p:spPr>
          <a:xfrm flipH="1">
            <a:off x="838198" y="2654711"/>
            <a:ext cx="1865557"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2" name="Google Shape;42;p6"/>
          <p:cNvSpPr/>
          <p:nvPr>
            <p:ph idx="3" type="pic"/>
          </p:nvPr>
        </p:nvSpPr>
        <p:spPr>
          <a:xfrm flipH="1">
            <a:off x="3018609" y="2654711"/>
            <a:ext cx="1854431"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6"/>
          <p:cNvSpPr/>
          <p:nvPr>
            <p:ph idx="4" type="pic"/>
          </p:nvPr>
        </p:nvSpPr>
        <p:spPr>
          <a:xfrm flipH="1">
            <a:off x="5187894" y="2654711"/>
            <a:ext cx="1861010" cy="166963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6"/>
          <p:cNvSpPr/>
          <p:nvPr>
            <p:ph idx="5" type="pic"/>
          </p:nvPr>
        </p:nvSpPr>
        <p:spPr>
          <a:xfrm flipH="1">
            <a:off x="7363758" y="2666871"/>
            <a:ext cx="1825920" cy="1657479"/>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5" name="Google Shape;45;p6"/>
          <p:cNvSpPr/>
          <p:nvPr>
            <p:ph idx="6" type="pic"/>
          </p:nvPr>
        </p:nvSpPr>
        <p:spPr>
          <a:xfrm flipH="1">
            <a:off x="9504531" y="2666872"/>
            <a:ext cx="1849269" cy="1657478"/>
          </a:xfrm>
          <a:prstGeom prst="rect">
            <a:avLst/>
          </a:prstGeom>
          <a:solidFill>
            <a:srgbClr val="F2F2F2"/>
          </a:solid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D8D8D8"/>
              </a:buClr>
              <a:buSzPts val="2000"/>
              <a:buFont typeface="Arial"/>
              <a:buNone/>
              <a:defRPr b="0" i="0" sz="2000" u="none" cap="none" strike="noStrike">
                <a:solidFill>
                  <a:srgbClr val="D8D8D8"/>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Google Shape;46;p6"/>
          <p:cNvSpPr txBox="1"/>
          <p:nvPr>
            <p:ph idx="1" type="body"/>
          </p:nvPr>
        </p:nvSpPr>
        <p:spPr>
          <a:xfrm>
            <a:off x="0" y="1561242"/>
            <a:ext cx="12192000" cy="515937"/>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7" name="Google Shape;47;p6"/>
          <p:cNvSpPr txBox="1"/>
          <p:nvPr>
            <p:ph idx="7" type="body"/>
          </p:nvPr>
        </p:nvSpPr>
        <p:spPr>
          <a:xfrm>
            <a:off x="838198" y="4439967"/>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8" name="Google Shape;48;p6"/>
          <p:cNvSpPr txBox="1"/>
          <p:nvPr>
            <p:ph idx="8" type="body"/>
          </p:nvPr>
        </p:nvSpPr>
        <p:spPr>
          <a:xfrm>
            <a:off x="838198" y="4937948"/>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49" name="Google Shape;49;p6"/>
          <p:cNvSpPr txBox="1"/>
          <p:nvPr>
            <p:ph idx="9" type="body"/>
          </p:nvPr>
        </p:nvSpPr>
        <p:spPr>
          <a:xfrm>
            <a:off x="838198" y="5416162"/>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0" name="Google Shape;50;p6"/>
          <p:cNvSpPr txBox="1"/>
          <p:nvPr>
            <p:ph idx="13" type="body"/>
          </p:nvPr>
        </p:nvSpPr>
        <p:spPr>
          <a:xfrm>
            <a:off x="3007483" y="4439967"/>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1" name="Google Shape;51;p6"/>
          <p:cNvSpPr txBox="1"/>
          <p:nvPr>
            <p:ph idx="14" type="body"/>
          </p:nvPr>
        </p:nvSpPr>
        <p:spPr>
          <a:xfrm>
            <a:off x="3007483" y="4937948"/>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2" name="Google Shape;52;p6"/>
          <p:cNvSpPr txBox="1"/>
          <p:nvPr>
            <p:ph idx="15" type="body"/>
          </p:nvPr>
        </p:nvSpPr>
        <p:spPr>
          <a:xfrm>
            <a:off x="3007483" y="5416162"/>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3" name="Google Shape;53;p6"/>
          <p:cNvSpPr txBox="1"/>
          <p:nvPr>
            <p:ph idx="16" type="body"/>
          </p:nvPr>
        </p:nvSpPr>
        <p:spPr>
          <a:xfrm>
            <a:off x="5194473" y="4444728"/>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4" name="Google Shape;54;p6"/>
          <p:cNvSpPr txBox="1"/>
          <p:nvPr>
            <p:ph idx="17" type="body"/>
          </p:nvPr>
        </p:nvSpPr>
        <p:spPr>
          <a:xfrm>
            <a:off x="5194473" y="4942709"/>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5" name="Google Shape;55;p6"/>
          <p:cNvSpPr txBox="1"/>
          <p:nvPr>
            <p:ph idx="18" type="body"/>
          </p:nvPr>
        </p:nvSpPr>
        <p:spPr>
          <a:xfrm>
            <a:off x="5194473" y="5420923"/>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6" name="Google Shape;56;p6"/>
          <p:cNvSpPr txBox="1"/>
          <p:nvPr>
            <p:ph idx="19" type="body"/>
          </p:nvPr>
        </p:nvSpPr>
        <p:spPr>
          <a:xfrm>
            <a:off x="7363758" y="4444728"/>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7" name="Google Shape;57;p6"/>
          <p:cNvSpPr txBox="1"/>
          <p:nvPr>
            <p:ph idx="20" type="body"/>
          </p:nvPr>
        </p:nvSpPr>
        <p:spPr>
          <a:xfrm>
            <a:off x="7363758" y="4942709"/>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8" name="Google Shape;58;p6"/>
          <p:cNvSpPr txBox="1"/>
          <p:nvPr>
            <p:ph idx="21" type="body"/>
          </p:nvPr>
        </p:nvSpPr>
        <p:spPr>
          <a:xfrm>
            <a:off x="7363758" y="5420923"/>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59" name="Google Shape;59;p6"/>
          <p:cNvSpPr txBox="1"/>
          <p:nvPr>
            <p:ph idx="22" type="body"/>
          </p:nvPr>
        </p:nvSpPr>
        <p:spPr>
          <a:xfrm>
            <a:off x="9488243" y="4448180"/>
            <a:ext cx="1865557" cy="39937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60" name="Google Shape;60;p6"/>
          <p:cNvSpPr txBox="1"/>
          <p:nvPr>
            <p:ph idx="23" type="body"/>
          </p:nvPr>
        </p:nvSpPr>
        <p:spPr>
          <a:xfrm>
            <a:off x="9488243" y="4946161"/>
            <a:ext cx="1865557" cy="358860"/>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rgbClr val="FF0000"/>
              </a:buClr>
              <a:buSzPts val="1400"/>
              <a:buFont typeface="Arial"/>
              <a:buNone/>
              <a:defRPr b="0" i="0" sz="1400" u="none" cap="none" strike="noStrike">
                <a:solidFill>
                  <a:srgbClr val="FF0000"/>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61" name="Google Shape;61;p6"/>
          <p:cNvSpPr txBox="1"/>
          <p:nvPr>
            <p:ph idx="24" type="body"/>
          </p:nvPr>
        </p:nvSpPr>
        <p:spPr>
          <a:xfrm>
            <a:off x="9488243" y="5424375"/>
            <a:ext cx="1865557" cy="723382"/>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p:cSld name="Two Columns">
    <p:spTree>
      <p:nvGrpSpPr>
        <p:cNvPr id="62" name="Shape 62"/>
        <p:cNvGrpSpPr/>
        <p:nvPr/>
      </p:nvGrpSpPr>
      <p:grpSpPr>
        <a:xfrm>
          <a:off x="0" y="0"/>
          <a:ext cx="0" cy="0"/>
          <a:chOff x="0" y="0"/>
          <a:chExt cx="0" cy="0"/>
        </a:xfrm>
      </p:grpSpPr>
      <p:sp>
        <p:nvSpPr>
          <p:cNvPr id="63" name="Google Shape;63;p7"/>
          <p:cNvSpPr txBox="1"/>
          <p:nvPr>
            <p:ph idx="1" type="body"/>
          </p:nvPr>
        </p:nvSpPr>
        <p:spPr>
          <a:xfrm>
            <a:off x="838200" y="2456695"/>
            <a:ext cx="4972202"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4" name="Google Shape;6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Google Shape;6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67" name="Google Shape;67;p7"/>
          <p:cNvSpPr txBox="1"/>
          <p:nvPr>
            <p:ph idx="2" type="body"/>
          </p:nvPr>
        </p:nvSpPr>
        <p:spPr>
          <a:xfrm>
            <a:off x="6381601" y="2456694"/>
            <a:ext cx="4972200"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8" name="Google Shape;68;p7"/>
          <p:cNvSpPr txBox="1"/>
          <p:nvPr>
            <p:ph idx="3" type="body"/>
          </p:nvPr>
        </p:nvSpPr>
        <p:spPr>
          <a:xfrm>
            <a:off x="838201" y="1716804"/>
            <a:ext cx="4972202" cy="609715"/>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F49C00"/>
              </a:buClr>
              <a:buSzPts val="2400"/>
              <a:buFont typeface="Arial"/>
              <a:buNone/>
              <a:defRPr b="1" i="0" sz="2400" u="none" cap="none" strike="noStrike">
                <a:solidFill>
                  <a:srgbClr val="F49C0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69" name="Google Shape;69;p7"/>
          <p:cNvSpPr txBox="1"/>
          <p:nvPr>
            <p:ph idx="4" type="body"/>
          </p:nvPr>
        </p:nvSpPr>
        <p:spPr>
          <a:xfrm>
            <a:off x="6381598" y="1716804"/>
            <a:ext cx="4972202" cy="609715"/>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F49C00"/>
              </a:buClr>
              <a:buSzPts val="2400"/>
              <a:buFont typeface="Arial"/>
              <a:buNone/>
              <a:defRPr b="1" i="0" sz="2400" u="none" cap="none" strike="noStrike">
                <a:solidFill>
                  <a:srgbClr val="F49C0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70" name="Google Shape;70;p7"/>
          <p:cNvSpPr txBox="1"/>
          <p:nvPr>
            <p:ph idx="5"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3200"/>
              <a:buFont typeface="Arial"/>
              <a:buNone/>
              <a:defRPr b="1" i="0" sz="32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lumns">
  <p:cSld name="Four Columns">
    <p:spTree>
      <p:nvGrpSpPr>
        <p:cNvPr id="71" name="Shape 71"/>
        <p:cNvGrpSpPr/>
        <p:nvPr/>
      </p:nvGrpSpPr>
      <p:grpSpPr>
        <a:xfrm>
          <a:off x="0" y="0"/>
          <a:ext cx="0" cy="0"/>
          <a:chOff x="0" y="0"/>
          <a:chExt cx="0" cy="0"/>
        </a:xfrm>
      </p:grpSpPr>
      <p:sp>
        <p:nvSpPr>
          <p:cNvPr id="72" name="Google Shape;72;p8"/>
          <p:cNvSpPr txBox="1"/>
          <p:nvPr>
            <p:ph type="title"/>
          </p:nvPr>
        </p:nvSpPr>
        <p:spPr>
          <a:xfrm>
            <a:off x="3609900" y="1893321"/>
            <a:ext cx="2200501" cy="433198"/>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rgbClr val="0070C0"/>
              </a:buClr>
              <a:buSzPts val="2400"/>
              <a:buFont typeface="Calibri"/>
              <a:buNone/>
              <a:defRPr b="1" i="0" sz="2400" u="none" cap="none" strike="noStrike">
                <a:solidFill>
                  <a:srgbClr val="0070C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3" name="Google Shape;73;p8"/>
          <p:cNvSpPr txBox="1"/>
          <p:nvPr>
            <p:ph idx="1" type="body"/>
          </p:nvPr>
        </p:nvSpPr>
        <p:spPr>
          <a:xfrm>
            <a:off x="838200" y="2456695"/>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4" name="Google Shape;7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5" name="Google Shape;7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Google Shape;7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77" name="Google Shape;77;p8"/>
          <p:cNvSpPr txBox="1"/>
          <p:nvPr>
            <p:ph idx="2" type="body"/>
          </p:nvPr>
        </p:nvSpPr>
        <p:spPr>
          <a:xfrm>
            <a:off x="3609900" y="2456694"/>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8" name="Google Shape;78;p8"/>
          <p:cNvSpPr txBox="1"/>
          <p:nvPr>
            <p:ph idx="3" type="body"/>
          </p:nvPr>
        </p:nvSpPr>
        <p:spPr>
          <a:xfrm>
            <a:off x="6381600" y="2456695"/>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79" name="Google Shape;79;p8"/>
          <p:cNvSpPr txBox="1"/>
          <p:nvPr>
            <p:ph idx="4" type="body"/>
          </p:nvPr>
        </p:nvSpPr>
        <p:spPr>
          <a:xfrm>
            <a:off x="9153299" y="2456694"/>
            <a:ext cx="2200501" cy="3639305"/>
          </a:xfrm>
          <a:prstGeom prst="rect">
            <a:avLst/>
          </a:prstGeom>
          <a:noFill/>
          <a:ln>
            <a:noFill/>
          </a:ln>
        </p:spPr>
        <p:txBody>
          <a:bodyPr anchorCtr="0" anchor="t"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80" name="Google Shape;80;p8"/>
          <p:cNvSpPr txBox="1"/>
          <p:nvPr>
            <p:ph idx="5" type="body"/>
          </p:nvPr>
        </p:nvSpPr>
        <p:spPr>
          <a:xfrm>
            <a:off x="838201" y="1893320"/>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1" name="Google Shape;81;p8"/>
          <p:cNvSpPr txBox="1"/>
          <p:nvPr>
            <p:ph idx="6" type="body"/>
          </p:nvPr>
        </p:nvSpPr>
        <p:spPr>
          <a:xfrm>
            <a:off x="6381600" y="1893319"/>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2" name="Google Shape;82;p8"/>
          <p:cNvSpPr txBox="1"/>
          <p:nvPr>
            <p:ph idx="7" type="body"/>
          </p:nvPr>
        </p:nvSpPr>
        <p:spPr>
          <a:xfrm>
            <a:off x="9153300" y="1893318"/>
            <a:ext cx="2200500" cy="433199"/>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rgbClr val="0070C0"/>
              </a:buClr>
              <a:buSzPts val="2400"/>
              <a:buFont typeface="Arial"/>
              <a:buNone/>
              <a:defRPr b="1" i="0" sz="2400" u="none" cap="none" strike="noStrike">
                <a:solidFill>
                  <a:srgbClr val="0070C0"/>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3" name="Google Shape;83;p8"/>
          <p:cNvSpPr txBox="1"/>
          <p:nvPr>
            <p:ph idx="8"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lvl1pPr indent="-228600" lvl="0" marL="457200" marR="0" rtl="0" algn="ctr">
              <a:lnSpc>
                <a:spcPct val="90000"/>
              </a:lnSpc>
              <a:spcBef>
                <a:spcPts val="1000"/>
              </a:spcBef>
              <a:spcAft>
                <a:spcPts val="0"/>
              </a:spcAft>
              <a:buClr>
                <a:schemeClr val="dk1"/>
              </a:buClr>
              <a:buSzPts val="3200"/>
              <a:buFont typeface="Arial"/>
              <a:buNone/>
              <a:defRPr b="1" i="0" sz="32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p:cSld name="Section Break">
    <p:spTree>
      <p:nvGrpSpPr>
        <p:cNvPr id="84" name="Shape 84"/>
        <p:cNvGrpSpPr/>
        <p:nvPr/>
      </p:nvGrpSpPr>
      <p:grpSpPr>
        <a:xfrm>
          <a:off x="0" y="0"/>
          <a:ext cx="0" cy="0"/>
          <a:chOff x="0" y="0"/>
          <a:chExt cx="0" cy="0"/>
        </a:xfrm>
      </p:grpSpPr>
      <p:sp>
        <p:nvSpPr>
          <p:cNvPr id="85" name="Google Shape;8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6" name="Google Shape;8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7" name="Google Shape;8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88" name="Google Shape;88;p9"/>
          <p:cNvSpPr txBox="1"/>
          <p:nvPr>
            <p:ph idx="1" type="body"/>
          </p:nvPr>
        </p:nvSpPr>
        <p:spPr>
          <a:xfrm>
            <a:off x="838200" y="3918117"/>
            <a:ext cx="4727481" cy="371475"/>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2"/>
              </a:buClr>
              <a:buSzPts val="2400"/>
              <a:buFont typeface="Arial"/>
              <a:buNone/>
              <a:defRPr b="1" i="0" sz="2400" u="none" cap="none" strike="noStrike">
                <a:solidFill>
                  <a:schemeClr val="lt2"/>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89" name="Google Shape;89;p9"/>
          <p:cNvSpPr txBox="1"/>
          <p:nvPr>
            <p:ph idx="2" type="body"/>
          </p:nvPr>
        </p:nvSpPr>
        <p:spPr>
          <a:xfrm>
            <a:off x="7831016" y="2333960"/>
            <a:ext cx="1463591" cy="2324101"/>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5000"/>
              <a:buFont typeface="Arial"/>
              <a:buNone/>
              <a:defRPr b="0" i="0" sz="150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90" name="Google Shape;90;p9"/>
          <p:cNvSpPr txBox="1"/>
          <p:nvPr>
            <p:ph type="title"/>
          </p:nvPr>
        </p:nvSpPr>
        <p:spPr>
          <a:xfrm>
            <a:off x="838200" y="2941464"/>
            <a:ext cx="6462486" cy="77481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lt2"/>
              </a:buClr>
              <a:buSzPts val="4400"/>
              <a:buFont typeface="Calibri"/>
              <a:buNone/>
              <a:defRPr b="0" i="0" sz="4400" u="none" cap="none" strike="noStrike">
                <a:solidFill>
                  <a:schemeClr val="l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extLst>
    <p:ext uri="{DCECCB84-F9BA-43D5-87BE-67443E8EF086}">
      <p15:sldGuideLst>
        <p15:guide id="1" orient="horz" pos="1656">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0% Image and Data">
  <p:cSld name="50% Image and Data">
    <p:spTree>
      <p:nvGrpSpPr>
        <p:cNvPr id="91" name="Shape 91"/>
        <p:cNvGrpSpPr/>
        <p:nvPr/>
      </p:nvGrpSpPr>
      <p:grpSpPr>
        <a:xfrm>
          <a:off x="0" y="0"/>
          <a:ext cx="0" cy="0"/>
          <a:chOff x="0" y="0"/>
          <a:chExt cx="0" cy="0"/>
        </a:xfrm>
      </p:grpSpPr>
      <p:sp>
        <p:nvSpPr>
          <p:cNvPr id="92" name="Google Shape;9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3" name="Google Shape;9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95" name="Google Shape;95;p10"/>
          <p:cNvSpPr txBox="1"/>
          <p:nvPr>
            <p:ph idx="1" type="body"/>
          </p:nvPr>
        </p:nvSpPr>
        <p:spPr>
          <a:xfrm>
            <a:off x="6451600" y="431800"/>
            <a:ext cx="5435600" cy="5765800"/>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96" name="Google Shape;96;p10"/>
          <p:cNvSpPr/>
          <p:nvPr>
            <p:ph idx="2" type="pic"/>
          </p:nvPr>
        </p:nvSpPr>
        <p:spPr>
          <a:xfrm>
            <a:off x="0" y="0"/>
            <a:ext cx="6110514" cy="6858000"/>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9.xml"/><Relationship Id="rId22" Type="http://schemas.openxmlformats.org/officeDocument/2006/relationships/slideLayout" Target="../slideLayouts/slideLayout21.xml"/><Relationship Id="rId21" Type="http://schemas.openxmlformats.org/officeDocument/2006/relationships/slideLayout" Target="../slideLayouts/slideLayout20.xml"/><Relationship Id="rId24" Type="http://schemas.openxmlformats.org/officeDocument/2006/relationships/slideLayout" Target="../slideLayouts/slideLayout23.xml"/><Relationship Id="rId23"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25"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19" Type="http://schemas.openxmlformats.org/officeDocument/2006/relationships/slideLayout" Target="../slideLayouts/slideLayout18.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 Id="rId3"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2.xml"/><Relationship Id="rId3" Type="http://schemas.openxmlformats.org/officeDocument/2006/relationships/image" Target="../media/image5.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15.png"/><Relationship Id="rId4" Type="http://schemas.openxmlformats.org/officeDocument/2006/relationships/image" Target="../media/image1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16.png"/><Relationship Id="rId4" Type="http://schemas.openxmlformats.org/officeDocument/2006/relationships/image" Target="../media/image1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8.xml"/><Relationship Id="rId3" Type="http://schemas.openxmlformats.org/officeDocument/2006/relationships/image" Target="../media/image14.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slidesbos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2.png"/><Relationship Id="rId4" Type="http://schemas.openxmlformats.org/officeDocument/2006/relationships/image" Target="../media/image6.png"/><Relationship Id="rId5" Type="http://schemas.openxmlformats.org/officeDocument/2006/relationships/image" Target="../media/image13.png"/><Relationship Id="rId6" Type="http://schemas.openxmlformats.org/officeDocument/2006/relationships/hyperlink" Target="https://slidesboss.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8.jpg"/><Relationship Id="rId4" Type="http://schemas.openxmlformats.org/officeDocument/2006/relationships/image" Target="../media/image17.jpg"/><Relationship Id="rId5" Type="http://schemas.openxmlformats.org/officeDocument/2006/relationships/image" Target="../media/image7.jpg"/><Relationship Id="rId6" Type="http://schemas.openxmlformats.org/officeDocument/2006/relationships/image" Target="../media/image8.jpg"/><Relationship Id="rId7"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5"/>
          <p:cNvSpPr txBox="1"/>
          <p:nvPr/>
        </p:nvSpPr>
        <p:spPr>
          <a:xfrm>
            <a:off x="2226833" y="1915403"/>
            <a:ext cx="7402942" cy="1673372"/>
          </a:xfrm>
          <a:prstGeom prst="rect">
            <a:avLst/>
          </a:prstGeom>
          <a:noFill/>
          <a:ln>
            <a:noFill/>
          </a:ln>
        </p:spPr>
        <p:txBody>
          <a:bodyPr anchorCtr="0" anchor="ctr" bIns="91425" lIns="91425" spcFirstLastPara="1" rIns="91425" wrap="square" tIns="91425">
            <a:noAutofit/>
          </a:bodyPr>
          <a:lstStyle/>
          <a:p>
            <a:pPr indent="0" lvl="0" marL="0" marR="0" rtl="0" algn="ctr">
              <a:spcBef>
                <a:spcPts val="0"/>
              </a:spcBef>
              <a:spcAft>
                <a:spcPts val="0"/>
              </a:spcAft>
              <a:buClr>
                <a:srgbClr val="B43512"/>
              </a:buClr>
              <a:buSzPts val="8000"/>
              <a:buFont typeface="Arial Black"/>
              <a:buNone/>
            </a:pPr>
            <a:r>
              <a:rPr b="1" i="0" lang="en-US" sz="8000" u="none" cap="none" strike="noStrike">
                <a:solidFill>
                  <a:srgbClr val="B43512"/>
                </a:solidFill>
                <a:latin typeface="Arial Black"/>
                <a:ea typeface="Arial Black"/>
                <a:cs typeface="Arial Black"/>
                <a:sym typeface="Arial Black"/>
              </a:rPr>
              <a:t>Futuristic</a:t>
            </a:r>
            <a:endParaRPr/>
          </a:p>
          <a:p>
            <a:pPr indent="0" lvl="0" marL="0" marR="0" rtl="0" algn="ctr">
              <a:spcBef>
                <a:spcPts val="0"/>
              </a:spcBef>
              <a:spcAft>
                <a:spcPts val="0"/>
              </a:spcAft>
              <a:buClr>
                <a:srgbClr val="0070C0"/>
              </a:buClr>
              <a:buSzPts val="8000"/>
              <a:buFont typeface="Arial Black"/>
              <a:buNone/>
            </a:pPr>
            <a:r>
              <a:rPr b="1" i="0" lang="en-US" sz="8000" u="none" cap="none" strike="noStrike">
                <a:solidFill>
                  <a:srgbClr val="0070C0"/>
                </a:solidFill>
                <a:latin typeface="Arial Black"/>
                <a:ea typeface="Arial Black"/>
                <a:cs typeface="Arial Black"/>
                <a:sym typeface="Arial Black"/>
              </a:rPr>
              <a:t>Abstract</a:t>
            </a:r>
            <a:endParaRPr b="1" i="0" sz="8000" u="none" cap="none" strike="noStrike">
              <a:solidFill>
                <a:srgbClr val="0070C0"/>
              </a:solidFill>
              <a:latin typeface="Arial Black"/>
              <a:ea typeface="Arial Black"/>
              <a:cs typeface="Arial Black"/>
              <a:sym typeface="Arial Black"/>
            </a:endParaRPr>
          </a:p>
        </p:txBody>
      </p:sp>
      <p:sp>
        <p:nvSpPr>
          <p:cNvPr id="196" name="Google Shape;196;p25"/>
          <p:cNvSpPr txBox="1"/>
          <p:nvPr/>
        </p:nvSpPr>
        <p:spPr>
          <a:xfrm>
            <a:off x="8404777" y="4661325"/>
            <a:ext cx="2930880" cy="598468"/>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Calibri"/>
              <a:buNone/>
            </a:pPr>
            <a:r>
              <a:rPr b="1" i="0" lang="en-US" sz="3200" u="none" cap="none" strike="noStrike">
                <a:solidFill>
                  <a:srgbClr val="3F3F3F"/>
                </a:solidFill>
                <a:latin typeface="Calibri"/>
                <a:ea typeface="Calibri"/>
                <a:cs typeface="Calibri"/>
                <a:sym typeface="Calibri"/>
              </a:rPr>
              <a:t>Slidesboss.com</a:t>
            </a:r>
            <a:endParaRPr b="1" i="0" sz="3200" u="none" cap="none" strike="noStrike">
              <a:solidFill>
                <a:srgbClr val="3F3F3F"/>
              </a:solidFill>
              <a:latin typeface="Calibri"/>
              <a:ea typeface="Calibri"/>
              <a:cs typeface="Calibri"/>
              <a:sym typeface="Calibri"/>
            </a:endParaRPr>
          </a:p>
        </p:txBody>
      </p:sp>
      <p:sp>
        <p:nvSpPr>
          <p:cNvPr id="197" name="Google Shape;197;p25"/>
          <p:cNvSpPr txBox="1"/>
          <p:nvPr/>
        </p:nvSpPr>
        <p:spPr>
          <a:xfrm>
            <a:off x="886788" y="4661325"/>
            <a:ext cx="7067543" cy="574766"/>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Montserrat"/>
              <a:buNone/>
            </a:pPr>
            <a:r>
              <a:rPr b="1" i="0" lang="en-US" sz="3200" u="none" cap="none" strike="noStrike">
                <a:solidFill>
                  <a:srgbClr val="3F3F3F"/>
                </a:solidFill>
                <a:latin typeface="Montserrat"/>
                <a:ea typeface="Montserrat"/>
                <a:cs typeface="Montserrat"/>
                <a:sym typeface="Montserrat"/>
              </a:rPr>
              <a:t>Google slides theme</a:t>
            </a:r>
            <a:endParaRPr b="1" i="0" sz="3200" u="none" cap="none" strike="noStrike">
              <a:solidFill>
                <a:srgbClr val="3F3F3F"/>
              </a:solidFill>
              <a:latin typeface="Montserrat"/>
              <a:ea typeface="Montserrat"/>
              <a:cs typeface="Montserrat"/>
              <a:sym typeface="Montserrat"/>
            </a:endParaRPr>
          </a:p>
        </p:txBody>
      </p:sp>
      <p:sp>
        <p:nvSpPr>
          <p:cNvPr id="198" name="Google Shape;198;p25"/>
          <p:cNvSpPr txBox="1"/>
          <p:nvPr/>
        </p:nvSpPr>
        <p:spPr>
          <a:xfrm>
            <a:off x="5202060" y="4661325"/>
            <a:ext cx="4668157" cy="574766"/>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rgbClr val="3F3F3F"/>
              </a:buClr>
              <a:buSzPts val="3200"/>
              <a:buFont typeface="Montserrat"/>
              <a:buNone/>
            </a:pPr>
            <a:r>
              <a:rPr b="1" i="0" lang="en-US" sz="3200" u="none" cap="none" strike="noStrike">
                <a:solidFill>
                  <a:srgbClr val="3F3F3F"/>
                </a:solidFill>
                <a:latin typeface="Montserrat"/>
                <a:ea typeface="Montserrat"/>
                <a:cs typeface="Montserrat"/>
                <a:sym typeface="Montserrat"/>
              </a:rPr>
              <a:t>PPT Template</a:t>
            </a:r>
            <a:endParaRPr b="1" i="0" sz="3200" u="none" cap="none" strike="noStrike">
              <a:solidFill>
                <a:srgbClr val="3F3F3F"/>
              </a:solidFill>
              <a:latin typeface="Montserrat"/>
              <a:ea typeface="Montserrat"/>
              <a:cs typeface="Montserrat"/>
              <a:sym typeface="Montserrat"/>
            </a:endParaRPr>
          </a:p>
        </p:txBody>
      </p:sp>
    </p:spTree>
  </p:cSld>
  <p:clrMapOvr>
    <a:masterClrMapping/>
  </p:clrMapOvr>
  <p:transition spd="slow">
    <p:push dir="r"/>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pic>
        <p:nvPicPr>
          <p:cNvPr id="295" name="Google Shape;295;p34"/>
          <p:cNvPicPr preferRelativeResize="0"/>
          <p:nvPr/>
        </p:nvPicPr>
        <p:blipFill rotWithShape="1">
          <a:blip r:embed="rId3">
            <a:alphaModFix/>
          </a:blip>
          <a:srcRect b="0" l="0" r="0" t="0"/>
          <a:stretch/>
        </p:blipFill>
        <p:spPr>
          <a:xfrm>
            <a:off x="501351" y="454025"/>
            <a:ext cx="11189298" cy="5765800"/>
          </a:xfrm>
          <a:prstGeom prst="rect">
            <a:avLst/>
          </a:prstGeom>
          <a:noFill/>
          <a:ln>
            <a:noFill/>
          </a:ln>
        </p:spPr>
      </p:pic>
    </p:spTree>
  </p:cSld>
  <p:clrMapOvr>
    <a:masterClrMapping/>
  </p:clrMapOvr>
  <p:transition spd="slow">
    <p:push dir="r"/>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pic>
        <p:nvPicPr>
          <p:cNvPr id="300" name="Google Shape;300;p35"/>
          <p:cNvPicPr preferRelativeResize="0"/>
          <p:nvPr>
            <p:ph idx="2" type="pic"/>
          </p:nvPr>
        </p:nvPicPr>
        <p:blipFill rotWithShape="1">
          <a:blip r:embed="rId3">
            <a:alphaModFix/>
          </a:blip>
          <a:srcRect b="0" l="20278" r="20278" t="0"/>
          <a:stretch/>
        </p:blipFill>
        <p:spPr>
          <a:xfrm>
            <a:off x="0" y="0"/>
            <a:ext cx="6110514" cy="6858000"/>
          </a:xfrm>
          <a:prstGeom prst="rect">
            <a:avLst/>
          </a:prstGeom>
          <a:noFill/>
          <a:ln>
            <a:noFill/>
          </a:ln>
        </p:spPr>
      </p:pic>
      <p:sp>
        <p:nvSpPr>
          <p:cNvPr id="301" name="Google Shape;301;p35"/>
          <p:cNvSpPr txBox="1"/>
          <p:nvPr/>
        </p:nvSpPr>
        <p:spPr>
          <a:xfrm>
            <a:off x="3055257" y="431800"/>
            <a:ext cx="2571078" cy="1692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F8F8F8"/>
                </a:solidFill>
                <a:latin typeface="Arial Black"/>
                <a:ea typeface="Arial Black"/>
                <a:cs typeface="Arial Black"/>
                <a:sym typeface="Arial Black"/>
              </a:rPr>
              <a:t>A </a:t>
            </a:r>
            <a:r>
              <a:rPr b="0" i="0" lang="en-US" sz="4000" u="none" cap="none" strike="noStrike">
                <a:solidFill>
                  <a:srgbClr val="F8F8F8"/>
                </a:solidFill>
                <a:latin typeface="Arial Black"/>
                <a:ea typeface="Arial Black"/>
                <a:cs typeface="Arial Black"/>
                <a:sym typeface="Arial Black"/>
              </a:rPr>
              <a:t>picture</a:t>
            </a:r>
            <a:r>
              <a:rPr b="0" i="0" lang="en-US" sz="1800" u="none" cap="none" strike="noStrike">
                <a:solidFill>
                  <a:srgbClr val="F8F8F8"/>
                </a:solidFill>
                <a:latin typeface="Arial Black"/>
                <a:ea typeface="Arial Black"/>
                <a:cs typeface="Arial Black"/>
                <a:sym typeface="Arial Black"/>
              </a:rPr>
              <a:t> is worth </a:t>
            </a:r>
            <a:endParaRPr sz="1800">
              <a:solidFill>
                <a:srgbClr val="F8F8F8"/>
              </a:solidFill>
              <a:latin typeface="Arial Black"/>
              <a:ea typeface="Arial Black"/>
              <a:cs typeface="Arial Black"/>
              <a:sym typeface="Arial Black"/>
            </a:endParaRPr>
          </a:p>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thousand </a:t>
            </a:r>
            <a:r>
              <a:rPr lang="en-US" sz="2800">
                <a:solidFill>
                  <a:srgbClr val="F8F8F8"/>
                </a:solidFill>
                <a:latin typeface="Arial Black"/>
                <a:ea typeface="Arial Black"/>
                <a:cs typeface="Arial Black"/>
                <a:sym typeface="Arial Black"/>
              </a:rPr>
              <a:t>words</a:t>
            </a:r>
            <a:endParaRPr sz="2800">
              <a:solidFill>
                <a:srgbClr val="F8F8F8"/>
              </a:solidFill>
              <a:latin typeface="Arial Black"/>
              <a:ea typeface="Arial Black"/>
              <a:cs typeface="Arial Black"/>
              <a:sym typeface="Arial Black"/>
            </a:endParaRPr>
          </a:p>
        </p:txBody>
      </p:sp>
      <p:sp>
        <p:nvSpPr>
          <p:cNvPr id="302" name="Google Shape;302;p35"/>
          <p:cNvSpPr/>
          <p:nvPr/>
        </p:nvSpPr>
        <p:spPr>
          <a:xfrm>
            <a:off x="6110514" y="0"/>
            <a:ext cx="6081486" cy="6858000"/>
          </a:xfrm>
          <a:prstGeom prst="rect">
            <a:avLst/>
          </a:prstGeom>
          <a:solidFill>
            <a:schemeClr val="lt1">
              <a:alpha val="89803"/>
            </a:schemeClr>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03" name="Google Shape;303;p35"/>
          <p:cNvSpPr txBox="1"/>
          <p:nvPr>
            <p:ph idx="1" type="body"/>
          </p:nvPr>
        </p:nvSpPr>
        <p:spPr>
          <a:xfrm>
            <a:off x="6652774" y="431800"/>
            <a:ext cx="5071731" cy="5937102"/>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334462"/>
              </a:buClr>
              <a:buSzPts val="4000"/>
              <a:buFont typeface="Arial"/>
              <a:buNone/>
            </a:pPr>
            <a:r>
              <a:rPr b="1" i="0" lang="en-US" sz="4000" u="none" cap="none" strike="noStrike">
                <a:solidFill>
                  <a:srgbClr val="334462"/>
                </a:solidFill>
                <a:latin typeface="Calibri"/>
                <a:ea typeface="Calibri"/>
                <a:cs typeface="Calibri"/>
                <a:sym typeface="Calibri"/>
              </a:rPr>
              <a:t>Create</a:t>
            </a:r>
            <a:endParaRPr b="1" i="0" sz="3200" u="none" cap="none" strike="noStrike">
              <a:solidFill>
                <a:srgbClr val="334462"/>
              </a:solidFill>
              <a:latin typeface="Calibri"/>
              <a:ea typeface="Calibri"/>
              <a:cs typeface="Calibri"/>
              <a:sym typeface="Calibri"/>
            </a:endParaRPr>
          </a:p>
          <a:p>
            <a:pPr indent="0" lvl="0" marL="0" marR="0" rtl="0" algn="l">
              <a:lnSpc>
                <a:spcPct val="90000"/>
              </a:lnSpc>
              <a:spcBef>
                <a:spcPts val="1000"/>
              </a:spcBef>
              <a:spcAft>
                <a:spcPts val="0"/>
              </a:spcAft>
              <a:buClr>
                <a:srgbClr val="334462"/>
              </a:buClr>
              <a:buSzPts val="3200"/>
              <a:buFont typeface="Arial"/>
              <a:buNone/>
            </a:pPr>
            <a:r>
              <a:rPr b="1" i="0" lang="en-US" sz="3200" u="none" cap="none" strike="noStrike">
                <a:solidFill>
                  <a:srgbClr val="334462"/>
                </a:solidFill>
                <a:latin typeface="Calibri"/>
                <a:ea typeface="Calibri"/>
                <a:cs typeface="Calibri"/>
                <a:sym typeface="Calibri"/>
              </a:rPr>
              <a:t>Impressive</a:t>
            </a:r>
            <a:endParaRPr/>
          </a:p>
          <a:p>
            <a:pPr indent="0" lvl="0" marL="0" marR="0" rtl="0" algn="l">
              <a:lnSpc>
                <a:spcPct val="90000"/>
              </a:lnSpc>
              <a:spcBef>
                <a:spcPts val="1000"/>
              </a:spcBef>
              <a:spcAft>
                <a:spcPts val="0"/>
              </a:spcAft>
              <a:buClr>
                <a:srgbClr val="334462"/>
              </a:buClr>
              <a:buSzPts val="3200"/>
              <a:buFont typeface="Arial"/>
              <a:buNone/>
            </a:pPr>
            <a:r>
              <a:rPr b="1" i="0" lang="en-US" sz="3200" u="none" cap="none" strike="noStrike">
                <a:solidFill>
                  <a:srgbClr val="334462"/>
                </a:solidFill>
                <a:latin typeface="Calibri"/>
                <a:ea typeface="Calibri"/>
                <a:cs typeface="Calibri"/>
                <a:sym typeface="Calibri"/>
              </a:rPr>
              <a:t>Presentations</a:t>
            </a:r>
            <a:endParaRPr/>
          </a:p>
          <a:p>
            <a:pPr indent="0" lvl="0" marL="0" marR="0" rtl="0" algn="l">
              <a:lnSpc>
                <a:spcPct val="90000"/>
              </a:lnSpc>
              <a:spcBef>
                <a:spcPts val="100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transition spd="slow">
    <p:push/>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36"/>
          <p:cNvSpPr/>
          <p:nvPr/>
        </p:nvSpPr>
        <p:spPr>
          <a:xfrm>
            <a:off x="0" y="0"/>
            <a:ext cx="5936343" cy="6858000"/>
          </a:xfrm>
          <a:prstGeom prst="rect">
            <a:avLst/>
          </a:prstGeom>
          <a:solidFill>
            <a:schemeClr val="lt1">
              <a:alpha val="89803"/>
            </a:schemeClr>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id="309" name="Google Shape;309;p36"/>
          <p:cNvPicPr preferRelativeResize="0"/>
          <p:nvPr>
            <p:ph idx="2" type="pic"/>
          </p:nvPr>
        </p:nvPicPr>
        <p:blipFill rotWithShape="1">
          <a:blip r:embed="rId3">
            <a:alphaModFix/>
          </a:blip>
          <a:srcRect b="0" l="20278" r="20278" t="0"/>
          <a:stretch/>
        </p:blipFill>
        <p:spPr>
          <a:xfrm>
            <a:off x="5936343" y="0"/>
            <a:ext cx="6255657" cy="6858000"/>
          </a:xfrm>
          <a:prstGeom prst="rect">
            <a:avLst/>
          </a:prstGeom>
          <a:noFill/>
          <a:ln>
            <a:noFill/>
          </a:ln>
        </p:spPr>
      </p:pic>
      <p:sp>
        <p:nvSpPr>
          <p:cNvPr id="310" name="Google Shape;310;p36"/>
          <p:cNvSpPr txBox="1"/>
          <p:nvPr>
            <p:ph idx="1" type="body"/>
          </p:nvPr>
        </p:nvSpPr>
        <p:spPr>
          <a:xfrm>
            <a:off x="542260" y="431800"/>
            <a:ext cx="5071731" cy="5937102"/>
          </a:xfrm>
          <a:prstGeom prst="rect">
            <a:avLst/>
          </a:prstGeom>
          <a:noFill/>
          <a:ln>
            <a:noFill/>
          </a:ln>
        </p:spPr>
        <p:txBody>
          <a:bodyPr anchorCtr="0" anchor="t" bIns="45700" lIns="91425" spcFirstLastPara="1" rIns="91425" wrap="square" tIns="45700">
            <a:noAutofit/>
          </a:bodyPr>
          <a:lstStyle/>
          <a:p>
            <a:pPr indent="0" lvl="1" marL="457200" marR="0" rtl="0" algn="r">
              <a:lnSpc>
                <a:spcPct val="90000"/>
              </a:lnSpc>
              <a:spcBef>
                <a:spcPts val="0"/>
              </a:spcBef>
              <a:spcAft>
                <a:spcPts val="0"/>
              </a:spcAft>
              <a:buClr>
                <a:srgbClr val="636C89"/>
              </a:buClr>
              <a:buSzPts val="4000"/>
              <a:buFont typeface="Arial"/>
              <a:buNone/>
            </a:pPr>
            <a:r>
              <a:rPr b="1" i="0" lang="en-US" sz="4000" u="none" cap="none" strike="noStrike">
                <a:solidFill>
                  <a:srgbClr val="636C89"/>
                </a:solidFill>
                <a:latin typeface="Calibri"/>
                <a:ea typeface="Calibri"/>
                <a:cs typeface="Calibri"/>
                <a:sym typeface="Calibri"/>
              </a:rPr>
              <a:t>Create</a:t>
            </a:r>
            <a:endParaRPr b="1" i="0" sz="3200" u="none" cap="none" strike="noStrike">
              <a:solidFill>
                <a:srgbClr val="636C89"/>
              </a:solidFill>
              <a:latin typeface="Calibri"/>
              <a:ea typeface="Calibri"/>
              <a:cs typeface="Calibri"/>
              <a:sym typeface="Calibri"/>
            </a:endParaRPr>
          </a:p>
          <a:p>
            <a:pPr indent="0" lvl="1" marL="457200" marR="0" rtl="0" algn="r">
              <a:lnSpc>
                <a:spcPct val="90000"/>
              </a:lnSpc>
              <a:spcBef>
                <a:spcPts val="500"/>
              </a:spcBef>
              <a:spcAft>
                <a:spcPts val="0"/>
              </a:spcAft>
              <a:buClr>
                <a:srgbClr val="636C89"/>
              </a:buClr>
              <a:buSzPts val="3200"/>
              <a:buFont typeface="Arial"/>
              <a:buNone/>
            </a:pPr>
            <a:r>
              <a:rPr b="1" i="0" lang="en-US" sz="3200" u="none" cap="none" strike="noStrike">
                <a:solidFill>
                  <a:srgbClr val="636C89"/>
                </a:solidFill>
                <a:latin typeface="Calibri"/>
                <a:ea typeface="Calibri"/>
                <a:cs typeface="Calibri"/>
                <a:sym typeface="Calibri"/>
              </a:rPr>
              <a:t>Impressive</a:t>
            </a:r>
            <a:endParaRPr/>
          </a:p>
          <a:p>
            <a:pPr indent="0" lvl="1" marL="457200" marR="0" rtl="0" algn="r">
              <a:lnSpc>
                <a:spcPct val="90000"/>
              </a:lnSpc>
              <a:spcBef>
                <a:spcPts val="500"/>
              </a:spcBef>
              <a:spcAft>
                <a:spcPts val="0"/>
              </a:spcAft>
              <a:buClr>
                <a:srgbClr val="636C89"/>
              </a:buClr>
              <a:buSzPts val="3200"/>
              <a:buFont typeface="Arial"/>
              <a:buNone/>
            </a:pPr>
            <a:r>
              <a:rPr b="1" i="0" lang="en-US" sz="3200" u="none" cap="none" strike="noStrike">
                <a:solidFill>
                  <a:srgbClr val="636C89"/>
                </a:solidFill>
                <a:latin typeface="Calibri"/>
                <a:ea typeface="Calibri"/>
                <a:cs typeface="Calibri"/>
                <a:sym typeface="Calibri"/>
              </a:rPr>
              <a:t>Presentations</a:t>
            </a:r>
            <a:endParaRPr/>
          </a:p>
          <a:p>
            <a:pPr indent="0" lvl="0" marL="0" marR="0" rtl="0" algn="l">
              <a:lnSpc>
                <a:spcPct val="90000"/>
              </a:lnSpc>
              <a:spcBef>
                <a:spcPts val="1000"/>
              </a:spcBef>
              <a:spcAft>
                <a:spcPts val="0"/>
              </a:spcAft>
              <a:buClr>
                <a:schemeClr val="dk1"/>
              </a:buClr>
              <a:buSzPts val="3200"/>
              <a:buFont typeface="Arial"/>
              <a:buNone/>
            </a:pPr>
            <a:r>
              <a:t/>
            </a:r>
            <a:endParaRPr b="0" i="0" sz="3200" u="none" cap="none" strike="noStrike">
              <a:solidFill>
                <a:schemeClr val="dk1"/>
              </a:solidFill>
              <a:latin typeface="Calibri"/>
              <a:ea typeface="Calibri"/>
              <a:cs typeface="Calibri"/>
              <a:sym typeface="Calibri"/>
            </a:endParaRPr>
          </a:p>
        </p:txBody>
      </p:sp>
      <p:sp>
        <p:nvSpPr>
          <p:cNvPr id="311" name="Google Shape;311;p36"/>
          <p:cNvSpPr txBox="1"/>
          <p:nvPr/>
        </p:nvSpPr>
        <p:spPr>
          <a:xfrm>
            <a:off x="6451547" y="399901"/>
            <a:ext cx="2571078" cy="1692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a:t>
            </a:r>
            <a:r>
              <a:rPr lang="en-US" sz="4000">
                <a:solidFill>
                  <a:srgbClr val="F8F8F8"/>
                </a:solidFill>
                <a:latin typeface="Arial Black"/>
                <a:ea typeface="Arial Black"/>
                <a:cs typeface="Arial Black"/>
                <a:sym typeface="Arial Black"/>
              </a:rPr>
              <a:t>picture</a:t>
            </a:r>
            <a:r>
              <a:rPr lang="en-US" sz="1800">
                <a:solidFill>
                  <a:srgbClr val="F8F8F8"/>
                </a:solidFill>
                <a:latin typeface="Arial Black"/>
                <a:ea typeface="Arial Black"/>
                <a:cs typeface="Arial Black"/>
                <a:sym typeface="Arial Black"/>
              </a:rPr>
              <a:t> is worth </a:t>
            </a:r>
            <a:endParaRPr sz="1800">
              <a:solidFill>
                <a:srgbClr val="F8F8F8"/>
              </a:solidFill>
              <a:latin typeface="Arial Black"/>
              <a:ea typeface="Arial Black"/>
              <a:cs typeface="Arial Black"/>
              <a:sym typeface="Arial Black"/>
            </a:endParaRPr>
          </a:p>
          <a:p>
            <a:pPr indent="0" lvl="0" marL="0" marR="0" rtl="0" algn="l">
              <a:spcBef>
                <a:spcPts val="0"/>
              </a:spcBef>
              <a:spcAft>
                <a:spcPts val="0"/>
              </a:spcAft>
              <a:buNone/>
            </a:pPr>
            <a:r>
              <a:rPr lang="en-US" sz="1800">
                <a:solidFill>
                  <a:srgbClr val="F8F8F8"/>
                </a:solidFill>
                <a:latin typeface="Arial Black"/>
                <a:ea typeface="Arial Black"/>
                <a:cs typeface="Arial Black"/>
                <a:sym typeface="Arial Black"/>
              </a:rPr>
              <a:t>a thousand </a:t>
            </a:r>
            <a:r>
              <a:rPr lang="en-US" sz="2800">
                <a:solidFill>
                  <a:srgbClr val="F8F8F8"/>
                </a:solidFill>
                <a:latin typeface="Arial Black"/>
                <a:ea typeface="Arial Black"/>
                <a:cs typeface="Arial Black"/>
                <a:sym typeface="Arial Black"/>
              </a:rPr>
              <a:t>words</a:t>
            </a:r>
            <a:endParaRPr sz="2800">
              <a:solidFill>
                <a:srgbClr val="F8F8F8"/>
              </a:solidFill>
              <a:latin typeface="Arial Black"/>
              <a:ea typeface="Arial Black"/>
              <a:cs typeface="Arial Black"/>
              <a:sym typeface="Arial Black"/>
            </a:endParaRPr>
          </a:p>
        </p:txBody>
      </p:sp>
    </p:spTree>
  </p:cSld>
  <p:clrMapOvr>
    <a:masterClrMapping/>
  </p:clrMapOvr>
  <p:transition spd="slow">
    <p:push/>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37"/>
          <p:cNvSpPr/>
          <p:nvPr/>
        </p:nvSpPr>
        <p:spPr>
          <a:xfrm>
            <a:off x="0" y="2355924"/>
            <a:ext cx="12192000" cy="2571077"/>
          </a:xfrm>
          <a:prstGeom prst="rect">
            <a:avLst/>
          </a:prstGeom>
          <a:solidFill>
            <a:schemeClr val="accent1">
              <a:alpha val="8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37"/>
          <p:cNvSpPr txBox="1"/>
          <p:nvPr>
            <p:ph type="title"/>
          </p:nvPr>
        </p:nvSpPr>
        <p:spPr>
          <a:xfrm>
            <a:off x="0" y="2538805"/>
            <a:ext cx="12192000" cy="1731981"/>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8800"/>
              <a:buFont typeface="Lato"/>
              <a:buNone/>
            </a:pPr>
            <a:r>
              <a:rPr b="1" i="0" lang="en-US" sz="8800" u="none" cap="none" strike="noStrike">
                <a:solidFill>
                  <a:schemeClr val="lt1"/>
                </a:solidFill>
                <a:latin typeface="Lato"/>
                <a:ea typeface="Lato"/>
                <a:cs typeface="Lato"/>
                <a:sym typeface="Lato"/>
              </a:rPr>
              <a:t>BIG HEADLINE</a:t>
            </a:r>
            <a:endParaRPr b="1" i="0" sz="9600" u="none" cap="none" strike="noStrike">
              <a:solidFill>
                <a:schemeClr val="lt1"/>
              </a:solidFill>
              <a:latin typeface="Calibri"/>
              <a:ea typeface="Calibri"/>
              <a:cs typeface="Calibri"/>
              <a:sym typeface="Calibri"/>
            </a:endParaRPr>
          </a:p>
        </p:txBody>
      </p:sp>
      <p:sp>
        <p:nvSpPr>
          <p:cNvPr id="318" name="Google Shape;318;p37"/>
          <p:cNvSpPr txBox="1"/>
          <p:nvPr>
            <p:ph idx="1" type="body"/>
          </p:nvPr>
        </p:nvSpPr>
        <p:spPr>
          <a:xfrm>
            <a:off x="0" y="3992858"/>
            <a:ext cx="12192000" cy="555856"/>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rgbClr val="F8F8F8"/>
              </a:buClr>
              <a:buSzPts val="2200"/>
              <a:buFont typeface="Arial"/>
              <a:buNone/>
            </a:pPr>
            <a:r>
              <a:rPr b="0" i="0" lang="en-US" sz="2200" u="none" cap="none" strike="noStrike">
                <a:solidFill>
                  <a:srgbClr val="F8F8F8"/>
                </a:solidFill>
                <a:latin typeface="Arial Black"/>
                <a:ea typeface="Arial Black"/>
                <a:cs typeface="Arial Black"/>
                <a:sym typeface="Arial Black"/>
              </a:rPr>
              <a:t>Goes here</a:t>
            </a:r>
            <a:endParaRPr b="0" i="0" sz="2200" u="none" cap="none" strike="noStrike">
              <a:solidFill>
                <a:srgbClr val="F8F8F8"/>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7"/>
                                        </p:tgtEl>
                                        <p:attrNameLst>
                                          <p:attrName>style.visibility</p:attrName>
                                        </p:attrNameLst>
                                      </p:cBhvr>
                                      <p:to>
                                        <p:strVal val="visible"/>
                                      </p:to>
                                    </p:set>
                                    <p:animEffect filter="fade" transition="in">
                                      <p:cBhvr>
                                        <p:cTn dur="500"/>
                                        <p:tgtEl>
                                          <p:spTgt spid="3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8">
                                            <p:txEl>
                                              <p:pRg end="0" st="0"/>
                                            </p:txEl>
                                          </p:spTgt>
                                        </p:tgtEl>
                                        <p:attrNameLst>
                                          <p:attrName>style.visibility</p:attrName>
                                        </p:attrNameLst>
                                      </p:cBhvr>
                                      <p:to>
                                        <p:strVal val="visible"/>
                                      </p:to>
                                    </p:set>
                                    <p:animEffect filter="fade" transition="in">
                                      <p:cBhvr>
                                        <p:cTn dur="500"/>
                                        <p:tgtEl>
                                          <p:spTgt spid="31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38"/>
          <p:cNvSpPr txBox="1"/>
          <p:nvPr/>
        </p:nvSpPr>
        <p:spPr>
          <a:xfrm>
            <a:off x="0" y="428399"/>
            <a:ext cx="12192000" cy="74725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C000"/>
              </a:buClr>
              <a:buSzPts val="5400"/>
              <a:buFont typeface="Calibri"/>
              <a:buNone/>
            </a:pPr>
            <a:r>
              <a:rPr lang="en-US" sz="5400">
                <a:solidFill>
                  <a:srgbClr val="FFC000"/>
                </a:solidFill>
                <a:latin typeface="Calibri"/>
                <a:ea typeface="Calibri"/>
                <a:cs typeface="Calibri"/>
                <a:sym typeface="Calibri"/>
              </a:rPr>
              <a:t>MAP</a:t>
            </a:r>
            <a:endParaRPr sz="7200">
              <a:solidFill>
                <a:srgbClr val="FFC000"/>
              </a:solidFill>
              <a:latin typeface="Calibri"/>
              <a:ea typeface="Calibri"/>
              <a:cs typeface="Calibri"/>
              <a:sym typeface="Calibri"/>
            </a:endParaRPr>
          </a:p>
        </p:txBody>
      </p:sp>
      <p:sp>
        <p:nvSpPr>
          <p:cNvPr id="324" name="Google Shape;324;p38"/>
          <p:cNvSpPr/>
          <p:nvPr/>
        </p:nvSpPr>
        <p:spPr>
          <a:xfrm>
            <a:off x="720762" y="1366482"/>
            <a:ext cx="10766672" cy="5174167"/>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solidFill>
            <a:srgbClr val="FFFFFF"/>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25" name="Google Shape;325;p38"/>
          <p:cNvSpPr/>
          <p:nvPr/>
        </p:nvSpPr>
        <p:spPr>
          <a:xfrm rot="8032801">
            <a:off x="5762513" y="1742100"/>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6" name="Google Shape;326;p38"/>
          <p:cNvSpPr/>
          <p:nvPr/>
        </p:nvSpPr>
        <p:spPr>
          <a:xfrm rot="8032801">
            <a:off x="8976814" y="1886478"/>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7" name="Google Shape;327;p38"/>
          <p:cNvSpPr/>
          <p:nvPr/>
        </p:nvSpPr>
        <p:spPr>
          <a:xfrm rot="8032801">
            <a:off x="2367596" y="2213632"/>
            <a:ext cx="666974" cy="666974"/>
          </a:xfrm>
          <a:prstGeom prst="teardrop">
            <a:avLst>
              <a:gd fmla="val 100000" name="adj"/>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97200"/>
              </a:solidFill>
              <a:latin typeface="Calibri"/>
              <a:ea typeface="Calibri"/>
              <a:cs typeface="Calibri"/>
              <a:sym typeface="Calibri"/>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7"/>
                                        </p:tgtEl>
                                        <p:attrNameLst>
                                          <p:attrName>style.visibility</p:attrName>
                                        </p:attrNameLst>
                                      </p:cBhvr>
                                      <p:to>
                                        <p:strVal val="visible"/>
                                      </p:to>
                                    </p:set>
                                    <p:anim calcmode="lin" valueType="num">
                                      <p:cBhvr additive="base">
                                        <p:cTn dur="500"/>
                                        <p:tgtEl>
                                          <p:spTgt spid="32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5"/>
                                        </p:tgtEl>
                                        <p:attrNameLst>
                                          <p:attrName>style.visibility</p:attrName>
                                        </p:attrNameLst>
                                      </p:cBhvr>
                                      <p:to>
                                        <p:strVal val="visible"/>
                                      </p:to>
                                    </p:set>
                                    <p:anim calcmode="lin" valueType="num">
                                      <p:cBhvr additive="base">
                                        <p:cTn dur="500"/>
                                        <p:tgtEl>
                                          <p:spTgt spid="32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326"/>
                                        </p:tgtEl>
                                        <p:attrNameLst>
                                          <p:attrName>style.visibility</p:attrName>
                                        </p:attrNameLst>
                                      </p:cBhvr>
                                      <p:to>
                                        <p:strVal val="visible"/>
                                      </p:to>
                                    </p:set>
                                    <p:anim calcmode="lin" valueType="num">
                                      <p:cBhvr additive="base">
                                        <p:cTn dur="500"/>
                                        <p:tgtEl>
                                          <p:spTgt spid="32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id="332" name="Google Shape;332;p39"/>
          <p:cNvPicPr preferRelativeResize="0"/>
          <p:nvPr/>
        </p:nvPicPr>
        <p:blipFill rotWithShape="1">
          <a:blip r:embed="rId3">
            <a:alphaModFix/>
          </a:blip>
          <a:srcRect b="0" l="0" r="0" t="0"/>
          <a:stretch/>
        </p:blipFill>
        <p:spPr>
          <a:xfrm>
            <a:off x="4967591" y="580571"/>
            <a:ext cx="6706794" cy="5457371"/>
          </a:xfrm>
          <a:prstGeom prst="rect">
            <a:avLst/>
          </a:prstGeom>
          <a:noFill/>
          <a:ln>
            <a:noFill/>
          </a:ln>
        </p:spPr>
      </p:pic>
      <p:sp>
        <p:nvSpPr>
          <p:cNvPr id="333" name="Google Shape;333;p3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Desktop Computer</a:t>
            </a:r>
            <a:endParaRPr b="1" i="0" sz="3200" u="none" cap="none" strike="noStrike">
              <a:solidFill>
                <a:schemeClr val="dk1"/>
              </a:solidFill>
              <a:latin typeface="Calibri"/>
              <a:ea typeface="Calibri"/>
              <a:cs typeface="Calibri"/>
              <a:sym typeface="Calibri"/>
            </a:endParaRPr>
          </a:p>
        </p:txBody>
      </p:sp>
      <p:sp>
        <p:nvSpPr>
          <p:cNvPr id="334" name="Google Shape;334;p3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pic>
        <p:nvPicPr>
          <p:cNvPr id="335" name="Google Shape;335;p39"/>
          <p:cNvPicPr preferRelativeResize="0"/>
          <p:nvPr>
            <p:ph idx="2" type="pic"/>
          </p:nvPr>
        </p:nvPicPr>
        <p:blipFill rotWithShape="1">
          <a:blip r:embed="rId4">
            <a:alphaModFix/>
          </a:blip>
          <a:srcRect b="5955" l="0" r="0" t="5955"/>
          <a:stretch/>
        </p:blipFill>
        <p:spPr>
          <a:xfrm>
            <a:off x="5183187" y="769938"/>
            <a:ext cx="6295221" cy="3627437"/>
          </a:xfrm>
          <a:prstGeom prst="rect">
            <a:avLst/>
          </a:prstGeom>
          <a:noFill/>
          <a:ln>
            <a:noFill/>
          </a:ln>
        </p:spPr>
      </p:pic>
      <p:sp>
        <p:nvSpPr>
          <p:cNvPr id="336" name="Google Shape;336;p39"/>
          <p:cNvSpPr txBox="1"/>
          <p:nvPr/>
        </p:nvSpPr>
        <p:spPr>
          <a:xfrm>
            <a:off x="5550946" y="1140311"/>
            <a:ext cx="2512298"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Black"/>
                <a:ea typeface="Arial Black"/>
                <a:cs typeface="Arial Black"/>
                <a:sym typeface="Arial Black"/>
              </a:rPr>
              <a:t>Mockup image</a:t>
            </a:r>
            <a:endParaRPr sz="2400">
              <a:solidFill>
                <a:schemeClr val="lt1"/>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pic>
        <p:nvPicPr>
          <p:cNvPr id="341" name="Google Shape;341;p40"/>
          <p:cNvPicPr preferRelativeResize="0"/>
          <p:nvPr/>
        </p:nvPicPr>
        <p:blipFill rotWithShape="1">
          <a:blip r:embed="rId3">
            <a:alphaModFix/>
          </a:blip>
          <a:srcRect b="0" l="0" r="0" t="0"/>
          <a:stretch/>
        </p:blipFill>
        <p:spPr>
          <a:xfrm>
            <a:off x="6864413" y="457200"/>
            <a:ext cx="3089212" cy="5812971"/>
          </a:xfrm>
          <a:prstGeom prst="rect">
            <a:avLst/>
          </a:prstGeom>
          <a:noFill/>
          <a:ln>
            <a:noFill/>
          </a:ln>
        </p:spPr>
      </p:pic>
      <p:sp>
        <p:nvSpPr>
          <p:cNvPr id="342" name="Google Shape;342;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3200"/>
              <a:buFont typeface="Calibri"/>
              <a:buNone/>
            </a:pPr>
            <a:r>
              <a:rPr b="1" i="0" lang="en-US" sz="3200" u="none" cap="none" strike="noStrike">
                <a:solidFill>
                  <a:schemeClr val="dk1"/>
                </a:solidFill>
                <a:latin typeface="Calibri"/>
                <a:ea typeface="Calibri"/>
                <a:cs typeface="Calibri"/>
                <a:sym typeface="Calibri"/>
              </a:rPr>
              <a:t>Smartphone</a:t>
            </a:r>
            <a:endParaRPr/>
          </a:p>
        </p:txBody>
      </p:sp>
      <p:sp>
        <p:nvSpPr>
          <p:cNvPr id="343" name="Google Shape;343;p4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pic>
        <p:nvPicPr>
          <p:cNvPr id="344" name="Google Shape;344;p40"/>
          <p:cNvPicPr preferRelativeResize="0"/>
          <p:nvPr>
            <p:ph idx="2" type="pic"/>
          </p:nvPr>
        </p:nvPicPr>
        <p:blipFill rotWithShape="1">
          <a:blip r:embed="rId4">
            <a:alphaModFix/>
          </a:blip>
          <a:srcRect b="0" l="29005" r="29006" t="0"/>
          <a:stretch/>
        </p:blipFill>
        <p:spPr>
          <a:xfrm>
            <a:off x="7064021" y="1258645"/>
            <a:ext cx="2657475" cy="4242043"/>
          </a:xfrm>
          <a:prstGeom prst="rect">
            <a:avLst/>
          </a:prstGeom>
          <a:noFill/>
          <a:ln>
            <a:noFill/>
          </a:ln>
        </p:spPr>
      </p:pic>
      <p:sp>
        <p:nvSpPr>
          <p:cNvPr id="345" name="Google Shape;345;p40"/>
          <p:cNvSpPr txBox="1"/>
          <p:nvPr/>
        </p:nvSpPr>
        <p:spPr>
          <a:xfrm>
            <a:off x="7128569" y="1641901"/>
            <a:ext cx="2512298"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Black"/>
                <a:ea typeface="Arial Black"/>
                <a:cs typeface="Arial Black"/>
                <a:sym typeface="Arial Black"/>
              </a:rPr>
              <a:t>Mockup image</a:t>
            </a:r>
            <a:endParaRPr sz="2400">
              <a:solidFill>
                <a:schemeClr val="lt1"/>
              </a:solidFill>
              <a:latin typeface="Arial Black"/>
              <a:ea typeface="Arial Black"/>
              <a:cs typeface="Arial Black"/>
              <a:sym typeface="Arial Black"/>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5"/>
                                        </p:tgtEl>
                                        <p:attrNameLst>
                                          <p:attrName>style.visibility</p:attrName>
                                        </p:attrNameLst>
                                      </p:cBhvr>
                                      <p:to>
                                        <p:strVal val="visible"/>
                                      </p:to>
                                    </p:set>
                                    <p:animEffect filter="fade" transition="in">
                                      <p:cBhvr>
                                        <p:cTn dur="500"/>
                                        <p:tgtEl>
                                          <p:spTgt spid="3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41"/>
          <p:cNvSpPr txBox="1"/>
          <p:nvPr>
            <p:ph idx="1" type="body"/>
          </p:nvPr>
        </p:nvSpPr>
        <p:spPr>
          <a:xfrm>
            <a:off x="839789"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51" name="Google Shape;351;p41"/>
          <p:cNvSpPr/>
          <p:nvPr/>
        </p:nvSpPr>
        <p:spPr>
          <a:xfrm>
            <a:off x="839789" y="2288048"/>
            <a:ext cx="2731470" cy="2250833"/>
          </a:xfrm>
          <a:prstGeom prst="homePlate">
            <a:avLst>
              <a:gd fmla="val 50000" name="adj"/>
            </a:avLst>
          </a:prstGeom>
          <a:solidFill>
            <a:srgbClr val="FF505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2" name="Google Shape;352;p41"/>
          <p:cNvSpPr txBox="1"/>
          <p:nvPr/>
        </p:nvSpPr>
        <p:spPr>
          <a:xfrm>
            <a:off x="1262813" y="2722106"/>
            <a:ext cx="1902203"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First</a:t>
            </a:r>
            <a:endParaRPr sz="2800">
              <a:solidFill>
                <a:srgbClr val="180702"/>
              </a:solidFill>
              <a:latin typeface="Calibri"/>
              <a:ea typeface="Calibri"/>
              <a:cs typeface="Calibri"/>
              <a:sym typeface="Calibri"/>
            </a:endParaRPr>
          </a:p>
        </p:txBody>
      </p:sp>
      <p:sp>
        <p:nvSpPr>
          <p:cNvPr id="353" name="Google Shape;353;p41"/>
          <p:cNvSpPr/>
          <p:nvPr/>
        </p:nvSpPr>
        <p:spPr>
          <a:xfrm>
            <a:off x="2608393" y="2288048"/>
            <a:ext cx="2992319" cy="2250833"/>
          </a:xfrm>
          <a:prstGeom prst="chevron">
            <a:avLst>
              <a:gd fmla="val 50000" name="adj"/>
            </a:avLst>
          </a:prstGeom>
          <a:solidFill>
            <a:srgbClr val="FFFF0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4" name="Google Shape;354;p41"/>
          <p:cNvSpPr txBox="1"/>
          <p:nvPr/>
        </p:nvSpPr>
        <p:spPr>
          <a:xfrm>
            <a:off x="3659301" y="272210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Second</a:t>
            </a:r>
            <a:endParaRPr sz="2800">
              <a:solidFill>
                <a:srgbClr val="180702"/>
              </a:solidFill>
              <a:latin typeface="Calibri"/>
              <a:ea typeface="Calibri"/>
              <a:cs typeface="Calibri"/>
              <a:sym typeface="Calibri"/>
            </a:endParaRPr>
          </a:p>
        </p:txBody>
      </p:sp>
      <p:sp>
        <p:nvSpPr>
          <p:cNvPr id="355" name="Google Shape;355;p41"/>
          <p:cNvSpPr/>
          <p:nvPr/>
        </p:nvSpPr>
        <p:spPr>
          <a:xfrm>
            <a:off x="4610656" y="2288048"/>
            <a:ext cx="2992319" cy="2250833"/>
          </a:xfrm>
          <a:prstGeom prst="chevron">
            <a:avLst>
              <a:gd fmla="val 50000" name="adj"/>
            </a:avLst>
          </a:prstGeom>
          <a:solidFill>
            <a:schemeClr val="accent4">
              <a:alpha val="69803"/>
            </a:scheme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6" name="Google Shape;356;p41"/>
          <p:cNvSpPr txBox="1"/>
          <p:nvPr/>
        </p:nvSpPr>
        <p:spPr>
          <a:xfrm>
            <a:off x="5623841" y="274737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Third</a:t>
            </a:r>
            <a:endParaRPr sz="2800">
              <a:solidFill>
                <a:srgbClr val="180702"/>
              </a:solidFill>
              <a:latin typeface="Calibri"/>
              <a:ea typeface="Calibri"/>
              <a:cs typeface="Calibri"/>
              <a:sym typeface="Calibri"/>
            </a:endParaRPr>
          </a:p>
        </p:txBody>
      </p:sp>
      <p:sp>
        <p:nvSpPr>
          <p:cNvPr id="357" name="Google Shape;357;p41"/>
          <p:cNvSpPr/>
          <p:nvPr/>
        </p:nvSpPr>
        <p:spPr>
          <a:xfrm>
            <a:off x="6612919" y="2288048"/>
            <a:ext cx="2992319" cy="2250833"/>
          </a:xfrm>
          <a:prstGeom prst="chevron">
            <a:avLst>
              <a:gd fmla="val 50000" name="adj"/>
            </a:avLst>
          </a:prstGeom>
          <a:solidFill>
            <a:srgbClr val="9A9A8B">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358" name="Google Shape;358;p41"/>
          <p:cNvSpPr txBox="1"/>
          <p:nvPr/>
        </p:nvSpPr>
        <p:spPr>
          <a:xfrm>
            <a:off x="7659761" y="2722106"/>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Fourth</a:t>
            </a:r>
            <a:endParaRPr sz="2800">
              <a:solidFill>
                <a:srgbClr val="180702"/>
              </a:solidFill>
              <a:latin typeface="Calibri"/>
              <a:ea typeface="Calibri"/>
              <a:cs typeface="Calibri"/>
              <a:sym typeface="Calibri"/>
            </a:endParaRPr>
          </a:p>
        </p:txBody>
      </p:sp>
      <p:sp>
        <p:nvSpPr>
          <p:cNvPr id="359" name="Google Shape;359;p41"/>
          <p:cNvSpPr/>
          <p:nvPr/>
        </p:nvSpPr>
        <p:spPr>
          <a:xfrm>
            <a:off x="8615183" y="2288047"/>
            <a:ext cx="2992319" cy="2250833"/>
          </a:xfrm>
          <a:prstGeom prst="chevron">
            <a:avLst>
              <a:gd fmla="val 50000" name="adj"/>
            </a:avLst>
          </a:prstGeom>
          <a:solidFill>
            <a:srgbClr val="A02200">
              <a:alpha val="69803"/>
            </a:srgbClr>
          </a:solidFill>
          <a:ln>
            <a:noFill/>
          </a:ln>
        </p:spPr>
        <p:txBody>
          <a:bodyPr anchorCtr="0" anchor="ctr" bIns="121875" lIns="121875" spcFirstLastPara="1" rIns="121875" wrap="square" tIns="121875">
            <a:noAutofit/>
          </a:bodyPr>
          <a:lstStyle/>
          <a:p>
            <a:pPr indent="0" lvl="0" marL="0" marR="0" rtl="0" algn="l">
              <a:spcBef>
                <a:spcPts val="0"/>
              </a:spcBef>
              <a:spcAft>
                <a:spcPts val="0"/>
              </a:spcAft>
              <a:buClr>
                <a:schemeClr val="dk1"/>
              </a:buClr>
              <a:buSzPts val="1800"/>
              <a:buFont typeface="Calibri"/>
              <a:buNone/>
            </a:pPr>
            <a:r>
              <a:t/>
            </a:r>
            <a:endParaRPr sz="1800">
              <a:solidFill>
                <a:srgbClr val="180702"/>
              </a:solidFill>
              <a:latin typeface="Calibri"/>
              <a:ea typeface="Calibri"/>
              <a:cs typeface="Calibri"/>
              <a:sym typeface="Calibri"/>
            </a:endParaRPr>
          </a:p>
        </p:txBody>
      </p:sp>
      <p:sp>
        <p:nvSpPr>
          <p:cNvPr id="360" name="Google Shape;360;p41"/>
          <p:cNvSpPr txBox="1"/>
          <p:nvPr/>
        </p:nvSpPr>
        <p:spPr>
          <a:xfrm>
            <a:off x="9552922" y="2725860"/>
            <a:ext cx="1719118" cy="1355782"/>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80702"/>
              </a:buClr>
              <a:buSzPts val="2800"/>
              <a:buFont typeface="Arial"/>
              <a:buNone/>
            </a:pPr>
            <a:r>
              <a:rPr lang="en-US" sz="2800">
                <a:solidFill>
                  <a:srgbClr val="180702"/>
                </a:solidFill>
                <a:latin typeface="Calibri"/>
                <a:ea typeface="Calibri"/>
                <a:cs typeface="Calibri"/>
                <a:sym typeface="Calibri"/>
              </a:rPr>
              <a:t>Fifth</a:t>
            </a:r>
            <a:endParaRPr sz="2800">
              <a:solidFill>
                <a:srgbClr val="180702"/>
              </a:solidFill>
              <a:latin typeface="Calibri"/>
              <a:ea typeface="Calibri"/>
              <a:cs typeface="Calibri"/>
              <a:sym typeface="Calibri"/>
            </a:endParaRPr>
          </a:p>
        </p:txBody>
      </p:sp>
      <p:sp>
        <p:nvSpPr>
          <p:cNvPr id="361" name="Google Shape;361;p41"/>
          <p:cNvSpPr txBox="1"/>
          <p:nvPr>
            <p:ph idx="1" type="body"/>
          </p:nvPr>
        </p:nvSpPr>
        <p:spPr>
          <a:xfrm>
            <a:off x="2659186" y="4885385"/>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2" name="Google Shape;362;p41"/>
          <p:cNvSpPr txBox="1"/>
          <p:nvPr>
            <p:ph idx="1" type="body"/>
          </p:nvPr>
        </p:nvSpPr>
        <p:spPr>
          <a:xfrm>
            <a:off x="4678877"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3" name="Google Shape;363;p41"/>
          <p:cNvSpPr txBox="1"/>
          <p:nvPr>
            <p:ph idx="1" type="body"/>
          </p:nvPr>
        </p:nvSpPr>
        <p:spPr>
          <a:xfrm>
            <a:off x="6679107" y="4885385"/>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364" name="Google Shape;364;p41"/>
          <p:cNvSpPr txBox="1"/>
          <p:nvPr>
            <p:ph idx="1" type="body"/>
          </p:nvPr>
        </p:nvSpPr>
        <p:spPr>
          <a:xfrm>
            <a:off x="8673344" y="634916"/>
            <a:ext cx="2000230" cy="1644463"/>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Text file, a type of computer file opened by most text software</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500"/>
                                        <p:tgtEl>
                                          <p:spTgt spid="3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500"/>
                                        <p:tgtEl>
                                          <p:spTgt spid="35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500"/>
                                        <p:tgtEl>
                                          <p:spTgt spid="3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pic>
        <p:nvPicPr>
          <p:cNvPr id="369" name="Google Shape;369;p42"/>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370" name="Google Shape;370;p42"/>
          <p:cNvSpPr txBox="1"/>
          <p:nvPr/>
        </p:nvSpPr>
        <p:spPr>
          <a:xfrm>
            <a:off x="1001765" y="1046785"/>
            <a:ext cx="3570235" cy="34163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7200">
                <a:solidFill>
                  <a:srgbClr val="F8F8F8"/>
                </a:solidFill>
                <a:latin typeface="Arial"/>
                <a:ea typeface="Arial"/>
                <a:cs typeface="Arial"/>
                <a:sym typeface="Arial"/>
              </a:rPr>
              <a:t>FULL </a:t>
            </a:r>
            <a:endParaRPr/>
          </a:p>
          <a:p>
            <a:pPr indent="0" lvl="0" marL="0" marR="0" rtl="0" algn="l">
              <a:spcBef>
                <a:spcPts val="0"/>
              </a:spcBef>
              <a:spcAft>
                <a:spcPts val="0"/>
              </a:spcAft>
              <a:buNone/>
            </a:pPr>
            <a:r>
              <a:rPr lang="en-US" sz="7200">
                <a:solidFill>
                  <a:srgbClr val="F8F8F8"/>
                </a:solidFill>
                <a:latin typeface="Arial"/>
                <a:ea typeface="Arial"/>
                <a:cs typeface="Arial"/>
                <a:sym typeface="Arial"/>
              </a:rPr>
              <a:t>PAGE</a:t>
            </a:r>
            <a:r>
              <a:rPr b="1" lang="en-US" sz="7200">
                <a:solidFill>
                  <a:srgbClr val="F8F8F8"/>
                </a:solidFill>
                <a:latin typeface="Arial"/>
                <a:ea typeface="Arial"/>
                <a:cs typeface="Arial"/>
                <a:sym typeface="Arial"/>
              </a:rPr>
              <a:t> </a:t>
            </a:r>
            <a:endParaRPr/>
          </a:p>
          <a:p>
            <a:pPr indent="0" lvl="0" marL="0" marR="0" rtl="0" algn="l">
              <a:spcBef>
                <a:spcPts val="0"/>
              </a:spcBef>
              <a:spcAft>
                <a:spcPts val="0"/>
              </a:spcAft>
              <a:buNone/>
            </a:pPr>
            <a:r>
              <a:rPr b="1" lang="en-US" sz="7200">
                <a:solidFill>
                  <a:srgbClr val="F8F8F8"/>
                </a:solidFill>
                <a:latin typeface="Arial"/>
                <a:ea typeface="Arial"/>
                <a:cs typeface="Arial"/>
                <a:sym typeface="Arial"/>
              </a:rPr>
              <a:t>IMAGE</a:t>
            </a:r>
            <a:endParaRPr b="1" sz="7200">
              <a:solidFill>
                <a:srgbClr val="F8F8F8"/>
              </a:solidFill>
              <a:latin typeface="Arial"/>
              <a:ea typeface="Arial"/>
              <a:cs typeface="Arial"/>
              <a:sym typeface="Arial"/>
            </a:endParaRPr>
          </a:p>
        </p:txBody>
      </p:sp>
      <p:sp>
        <p:nvSpPr>
          <p:cNvPr id="371" name="Google Shape;371;p42"/>
          <p:cNvSpPr txBox="1"/>
          <p:nvPr/>
        </p:nvSpPr>
        <p:spPr>
          <a:xfrm>
            <a:off x="7917628" y="1261838"/>
            <a:ext cx="3091031" cy="1754326"/>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lang="en-US" sz="1800">
                <a:solidFill>
                  <a:schemeClr val="dk1"/>
                </a:solidFill>
                <a:latin typeface="Calibri"/>
                <a:ea typeface="Calibri"/>
                <a:cs typeface="Calibri"/>
                <a:sym typeface="Calibri"/>
              </a:rPr>
              <a:t>One way to create a composition where the image and text complement each other is to align your text so it fits with a shape present in the image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43"/>
          <p:cNvSpPr/>
          <p:nvPr/>
        </p:nvSpPr>
        <p:spPr>
          <a:xfrm>
            <a:off x="0" y="0"/>
            <a:ext cx="12192000" cy="6858000"/>
          </a:xfrm>
          <a:prstGeom prst="rect">
            <a:avLst/>
          </a:prstGeom>
          <a:solidFill>
            <a:schemeClr val="lt1">
              <a:alpha val="6000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43"/>
          <p:cNvSpPr txBox="1"/>
          <p:nvPr>
            <p:ph type="title"/>
          </p:nvPr>
        </p:nvSpPr>
        <p:spPr>
          <a:xfrm>
            <a:off x="838200" y="633846"/>
            <a:ext cx="10515600" cy="774810"/>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TITLE &amp; TEXT</a:t>
            </a:r>
            <a:endParaRPr b="1" i="0" sz="4400" u="none" cap="none" strike="noStrike">
              <a:solidFill>
                <a:schemeClr val="dk1"/>
              </a:solidFill>
              <a:latin typeface="Calibri"/>
              <a:ea typeface="Calibri"/>
              <a:cs typeface="Calibri"/>
              <a:sym typeface="Calibri"/>
            </a:endParaRPr>
          </a:p>
        </p:txBody>
      </p:sp>
      <p:sp>
        <p:nvSpPr>
          <p:cNvPr id="378" name="Google Shape;378;p43"/>
          <p:cNvSpPr txBox="1"/>
          <p:nvPr>
            <p:ph idx="1" type="body"/>
          </p:nvPr>
        </p:nvSpPr>
        <p:spPr>
          <a:xfrm>
            <a:off x="838200" y="1681019"/>
            <a:ext cx="10515600" cy="441498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Add text here</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6"/>
          <p:cNvSpPr txBox="1"/>
          <p:nvPr>
            <p:ph idx="1" type="body"/>
          </p:nvPr>
        </p:nvSpPr>
        <p:spPr>
          <a:xfrm>
            <a:off x="0" y="4021102"/>
            <a:ext cx="12192000" cy="5159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Good morning/afternoon/evening, everyone</a:t>
            </a:r>
            <a:endParaRPr/>
          </a:p>
        </p:txBody>
      </p:sp>
      <p:sp>
        <p:nvSpPr>
          <p:cNvPr id="204" name="Google Shape;204;p26"/>
          <p:cNvSpPr txBox="1"/>
          <p:nvPr>
            <p:ph type="ctrTitle"/>
          </p:nvPr>
        </p:nvSpPr>
        <p:spPr>
          <a:xfrm>
            <a:off x="0" y="3089238"/>
            <a:ext cx="12192000" cy="931863"/>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Calibri"/>
              <a:buNone/>
            </a:pPr>
            <a:r>
              <a:rPr b="1" i="0" lang="en-US" sz="6000" u="none" cap="none" strike="noStrike">
                <a:solidFill>
                  <a:schemeClr val="dk1"/>
                </a:solidFill>
                <a:latin typeface="Calibri"/>
                <a:ea typeface="Calibri"/>
                <a:cs typeface="Calibri"/>
                <a:sym typeface="Calibri"/>
              </a:rPr>
              <a:t>Welcome</a:t>
            </a:r>
            <a:endParaRPr b="1" i="0" sz="6000" u="none" cap="none" strike="noStrike">
              <a:solidFill>
                <a:schemeClr val="dk1"/>
              </a:solidFill>
              <a:latin typeface="Calibri"/>
              <a:ea typeface="Calibri"/>
              <a:cs typeface="Calibri"/>
              <a:sym typeface="Calibri"/>
            </a:endParaRPr>
          </a:p>
        </p:txBody>
      </p:sp>
      <p:sp>
        <p:nvSpPr>
          <p:cNvPr id="205" name="Google Shape;205;p26"/>
          <p:cNvSpPr txBox="1"/>
          <p:nvPr/>
        </p:nvSpPr>
        <p:spPr>
          <a:xfrm>
            <a:off x="5503244" y="4915996"/>
            <a:ext cx="946128"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rgbClr val="180702"/>
                </a:solidFill>
                <a:latin typeface="Calibri"/>
                <a:ea typeface="Calibri"/>
                <a:cs typeface="Calibri"/>
                <a:sym typeface="Calibri"/>
              </a:rPr>
              <a:t>Logo</a:t>
            </a:r>
            <a:endParaRPr b="0" i="0" sz="2400" u="none" cap="none" strike="noStrike">
              <a:solidFill>
                <a:srgbClr val="180702"/>
              </a:solidFill>
              <a:latin typeface="Calibri"/>
              <a:ea typeface="Calibri"/>
              <a:cs typeface="Calibri"/>
              <a:sym typeface="Calibri"/>
            </a:endParaRPr>
          </a:p>
        </p:txBody>
      </p:sp>
    </p:spTree>
  </p:cSld>
  <p:clrMapOvr>
    <a:masterClrMapping/>
  </p:clrMapOvr>
  <p:transition spd="slow">
    <p:push dir="r"/>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4"/>
          <p:cNvSpPr txBox="1"/>
          <p:nvPr>
            <p:ph type="title"/>
          </p:nvPr>
        </p:nvSpPr>
        <p:spPr>
          <a:xfrm>
            <a:off x="838200" y="2505677"/>
            <a:ext cx="10515600" cy="77481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3"/>
              </a:buClr>
              <a:buSzPts val="4400"/>
              <a:buFont typeface="Arial Black"/>
              <a:buNone/>
            </a:pPr>
            <a:r>
              <a:rPr b="1" i="0" lang="en-US" sz="4400" u="none" cap="none" strike="noStrike">
                <a:solidFill>
                  <a:schemeClr val="accent3"/>
                </a:solidFill>
                <a:latin typeface="Arial Black"/>
                <a:ea typeface="Arial Black"/>
                <a:cs typeface="Arial Black"/>
                <a:sym typeface="Arial Black"/>
              </a:rPr>
              <a:t>CREDITS</a:t>
            </a:r>
            <a:endParaRPr b="1" i="0" sz="4400" u="none" cap="none" strike="noStrike">
              <a:solidFill>
                <a:schemeClr val="accent3"/>
              </a:solidFill>
              <a:latin typeface="Arial Black"/>
              <a:ea typeface="Arial Black"/>
              <a:cs typeface="Arial Black"/>
              <a:sym typeface="Arial Black"/>
            </a:endParaRPr>
          </a:p>
        </p:txBody>
      </p:sp>
      <p:sp>
        <p:nvSpPr>
          <p:cNvPr id="384" name="Google Shape;384;p44"/>
          <p:cNvSpPr txBox="1"/>
          <p:nvPr>
            <p:ph idx="1" type="body"/>
          </p:nvPr>
        </p:nvSpPr>
        <p:spPr>
          <a:xfrm>
            <a:off x="838200" y="3582295"/>
            <a:ext cx="10515600" cy="251370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Special thanks to:</a:t>
            </a:r>
            <a:endParaRPr/>
          </a:p>
          <a:p>
            <a:pPr indent="0" lvl="0" marL="0" marR="0" rtl="0" algn="l">
              <a:lnSpc>
                <a:spcPct val="90000"/>
              </a:lnSpc>
              <a:spcBef>
                <a:spcPts val="100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Presentation template by </a:t>
            </a:r>
            <a:r>
              <a:rPr b="0" i="0" lang="en-US" sz="1600" u="sng" cap="none" strike="noStrike">
                <a:solidFill>
                  <a:schemeClr val="hlink"/>
                </a:solidFill>
                <a:latin typeface="Calibri"/>
                <a:ea typeface="Calibri"/>
                <a:cs typeface="Calibri"/>
                <a:sym typeface="Calibri"/>
                <a:hlinkClick r:id="rId3"/>
              </a:rPr>
              <a:t>SlidesBoss.com</a:t>
            </a:r>
            <a:endParaRPr b="0" i="0" sz="1600" u="none" cap="none" strike="noStrike">
              <a:solidFill>
                <a:schemeClr val="accent6"/>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Photographs by freepik and Pexels</a:t>
            </a:r>
            <a:endParaRPr b="0" i="0" sz="1600" u="none" cap="none" strike="noStrike">
              <a:solidFill>
                <a:schemeClr val="dk1"/>
              </a:solidFill>
              <a:latin typeface="Calibri"/>
              <a:ea typeface="Calibri"/>
              <a:cs typeface="Calibri"/>
              <a:sym typeface="Calibri"/>
            </a:endParaRPr>
          </a:p>
          <a:p>
            <a:pPr indent="-184150" lvl="0" marL="28575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a:p>
            <a:pPr indent="-184150" lvl="0" marL="285750" marR="0" rtl="0" algn="l">
              <a:lnSpc>
                <a:spcPct val="90000"/>
              </a:lnSpc>
              <a:spcBef>
                <a:spcPts val="1000"/>
              </a:spcBef>
              <a:spcAft>
                <a:spcPts val="0"/>
              </a:spcAft>
              <a:buClr>
                <a:schemeClr val="dk1"/>
              </a:buClr>
              <a:buSzPts val="1600"/>
              <a:buFont typeface="Arial"/>
              <a:buNone/>
            </a:pPr>
            <a:r>
              <a:t/>
            </a:r>
            <a:endParaRPr b="0" i="0" sz="16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7"/>
          <p:cNvSpPr/>
          <p:nvPr/>
        </p:nvSpPr>
        <p:spPr>
          <a:xfrm>
            <a:off x="571524" y="680488"/>
            <a:ext cx="10632107" cy="774810"/>
          </a:xfrm>
          <a:prstGeom prst="rect">
            <a:avLst/>
          </a:prstGeom>
          <a:noFill/>
          <a:ln>
            <a:noFill/>
          </a:ln>
        </p:spPr>
        <p:txBody>
          <a:bodyPr anchorCtr="0" anchor="ctr" bIns="45700" lIns="91425" spcFirstLastPara="1" rIns="91425" wrap="square" tIns="45700">
            <a:noAutofit/>
          </a:bodyPr>
          <a:lstStyle/>
          <a:p>
            <a:pPr indent="0" lvl="0" marL="0" marR="0" rtl="0" algn="ctr">
              <a:lnSpc>
                <a:spcPct val="80000"/>
              </a:lnSpc>
              <a:spcBef>
                <a:spcPts val="0"/>
              </a:spcBef>
              <a:spcAft>
                <a:spcPts val="0"/>
              </a:spcAft>
              <a:buClr>
                <a:schemeClr val="dk1"/>
              </a:buClr>
              <a:buSzPts val="5400"/>
              <a:buFont typeface="Calibri"/>
              <a:buNone/>
            </a:pPr>
            <a:r>
              <a:rPr b="0" i="0" lang="en-US" sz="5400" u="none" cap="none" strike="noStrike">
                <a:solidFill>
                  <a:schemeClr val="dk1"/>
                </a:solidFill>
                <a:latin typeface="Calibri"/>
                <a:ea typeface="Calibri"/>
                <a:cs typeface="Calibri"/>
                <a:sym typeface="Calibri"/>
              </a:rPr>
              <a:t>Instructions</a:t>
            </a:r>
            <a:endParaRPr b="0" i="0" sz="3959" u="none" cap="none" strike="noStrike">
              <a:solidFill>
                <a:schemeClr val="dk1"/>
              </a:solidFill>
              <a:latin typeface="Calibri"/>
              <a:ea typeface="Calibri"/>
              <a:cs typeface="Calibri"/>
              <a:sym typeface="Calibri"/>
            </a:endParaRPr>
          </a:p>
        </p:txBody>
      </p:sp>
      <p:sp>
        <p:nvSpPr>
          <p:cNvPr id="211" name="Google Shape;211;p27"/>
          <p:cNvSpPr txBox="1"/>
          <p:nvPr/>
        </p:nvSpPr>
        <p:spPr>
          <a:xfrm>
            <a:off x="491916" y="1799378"/>
            <a:ext cx="11208169" cy="570900"/>
          </a:xfrm>
          <a:prstGeom prst="rect">
            <a:avLst/>
          </a:prstGeom>
          <a:no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Open Sans"/>
              <a:buNone/>
            </a:pPr>
            <a:r>
              <a:rPr b="0" i="0" lang="en-US" sz="1800" u="none" cap="none" strike="noStrike">
                <a:solidFill>
                  <a:schemeClr val="dk1"/>
                </a:solidFill>
                <a:latin typeface="Open Sans"/>
                <a:ea typeface="Open Sans"/>
                <a:cs typeface="Open Sans"/>
                <a:sym typeface="Open Sans"/>
              </a:rPr>
              <a:t>Open the presentation from the </a:t>
            </a:r>
            <a:r>
              <a:rPr b="0" i="0" lang="en-US" sz="1800" u="none" cap="none" strike="noStrike">
                <a:solidFill>
                  <a:srgbClr val="FF0000"/>
                </a:solidFill>
                <a:latin typeface="Open Sans"/>
                <a:ea typeface="Open Sans"/>
                <a:cs typeface="Open Sans"/>
                <a:sym typeface="Open Sans"/>
              </a:rPr>
              <a:t>Google Slides </a:t>
            </a:r>
            <a:r>
              <a:rPr b="0" i="0" lang="en-US" sz="1800" u="none" cap="none" strike="noStrike">
                <a:solidFill>
                  <a:schemeClr val="dk1"/>
                </a:solidFill>
                <a:latin typeface="Open Sans"/>
                <a:ea typeface="Open Sans"/>
                <a:cs typeface="Open Sans"/>
                <a:sym typeface="Open Sans"/>
              </a:rPr>
              <a:t>Viewer or download as </a:t>
            </a:r>
            <a:r>
              <a:rPr b="0" i="0" lang="en-US" sz="1800" u="none" cap="none" strike="noStrike">
                <a:solidFill>
                  <a:srgbClr val="FF0000"/>
                </a:solidFill>
                <a:latin typeface="Open Sans"/>
                <a:ea typeface="Open Sans"/>
                <a:cs typeface="Open Sans"/>
                <a:sym typeface="Open Sans"/>
              </a:rPr>
              <a:t>Powerpoint</a:t>
            </a:r>
            <a:r>
              <a:rPr b="0" i="0" lang="en-US" sz="1800" u="none" cap="none" strike="noStrike">
                <a:solidFill>
                  <a:schemeClr val="dk1"/>
                </a:solidFill>
                <a:latin typeface="Open Sans"/>
                <a:ea typeface="Open Sans"/>
                <a:cs typeface="Open Sans"/>
                <a:sym typeface="Open Sans"/>
              </a:rPr>
              <a:t> template. </a:t>
            </a:r>
            <a:endParaRPr/>
          </a:p>
          <a:p>
            <a:pPr indent="0" lvl="0" marL="0" marR="0" rtl="0" algn="l">
              <a:spcBef>
                <a:spcPts val="0"/>
              </a:spcBef>
              <a:spcAft>
                <a:spcPts val="0"/>
              </a:spcAft>
              <a:buClr>
                <a:schemeClr val="dk1"/>
              </a:buClr>
              <a:buSzPts val="1800"/>
              <a:buFont typeface="Open Sans"/>
              <a:buNone/>
            </a:pPr>
            <a:r>
              <a:rPr b="1" i="0" lang="en-US" sz="1800" u="none" cap="none" strike="noStrike">
                <a:solidFill>
                  <a:schemeClr val="dk1"/>
                </a:solidFill>
                <a:latin typeface="Open Sans"/>
                <a:ea typeface="Open Sans"/>
                <a:cs typeface="Open Sans"/>
                <a:sym typeface="Open Sans"/>
              </a:rPr>
              <a:t>In order to be able to edit the presentation in Google Slides, you should have a Google® Account.</a:t>
            </a:r>
            <a:endParaRPr b="0" i="1" sz="3200" u="none" cap="none" strike="noStrike">
              <a:solidFill>
                <a:schemeClr val="dk1"/>
              </a:solidFill>
              <a:latin typeface="Open Sans"/>
              <a:ea typeface="Open Sans"/>
              <a:cs typeface="Open Sans"/>
              <a:sym typeface="Open Sans"/>
            </a:endParaRPr>
          </a:p>
        </p:txBody>
      </p:sp>
      <p:sp>
        <p:nvSpPr>
          <p:cNvPr id="212" name="Google Shape;212;p27"/>
          <p:cNvSpPr txBox="1"/>
          <p:nvPr/>
        </p:nvSpPr>
        <p:spPr>
          <a:xfrm>
            <a:off x="5961776" y="4581607"/>
            <a:ext cx="3987262" cy="892296"/>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1600"/>
              </a:spcAft>
              <a:buNone/>
            </a:pPr>
            <a:r>
              <a:rPr b="0" i="0" lang="en-US" sz="2800" u="none" cap="none" strike="noStrike">
                <a:solidFill>
                  <a:schemeClr val="dk1"/>
                </a:solidFill>
                <a:latin typeface="Open Sans"/>
                <a:ea typeface="Open Sans"/>
                <a:cs typeface="Open Sans"/>
                <a:sym typeface="Open Sans"/>
              </a:rPr>
              <a:t>Edit in Google Slides</a:t>
            </a:r>
            <a:endParaRPr b="0" i="0" sz="2800" u="none" cap="none" strike="noStrike">
              <a:solidFill>
                <a:schemeClr val="dk1"/>
              </a:solidFill>
              <a:latin typeface="Open Sans"/>
              <a:ea typeface="Open Sans"/>
              <a:cs typeface="Open Sans"/>
              <a:sym typeface="Open Sans"/>
            </a:endParaRPr>
          </a:p>
        </p:txBody>
      </p:sp>
      <p:pic>
        <p:nvPicPr>
          <p:cNvPr id="213" name="Google Shape;213;p27"/>
          <p:cNvPicPr preferRelativeResize="0"/>
          <p:nvPr/>
        </p:nvPicPr>
        <p:blipFill rotWithShape="1">
          <a:blip r:embed="rId3">
            <a:alphaModFix/>
          </a:blip>
          <a:srcRect b="0" l="0" r="0" t="0"/>
          <a:stretch/>
        </p:blipFill>
        <p:spPr>
          <a:xfrm>
            <a:off x="6802368" y="2661033"/>
            <a:ext cx="1818122" cy="1795620"/>
          </a:xfrm>
          <a:prstGeom prst="rect">
            <a:avLst/>
          </a:prstGeom>
          <a:noFill/>
          <a:ln>
            <a:noFill/>
          </a:ln>
        </p:spPr>
      </p:pic>
      <p:sp>
        <p:nvSpPr>
          <p:cNvPr id="214" name="Google Shape;214;p27"/>
          <p:cNvSpPr txBox="1"/>
          <p:nvPr/>
        </p:nvSpPr>
        <p:spPr>
          <a:xfrm>
            <a:off x="1942624" y="4633676"/>
            <a:ext cx="3582196" cy="821707"/>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1600"/>
              </a:spcAft>
              <a:buClr>
                <a:schemeClr val="dk1"/>
              </a:buClr>
              <a:buSzPts val="2800"/>
              <a:buFont typeface="Open Sans"/>
              <a:buNone/>
            </a:pPr>
            <a:r>
              <a:rPr b="0" i="0" lang="en-US" sz="2800" u="none" cap="none" strike="noStrike">
                <a:solidFill>
                  <a:schemeClr val="dk1"/>
                </a:solidFill>
                <a:latin typeface="Open Sans"/>
                <a:ea typeface="Open Sans"/>
                <a:cs typeface="Open Sans"/>
                <a:sym typeface="Open Sans"/>
              </a:rPr>
              <a:t>Edit in PowerPoint®</a:t>
            </a:r>
            <a:endParaRPr b="0" i="0" sz="2800" u="none" cap="none" strike="noStrike">
              <a:solidFill>
                <a:schemeClr val="dk1"/>
              </a:solidFill>
              <a:latin typeface="Open Sans"/>
              <a:ea typeface="Open Sans"/>
              <a:cs typeface="Open Sans"/>
              <a:sym typeface="Open Sans"/>
            </a:endParaRPr>
          </a:p>
        </p:txBody>
      </p:sp>
      <p:pic>
        <p:nvPicPr>
          <p:cNvPr id="215" name="Google Shape;215;p27"/>
          <p:cNvPicPr preferRelativeResize="0"/>
          <p:nvPr/>
        </p:nvPicPr>
        <p:blipFill rotWithShape="1">
          <a:blip r:embed="rId4">
            <a:alphaModFix/>
          </a:blip>
          <a:srcRect b="0" l="0" r="0" t="0"/>
          <a:stretch/>
        </p:blipFill>
        <p:spPr>
          <a:xfrm>
            <a:off x="2606128" y="2661033"/>
            <a:ext cx="1843363" cy="1843363"/>
          </a:xfrm>
          <a:prstGeom prst="rect">
            <a:avLst/>
          </a:prstGeom>
          <a:noFill/>
          <a:ln>
            <a:noFill/>
          </a:ln>
        </p:spPr>
      </p:pic>
      <p:pic>
        <p:nvPicPr>
          <p:cNvPr descr="by.png" id="216" name="Google Shape;216;p27"/>
          <p:cNvPicPr preferRelativeResize="0"/>
          <p:nvPr/>
        </p:nvPicPr>
        <p:blipFill rotWithShape="1">
          <a:blip r:embed="rId5">
            <a:alphaModFix/>
          </a:blip>
          <a:srcRect b="0" l="0" r="0" t="0"/>
          <a:stretch/>
        </p:blipFill>
        <p:spPr>
          <a:xfrm>
            <a:off x="8740488" y="5703419"/>
            <a:ext cx="1031495" cy="360316"/>
          </a:xfrm>
          <a:prstGeom prst="rect">
            <a:avLst/>
          </a:prstGeom>
          <a:noFill/>
          <a:ln cap="flat" cmpd="sng" w="19050">
            <a:solidFill>
              <a:srgbClr val="434343"/>
            </a:solidFill>
            <a:prstDash val="solid"/>
            <a:round/>
            <a:headEnd len="sm" w="sm" type="none"/>
            <a:tailEnd len="sm" w="sm" type="none"/>
          </a:ln>
        </p:spPr>
      </p:pic>
      <p:sp>
        <p:nvSpPr>
          <p:cNvPr id="217" name="Google Shape;217;p27"/>
          <p:cNvSpPr/>
          <p:nvPr/>
        </p:nvSpPr>
        <p:spPr>
          <a:xfrm>
            <a:off x="9256236" y="5815968"/>
            <a:ext cx="2083132" cy="30777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1400" u="sng" cap="none" strike="noStrike">
                <a:solidFill>
                  <a:schemeClr val="hlink"/>
                </a:solidFill>
                <a:latin typeface="Open Sans"/>
                <a:ea typeface="Open Sans"/>
                <a:cs typeface="Open Sans"/>
                <a:sym typeface="Open Sans"/>
                <a:hlinkClick r:id="rId6"/>
              </a:rPr>
              <a:t>Slidesboss.com</a:t>
            </a:r>
            <a:endParaRPr b="0" i="0" sz="14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8"/>
          <p:cNvSpPr txBox="1"/>
          <p:nvPr>
            <p:ph idx="1" type="body"/>
          </p:nvPr>
        </p:nvSpPr>
        <p:spPr>
          <a:xfrm>
            <a:off x="6083300" y="4652963"/>
            <a:ext cx="5511800" cy="13033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First, let me introduce myself. I am …</a:t>
            </a:r>
            <a:endParaRPr/>
          </a:p>
          <a:p>
            <a:pPr indent="0" lvl="0" marL="0" marR="0" rtl="0" algn="ctr">
              <a:lnSpc>
                <a:spcPct val="90000"/>
              </a:lnSpc>
              <a:spcBef>
                <a:spcPts val="100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223" name="Google Shape;223;p28"/>
          <p:cNvSpPr txBox="1"/>
          <p:nvPr>
            <p:ph type="ctrTitle"/>
          </p:nvPr>
        </p:nvSpPr>
        <p:spPr>
          <a:xfrm>
            <a:off x="6083300" y="3721099"/>
            <a:ext cx="5511800" cy="931863"/>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0" i="0" lang="en-US" sz="4800" u="none" cap="none" strike="noStrike">
                <a:solidFill>
                  <a:schemeClr val="dk1"/>
                </a:solidFill>
                <a:latin typeface="Calibri"/>
                <a:ea typeface="Calibri"/>
                <a:cs typeface="Calibri"/>
                <a:sym typeface="Calibri"/>
              </a:rPr>
              <a:t>Hello!</a:t>
            </a:r>
            <a:endParaRPr b="0" i="0" sz="4800" u="none" cap="none" strike="noStrike">
              <a:solidFill>
                <a:schemeClr val="dk1"/>
              </a:solidFill>
              <a:latin typeface="Calibri"/>
              <a:ea typeface="Calibri"/>
              <a:cs typeface="Calibri"/>
              <a:sym typeface="Calibri"/>
            </a:endParaRPr>
          </a:p>
        </p:txBody>
      </p:sp>
      <p:pic>
        <p:nvPicPr>
          <p:cNvPr id="224" name="Google Shape;224;p28"/>
          <p:cNvPicPr preferRelativeResize="0"/>
          <p:nvPr>
            <p:ph idx="2" type="pic"/>
          </p:nvPr>
        </p:nvPicPr>
        <p:blipFill rotWithShape="1">
          <a:blip r:embed="rId3">
            <a:alphaModFix/>
          </a:blip>
          <a:srcRect b="1225" l="0" r="0" t="1225"/>
          <a:stretch/>
        </p:blipFill>
        <p:spPr>
          <a:xfrm>
            <a:off x="499181" y="482600"/>
            <a:ext cx="5038019" cy="5873750"/>
          </a:xfrm>
          <a:prstGeom prst="rect">
            <a:avLst/>
          </a:prstGeom>
          <a:noFill/>
          <a:ln cap="flat" cmpd="sng" w="9525">
            <a:solidFill>
              <a:srgbClr val="595959"/>
            </a:solidFill>
            <a:prstDash val="solid"/>
            <a:round/>
            <a:headEnd len="sm" w="sm" type="none"/>
            <a:tailEnd len="sm" w="sm" type="none"/>
          </a:ln>
        </p:spPr>
      </p:pic>
    </p:spTree>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ph type="title"/>
          </p:nvPr>
        </p:nvSpPr>
        <p:spPr>
          <a:xfrm>
            <a:off x="0" y="918348"/>
            <a:ext cx="12192000" cy="569140"/>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3959"/>
              <a:buFont typeface="Arial Black"/>
              <a:buNone/>
            </a:pPr>
            <a:r>
              <a:rPr b="0" i="0" lang="en-US" sz="3959" u="none" cap="none" strike="noStrike">
                <a:solidFill>
                  <a:schemeClr val="dk1"/>
                </a:solidFill>
                <a:latin typeface="Arial Black"/>
                <a:ea typeface="Arial Black"/>
                <a:cs typeface="Arial Black"/>
                <a:sym typeface="Arial Black"/>
              </a:rPr>
              <a:t>Meet our team</a:t>
            </a:r>
            <a:endParaRPr b="0" i="0" sz="3959" u="none" cap="none" strike="noStrike">
              <a:solidFill>
                <a:schemeClr val="dk1"/>
              </a:solidFill>
              <a:latin typeface="Arial Black"/>
              <a:ea typeface="Arial Black"/>
              <a:cs typeface="Arial Black"/>
              <a:sym typeface="Arial Black"/>
            </a:endParaRPr>
          </a:p>
        </p:txBody>
      </p:sp>
      <p:sp>
        <p:nvSpPr>
          <p:cNvPr id="230" name="Google Shape;230;p29"/>
          <p:cNvSpPr txBox="1"/>
          <p:nvPr>
            <p:ph idx="1" type="body"/>
          </p:nvPr>
        </p:nvSpPr>
        <p:spPr>
          <a:xfrm>
            <a:off x="0" y="1561242"/>
            <a:ext cx="12192000" cy="5159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900"/>
              <a:buFont typeface="Arial"/>
              <a:buNone/>
            </a:pPr>
            <a:r>
              <a:rPr b="0" i="0" lang="en-US" sz="1900" u="none" cap="none" strike="noStrike">
                <a:solidFill>
                  <a:schemeClr val="dk1"/>
                </a:solidFill>
                <a:latin typeface="Calibri"/>
                <a:ea typeface="Calibri"/>
                <a:cs typeface="Calibri"/>
                <a:sym typeface="Calibri"/>
              </a:rPr>
              <a:t>Write something in this section</a:t>
            </a:r>
            <a:endParaRPr b="0" i="0" sz="1900" u="none" cap="none" strike="noStrike">
              <a:solidFill>
                <a:schemeClr val="dk1"/>
              </a:solidFill>
              <a:latin typeface="Calibri"/>
              <a:ea typeface="Calibri"/>
              <a:cs typeface="Calibri"/>
              <a:sym typeface="Calibri"/>
            </a:endParaRPr>
          </a:p>
        </p:txBody>
      </p:sp>
      <p:sp>
        <p:nvSpPr>
          <p:cNvPr id="231" name="Google Shape;231;p29"/>
          <p:cNvSpPr txBox="1"/>
          <p:nvPr>
            <p:ph idx="7" type="body"/>
          </p:nvPr>
        </p:nvSpPr>
        <p:spPr>
          <a:xfrm>
            <a:off x="838198" y="4439967"/>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2" name="Google Shape;232;p29"/>
          <p:cNvSpPr txBox="1"/>
          <p:nvPr>
            <p:ph idx="8" type="body"/>
          </p:nvPr>
        </p:nvSpPr>
        <p:spPr>
          <a:xfrm>
            <a:off x="838198" y="4937948"/>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b="1" i="0" sz="1400" u="none" cap="none" strike="noStrike">
              <a:solidFill>
                <a:srgbClr val="0070C0"/>
              </a:solidFill>
              <a:latin typeface="Calibri"/>
              <a:ea typeface="Calibri"/>
              <a:cs typeface="Calibri"/>
              <a:sym typeface="Calibri"/>
            </a:endParaRPr>
          </a:p>
        </p:txBody>
      </p:sp>
      <p:sp>
        <p:nvSpPr>
          <p:cNvPr id="233" name="Google Shape;233;p29"/>
          <p:cNvSpPr txBox="1"/>
          <p:nvPr>
            <p:ph idx="9" type="body"/>
          </p:nvPr>
        </p:nvSpPr>
        <p:spPr>
          <a:xfrm>
            <a:off x="838198" y="5416162"/>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b="0" i="0" sz="1400" u="none" cap="none" strike="noStrike">
              <a:solidFill>
                <a:schemeClr val="dk1"/>
              </a:solidFill>
              <a:latin typeface="Calibri"/>
              <a:ea typeface="Calibri"/>
              <a:cs typeface="Calibri"/>
              <a:sym typeface="Calibri"/>
            </a:endParaRPr>
          </a:p>
        </p:txBody>
      </p:sp>
      <p:sp>
        <p:nvSpPr>
          <p:cNvPr id="234" name="Google Shape;234;p29"/>
          <p:cNvSpPr txBox="1"/>
          <p:nvPr>
            <p:ph idx="13" type="body"/>
          </p:nvPr>
        </p:nvSpPr>
        <p:spPr>
          <a:xfrm>
            <a:off x="3007483" y="4439967"/>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5" name="Google Shape;235;p29"/>
          <p:cNvSpPr txBox="1"/>
          <p:nvPr>
            <p:ph idx="14" type="body"/>
          </p:nvPr>
        </p:nvSpPr>
        <p:spPr>
          <a:xfrm>
            <a:off x="3007483" y="4937948"/>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36" name="Google Shape;236;p29"/>
          <p:cNvSpPr txBox="1"/>
          <p:nvPr>
            <p:ph idx="15" type="body"/>
          </p:nvPr>
        </p:nvSpPr>
        <p:spPr>
          <a:xfrm>
            <a:off x="3007483" y="5416162"/>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37" name="Google Shape;237;p29"/>
          <p:cNvSpPr txBox="1"/>
          <p:nvPr>
            <p:ph idx="16" type="body"/>
          </p:nvPr>
        </p:nvSpPr>
        <p:spPr>
          <a:xfrm>
            <a:off x="5194473" y="4444728"/>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38" name="Google Shape;238;p29"/>
          <p:cNvSpPr txBox="1"/>
          <p:nvPr>
            <p:ph idx="17" type="body"/>
          </p:nvPr>
        </p:nvSpPr>
        <p:spPr>
          <a:xfrm>
            <a:off x="5194473" y="4942709"/>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39" name="Google Shape;239;p29"/>
          <p:cNvSpPr txBox="1"/>
          <p:nvPr>
            <p:ph idx="18" type="body"/>
          </p:nvPr>
        </p:nvSpPr>
        <p:spPr>
          <a:xfrm>
            <a:off x="5194473" y="5420923"/>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40" name="Google Shape;240;p29"/>
          <p:cNvSpPr txBox="1"/>
          <p:nvPr>
            <p:ph idx="19" type="body"/>
          </p:nvPr>
        </p:nvSpPr>
        <p:spPr>
          <a:xfrm>
            <a:off x="7363758" y="4444728"/>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41" name="Google Shape;241;p29"/>
          <p:cNvSpPr txBox="1"/>
          <p:nvPr>
            <p:ph idx="20" type="body"/>
          </p:nvPr>
        </p:nvSpPr>
        <p:spPr>
          <a:xfrm>
            <a:off x="7363758" y="4942709"/>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42" name="Google Shape;242;p29"/>
          <p:cNvSpPr txBox="1"/>
          <p:nvPr>
            <p:ph idx="21" type="body"/>
          </p:nvPr>
        </p:nvSpPr>
        <p:spPr>
          <a:xfrm>
            <a:off x="7363758" y="5420923"/>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243" name="Google Shape;243;p29"/>
          <p:cNvSpPr txBox="1"/>
          <p:nvPr>
            <p:ph idx="22" type="body"/>
          </p:nvPr>
        </p:nvSpPr>
        <p:spPr>
          <a:xfrm>
            <a:off x="9488243" y="4448180"/>
            <a:ext cx="1865557" cy="39937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000"/>
              <a:buFont typeface="Arial"/>
              <a:buNone/>
            </a:pPr>
            <a:r>
              <a:rPr b="0" i="0" lang="en-US" sz="2000" u="none" cap="none" strike="noStrike">
                <a:solidFill>
                  <a:schemeClr val="dk1"/>
                </a:solidFill>
                <a:latin typeface="Calibri"/>
                <a:ea typeface="Calibri"/>
                <a:cs typeface="Calibri"/>
                <a:sym typeface="Calibri"/>
              </a:rPr>
              <a:t>Name</a:t>
            </a:r>
            <a:endParaRPr b="0" i="0" sz="2000" u="none" cap="none" strike="noStrike">
              <a:solidFill>
                <a:schemeClr val="dk1"/>
              </a:solidFill>
              <a:latin typeface="Calibri"/>
              <a:ea typeface="Calibri"/>
              <a:cs typeface="Calibri"/>
              <a:sym typeface="Calibri"/>
            </a:endParaRPr>
          </a:p>
        </p:txBody>
      </p:sp>
      <p:sp>
        <p:nvSpPr>
          <p:cNvPr id="244" name="Google Shape;244;p29"/>
          <p:cNvSpPr txBox="1"/>
          <p:nvPr>
            <p:ph idx="23" type="body"/>
          </p:nvPr>
        </p:nvSpPr>
        <p:spPr>
          <a:xfrm>
            <a:off x="9488243" y="4946161"/>
            <a:ext cx="1865557" cy="35886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70C0"/>
              </a:buClr>
              <a:buSzPts val="1400"/>
              <a:buFont typeface="Arial"/>
              <a:buNone/>
            </a:pPr>
            <a:r>
              <a:rPr b="1" i="0" lang="en-US" sz="1400" u="none" cap="none" strike="noStrike">
                <a:solidFill>
                  <a:srgbClr val="0070C0"/>
                </a:solidFill>
                <a:latin typeface="Calibri"/>
                <a:ea typeface="Calibri"/>
                <a:cs typeface="Calibri"/>
                <a:sym typeface="Calibri"/>
              </a:rPr>
              <a:t>Job title</a:t>
            </a:r>
            <a:endParaRPr/>
          </a:p>
          <a:p>
            <a:pPr indent="0" lvl="0" marL="0" marR="0" rtl="0" algn="ctr">
              <a:lnSpc>
                <a:spcPct val="90000"/>
              </a:lnSpc>
              <a:spcBef>
                <a:spcPts val="1000"/>
              </a:spcBef>
              <a:spcAft>
                <a:spcPts val="0"/>
              </a:spcAft>
              <a:buClr>
                <a:srgbClr val="FF0000"/>
              </a:buClr>
              <a:buSzPts val="1400"/>
              <a:buFont typeface="Arial"/>
              <a:buNone/>
            </a:pPr>
            <a:r>
              <a:t/>
            </a:r>
            <a:endParaRPr b="1" i="0" sz="1400" u="none" cap="none" strike="noStrike">
              <a:solidFill>
                <a:srgbClr val="0070C0"/>
              </a:solidFill>
              <a:latin typeface="Calibri"/>
              <a:ea typeface="Calibri"/>
              <a:cs typeface="Calibri"/>
              <a:sym typeface="Calibri"/>
            </a:endParaRPr>
          </a:p>
        </p:txBody>
      </p:sp>
      <p:sp>
        <p:nvSpPr>
          <p:cNvPr id="245" name="Google Shape;245;p29"/>
          <p:cNvSpPr txBox="1"/>
          <p:nvPr>
            <p:ph idx="24" type="body"/>
          </p:nvPr>
        </p:nvSpPr>
        <p:spPr>
          <a:xfrm>
            <a:off x="9488243" y="5424375"/>
            <a:ext cx="1865557" cy="723382"/>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400"/>
              <a:buFont typeface="Arial"/>
              <a:buNone/>
            </a:pPr>
            <a:r>
              <a:rPr b="0" i="0" lang="en-US" sz="1400" u="none" cap="none" strike="noStrike">
                <a:solidFill>
                  <a:schemeClr val="dk1"/>
                </a:solidFill>
                <a:latin typeface="Calibri"/>
                <a:ea typeface="Calibri"/>
                <a:cs typeface="Calibri"/>
                <a:sym typeface="Calibri"/>
              </a:rPr>
              <a:t>Some text about this person</a:t>
            </a:r>
            <a:endParaRPr/>
          </a:p>
          <a:p>
            <a:pPr indent="0" lvl="0" marL="0" marR="0" rtl="0" algn="ctr">
              <a:lnSpc>
                <a:spcPct val="100000"/>
              </a:lnSpc>
              <a:spcBef>
                <a:spcPts val="0"/>
              </a:spcBef>
              <a:spcAft>
                <a:spcPts val="0"/>
              </a:spcAft>
              <a:buClr>
                <a:schemeClr val="dk1"/>
              </a:buClr>
              <a:buSzPts val="1400"/>
              <a:buFont typeface="Arial"/>
              <a:buNone/>
            </a:pPr>
            <a:r>
              <a:t/>
            </a:r>
            <a:endParaRPr b="0" i="0" sz="1400" u="none" cap="none" strike="noStrike">
              <a:solidFill>
                <a:schemeClr val="dk1"/>
              </a:solidFill>
              <a:latin typeface="Calibri"/>
              <a:ea typeface="Calibri"/>
              <a:cs typeface="Calibri"/>
              <a:sym typeface="Calibri"/>
            </a:endParaRPr>
          </a:p>
        </p:txBody>
      </p:sp>
      <p:pic>
        <p:nvPicPr>
          <p:cNvPr id="246" name="Google Shape;246;p29"/>
          <p:cNvPicPr preferRelativeResize="0"/>
          <p:nvPr>
            <p:ph idx="2" type="pic"/>
          </p:nvPr>
        </p:nvPicPr>
        <p:blipFill rotWithShape="1">
          <a:blip r:embed="rId3">
            <a:alphaModFix/>
          </a:blip>
          <a:srcRect b="1604" l="0" r="0" t="1604"/>
          <a:stretch/>
        </p:blipFill>
        <p:spPr>
          <a:xfrm flipH="1">
            <a:off x="838198" y="2654711"/>
            <a:ext cx="1865557" cy="1669639"/>
          </a:xfrm>
          <a:prstGeom prst="rect">
            <a:avLst/>
          </a:prstGeom>
          <a:solidFill>
            <a:srgbClr val="F2F2F2"/>
          </a:solidFill>
          <a:ln>
            <a:noFill/>
          </a:ln>
        </p:spPr>
      </p:pic>
      <p:pic>
        <p:nvPicPr>
          <p:cNvPr id="247" name="Google Shape;247;p29"/>
          <p:cNvPicPr preferRelativeResize="0"/>
          <p:nvPr>
            <p:ph idx="3" type="pic"/>
          </p:nvPr>
        </p:nvPicPr>
        <p:blipFill rotWithShape="1">
          <a:blip r:embed="rId4">
            <a:alphaModFix/>
          </a:blip>
          <a:srcRect b="5154" l="0" r="0" t="5153"/>
          <a:stretch/>
        </p:blipFill>
        <p:spPr>
          <a:xfrm flipH="1">
            <a:off x="3018609" y="2654711"/>
            <a:ext cx="1854431" cy="1669639"/>
          </a:xfrm>
          <a:prstGeom prst="rect">
            <a:avLst/>
          </a:prstGeom>
          <a:solidFill>
            <a:srgbClr val="F2F2F2"/>
          </a:solidFill>
          <a:ln>
            <a:noFill/>
          </a:ln>
        </p:spPr>
      </p:pic>
      <p:pic>
        <p:nvPicPr>
          <p:cNvPr id="248" name="Google Shape;248;p29"/>
          <p:cNvPicPr preferRelativeResize="0"/>
          <p:nvPr>
            <p:ph idx="4" type="pic"/>
          </p:nvPr>
        </p:nvPicPr>
        <p:blipFill rotWithShape="1">
          <a:blip r:embed="rId5">
            <a:alphaModFix/>
          </a:blip>
          <a:srcRect b="0" l="1968" r="1968" t="0"/>
          <a:stretch/>
        </p:blipFill>
        <p:spPr>
          <a:xfrm flipH="1">
            <a:off x="5187894" y="2654711"/>
            <a:ext cx="1861010" cy="1669639"/>
          </a:xfrm>
          <a:prstGeom prst="rect">
            <a:avLst/>
          </a:prstGeom>
          <a:solidFill>
            <a:srgbClr val="F2F2F2"/>
          </a:solidFill>
          <a:ln>
            <a:noFill/>
          </a:ln>
        </p:spPr>
      </p:pic>
      <p:pic>
        <p:nvPicPr>
          <p:cNvPr id="249" name="Google Shape;249;p29"/>
          <p:cNvPicPr preferRelativeResize="0"/>
          <p:nvPr>
            <p:ph idx="5" type="pic"/>
          </p:nvPr>
        </p:nvPicPr>
        <p:blipFill rotWithShape="1">
          <a:blip r:embed="rId6">
            <a:alphaModFix/>
          </a:blip>
          <a:srcRect b="0" l="3784" r="3783" t="0"/>
          <a:stretch/>
        </p:blipFill>
        <p:spPr>
          <a:xfrm flipH="1">
            <a:off x="7363758" y="2666871"/>
            <a:ext cx="1825920" cy="1657479"/>
          </a:xfrm>
          <a:prstGeom prst="rect">
            <a:avLst/>
          </a:prstGeom>
          <a:solidFill>
            <a:srgbClr val="F2F2F2"/>
          </a:solidFill>
          <a:ln>
            <a:noFill/>
          </a:ln>
        </p:spPr>
      </p:pic>
      <p:pic>
        <p:nvPicPr>
          <p:cNvPr id="250" name="Google Shape;250;p29"/>
          <p:cNvPicPr preferRelativeResize="0"/>
          <p:nvPr>
            <p:ph idx="6" type="pic"/>
          </p:nvPr>
        </p:nvPicPr>
        <p:blipFill rotWithShape="1">
          <a:blip r:embed="rId7">
            <a:alphaModFix/>
          </a:blip>
          <a:srcRect b="12504" l="0" r="0" t="12505"/>
          <a:stretch/>
        </p:blipFill>
        <p:spPr>
          <a:xfrm flipH="1">
            <a:off x="9504531" y="2666872"/>
            <a:ext cx="1849269" cy="1657478"/>
          </a:xfrm>
          <a:prstGeom prst="rect">
            <a:avLst/>
          </a:prstGeom>
          <a:solidFill>
            <a:srgbClr val="F2F2F2"/>
          </a:solidFill>
          <a:ln>
            <a:noFill/>
          </a:ln>
        </p:spPr>
      </p:pic>
    </p:spTree>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0"/>
          <p:cNvSpPr/>
          <p:nvPr/>
        </p:nvSpPr>
        <p:spPr>
          <a:xfrm>
            <a:off x="780822" y="1619984"/>
            <a:ext cx="5189671"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6" name="Google Shape;256;p30"/>
          <p:cNvSpPr/>
          <p:nvPr/>
        </p:nvSpPr>
        <p:spPr>
          <a:xfrm>
            <a:off x="6217920" y="1619985"/>
            <a:ext cx="5193257"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7" name="Google Shape;257;p30"/>
          <p:cNvSpPr txBox="1"/>
          <p:nvPr>
            <p:ph idx="1" type="body"/>
          </p:nvPr>
        </p:nvSpPr>
        <p:spPr>
          <a:xfrm>
            <a:off x="838200" y="2456695"/>
            <a:ext cx="4972202"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There is nothing engaging about reading from a screen to a group that can already see the slides themselves. The lack of surprise will most likely put your audience into REM sleep, wasting an opportunity for them to actively listen</a:t>
            </a:r>
            <a:endParaRPr/>
          </a:p>
        </p:txBody>
      </p:sp>
      <p:sp>
        <p:nvSpPr>
          <p:cNvPr id="258" name="Google Shape;258;p30"/>
          <p:cNvSpPr txBox="1"/>
          <p:nvPr>
            <p:ph idx="2" type="body"/>
          </p:nvPr>
        </p:nvSpPr>
        <p:spPr>
          <a:xfrm>
            <a:off x="6381601" y="2456694"/>
            <a:ext cx="4972200"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Your eyes will probably wander over your slides at some point during your presentation, and that’s perfectly acceptable. The real problem only occurs when you replace an engaging, dynamic speech with the agony of a drone-voiced slide reading. Don’t do it, we beg you!</a:t>
            </a:r>
            <a:endParaRPr/>
          </a:p>
        </p:txBody>
      </p:sp>
      <p:sp>
        <p:nvSpPr>
          <p:cNvPr id="259" name="Google Shape;259;p30"/>
          <p:cNvSpPr txBox="1"/>
          <p:nvPr>
            <p:ph idx="3" type="body"/>
          </p:nvPr>
        </p:nvSpPr>
        <p:spPr>
          <a:xfrm>
            <a:off x="838201" y="1716804"/>
            <a:ext cx="4972202" cy="609715"/>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60" name="Google Shape;260;p30"/>
          <p:cNvSpPr txBox="1"/>
          <p:nvPr>
            <p:ph idx="4" type="body"/>
          </p:nvPr>
        </p:nvSpPr>
        <p:spPr>
          <a:xfrm>
            <a:off x="6381598" y="1716804"/>
            <a:ext cx="4972202" cy="609715"/>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61" name="Google Shape;261;p30"/>
          <p:cNvSpPr txBox="1"/>
          <p:nvPr>
            <p:ph idx="5"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Two Columns</a:t>
            </a:r>
            <a:endParaRPr b="1" i="0" sz="32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1"/>
          <p:cNvSpPr/>
          <p:nvPr/>
        </p:nvSpPr>
        <p:spPr>
          <a:xfrm>
            <a:off x="693700" y="1619984"/>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7" name="Google Shape;267;p31"/>
          <p:cNvSpPr/>
          <p:nvPr/>
        </p:nvSpPr>
        <p:spPr>
          <a:xfrm>
            <a:off x="3465400" y="1619983"/>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31"/>
          <p:cNvSpPr/>
          <p:nvPr/>
        </p:nvSpPr>
        <p:spPr>
          <a:xfrm>
            <a:off x="6237100" y="1619982"/>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9" name="Google Shape;269;p31"/>
          <p:cNvSpPr/>
          <p:nvPr/>
        </p:nvSpPr>
        <p:spPr>
          <a:xfrm>
            <a:off x="9008798" y="1619982"/>
            <a:ext cx="2489502" cy="4553367"/>
          </a:xfrm>
          <a:prstGeom prst="rect">
            <a:avLst/>
          </a:prstGeom>
          <a:solidFill>
            <a:schemeClr val="lt1">
              <a:alpha val="80784"/>
            </a:schemeClr>
          </a:solidFill>
          <a:ln cap="flat" cmpd="sng" w="12700">
            <a:solidFill>
              <a:srgbClr val="A9371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31"/>
          <p:cNvSpPr txBox="1"/>
          <p:nvPr>
            <p:ph type="title"/>
          </p:nvPr>
        </p:nvSpPr>
        <p:spPr>
          <a:xfrm>
            <a:off x="3609900" y="1893321"/>
            <a:ext cx="2200501" cy="433198"/>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1" name="Google Shape;271;p31"/>
          <p:cNvSpPr txBox="1"/>
          <p:nvPr>
            <p:ph idx="1" type="body"/>
          </p:nvPr>
        </p:nvSpPr>
        <p:spPr>
          <a:xfrm>
            <a:off x="838200" y="2456695"/>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Don’t use your slides to repeat an entire message; instead consider using minimal</a:t>
            </a:r>
            <a:br>
              <a:rPr b="0" i="0" lang="en-US" sz="1600" u="none" cap="none" strike="noStrike">
                <a:solidFill>
                  <a:schemeClr val="dk1"/>
                </a:solidFill>
                <a:latin typeface="Calibri"/>
                <a:ea typeface="Calibri"/>
                <a:cs typeface="Calibri"/>
                <a:sym typeface="Calibri"/>
              </a:rPr>
            </a:br>
            <a:r>
              <a:rPr b="0" i="0" lang="en-US" sz="1600" u="none" cap="none" strike="noStrike">
                <a:solidFill>
                  <a:schemeClr val="dk1"/>
                </a:solidFill>
                <a:latin typeface="Calibri"/>
                <a:ea typeface="Calibri"/>
                <a:cs typeface="Calibri"/>
                <a:sym typeface="Calibri"/>
              </a:rPr>
              <a:t>text to share a key word or idea. Your audience won’t be populated by crash test dummies, they are much smarter than that. Respect their intelligence by not reading redundant information from your slides.</a:t>
            </a:r>
            <a:endParaRPr/>
          </a:p>
        </p:txBody>
      </p:sp>
      <p:sp>
        <p:nvSpPr>
          <p:cNvPr id="272" name="Google Shape;272;p31"/>
          <p:cNvSpPr txBox="1"/>
          <p:nvPr>
            <p:ph idx="2" type="body"/>
          </p:nvPr>
        </p:nvSpPr>
        <p:spPr>
          <a:xfrm>
            <a:off x="3609900" y="2456694"/>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There is nothing engaging about reading from a screen to a group that can already see the slides themselves. The lack of surprise will most likely put your audience into REM sleep, wasting an opportunity for them to actively listen.</a:t>
            </a:r>
            <a:endParaRPr/>
          </a:p>
        </p:txBody>
      </p:sp>
      <p:sp>
        <p:nvSpPr>
          <p:cNvPr id="273" name="Google Shape;273;p31"/>
          <p:cNvSpPr txBox="1"/>
          <p:nvPr>
            <p:ph idx="3" type="body"/>
          </p:nvPr>
        </p:nvSpPr>
        <p:spPr>
          <a:xfrm>
            <a:off x="6381600" y="2456695"/>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Your eyes will probably wander over your slides at some point during your presentation, and that’s perfectly acceptable. The real problem only occurs when you replace an engaging, dynamic speech with the agony of a drone-voiced slide reading. Don’t do it, we beg you!</a:t>
            </a:r>
            <a:endParaRPr/>
          </a:p>
        </p:txBody>
      </p:sp>
      <p:sp>
        <p:nvSpPr>
          <p:cNvPr id="274" name="Google Shape;274;p31"/>
          <p:cNvSpPr txBox="1"/>
          <p:nvPr>
            <p:ph idx="4" type="body"/>
          </p:nvPr>
        </p:nvSpPr>
        <p:spPr>
          <a:xfrm>
            <a:off x="9153299" y="2456694"/>
            <a:ext cx="2200501" cy="3639305"/>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600"/>
              <a:buFont typeface="Arial"/>
              <a:buNone/>
            </a:pPr>
            <a:r>
              <a:rPr b="0" i="0" lang="en-US" sz="1600" u="none" cap="none" strike="noStrike">
                <a:solidFill>
                  <a:schemeClr val="dk1"/>
                </a:solidFill>
                <a:latin typeface="Calibri"/>
                <a:ea typeface="Calibri"/>
                <a:cs typeface="Calibri"/>
                <a:sym typeface="Calibri"/>
              </a:rPr>
              <a:t>When you give your slides attention instead of your audience, you make a clear statement: my message and ego matter more than the audience. You eliminate eye contact and other nonverbal cues that show you are just as responsive to the listening audience as they are to you.</a:t>
            </a:r>
            <a:endParaRPr/>
          </a:p>
        </p:txBody>
      </p:sp>
      <p:sp>
        <p:nvSpPr>
          <p:cNvPr id="275" name="Google Shape;275;p31"/>
          <p:cNvSpPr txBox="1"/>
          <p:nvPr>
            <p:ph idx="5" type="body"/>
          </p:nvPr>
        </p:nvSpPr>
        <p:spPr>
          <a:xfrm>
            <a:off x="838201" y="1893320"/>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6" name="Google Shape;276;p31"/>
          <p:cNvSpPr txBox="1"/>
          <p:nvPr>
            <p:ph idx="6" type="body"/>
          </p:nvPr>
        </p:nvSpPr>
        <p:spPr>
          <a:xfrm>
            <a:off x="6381600" y="1893319"/>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7" name="Google Shape;277;p31"/>
          <p:cNvSpPr txBox="1"/>
          <p:nvPr>
            <p:ph idx="7" type="body"/>
          </p:nvPr>
        </p:nvSpPr>
        <p:spPr>
          <a:xfrm>
            <a:off x="9153300" y="1893318"/>
            <a:ext cx="2200500" cy="433199"/>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b="1" i="0" lang="en-US" sz="2400" u="none" cap="none" strike="noStrike">
                <a:solidFill>
                  <a:schemeClr val="dk1"/>
                </a:solidFill>
                <a:latin typeface="Calibri"/>
                <a:ea typeface="Calibri"/>
                <a:cs typeface="Calibri"/>
                <a:sym typeface="Calibri"/>
              </a:rPr>
              <a:t>Title</a:t>
            </a:r>
            <a:endParaRPr b="1" i="0" sz="2400" u="none" cap="none" strike="noStrike">
              <a:solidFill>
                <a:schemeClr val="dk1"/>
              </a:solidFill>
              <a:latin typeface="Calibri"/>
              <a:ea typeface="Calibri"/>
              <a:cs typeface="Calibri"/>
              <a:sym typeface="Calibri"/>
            </a:endParaRPr>
          </a:p>
        </p:txBody>
      </p:sp>
      <p:sp>
        <p:nvSpPr>
          <p:cNvPr id="278" name="Google Shape;278;p31"/>
          <p:cNvSpPr txBox="1"/>
          <p:nvPr>
            <p:ph idx="8" type="body"/>
          </p:nvPr>
        </p:nvSpPr>
        <p:spPr>
          <a:xfrm>
            <a:off x="0" y="633846"/>
            <a:ext cx="12192000" cy="77481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3200"/>
              <a:buFont typeface="Arial"/>
              <a:buNone/>
            </a:pPr>
            <a:r>
              <a:rPr b="1" i="0" lang="en-US" sz="3200" u="none" cap="none" strike="noStrike">
                <a:solidFill>
                  <a:schemeClr val="dk1"/>
                </a:solidFill>
                <a:latin typeface="Calibri"/>
                <a:ea typeface="Calibri"/>
                <a:cs typeface="Calibri"/>
                <a:sym typeface="Calibri"/>
              </a:rPr>
              <a:t>Four Columns</a:t>
            </a:r>
            <a:endParaRPr b="1" i="0" sz="32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2"/>
          <p:cNvSpPr txBox="1"/>
          <p:nvPr>
            <p:ph idx="1" type="body"/>
          </p:nvPr>
        </p:nvSpPr>
        <p:spPr>
          <a:xfrm>
            <a:off x="838200" y="3918117"/>
            <a:ext cx="4727481" cy="371475"/>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1" lang="en-US" sz="2800" u="none" cap="none" strike="noStrike">
                <a:solidFill>
                  <a:schemeClr val="dk1"/>
                </a:solidFill>
                <a:latin typeface="Calibri"/>
                <a:ea typeface="Calibri"/>
                <a:cs typeface="Calibri"/>
                <a:sym typeface="Calibri"/>
              </a:rPr>
              <a:t>Transition </a:t>
            </a:r>
            <a:r>
              <a:rPr b="1" i="1" lang="en-US" sz="3200" u="none" cap="none" strike="noStrike">
                <a:solidFill>
                  <a:schemeClr val="dk1"/>
                </a:solidFill>
                <a:latin typeface="Calibri"/>
                <a:ea typeface="Calibri"/>
                <a:cs typeface="Calibri"/>
                <a:sym typeface="Calibri"/>
              </a:rPr>
              <a:t>Headline</a:t>
            </a:r>
            <a:endParaRPr b="1" i="1" sz="4000" u="none" cap="none" strike="noStrike">
              <a:solidFill>
                <a:schemeClr val="dk1"/>
              </a:solidFill>
              <a:latin typeface="Calibri"/>
              <a:ea typeface="Calibri"/>
              <a:cs typeface="Calibri"/>
              <a:sym typeface="Calibri"/>
            </a:endParaRPr>
          </a:p>
        </p:txBody>
      </p:sp>
      <p:sp>
        <p:nvSpPr>
          <p:cNvPr id="284" name="Google Shape;284;p32"/>
          <p:cNvSpPr txBox="1"/>
          <p:nvPr>
            <p:ph idx="2" type="body"/>
          </p:nvPr>
        </p:nvSpPr>
        <p:spPr>
          <a:xfrm>
            <a:off x="7831016" y="2142557"/>
            <a:ext cx="2706355" cy="3271271"/>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25000"/>
              <a:buFont typeface="Arial"/>
              <a:buNone/>
            </a:pPr>
            <a:r>
              <a:rPr b="0" i="0" lang="en-US" sz="25000" u="none" cap="none" strike="noStrike">
                <a:solidFill>
                  <a:schemeClr val="dk1"/>
                </a:solidFill>
                <a:latin typeface="Arial Black"/>
                <a:ea typeface="Arial Black"/>
                <a:cs typeface="Arial Black"/>
                <a:sym typeface="Arial Black"/>
              </a:rPr>
              <a:t>1</a:t>
            </a:r>
            <a:endParaRPr b="0" i="0" sz="25000" u="none" cap="none" strike="noStrike">
              <a:solidFill>
                <a:schemeClr val="dk1"/>
              </a:solidFill>
              <a:latin typeface="Arial Black"/>
              <a:ea typeface="Arial Black"/>
              <a:cs typeface="Arial Black"/>
              <a:sym typeface="Arial Black"/>
            </a:endParaRPr>
          </a:p>
        </p:txBody>
      </p:sp>
      <p:sp>
        <p:nvSpPr>
          <p:cNvPr id="285" name="Google Shape;285;p32"/>
          <p:cNvSpPr txBox="1"/>
          <p:nvPr>
            <p:ph type="title"/>
          </p:nvPr>
        </p:nvSpPr>
        <p:spPr>
          <a:xfrm>
            <a:off x="838200" y="2777171"/>
            <a:ext cx="9148482" cy="1140946"/>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Helvetica Neue"/>
              <a:buNone/>
            </a:pPr>
            <a:r>
              <a:rPr b="0" i="0" lang="en-US" sz="4400" u="none" cap="none" strike="noStrike">
                <a:solidFill>
                  <a:schemeClr val="dk1"/>
                </a:solidFill>
                <a:latin typeface="Helvetica Neue"/>
                <a:ea typeface="Helvetica Neue"/>
                <a:cs typeface="Helvetica Neue"/>
                <a:sym typeface="Helvetica Neue"/>
              </a:rPr>
              <a:t>Let’s move on to…</a:t>
            </a:r>
            <a:endParaRPr b="0" i="0" sz="4400" u="none" cap="none" strike="noStrike">
              <a:solidFill>
                <a:schemeClr val="dk1"/>
              </a:solidFill>
              <a:latin typeface="Calibri"/>
              <a:ea typeface="Calibri"/>
              <a:cs typeface="Calibri"/>
              <a:sym typeface="Calibri"/>
            </a:endParaRPr>
          </a:p>
        </p:txBody>
      </p:sp>
    </p:spTree>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pic>
        <p:nvPicPr>
          <p:cNvPr id="290" name="Google Shape;290;p33"/>
          <p:cNvPicPr preferRelativeResize="0"/>
          <p:nvPr/>
        </p:nvPicPr>
        <p:blipFill rotWithShape="1">
          <a:blip r:embed="rId3">
            <a:alphaModFix/>
          </a:blip>
          <a:srcRect b="0" l="0" r="0" t="0"/>
          <a:stretch/>
        </p:blipFill>
        <p:spPr>
          <a:xfrm>
            <a:off x="394447" y="431800"/>
            <a:ext cx="11403106" cy="5765800"/>
          </a:xfrm>
          <a:prstGeom prst="rect">
            <a:avLst/>
          </a:prstGeom>
          <a:noFill/>
          <a:ln>
            <a:noFill/>
          </a:ln>
        </p:spPr>
      </p:pic>
    </p:spTree>
  </p:cSld>
  <p:clrMapOvr>
    <a:masterClrMapping/>
  </p:clrMapOvr>
  <p:transition spd="slow">
    <p:push dir="r"/>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Red Orange">
      <a:dk1>
        <a:srgbClr val="000000"/>
      </a:dk1>
      <a:lt1>
        <a:srgbClr val="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