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handoutMasterIdLst>
    <p:handoutMasterId r:id="rId55"/>
  </p:handoutMasterIdLst>
  <p:sldIdLst>
    <p:sldId id="347" r:id="rId3"/>
    <p:sldId id="257" r:id="rId4"/>
    <p:sldId id="258" r:id="rId5"/>
    <p:sldId id="342" r:id="rId6"/>
    <p:sldId id="260" r:id="rId7"/>
    <p:sldId id="312" r:id="rId8"/>
    <p:sldId id="307" r:id="rId9"/>
    <p:sldId id="308" r:id="rId10"/>
    <p:sldId id="315" r:id="rId11"/>
    <p:sldId id="318" r:id="rId12"/>
    <p:sldId id="311" r:id="rId13"/>
    <p:sldId id="322" r:id="rId14"/>
    <p:sldId id="313" r:id="rId15"/>
    <p:sldId id="341" r:id="rId16"/>
    <p:sldId id="316" r:id="rId17"/>
    <p:sldId id="319" r:id="rId18"/>
    <p:sldId id="317" r:id="rId19"/>
    <p:sldId id="310" r:id="rId20"/>
    <p:sldId id="309" r:id="rId21"/>
    <p:sldId id="343" r:id="rId22"/>
    <p:sldId id="298" r:id="rId23"/>
    <p:sldId id="321" r:id="rId24"/>
    <p:sldId id="323" r:id="rId25"/>
    <p:sldId id="324" r:id="rId26"/>
    <p:sldId id="325" r:id="rId27"/>
    <p:sldId id="344" r:id="rId28"/>
    <p:sldId id="327" r:id="rId29"/>
    <p:sldId id="328" r:id="rId30"/>
    <p:sldId id="329" r:id="rId31"/>
    <p:sldId id="330" r:id="rId32"/>
    <p:sldId id="331" r:id="rId33"/>
    <p:sldId id="332" r:id="rId34"/>
    <p:sldId id="334" r:id="rId35"/>
    <p:sldId id="339" r:id="rId36"/>
    <p:sldId id="336" r:id="rId37"/>
    <p:sldId id="340" r:id="rId38"/>
    <p:sldId id="348" r:id="rId39"/>
    <p:sldId id="271" r:id="rId40"/>
    <p:sldId id="333" r:id="rId41"/>
    <p:sldId id="337" r:id="rId42"/>
    <p:sldId id="300" r:id="rId43"/>
    <p:sldId id="299" r:id="rId44"/>
    <p:sldId id="301" r:id="rId45"/>
    <p:sldId id="350" r:id="rId46"/>
    <p:sldId id="351" r:id="rId47"/>
    <p:sldId id="352" r:id="rId48"/>
    <p:sldId id="302" r:id="rId49"/>
    <p:sldId id="346" r:id="rId50"/>
    <p:sldId id="304" r:id="rId51"/>
    <p:sldId id="349" r:id="rId52"/>
    <p:sldId id="305" r:id="rId53"/>
    <p:sldId id="306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475"/>
    <a:srgbClr val="454545"/>
    <a:srgbClr val="C2A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54" y="10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F5A4-45B2-9378-3FF6484261D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F5A4-45B2-9378-3FF6484261D3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F5A4-45B2-9378-3FF6484261D3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F5A4-45B2-9378-3FF6484261D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A4-45B2-9378-3FF648426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922211369930827E-2"/>
          <c:y val="3.1242778211210812E-2"/>
          <c:w val="0.90914758967634901"/>
          <c:h val="0.953431190645569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3E9-4960-8DDC-776FCCDCE7BD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E9-4960-8DDC-776FCCDCE7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3E9-4960-8DDC-776FCCDCE7BD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E9-4960-8DDC-776FCCDCE7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3E9-4960-8DDC-776FCCDCE7BD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E9-4960-8DDC-776FCCDCE7B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3E9-4960-8DDC-776FCCDCE7BD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3E9-4960-8DDC-776FCCDCE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100"/>
        <c:axId val="310885368"/>
        <c:axId val="310886152"/>
      </c:barChart>
      <c:catAx>
        <c:axId val="3108853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10886152"/>
        <c:crosses val="autoZero"/>
        <c:auto val="1"/>
        <c:lblAlgn val="ctr"/>
        <c:lblOffset val="100"/>
        <c:noMultiLvlLbl val="0"/>
      </c:catAx>
      <c:valAx>
        <c:axId val="31088615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1088536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78B0-4B26-BB20-F9D6C0EEFEC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78B0-4B26-BB20-F9D6C0EEFEC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B0-4B26-BB20-F9D6C0EEF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F99A-475B-BC6A-D29D64D51FF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F99A-475B-BC6A-D29D64D51FF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9A-475B-BC6A-D29D64D51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BA01-486A-913F-83EA3BDF85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BA01-486A-913F-83EA3BDF85F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01-486A-913F-83EA3BDF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5ADC-4E13-B666-804BA648182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5ADC-4E13-B666-804BA648182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DC-4E13-B666-804BA6481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66C-4540-A061-2FFCBEE7C06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66C-4540-A061-2FFCBEE7C06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6C-4540-A061-2FFCBEE7C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156-4CBC-BB5B-475EC92C85F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156-4CBC-BB5B-475EC92C85F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56-4CBC-BB5B-475EC92C8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10C22-BA38-4C5A-ACEC-466AE7C73AEA}" type="datetimeFigureOut">
              <a:rPr lang="es-PE" smtClean="0"/>
              <a:t>21/11/2023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C4BA4-CF37-470F-A6FE-64FFFE969FE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4911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0"/>
          <p:cNvSpPr>
            <a:spLocks/>
          </p:cNvSpPr>
          <p:nvPr userDrawn="1"/>
        </p:nvSpPr>
        <p:spPr bwMode="auto">
          <a:xfrm>
            <a:off x="10810614" y="5468215"/>
            <a:ext cx="1395241" cy="1396930"/>
          </a:xfrm>
          <a:custGeom>
            <a:avLst/>
            <a:gdLst>
              <a:gd name="T0" fmla="*/ 28 w 347"/>
              <a:gd name="T1" fmla="*/ 210 h 347"/>
              <a:gd name="T2" fmla="*/ 28 w 347"/>
              <a:gd name="T3" fmla="*/ 319 h 347"/>
              <a:gd name="T4" fmla="*/ 91 w 347"/>
              <a:gd name="T5" fmla="*/ 319 h 347"/>
              <a:gd name="T6" fmla="*/ 91 w 347"/>
              <a:gd name="T7" fmla="*/ 275 h 347"/>
              <a:gd name="T8" fmla="*/ 118 w 347"/>
              <a:gd name="T9" fmla="*/ 275 h 347"/>
              <a:gd name="T10" fmla="*/ 118 w 347"/>
              <a:gd name="T11" fmla="*/ 347 h 347"/>
              <a:gd name="T12" fmla="*/ 0 w 347"/>
              <a:gd name="T13" fmla="*/ 347 h 347"/>
              <a:gd name="T14" fmla="*/ 0 w 347"/>
              <a:gd name="T15" fmla="*/ 183 h 347"/>
              <a:gd name="T16" fmla="*/ 182 w 347"/>
              <a:gd name="T17" fmla="*/ 183 h 347"/>
              <a:gd name="T18" fmla="*/ 182 w 347"/>
              <a:gd name="T19" fmla="*/ 0 h 347"/>
              <a:gd name="T20" fmla="*/ 347 w 347"/>
              <a:gd name="T21" fmla="*/ 0 h 347"/>
              <a:gd name="T22" fmla="*/ 347 w 347"/>
              <a:gd name="T23" fmla="*/ 119 h 347"/>
              <a:gd name="T24" fmla="*/ 275 w 347"/>
              <a:gd name="T25" fmla="*/ 119 h 347"/>
              <a:gd name="T26" fmla="*/ 275 w 347"/>
              <a:gd name="T27" fmla="*/ 91 h 347"/>
              <a:gd name="T28" fmla="*/ 319 w 347"/>
              <a:gd name="T29" fmla="*/ 91 h 347"/>
              <a:gd name="T30" fmla="*/ 319 w 347"/>
              <a:gd name="T31" fmla="*/ 28 h 347"/>
              <a:gd name="T32" fmla="*/ 211 w 347"/>
              <a:gd name="T33" fmla="*/ 28 h 347"/>
              <a:gd name="T34" fmla="*/ 211 w 347"/>
              <a:gd name="T35" fmla="*/ 210 h 347"/>
              <a:gd name="T36" fmla="*/ 28 w 347"/>
              <a:gd name="T37" fmla="*/ 21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7" h="347">
                <a:moveTo>
                  <a:pt x="28" y="210"/>
                </a:moveTo>
                <a:cubicBezTo>
                  <a:pt x="28" y="248"/>
                  <a:pt x="28" y="283"/>
                  <a:pt x="28" y="319"/>
                </a:cubicBezTo>
                <a:cubicBezTo>
                  <a:pt x="49" y="319"/>
                  <a:pt x="69" y="319"/>
                  <a:pt x="91" y="319"/>
                </a:cubicBezTo>
                <a:cubicBezTo>
                  <a:pt x="91" y="304"/>
                  <a:pt x="91" y="290"/>
                  <a:pt x="91" y="275"/>
                </a:cubicBezTo>
                <a:cubicBezTo>
                  <a:pt x="101" y="275"/>
                  <a:pt x="109" y="275"/>
                  <a:pt x="118" y="275"/>
                </a:cubicBezTo>
                <a:cubicBezTo>
                  <a:pt x="118" y="299"/>
                  <a:pt x="118" y="322"/>
                  <a:pt x="118" y="347"/>
                </a:cubicBezTo>
                <a:cubicBezTo>
                  <a:pt x="79" y="347"/>
                  <a:pt x="40" y="347"/>
                  <a:pt x="0" y="347"/>
                </a:cubicBezTo>
                <a:cubicBezTo>
                  <a:pt x="0" y="292"/>
                  <a:pt x="0" y="238"/>
                  <a:pt x="0" y="183"/>
                </a:cubicBezTo>
                <a:cubicBezTo>
                  <a:pt x="61" y="183"/>
                  <a:pt x="120" y="183"/>
                  <a:pt x="182" y="183"/>
                </a:cubicBezTo>
                <a:cubicBezTo>
                  <a:pt x="182" y="122"/>
                  <a:pt x="182" y="62"/>
                  <a:pt x="182" y="0"/>
                </a:cubicBezTo>
                <a:cubicBezTo>
                  <a:pt x="238" y="0"/>
                  <a:pt x="292" y="0"/>
                  <a:pt x="347" y="0"/>
                </a:cubicBezTo>
                <a:cubicBezTo>
                  <a:pt x="347" y="40"/>
                  <a:pt x="347" y="79"/>
                  <a:pt x="347" y="119"/>
                </a:cubicBezTo>
                <a:cubicBezTo>
                  <a:pt x="323" y="119"/>
                  <a:pt x="300" y="119"/>
                  <a:pt x="275" y="119"/>
                </a:cubicBezTo>
                <a:cubicBezTo>
                  <a:pt x="275" y="109"/>
                  <a:pt x="275" y="101"/>
                  <a:pt x="275" y="91"/>
                </a:cubicBezTo>
                <a:cubicBezTo>
                  <a:pt x="290" y="91"/>
                  <a:pt x="305" y="91"/>
                  <a:pt x="319" y="91"/>
                </a:cubicBezTo>
                <a:cubicBezTo>
                  <a:pt x="319" y="69"/>
                  <a:pt x="319" y="49"/>
                  <a:pt x="319" y="28"/>
                </a:cubicBezTo>
                <a:cubicBezTo>
                  <a:pt x="283" y="28"/>
                  <a:pt x="248" y="28"/>
                  <a:pt x="211" y="28"/>
                </a:cubicBezTo>
                <a:cubicBezTo>
                  <a:pt x="211" y="89"/>
                  <a:pt x="211" y="149"/>
                  <a:pt x="211" y="210"/>
                </a:cubicBezTo>
                <a:cubicBezTo>
                  <a:pt x="149" y="210"/>
                  <a:pt x="90" y="210"/>
                  <a:pt x="28" y="2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10"/>
          <p:cNvSpPr>
            <a:spLocks/>
          </p:cNvSpPr>
          <p:nvPr userDrawn="1"/>
        </p:nvSpPr>
        <p:spPr bwMode="auto">
          <a:xfrm rot="10800000">
            <a:off x="-13855" y="-18487"/>
            <a:ext cx="1395241" cy="1396930"/>
          </a:xfrm>
          <a:custGeom>
            <a:avLst/>
            <a:gdLst>
              <a:gd name="T0" fmla="*/ 28 w 347"/>
              <a:gd name="T1" fmla="*/ 210 h 347"/>
              <a:gd name="T2" fmla="*/ 28 w 347"/>
              <a:gd name="T3" fmla="*/ 319 h 347"/>
              <a:gd name="T4" fmla="*/ 91 w 347"/>
              <a:gd name="T5" fmla="*/ 319 h 347"/>
              <a:gd name="T6" fmla="*/ 91 w 347"/>
              <a:gd name="T7" fmla="*/ 275 h 347"/>
              <a:gd name="T8" fmla="*/ 118 w 347"/>
              <a:gd name="T9" fmla="*/ 275 h 347"/>
              <a:gd name="T10" fmla="*/ 118 w 347"/>
              <a:gd name="T11" fmla="*/ 347 h 347"/>
              <a:gd name="T12" fmla="*/ 0 w 347"/>
              <a:gd name="T13" fmla="*/ 347 h 347"/>
              <a:gd name="T14" fmla="*/ 0 w 347"/>
              <a:gd name="T15" fmla="*/ 183 h 347"/>
              <a:gd name="T16" fmla="*/ 182 w 347"/>
              <a:gd name="T17" fmla="*/ 183 h 347"/>
              <a:gd name="T18" fmla="*/ 182 w 347"/>
              <a:gd name="T19" fmla="*/ 0 h 347"/>
              <a:gd name="T20" fmla="*/ 347 w 347"/>
              <a:gd name="T21" fmla="*/ 0 h 347"/>
              <a:gd name="T22" fmla="*/ 347 w 347"/>
              <a:gd name="T23" fmla="*/ 119 h 347"/>
              <a:gd name="T24" fmla="*/ 275 w 347"/>
              <a:gd name="T25" fmla="*/ 119 h 347"/>
              <a:gd name="T26" fmla="*/ 275 w 347"/>
              <a:gd name="T27" fmla="*/ 91 h 347"/>
              <a:gd name="T28" fmla="*/ 319 w 347"/>
              <a:gd name="T29" fmla="*/ 91 h 347"/>
              <a:gd name="T30" fmla="*/ 319 w 347"/>
              <a:gd name="T31" fmla="*/ 28 h 347"/>
              <a:gd name="T32" fmla="*/ 211 w 347"/>
              <a:gd name="T33" fmla="*/ 28 h 347"/>
              <a:gd name="T34" fmla="*/ 211 w 347"/>
              <a:gd name="T35" fmla="*/ 210 h 347"/>
              <a:gd name="T36" fmla="*/ 28 w 347"/>
              <a:gd name="T37" fmla="*/ 21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7" h="347">
                <a:moveTo>
                  <a:pt x="28" y="210"/>
                </a:moveTo>
                <a:cubicBezTo>
                  <a:pt x="28" y="248"/>
                  <a:pt x="28" y="283"/>
                  <a:pt x="28" y="319"/>
                </a:cubicBezTo>
                <a:cubicBezTo>
                  <a:pt x="49" y="319"/>
                  <a:pt x="69" y="319"/>
                  <a:pt x="91" y="319"/>
                </a:cubicBezTo>
                <a:cubicBezTo>
                  <a:pt x="91" y="304"/>
                  <a:pt x="91" y="290"/>
                  <a:pt x="91" y="275"/>
                </a:cubicBezTo>
                <a:cubicBezTo>
                  <a:pt x="101" y="275"/>
                  <a:pt x="109" y="275"/>
                  <a:pt x="118" y="275"/>
                </a:cubicBezTo>
                <a:cubicBezTo>
                  <a:pt x="118" y="299"/>
                  <a:pt x="118" y="322"/>
                  <a:pt x="118" y="347"/>
                </a:cubicBezTo>
                <a:cubicBezTo>
                  <a:pt x="79" y="347"/>
                  <a:pt x="40" y="347"/>
                  <a:pt x="0" y="347"/>
                </a:cubicBezTo>
                <a:cubicBezTo>
                  <a:pt x="0" y="292"/>
                  <a:pt x="0" y="238"/>
                  <a:pt x="0" y="183"/>
                </a:cubicBezTo>
                <a:cubicBezTo>
                  <a:pt x="61" y="183"/>
                  <a:pt x="120" y="183"/>
                  <a:pt x="182" y="183"/>
                </a:cubicBezTo>
                <a:cubicBezTo>
                  <a:pt x="182" y="122"/>
                  <a:pt x="182" y="62"/>
                  <a:pt x="182" y="0"/>
                </a:cubicBezTo>
                <a:cubicBezTo>
                  <a:pt x="238" y="0"/>
                  <a:pt x="292" y="0"/>
                  <a:pt x="347" y="0"/>
                </a:cubicBezTo>
                <a:cubicBezTo>
                  <a:pt x="347" y="40"/>
                  <a:pt x="347" y="79"/>
                  <a:pt x="347" y="119"/>
                </a:cubicBezTo>
                <a:cubicBezTo>
                  <a:pt x="323" y="119"/>
                  <a:pt x="300" y="119"/>
                  <a:pt x="275" y="119"/>
                </a:cubicBezTo>
                <a:cubicBezTo>
                  <a:pt x="275" y="109"/>
                  <a:pt x="275" y="101"/>
                  <a:pt x="275" y="91"/>
                </a:cubicBezTo>
                <a:cubicBezTo>
                  <a:pt x="290" y="91"/>
                  <a:pt x="305" y="91"/>
                  <a:pt x="319" y="91"/>
                </a:cubicBezTo>
                <a:cubicBezTo>
                  <a:pt x="319" y="69"/>
                  <a:pt x="319" y="49"/>
                  <a:pt x="319" y="28"/>
                </a:cubicBezTo>
                <a:cubicBezTo>
                  <a:pt x="283" y="28"/>
                  <a:pt x="248" y="28"/>
                  <a:pt x="211" y="28"/>
                </a:cubicBezTo>
                <a:cubicBezTo>
                  <a:pt x="211" y="89"/>
                  <a:pt x="211" y="149"/>
                  <a:pt x="211" y="210"/>
                </a:cubicBezTo>
                <a:cubicBezTo>
                  <a:pt x="149" y="210"/>
                  <a:pt x="90" y="210"/>
                  <a:pt x="28" y="2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" b="3871"/>
          <a:stretch/>
        </p:blipFill>
        <p:spPr>
          <a:xfrm>
            <a:off x="-1" y="-1"/>
            <a:ext cx="12205855" cy="686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5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8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2" b="2430"/>
          <a:stretch/>
        </p:blipFill>
        <p:spPr>
          <a:xfrm>
            <a:off x="0" y="0"/>
            <a:ext cx="12213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31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545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10"/>
          <p:cNvSpPr>
            <a:spLocks/>
          </p:cNvSpPr>
          <p:nvPr userDrawn="1"/>
        </p:nvSpPr>
        <p:spPr bwMode="auto">
          <a:xfrm>
            <a:off x="10810614" y="5468215"/>
            <a:ext cx="1395241" cy="1396930"/>
          </a:xfrm>
          <a:custGeom>
            <a:avLst/>
            <a:gdLst>
              <a:gd name="T0" fmla="*/ 28 w 347"/>
              <a:gd name="T1" fmla="*/ 210 h 347"/>
              <a:gd name="T2" fmla="*/ 28 w 347"/>
              <a:gd name="T3" fmla="*/ 319 h 347"/>
              <a:gd name="T4" fmla="*/ 91 w 347"/>
              <a:gd name="T5" fmla="*/ 319 h 347"/>
              <a:gd name="T6" fmla="*/ 91 w 347"/>
              <a:gd name="T7" fmla="*/ 275 h 347"/>
              <a:gd name="T8" fmla="*/ 118 w 347"/>
              <a:gd name="T9" fmla="*/ 275 h 347"/>
              <a:gd name="T10" fmla="*/ 118 w 347"/>
              <a:gd name="T11" fmla="*/ 347 h 347"/>
              <a:gd name="T12" fmla="*/ 0 w 347"/>
              <a:gd name="T13" fmla="*/ 347 h 347"/>
              <a:gd name="T14" fmla="*/ 0 w 347"/>
              <a:gd name="T15" fmla="*/ 183 h 347"/>
              <a:gd name="T16" fmla="*/ 182 w 347"/>
              <a:gd name="T17" fmla="*/ 183 h 347"/>
              <a:gd name="T18" fmla="*/ 182 w 347"/>
              <a:gd name="T19" fmla="*/ 0 h 347"/>
              <a:gd name="T20" fmla="*/ 347 w 347"/>
              <a:gd name="T21" fmla="*/ 0 h 347"/>
              <a:gd name="T22" fmla="*/ 347 w 347"/>
              <a:gd name="T23" fmla="*/ 119 h 347"/>
              <a:gd name="T24" fmla="*/ 275 w 347"/>
              <a:gd name="T25" fmla="*/ 119 h 347"/>
              <a:gd name="T26" fmla="*/ 275 w 347"/>
              <a:gd name="T27" fmla="*/ 91 h 347"/>
              <a:gd name="T28" fmla="*/ 319 w 347"/>
              <a:gd name="T29" fmla="*/ 91 h 347"/>
              <a:gd name="T30" fmla="*/ 319 w 347"/>
              <a:gd name="T31" fmla="*/ 28 h 347"/>
              <a:gd name="T32" fmla="*/ 211 w 347"/>
              <a:gd name="T33" fmla="*/ 28 h 347"/>
              <a:gd name="T34" fmla="*/ 211 w 347"/>
              <a:gd name="T35" fmla="*/ 210 h 347"/>
              <a:gd name="T36" fmla="*/ 28 w 347"/>
              <a:gd name="T37" fmla="*/ 21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7" h="347">
                <a:moveTo>
                  <a:pt x="28" y="210"/>
                </a:moveTo>
                <a:cubicBezTo>
                  <a:pt x="28" y="248"/>
                  <a:pt x="28" y="283"/>
                  <a:pt x="28" y="319"/>
                </a:cubicBezTo>
                <a:cubicBezTo>
                  <a:pt x="49" y="319"/>
                  <a:pt x="69" y="319"/>
                  <a:pt x="91" y="319"/>
                </a:cubicBezTo>
                <a:cubicBezTo>
                  <a:pt x="91" y="304"/>
                  <a:pt x="91" y="290"/>
                  <a:pt x="91" y="275"/>
                </a:cubicBezTo>
                <a:cubicBezTo>
                  <a:pt x="101" y="275"/>
                  <a:pt x="109" y="275"/>
                  <a:pt x="118" y="275"/>
                </a:cubicBezTo>
                <a:cubicBezTo>
                  <a:pt x="118" y="299"/>
                  <a:pt x="118" y="322"/>
                  <a:pt x="118" y="347"/>
                </a:cubicBezTo>
                <a:cubicBezTo>
                  <a:pt x="79" y="347"/>
                  <a:pt x="40" y="347"/>
                  <a:pt x="0" y="347"/>
                </a:cubicBezTo>
                <a:cubicBezTo>
                  <a:pt x="0" y="292"/>
                  <a:pt x="0" y="238"/>
                  <a:pt x="0" y="183"/>
                </a:cubicBezTo>
                <a:cubicBezTo>
                  <a:pt x="61" y="183"/>
                  <a:pt x="120" y="183"/>
                  <a:pt x="182" y="183"/>
                </a:cubicBezTo>
                <a:cubicBezTo>
                  <a:pt x="182" y="122"/>
                  <a:pt x="182" y="62"/>
                  <a:pt x="182" y="0"/>
                </a:cubicBezTo>
                <a:cubicBezTo>
                  <a:pt x="238" y="0"/>
                  <a:pt x="292" y="0"/>
                  <a:pt x="347" y="0"/>
                </a:cubicBezTo>
                <a:cubicBezTo>
                  <a:pt x="347" y="40"/>
                  <a:pt x="347" y="79"/>
                  <a:pt x="347" y="119"/>
                </a:cubicBezTo>
                <a:cubicBezTo>
                  <a:pt x="323" y="119"/>
                  <a:pt x="300" y="119"/>
                  <a:pt x="275" y="119"/>
                </a:cubicBezTo>
                <a:cubicBezTo>
                  <a:pt x="275" y="109"/>
                  <a:pt x="275" y="101"/>
                  <a:pt x="275" y="91"/>
                </a:cubicBezTo>
                <a:cubicBezTo>
                  <a:pt x="290" y="91"/>
                  <a:pt x="305" y="91"/>
                  <a:pt x="319" y="91"/>
                </a:cubicBezTo>
                <a:cubicBezTo>
                  <a:pt x="319" y="69"/>
                  <a:pt x="319" y="49"/>
                  <a:pt x="319" y="28"/>
                </a:cubicBezTo>
                <a:cubicBezTo>
                  <a:pt x="283" y="28"/>
                  <a:pt x="248" y="28"/>
                  <a:pt x="211" y="28"/>
                </a:cubicBezTo>
                <a:cubicBezTo>
                  <a:pt x="211" y="89"/>
                  <a:pt x="211" y="149"/>
                  <a:pt x="211" y="210"/>
                </a:cubicBezTo>
                <a:cubicBezTo>
                  <a:pt x="149" y="210"/>
                  <a:pt x="90" y="210"/>
                  <a:pt x="28" y="2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10"/>
          <p:cNvSpPr>
            <a:spLocks/>
          </p:cNvSpPr>
          <p:nvPr userDrawn="1"/>
        </p:nvSpPr>
        <p:spPr bwMode="auto">
          <a:xfrm rot="10800000">
            <a:off x="-13855" y="-18487"/>
            <a:ext cx="1395241" cy="1396930"/>
          </a:xfrm>
          <a:custGeom>
            <a:avLst/>
            <a:gdLst>
              <a:gd name="T0" fmla="*/ 28 w 347"/>
              <a:gd name="T1" fmla="*/ 210 h 347"/>
              <a:gd name="T2" fmla="*/ 28 w 347"/>
              <a:gd name="T3" fmla="*/ 319 h 347"/>
              <a:gd name="T4" fmla="*/ 91 w 347"/>
              <a:gd name="T5" fmla="*/ 319 h 347"/>
              <a:gd name="T6" fmla="*/ 91 w 347"/>
              <a:gd name="T7" fmla="*/ 275 h 347"/>
              <a:gd name="T8" fmla="*/ 118 w 347"/>
              <a:gd name="T9" fmla="*/ 275 h 347"/>
              <a:gd name="T10" fmla="*/ 118 w 347"/>
              <a:gd name="T11" fmla="*/ 347 h 347"/>
              <a:gd name="T12" fmla="*/ 0 w 347"/>
              <a:gd name="T13" fmla="*/ 347 h 347"/>
              <a:gd name="T14" fmla="*/ 0 w 347"/>
              <a:gd name="T15" fmla="*/ 183 h 347"/>
              <a:gd name="T16" fmla="*/ 182 w 347"/>
              <a:gd name="T17" fmla="*/ 183 h 347"/>
              <a:gd name="T18" fmla="*/ 182 w 347"/>
              <a:gd name="T19" fmla="*/ 0 h 347"/>
              <a:gd name="T20" fmla="*/ 347 w 347"/>
              <a:gd name="T21" fmla="*/ 0 h 347"/>
              <a:gd name="T22" fmla="*/ 347 w 347"/>
              <a:gd name="T23" fmla="*/ 119 h 347"/>
              <a:gd name="T24" fmla="*/ 275 w 347"/>
              <a:gd name="T25" fmla="*/ 119 h 347"/>
              <a:gd name="T26" fmla="*/ 275 w 347"/>
              <a:gd name="T27" fmla="*/ 91 h 347"/>
              <a:gd name="T28" fmla="*/ 319 w 347"/>
              <a:gd name="T29" fmla="*/ 91 h 347"/>
              <a:gd name="T30" fmla="*/ 319 w 347"/>
              <a:gd name="T31" fmla="*/ 28 h 347"/>
              <a:gd name="T32" fmla="*/ 211 w 347"/>
              <a:gd name="T33" fmla="*/ 28 h 347"/>
              <a:gd name="T34" fmla="*/ 211 w 347"/>
              <a:gd name="T35" fmla="*/ 210 h 347"/>
              <a:gd name="T36" fmla="*/ 28 w 347"/>
              <a:gd name="T37" fmla="*/ 21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7" h="347">
                <a:moveTo>
                  <a:pt x="28" y="210"/>
                </a:moveTo>
                <a:cubicBezTo>
                  <a:pt x="28" y="248"/>
                  <a:pt x="28" y="283"/>
                  <a:pt x="28" y="319"/>
                </a:cubicBezTo>
                <a:cubicBezTo>
                  <a:pt x="49" y="319"/>
                  <a:pt x="69" y="319"/>
                  <a:pt x="91" y="319"/>
                </a:cubicBezTo>
                <a:cubicBezTo>
                  <a:pt x="91" y="304"/>
                  <a:pt x="91" y="290"/>
                  <a:pt x="91" y="275"/>
                </a:cubicBezTo>
                <a:cubicBezTo>
                  <a:pt x="101" y="275"/>
                  <a:pt x="109" y="275"/>
                  <a:pt x="118" y="275"/>
                </a:cubicBezTo>
                <a:cubicBezTo>
                  <a:pt x="118" y="299"/>
                  <a:pt x="118" y="322"/>
                  <a:pt x="118" y="347"/>
                </a:cubicBezTo>
                <a:cubicBezTo>
                  <a:pt x="79" y="347"/>
                  <a:pt x="40" y="347"/>
                  <a:pt x="0" y="347"/>
                </a:cubicBezTo>
                <a:cubicBezTo>
                  <a:pt x="0" y="292"/>
                  <a:pt x="0" y="238"/>
                  <a:pt x="0" y="183"/>
                </a:cubicBezTo>
                <a:cubicBezTo>
                  <a:pt x="61" y="183"/>
                  <a:pt x="120" y="183"/>
                  <a:pt x="182" y="183"/>
                </a:cubicBezTo>
                <a:cubicBezTo>
                  <a:pt x="182" y="122"/>
                  <a:pt x="182" y="62"/>
                  <a:pt x="182" y="0"/>
                </a:cubicBezTo>
                <a:cubicBezTo>
                  <a:pt x="238" y="0"/>
                  <a:pt x="292" y="0"/>
                  <a:pt x="347" y="0"/>
                </a:cubicBezTo>
                <a:cubicBezTo>
                  <a:pt x="347" y="40"/>
                  <a:pt x="347" y="79"/>
                  <a:pt x="347" y="119"/>
                </a:cubicBezTo>
                <a:cubicBezTo>
                  <a:pt x="323" y="119"/>
                  <a:pt x="300" y="119"/>
                  <a:pt x="275" y="119"/>
                </a:cubicBezTo>
                <a:cubicBezTo>
                  <a:pt x="275" y="109"/>
                  <a:pt x="275" y="101"/>
                  <a:pt x="275" y="91"/>
                </a:cubicBezTo>
                <a:cubicBezTo>
                  <a:pt x="290" y="91"/>
                  <a:pt x="305" y="91"/>
                  <a:pt x="319" y="91"/>
                </a:cubicBezTo>
                <a:cubicBezTo>
                  <a:pt x="319" y="69"/>
                  <a:pt x="319" y="49"/>
                  <a:pt x="319" y="28"/>
                </a:cubicBezTo>
                <a:cubicBezTo>
                  <a:pt x="283" y="28"/>
                  <a:pt x="248" y="28"/>
                  <a:pt x="211" y="28"/>
                </a:cubicBezTo>
                <a:cubicBezTo>
                  <a:pt x="211" y="89"/>
                  <a:pt x="211" y="149"/>
                  <a:pt x="211" y="210"/>
                </a:cubicBezTo>
                <a:cubicBezTo>
                  <a:pt x="149" y="210"/>
                  <a:pt x="90" y="210"/>
                  <a:pt x="28" y="2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1241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545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6621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0"/>
          <p:cNvSpPr>
            <a:spLocks/>
          </p:cNvSpPr>
          <p:nvPr userDrawn="1"/>
        </p:nvSpPr>
        <p:spPr bwMode="auto">
          <a:xfrm>
            <a:off x="10796759" y="5454360"/>
            <a:ext cx="1395241" cy="1396930"/>
          </a:xfrm>
          <a:custGeom>
            <a:avLst/>
            <a:gdLst>
              <a:gd name="T0" fmla="*/ 28 w 347"/>
              <a:gd name="T1" fmla="*/ 210 h 347"/>
              <a:gd name="T2" fmla="*/ 28 w 347"/>
              <a:gd name="T3" fmla="*/ 319 h 347"/>
              <a:gd name="T4" fmla="*/ 91 w 347"/>
              <a:gd name="T5" fmla="*/ 319 h 347"/>
              <a:gd name="T6" fmla="*/ 91 w 347"/>
              <a:gd name="T7" fmla="*/ 275 h 347"/>
              <a:gd name="T8" fmla="*/ 118 w 347"/>
              <a:gd name="T9" fmla="*/ 275 h 347"/>
              <a:gd name="T10" fmla="*/ 118 w 347"/>
              <a:gd name="T11" fmla="*/ 347 h 347"/>
              <a:gd name="T12" fmla="*/ 0 w 347"/>
              <a:gd name="T13" fmla="*/ 347 h 347"/>
              <a:gd name="T14" fmla="*/ 0 w 347"/>
              <a:gd name="T15" fmla="*/ 183 h 347"/>
              <a:gd name="T16" fmla="*/ 182 w 347"/>
              <a:gd name="T17" fmla="*/ 183 h 347"/>
              <a:gd name="T18" fmla="*/ 182 w 347"/>
              <a:gd name="T19" fmla="*/ 0 h 347"/>
              <a:gd name="T20" fmla="*/ 347 w 347"/>
              <a:gd name="T21" fmla="*/ 0 h 347"/>
              <a:gd name="T22" fmla="*/ 347 w 347"/>
              <a:gd name="T23" fmla="*/ 119 h 347"/>
              <a:gd name="T24" fmla="*/ 275 w 347"/>
              <a:gd name="T25" fmla="*/ 119 h 347"/>
              <a:gd name="T26" fmla="*/ 275 w 347"/>
              <a:gd name="T27" fmla="*/ 91 h 347"/>
              <a:gd name="T28" fmla="*/ 319 w 347"/>
              <a:gd name="T29" fmla="*/ 91 h 347"/>
              <a:gd name="T30" fmla="*/ 319 w 347"/>
              <a:gd name="T31" fmla="*/ 28 h 347"/>
              <a:gd name="T32" fmla="*/ 211 w 347"/>
              <a:gd name="T33" fmla="*/ 28 h 347"/>
              <a:gd name="T34" fmla="*/ 211 w 347"/>
              <a:gd name="T35" fmla="*/ 210 h 347"/>
              <a:gd name="T36" fmla="*/ 28 w 347"/>
              <a:gd name="T37" fmla="*/ 21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7" h="347">
                <a:moveTo>
                  <a:pt x="28" y="210"/>
                </a:moveTo>
                <a:cubicBezTo>
                  <a:pt x="28" y="248"/>
                  <a:pt x="28" y="283"/>
                  <a:pt x="28" y="319"/>
                </a:cubicBezTo>
                <a:cubicBezTo>
                  <a:pt x="49" y="319"/>
                  <a:pt x="69" y="319"/>
                  <a:pt x="91" y="319"/>
                </a:cubicBezTo>
                <a:cubicBezTo>
                  <a:pt x="91" y="304"/>
                  <a:pt x="91" y="290"/>
                  <a:pt x="91" y="275"/>
                </a:cubicBezTo>
                <a:cubicBezTo>
                  <a:pt x="101" y="275"/>
                  <a:pt x="109" y="275"/>
                  <a:pt x="118" y="275"/>
                </a:cubicBezTo>
                <a:cubicBezTo>
                  <a:pt x="118" y="299"/>
                  <a:pt x="118" y="322"/>
                  <a:pt x="118" y="347"/>
                </a:cubicBezTo>
                <a:cubicBezTo>
                  <a:pt x="79" y="347"/>
                  <a:pt x="40" y="347"/>
                  <a:pt x="0" y="347"/>
                </a:cubicBezTo>
                <a:cubicBezTo>
                  <a:pt x="0" y="292"/>
                  <a:pt x="0" y="238"/>
                  <a:pt x="0" y="183"/>
                </a:cubicBezTo>
                <a:cubicBezTo>
                  <a:pt x="61" y="183"/>
                  <a:pt x="120" y="183"/>
                  <a:pt x="182" y="183"/>
                </a:cubicBezTo>
                <a:cubicBezTo>
                  <a:pt x="182" y="122"/>
                  <a:pt x="182" y="62"/>
                  <a:pt x="182" y="0"/>
                </a:cubicBezTo>
                <a:cubicBezTo>
                  <a:pt x="238" y="0"/>
                  <a:pt x="292" y="0"/>
                  <a:pt x="347" y="0"/>
                </a:cubicBezTo>
                <a:cubicBezTo>
                  <a:pt x="347" y="40"/>
                  <a:pt x="347" y="79"/>
                  <a:pt x="347" y="119"/>
                </a:cubicBezTo>
                <a:cubicBezTo>
                  <a:pt x="323" y="119"/>
                  <a:pt x="300" y="119"/>
                  <a:pt x="275" y="119"/>
                </a:cubicBezTo>
                <a:cubicBezTo>
                  <a:pt x="275" y="109"/>
                  <a:pt x="275" y="101"/>
                  <a:pt x="275" y="91"/>
                </a:cubicBezTo>
                <a:cubicBezTo>
                  <a:pt x="290" y="91"/>
                  <a:pt x="305" y="91"/>
                  <a:pt x="319" y="91"/>
                </a:cubicBezTo>
                <a:cubicBezTo>
                  <a:pt x="319" y="69"/>
                  <a:pt x="319" y="49"/>
                  <a:pt x="319" y="28"/>
                </a:cubicBezTo>
                <a:cubicBezTo>
                  <a:pt x="283" y="28"/>
                  <a:pt x="248" y="28"/>
                  <a:pt x="211" y="28"/>
                </a:cubicBezTo>
                <a:cubicBezTo>
                  <a:pt x="211" y="89"/>
                  <a:pt x="211" y="149"/>
                  <a:pt x="211" y="210"/>
                </a:cubicBezTo>
                <a:cubicBezTo>
                  <a:pt x="149" y="210"/>
                  <a:pt x="90" y="210"/>
                  <a:pt x="28" y="2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10"/>
          <p:cNvSpPr>
            <a:spLocks/>
          </p:cNvSpPr>
          <p:nvPr userDrawn="1"/>
        </p:nvSpPr>
        <p:spPr bwMode="auto">
          <a:xfrm rot="10800000">
            <a:off x="0" y="-4632"/>
            <a:ext cx="1395241" cy="1396930"/>
          </a:xfrm>
          <a:custGeom>
            <a:avLst/>
            <a:gdLst>
              <a:gd name="T0" fmla="*/ 28 w 347"/>
              <a:gd name="T1" fmla="*/ 210 h 347"/>
              <a:gd name="T2" fmla="*/ 28 w 347"/>
              <a:gd name="T3" fmla="*/ 319 h 347"/>
              <a:gd name="T4" fmla="*/ 91 w 347"/>
              <a:gd name="T5" fmla="*/ 319 h 347"/>
              <a:gd name="T6" fmla="*/ 91 w 347"/>
              <a:gd name="T7" fmla="*/ 275 h 347"/>
              <a:gd name="T8" fmla="*/ 118 w 347"/>
              <a:gd name="T9" fmla="*/ 275 h 347"/>
              <a:gd name="T10" fmla="*/ 118 w 347"/>
              <a:gd name="T11" fmla="*/ 347 h 347"/>
              <a:gd name="T12" fmla="*/ 0 w 347"/>
              <a:gd name="T13" fmla="*/ 347 h 347"/>
              <a:gd name="T14" fmla="*/ 0 w 347"/>
              <a:gd name="T15" fmla="*/ 183 h 347"/>
              <a:gd name="T16" fmla="*/ 182 w 347"/>
              <a:gd name="T17" fmla="*/ 183 h 347"/>
              <a:gd name="T18" fmla="*/ 182 w 347"/>
              <a:gd name="T19" fmla="*/ 0 h 347"/>
              <a:gd name="T20" fmla="*/ 347 w 347"/>
              <a:gd name="T21" fmla="*/ 0 h 347"/>
              <a:gd name="T22" fmla="*/ 347 w 347"/>
              <a:gd name="T23" fmla="*/ 119 h 347"/>
              <a:gd name="T24" fmla="*/ 275 w 347"/>
              <a:gd name="T25" fmla="*/ 119 h 347"/>
              <a:gd name="T26" fmla="*/ 275 w 347"/>
              <a:gd name="T27" fmla="*/ 91 h 347"/>
              <a:gd name="T28" fmla="*/ 319 w 347"/>
              <a:gd name="T29" fmla="*/ 91 h 347"/>
              <a:gd name="T30" fmla="*/ 319 w 347"/>
              <a:gd name="T31" fmla="*/ 28 h 347"/>
              <a:gd name="T32" fmla="*/ 211 w 347"/>
              <a:gd name="T33" fmla="*/ 28 h 347"/>
              <a:gd name="T34" fmla="*/ 211 w 347"/>
              <a:gd name="T35" fmla="*/ 210 h 347"/>
              <a:gd name="T36" fmla="*/ 28 w 347"/>
              <a:gd name="T37" fmla="*/ 21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7" h="347">
                <a:moveTo>
                  <a:pt x="28" y="210"/>
                </a:moveTo>
                <a:cubicBezTo>
                  <a:pt x="28" y="248"/>
                  <a:pt x="28" y="283"/>
                  <a:pt x="28" y="319"/>
                </a:cubicBezTo>
                <a:cubicBezTo>
                  <a:pt x="49" y="319"/>
                  <a:pt x="69" y="319"/>
                  <a:pt x="91" y="319"/>
                </a:cubicBezTo>
                <a:cubicBezTo>
                  <a:pt x="91" y="304"/>
                  <a:pt x="91" y="290"/>
                  <a:pt x="91" y="275"/>
                </a:cubicBezTo>
                <a:cubicBezTo>
                  <a:pt x="101" y="275"/>
                  <a:pt x="109" y="275"/>
                  <a:pt x="118" y="275"/>
                </a:cubicBezTo>
                <a:cubicBezTo>
                  <a:pt x="118" y="299"/>
                  <a:pt x="118" y="322"/>
                  <a:pt x="118" y="347"/>
                </a:cubicBezTo>
                <a:cubicBezTo>
                  <a:pt x="79" y="347"/>
                  <a:pt x="40" y="347"/>
                  <a:pt x="0" y="347"/>
                </a:cubicBezTo>
                <a:cubicBezTo>
                  <a:pt x="0" y="292"/>
                  <a:pt x="0" y="238"/>
                  <a:pt x="0" y="183"/>
                </a:cubicBezTo>
                <a:cubicBezTo>
                  <a:pt x="61" y="183"/>
                  <a:pt x="120" y="183"/>
                  <a:pt x="182" y="183"/>
                </a:cubicBezTo>
                <a:cubicBezTo>
                  <a:pt x="182" y="122"/>
                  <a:pt x="182" y="62"/>
                  <a:pt x="182" y="0"/>
                </a:cubicBezTo>
                <a:cubicBezTo>
                  <a:pt x="238" y="0"/>
                  <a:pt x="292" y="0"/>
                  <a:pt x="347" y="0"/>
                </a:cubicBezTo>
                <a:cubicBezTo>
                  <a:pt x="347" y="40"/>
                  <a:pt x="347" y="79"/>
                  <a:pt x="347" y="119"/>
                </a:cubicBezTo>
                <a:cubicBezTo>
                  <a:pt x="323" y="119"/>
                  <a:pt x="300" y="119"/>
                  <a:pt x="275" y="119"/>
                </a:cubicBezTo>
                <a:cubicBezTo>
                  <a:pt x="275" y="109"/>
                  <a:pt x="275" y="101"/>
                  <a:pt x="275" y="91"/>
                </a:cubicBezTo>
                <a:cubicBezTo>
                  <a:pt x="290" y="91"/>
                  <a:pt x="305" y="91"/>
                  <a:pt x="319" y="91"/>
                </a:cubicBezTo>
                <a:cubicBezTo>
                  <a:pt x="319" y="69"/>
                  <a:pt x="319" y="49"/>
                  <a:pt x="319" y="28"/>
                </a:cubicBezTo>
                <a:cubicBezTo>
                  <a:pt x="283" y="28"/>
                  <a:pt x="248" y="28"/>
                  <a:pt x="211" y="28"/>
                </a:cubicBezTo>
                <a:cubicBezTo>
                  <a:pt x="211" y="89"/>
                  <a:pt x="211" y="149"/>
                  <a:pt x="211" y="210"/>
                </a:cubicBezTo>
                <a:cubicBezTo>
                  <a:pt x="149" y="210"/>
                  <a:pt x="90" y="210"/>
                  <a:pt x="28" y="2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7643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0"/>
          <p:cNvSpPr>
            <a:spLocks/>
          </p:cNvSpPr>
          <p:nvPr userDrawn="1"/>
        </p:nvSpPr>
        <p:spPr bwMode="auto">
          <a:xfrm rot="16200000">
            <a:off x="10796756" y="-845"/>
            <a:ext cx="1395241" cy="1396930"/>
          </a:xfrm>
          <a:custGeom>
            <a:avLst/>
            <a:gdLst>
              <a:gd name="T0" fmla="*/ 28 w 347"/>
              <a:gd name="T1" fmla="*/ 210 h 347"/>
              <a:gd name="T2" fmla="*/ 28 w 347"/>
              <a:gd name="T3" fmla="*/ 319 h 347"/>
              <a:gd name="T4" fmla="*/ 91 w 347"/>
              <a:gd name="T5" fmla="*/ 319 h 347"/>
              <a:gd name="T6" fmla="*/ 91 w 347"/>
              <a:gd name="T7" fmla="*/ 275 h 347"/>
              <a:gd name="T8" fmla="*/ 118 w 347"/>
              <a:gd name="T9" fmla="*/ 275 h 347"/>
              <a:gd name="T10" fmla="*/ 118 w 347"/>
              <a:gd name="T11" fmla="*/ 347 h 347"/>
              <a:gd name="T12" fmla="*/ 0 w 347"/>
              <a:gd name="T13" fmla="*/ 347 h 347"/>
              <a:gd name="T14" fmla="*/ 0 w 347"/>
              <a:gd name="T15" fmla="*/ 183 h 347"/>
              <a:gd name="T16" fmla="*/ 182 w 347"/>
              <a:gd name="T17" fmla="*/ 183 h 347"/>
              <a:gd name="T18" fmla="*/ 182 w 347"/>
              <a:gd name="T19" fmla="*/ 0 h 347"/>
              <a:gd name="T20" fmla="*/ 347 w 347"/>
              <a:gd name="T21" fmla="*/ 0 h 347"/>
              <a:gd name="T22" fmla="*/ 347 w 347"/>
              <a:gd name="T23" fmla="*/ 119 h 347"/>
              <a:gd name="T24" fmla="*/ 275 w 347"/>
              <a:gd name="T25" fmla="*/ 119 h 347"/>
              <a:gd name="T26" fmla="*/ 275 w 347"/>
              <a:gd name="T27" fmla="*/ 91 h 347"/>
              <a:gd name="T28" fmla="*/ 319 w 347"/>
              <a:gd name="T29" fmla="*/ 91 h 347"/>
              <a:gd name="T30" fmla="*/ 319 w 347"/>
              <a:gd name="T31" fmla="*/ 28 h 347"/>
              <a:gd name="T32" fmla="*/ 211 w 347"/>
              <a:gd name="T33" fmla="*/ 28 h 347"/>
              <a:gd name="T34" fmla="*/ 211 w 347"/>
              <a:gd name="T35" fmla="*/ 210 h 347"/>
              <a:gd name="T36" fmla="*/ 28 w 347"/>
              <a:gd name="T37" fmla="*/ 21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7" h="347">
                <a:moveTo>
                  <a:pt x="28" y="210"/>
                </a:moveTo>
                <a:cubicBezTo>
                  <a:pt x="28" y="248"/>
                  <a:pt x="28" y="283"/>
                  <a:pt x="28" y="319"/>
                </a:cubicBezTo>
                <a:cubicBezTo>
                  <a:pt x="49" y="319"/>
                  <a:pt x="69" y="319"/>
                  <a:pt x="91" y="319"/>
                </a:cubicBezTo>
                <a:cubicBezTo>
                  <a:pt x="91" y="304"/>
                  <a:pt x="91" y="290"/>
                  <a:pt x="91" y="275"/>
                </a:cubicBezTo>
                <a:cubicBezTo>
                  <a:pt x="101" y="275"/>
                  <a:pt x="109" y="275"/>
                  <a:pt x="118" y="275"/>
                </a:cubicBezTo>
                <a:cubicBezTo>
                  <a:pt x="118" y="299"/>
                  <a:pt x="118" y="322"/>
                  <a:pt x="118" y="347"/>
                </a:cubicBezTo>
                <a:cubicBezTo>
                  <a:pt x="79" y="347"/>
                  <a:pt x="40" y="347"/>
                  <a:pt x="0" y="347"/>
                </a:cubicBezTo>
                <a:cubicBezTo>
                  <a:pt x="0" y="292"/>
                  <a:pt x="0" y="238"/>
                  <a:pt x="0" y="183"/>
                </a:cubicBezTo>
                <a:cubicBezTo>
                  <a:pt x="61" y="183"/>
                  <a:pt x="120" y="183"/>
                  <a:pt x="182" y="183"/>
                </a:cubicBezTo>
                <a:cubicBezTo>
                  <a:pt x="182" y="122"/>
                  <a:pt x="182" y="62"/>
                  <a:pt x="182" y="0"/>
                </a:cubicBezTo>
                <a:cubicBezTo>
                  <a:pt x="238" y="0"/>
                  <a:pt x="292" y="0"/>
                  <a:pt x="347" y="0"/>
                </a:cubicBezTo>
                <a:cubicBezTo>
                  <a:pt x="347" y="40"/>
                  <a:pt x="347" y="79"/>
                  <a:pt x="347" y="119"/>
                </a:cubicBezTo>
                <a:cubicBezTo>
                  <a:pt x="323" y="119"/>
                  <a:pt x="300" y="119"/>
                  <a:pt x="275" y="119"/>
                </a:cubicBezTo>
                <a:cubicBezTo>
                  <a:pt x="275" y="109"/>
                  <a:pt x="275" y="101"/>
                  <a:pt x="275" y="91"/>
                </a:cubicBezTo>
                <a:cubicBezTo>
                  <a:pt x="290" y="91"/>
                  <a:pt x="305" y="91"/>
                  <a:pt x="319" y="91"/>
                </a:cubicBezTo>
                <a:cubicBezTo>
                  <a:pt x="319" y="69"/>
                  <a:pt x="319" y="49"/>
                  <a:pt x="319" y="28"/>
                </a:cubicBezTo>
                <a:cubicBezTo>
                  <a:pt x="283" y="28"/>
                  <a:pt x="248" y="28"/>
                  <a:pt x="211" y="28"/>
                </a:cubicBezTo>
                <a:cubicBezTo>
                  <a:pt x="211" y="89"/>
                  <a:pt x="211" y="149"/>
                  <a:pt x="211" y="210"/>
                </a:cubicBezTo>
                <a:cubicBezTo>
                  <a:pt x="149" y="210"/>
                  <a:pt x="90" y="210"/>
                  <a:pt x="28" y="210"/>
                </a:cubicBezTo>
                <a:close/>
              </a:path>
            </a:pathLst>
          </a:custGeom>
          <a:solidFill>
            <a:srgbClr val="4545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10"/>
          <p:cNvSpPr>
            <a:spLocks/>
          </p:cNvSpPr>
          <p:nvPr userDrawn="1"/>
        </p:nvSpPr>
        <p:spPr bwMode="auto">
          <a:xfrm rot="5400000">
            <a:off x="844" y="5461915"/>
            <a:ext cx="1395241" cy="1396930"/>
          </a:xfrm>
          <a:custGeom>
            <a:avLst/>
            <a:gdLst>
              <a:gd name="T0" fmla="*/ 28 w 347"/>
              <a:gd name="T1" fmla="*/ 210 h 347"/>
              <a:gd name="T2" fmla="*/ 28 w 347"/>
              <a:gd name="T3" fmla="*/ 319 h 347"/>
              <a:gd name="T4" fmla="*/ 91 w 347"/>
              <a:gd name="T5" fmla="*/ 319 h 347"/>
              <a:gd name="T6" fmla="*/ 91 w 347"/>
              <a:gd name="T7" fmla="*/ 275 h 347"/>
              <a:gd name="T8" fmla="*/ 118 w 347"/>
              <a:gd name="T9" fmla="*/ 275 h 347"/>
              <a:gd name="T10" fmla="*/ 118 w 347"/>
              <a:gd name="T11" fmla="*/ 347 h 347"/>
              <a:gd name="T12" fmla="*/ 0 w 347"/>
              <a:gd name="T13" fmla="*/ 347 h 347"/>
              <a:gd name="T14" fmla="*/ 0 w 347"/>
              <a:gd name="T15" fmla="*/ 183 h 347"/>
              <a:gd name="T16" fmla="*/ 182 w 347"/>
              <a:gd name="T17" fmla="*/ 183 h 347"/>
              <a:gd name="T18" fmla="*/ 182 w 347"/>
              <a:gd name="T19" fmla="*/ 0 h 347"/>
              <a:gd name="T20" fmla="*/ 347 w 347"/>
              <a:gd name="T21" fmla="*/ 0 h 347"/>
              <a:gd name="T22" fmla="*/ 347 w 347"/>
              <a:gd name="T23" fmla="*/ 119 h 347"/>
              <a:gd name="T24" fmla="*/ 275 w 347"/>
              <a:gd name="T25" fmla="*/ 119 h 347"/>
              <a:gd name="T26" fmla="*/ 275 w 347"/>
              <a:gd name="T27" fmla="*/ 91 h 347"/>
              <a:gd name="T28" fmla="*/ 319 w 347"/>
              <a:gd name="T29" fmla="*/ 91 h 347"/>
              <a:gd name="T30" fmla="*/ 319 w 347"/>
              <a:gd name="T31" fmla="*/ 28 h 347"/>
              <a:gd name="T32" fmla="*/ 211 w 347"/>
              <a:gd name="T33" fmla="*/ 28 h 347"/>
              <a:gd name="T34" fmla="*/ 211 w 347"/>
              <a:gd name="T35" fmla="*/ 210 h 347"/>
              <a:gd name="T36" fmla="*/ 28 w 347"/>
              <a:gd name="T37" fmla="*/ 21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7" h="347">
                <a:moveTo>
                  <a:pt x="28" y="210"/>
                </a:moveTo>
                <a:cubicBezTo>
                  <a:pt x="28" y="248"/>
                  <a:pt x="28" y="283"/>
                  <a:pt x="28" y="319"/>
                </a:cubicBezTo>
                <a:cubicBezTo>
                  <a:pt x="49" y="319"/>
                  <a:pt x="69" y="319"/>
                  <a:pt x="91" y="319"/>
                </a:cubicBezTo>
                <a:cubicBezTo>
                  <a:pt x="91" y="304"/>
                  <a:pt x="91" y="290"/>
                  <a:pt x="91" y="275"/>
                </a:cubicBezTo>
                <a:cubicBezTo>
                  <a:pt x="101" y="275"/>
                  <a:pt x="109" y="275"/>
                  <a:pt x="118" y="275"/>
                </a:cubicBezTo>
                <a:cubicBezTo>
                  <a:pt x="118" y="299"/>
                  <a:pt x="118" y="322"/>
                  <a:pt x="118" y="347"/>
                </a:cubicBezTo>
                <a:cubicBezTo>
                  <a:pt x="79" y="347"/>
                  <a:pt x="40" y="347"/>
                  <a:pt x="0" y="347"/>
                </a:cubicBezTo>
                <a:cubicBezTo>
                  <a:pt x="0" y="292"/>
                  <a:pt x="0" y="238"/>
                  <a:pt x="0" y="183"/>
                </a:cubicBezTo>
                <a:cubicBezTo>
                  <a:pt x="61" y="183"/>
                  <a:pt x="120" y="183"/>
                  <a:pt x="182" y="183"/>
                </a:cubicBezTo>
                <a:cubicBezTo>
                  <a:pt x="182" y="122"/>
                  <a:pt x="182" y="62"/>
                  <a:pt x="182" y="0"/>
                </a:cubicBezTo>
                <a:cubicBezTo>
                  <a:pt x="238" y="0"/>
                  <a:pt x="292" y="0"/>
                  <a:pt x="347" y="0"/>
                </a:cubicBezTo>
                <a:cubicBezTo>
                  <a:pt x="347" y="40"/>
                  <a:pt x="347" y="79"/>
                  <a:pt x="347" y="119"/>
                </a:cubicBezTo>
                <a:cubicBezTo>
                  <a:pt x="323" y="119"/>
                  <a:pt x="300" y="119"/>
                  <a:pt x="275" y="119"/>
                </a:cubicBezTo>
                <a:cubicBezTo>
                  <a:pt x="275" y="109"/>
                  <a:pt x="275" y="101"/>
                  <a:pt x="275" y="91"/>
                </a:cubicBezTo>
                <a:cubicBezTo>
                  <a:pt x="290" y="91"/>
                  <a:pt x="305" y="91"/>
                  <a:pt x="319" y="91"/>
                </a:cubicBezTo>
                <a:cubicBezTo>
                  <a:pt x="319" y="69"/>
                  <a:pt x="319" y="49"/>
                  <a:pt x="319" y="28"/>
                </a:cubicBezTo>
                <a:cubicBezTo>
                  <a:pt x="283" y="28"/>
                  <a:pt x="248" y="28"/>
                  <a:pt x="211" y="28"/>
                </a:cubicBezTo>
                <a:cubicBezTo>
                  <a:pt x="211" y="89"/>
                  <a:pt x="211" y="149"/>
                  <a:pt x="211" y="210"/>
                </a:cubicBezTo>
                <a:cubicBezTo>
                  <a:pt x="149" y="210"/>
                  <a:pt x="90" y="210"/>
                  <a:pt x="28" y="210"/>
                </a:cubicBezTo>
                <a:close/>
              </a:path>
            </a:pathLst>
          </a:custGeom>
          <a:solidFill>
            <a:srgbClr val="4545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5642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"/>
          <p:cNvSpPr>
            <a:spLocks/>
          </p:cNvSpPr>
          <p:nvPr userDrawn="1"/>
        </p:nvSpPr>
        <p:spPr bwMode="auto">
          <a:xfrm rot="10800000">
            <a:off x="843" y="4509889"/>
            <a:ext cx="2346116" cy="2348956"/>
          </a:xfrm>
          <a:custGeom>
            <a:avLst/>
            <a:gdLst>
              <a:gd name="T0" fmla="*/ 28 w 347"/>
              <a:gd name="T1" fmla="*/ 210 h 347"/>
              <a:gd name="T2" fmla="*/ 28 w 347"/>
              <a:gd name="T3" fmla="*/ 319 h 347"/>
              <a:gd name="T4" fmla="*/ 91 w 347"/>
              <a:gd name="T5" fmla="*/ 319 h 347"/>
              <a:gd name="T6" fmla="*/ 91 w 347"/>
              <a:gd name="T7" fmla="*/ 275 h 347"/>
              <a:gd name="T8" fmla="*/ 118 w 347"/>
              <a:gd name="T9" fmla="*/ 275 h 347"/>
              <a:gd name="T10" fmla="*/ 118 w 347"/>
              <a:gd name="T11" fmla="*/ 347 h 347"/>
              <a:gd name="T12" fmla="*/ 0 w 347"/>
              <a:gd name="T13" fmla="*/ 347 h 347"/>
              <a:gd name="T14" fmla="*/ 0 w 347"/>
              <a:gd name="T15" fmla="*/ 183 h 347"/>
              <a:gd name="T16" fmla="*/ 182 w 347"/>
              <a:gd name="T17" fmla="*/ 183 h 347"/>
              <a:gd name="T18" fmla="*/ 182 w 347"/>
              <a:gd name="T19" fmla="*/ 0 h 347"/>
              <a:gd name="T20" fmla="*/ 347 w 347"/>
              <a:gd name="T21" fmla="*/ 0 h 347"/>
              <a:gd name="T22" fmla="*/ 347 w 347"/>
              <a:gd name="T23" fmla="*/ 119 h 347"/>
              <a:gd name="T24" fmla="*/ 275 w 347"/>
              <a:gd name="T25" fmla="*/ 119 h 347"/>
              <a:gd name="T26" fmla="*/ 275 w 347"/>
              <a:gd name="T27" fmla="*/ 91 h 347"/>
              <a:gd name="T28" fmla="*/ 319 w 347"/>
              <a:gd name="T29" fmla="*/ 91 h 347"/>
              <a:gd name="T30" fmla="*/ 319 w 347"/>
              <a:gd name="T31" fmla="*/ 28 h 347"/>
              <a:gd name="T32" fmla="*/ 211 w 347"/>
              <a:gd name="T33" fmla="*/ 28 h 347"/>
              <a:gd name="T34" fmla="*/ 211 w 347"/>
              <a:gd name="T35" fmla="*/ 210 h 347"/>
              <a:gd name="T36" fmla="*/ 28 w 347"/>
              <a:gd name="T37" fmla="*/ 21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7" h="347">
                <a:moveTo>
                  <a:pt x="28" y="210"/>
                </a:moveTo>
                <a:cubicBezTo>
                  <a:pt x="28" y="248"/>
                  <a:pt x="28" y="283"/>
                  <a:pt x="28" y="319"/>
                </a:cubicBezTo>
                <a:cubicBezTo>
                  <a:pt x="49" y="319"/>
                  <a:pt x="69" y="319"/>
                  <a:pt x="91" y="319"/>
                </a:cubicBezTo>
                <a:cubicBezTo>
                  <a:pt x="91" y="304"/>
                  <a:pt x="91" y="290"/>
                  <a:pt x="91" y="275"/>
                </a:cubicBezTo>
                <a:cubicBezTo>
                  <a:pt x="101" y="275"/>
                  <a:pt x="109" y="275"/>
                  <a:pt x="118" y="275"/>
                </a:cubicBezTo>
                <a:cubicBezTo>
                  <a:pt x="118" y="299"/>
                  <a:pt x="118" y="322"/>
                  <a:pt x="118" y="347"/>
                </a:cubicBezTo>
                <a:cubicBezTo>
                  <a:pt x="79" y="347"/>
                  <a:pt x="40" y="347"/>
                  <a:pt x="0" y="347"/>
                </a:cubicBezTo>
                <a:cubicBezTo>
                  <a:pt x="0" y="292"/>
                  <a:pt x="0" y="238"/>
                  <a:pt x="0" y="183"/>
                </a:cubicBezTo>
                <a:cubicBezTo>
                  <a:pt x="61" y="183"/>
                  <a:pt x="120" y="183"/>
                  <a:pt x="182" y="183"/>
                </a:cubicBezTo>
                <a:cubicBezTo>
                  <a:pt x="182" y="122"/>
                  <a:pt x="182" y="62"/>
                  <a:pt x="182" y="0"/>
                </a:cubicBezTo>
                <a:cubicBezTo>
                  <a:pt x="238" y="0"/>
                  <a:pt x="292" y="0"/>
                  <a:pt x="347" y="0"/>
                </a:cubicBezTo>
                <a:cubicBezTo>
                  <a:pt x="347" y="40"/>
                  <a:pt x="347" y="79"/>
                  <a:pt x="347" y="119"/>
                </a:cubicBezTo>
                <a:cubicBezTo>
                  <a:pt x="323" y="119"/>
                  <a:pt x="300" y="119"/>
                  <a:pt x="275" y="119"/>
                </a:cubicBezTo>
                <a:cubicBezTo>
                  <a:pt x="275" y="109"/>
                  <a:pt x="275" y="101"/>
                  <a:pt x="275" y="91"/>
                </a:cubicBezTo>
                <a:cubicBezTo>
                  <a:pt x="290" y="91"/>
                  <a:pt x="305" y="91"/>
                  <a:pt x="319" y="91"/>
                </a:cubicBezTo>
                <a:cubicBezTo>
                  <a:pt x="319" y="69"/>
                  <a:pt x="319" y="49"/>
                  <a:pt x="319" y="28"/>
                </a:cubicBezTo>
                <a:cubicBezTo>
                  <a:pt x="283" y="28"/>
                  <a:pt x="248" y="28"/>
                  <a:pt x="211" y="28"/>
                </a:cubicBezTo>
                <a:cubicBezTo>
                  <a:pt x="211" y="89"/>
                  <a:pt x="211" y="149"/>
                  <a:pt x="211" y="210"/>
                </a:cubicBezTo>
                <a:cubicBezTo>
                  <a:pt x="149" y="210"/>
                  <a:pt x="90" y="210"/>
                  <a:pt x="28" y="210"/>
                </a:cubicBezTo>
                <a:close/>
              </a:path>
            </a:pathLst>
          </a:custGeom>
          <a:solidFill>
            <a:srgbClr val="454545">
              <a:alpha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Freeform 10"/>
          <p:cNvSpPr>
            <a:spLocks/>
          </p:cNvSpPr>
          <p:nvPr userDrawn="1"/>
        </p:nvSpPr>
        <p:spPr bwMode="auto">
          <a:xfrm>
            <a:off x="9845884" y="0"/>
            <a:ext cx="2346116" cy="2348956"/>
          </a:xfrm>
          <a:custGeom>
            <a:avLst/>
            <a:gdLst>
              <a:gd name="T0" fmla="*/ 28 w 347"/>
              <a:gd name="T1" fmla="*/ 210 h 347"/>
              <a:gd name="T2" fmla="*/ 28 w 347"/>
              <a:gd name="T3" fmla="*/ 319 h 347"/>
              <a:gd name="T4" fmla="*/ 91 w 347"/>
              <a:gd name="T5" fmla="*/ 319 h 347"/>
              <a:gd name="T6" fmla="*/ 91 w 347"/>
              <a:gd name="T7" fmla="*/ 275 h 347"/>
              <a:gd name="T8" fmla="*/ 118 w 347"/>
              <a:gd name="T9" fmla="*/ 275 h 347"/>
              <a:gd name="T10" fmla="*/ 118 w 347"/>
              <a:gd name="T11" fmla="*/ 347 h 347"/>
              <a:gd name="T12" fmla="*/ 0 w 347"/>
              <a:gd name="T13" fmla="*/ 347 h 347"/>
              <a:gd name="T14" fmla="*/ 0 w 347"/>
              <a:gd name="T15" fmla="*/ 183 h 347"/>
              <a:gd name="T16" fmla="*/ 182 w 347"/>
              <a:gd name="T17" fmla="*/ 183 h 347"/>
              <a:gd name="T18" fmla="*/ 182 w 347"/>
              <a:gd name="T19" fmla="*/ 0 h 347"/>
              <a:gd name="T20" fmla="*/ 347 w 347"/>
              <a:gd name="T21" fmla="*/ 0 h 347"/>
              <a:gd name="T22" fmla="*/ 347 w 347"/>
              <a:gd name="T23" fmla="*/ 119 h 347"/>
              <a:gd name="T24" fmla="*/ 275 w 347"/>
              <a:gd name="T25" fmla="*/ 119 h 347"/>
              <a:gd name="T26" fmla="*/ 275 w 347"/>
              <a:gd name="T27" fmla="*/ 91 h 347"/>
              <a:gd name="T28" fmla="*/ 319 w 347"/>
              <a:gd name="T29" fmla="*/ 91 h 347"/>
              <a:gd name="T30" fmla="*/ 319 w 347"/>
              <a:gd name="T31" fmla="*/ 28 h 347"/>
              <a:gd name="T32" fmla="*/ 211 w 347"/>
              <a:gd name="T33" fmla="*/ 28 h 347"/>
              <a:gd name="T34" fmla="*/ 211 w 347"/>
              <a:gd name="T35" fmla="*/ 210 h 347"/>
              <a:gd name="T36" fmla="*/ 28 w 347"/>
              <a:gd name="T37" fmla="*/ 21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7" h="347">
                <a:moveTo>
                  <a:pt x="28" y="210"/>
                </a:moveTo>
                <a:cubicBezTo>
                  <a:pt x="28" y="248"/>
                  <a:pt x="28" y="283"/>
                  <a:pt x="28" y="319"/>
                </a:cubicBezTo>
                <a:cubicBezTo>
                  <a:pt x="49" y="319"/>
                  <a:pt x="69" y="319"/>
                  <a:pt x="91" y="319"/>
                </a:cubicBezTo>
                <a:cubicBezTo>
                  <a:pt x="91" y="304"/>
                  <a:pt x="91" y="290"/>
                  <a:pt x="91" y="275"/>
                </a:cubicBezTo>
                <a:cubicBezTo>
                  <a:pt x="101" y="275"/>
                  <a:pt x="109" y="275"/>
                  <a:pt x="118" y="275"/>
                </a:cubicBezTo>
                <a:cubicBezTo>
                  <a:pt x="118" y="299"/>
                  <a:pt x="118" y="322"/>
                  <a:pt x="118" y="347"/>
                </a:cubicBezTo>
                <a:cubicBezTo>
                  <a:pt x="79" y="347"/>
                  <a:pt x="40" y="347"/>
                  <a:pt x="0" y="347"/>
                </a:cubicBezTo>
                <a:cubicBezTo>
                  <a:pt x="0" y="292"/>
                  <a:pt x="0" y="238"/>
                  <a:pt x="0" y="183"/>
                </a:cubicBezTo>
                <a:cubicBezTo>
                  <a:pt x="61" y="183"/>
                  <a:pt x="120" y="183"/>
                  <a:pt x="182" y="183"/>
                </a:cubicBezTo>
                <a:cubicBezTo>
                  <a:pt x="182" y="122"/>
                  <a:pt x="182" y="62"/>
                  <a:pt x="182" y="0"/>
                </a:cubicBezTo>
                <a:cubicBezTo>
                  <a:pt x="238" y="0"/>
                  <a:pt x="292" y="0"/>
                  <a:pt x="347" y="0"/>
                </a:cubicBezTo>
                <a:cubicBezTo>
                  <a:pt x="347" y="40"/>
                  <a:pt x="347" y="79"/>
                  <a:pt x="347" y="119"/>
                </a:cubicBezTo>
                <a:cubicBezTo>
                  <a:pt x="323" y="119"/>
                  <a:pt x="300" y="119"/>
                  <a:pt x="275" y="119"/>
                </a:cubicBezTo>
                <a:cubicBezTo>
                  <a:pt x="275" y="109"/>
                  <a:pt x="275" y="101"/>
                  <a:pt x="275" y="91"/>
                </a:cubicBezTo>
                <a:cubicBezTo>
                  <a:pt x="290" y="91"/>
                  <a:pt x="305" y="91"/>
                  <a:pt x="319" y="91"/>
                </a:cubicBezTo>
                <a:cubicBezTo>
                  <a:pt x="319" y="69"/>
                  <a:pt x="319" y="49"/>
                  <a:pt x="319" y="28"/>
                </a:cubicBezTo>
                <a:cubicBezTo>
                  <a:pt x="283" y="28"/>
                  <a:pt x="248" y="28"/>
                  <a:pt x="211" y="28"/>
                </a:cubicBezTo>
                <a:cubicBezTo>
                  <a:pt x="211" y="89"/>
                  <a:pt x="211" y="149"/>
                  <a:pt x="211" y="210"/>
                </a:cubicBezTo>
                <a:cubicBezTo>
                  <a:pt x="149" y="210"/>
                  <a:pt x="90" y="210"/>
                  <a:pt x="28" y="210"/>
                </a:cubicBezTo>
                <a:close/>
              </a:path>
            </a:pathLst>
          </a:custGeom>
          <a:solidFill>
            <a:srgbClr val="454545">
              <a:alpha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1605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122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0" y="0"/>
            <a:ext cx="3575406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7D0EB80-5ACB-4B75-B1FE-BC47C43D14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4616" y="-10133"/>
            <a:ext cx="12196616" cy="35705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6777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70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51F16FC-ECF9-4C12-8D72-49B470CFA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833" y="328764"/>
            <a:ext cx="100371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279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95449" y="3660"/>
            <a:ext cx="3600000" cy="36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7585" y="3870000"/>
            <a:ext cx="3600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75449" y="3870000"/>
            <a:ext cx="2520000" cy="19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97585" y="1733388"/>
            <a:ext cx="2520000" cy="1942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693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1D611D-C3B2-4C58-878D-5AC2D7575591}"/>
              </a:ext>
            </a:extLst>
          </p:cNvPr>
          <p:cNvSpPr/>
          <p:nvPr/>
        </p:nvSpPr>
        <p:spPr>
          <a:xfrm>
            <a:off x="2337312" y="3415880"/>
            <a:ext cx="46345" cy="46345"/>
          </a:xfrm>
          <a:custGeom>
            <a:avLst/>
            <a:gdLst>
              <a:gd name="connsiteX0" fmla="*/ 7144 w 19050"/>
              <a:gd name="connsiteY0" fmla="*/ 11906 h 19050"/>
              <a:gd name="connsiteX1" fmla="*/ 11906 w 19050"/>
              <a:gd name="connsiteY1" fmla="*/ 7144 h 19050"/>
              <a:gd name="connsiteX2" fmla="*/ 7144 w 19050"/>
              <a:gd name="connsiteY2" fmla="*/ 1190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" h="19050">
                <a:moveTo>
                  <a:pt x="7144" y="11906"/>
                </a:moveTo>
                <a:lnTo>
                  <a:pt x="11906" y="7144"/>
                </a:lnTo>
                <a:cubicBezTo>
                  <a:pt x="9049" y="10001"/>
                  <a:pt x="7144" y="11906"/>
                  <a:pt x="7144" y="11906"/>
                </a:cubicBezTo>
                <a:close/>
              </a:path>
            </a:pathLst>
          </a:custGeom>
          <a:solidFill>
            <a:srgbClr val="A3807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865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054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20" name="Grupo 19"/>
          <p:cNvGrpSpPr/>
          <p:nvPr userDrawn="1"/>
        </p:nvGrpSpPr>
        <p:grpSpPr>
          <a:xfrm>
            <a:off x="144463" y="136525"/>
            <a:ext cx="1481137" cy="1484313"/>
            <a:chOff x="144463" y="136525"/>
            <a:chExt cx="1481137" cy="1484313"/>
          </a:xfrm>
          <a:solidFill>
            <a:srgbClr val="FFC00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144463" y="136525"/>
              <a:ext cx="1311275" cy="1311275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144463" y="139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144463" y="1004888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1012825" y="139700"/>
              <a:ext cx="612775" cy="615950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320675" y="314325"/>
              <a:ext cx="269875" cy="263525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144463" y="136525"/>
              <a:ext cx="1311275" cy="1311275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144463" y="139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144463" y="1004888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012825" y="139700"/>
              <a:ext cx="612775" cy="615950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320675" y="314325"/>
              <a:ext cx="269875" cy="263525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1" name="Grupo 20"/>
          <p:cNvGrpSpPr/>
          <p:nvPr userDrawn="1"/>
        </p:nvGrpSpPr>
        <p:grpSpPr>
          <a:xfrm rot="5400000">
            <a:off x="10589855" y="110403"/>
            <a:ext cx="1481137" cy="1484313"/>
            <a:chOff x="144463" y="136525"/>
            <a:chExt cx="1481137" cy="1484313"/>
          </a:xfrm>
          <a:solidFill>
            <a:srgbClr val="FFC000"/>
          </a:solidFill>
        </p:grpSpPr>
        <p:sp>
          <p:nvSpPr>
            <p:cNvPr id="22" name="Freeform 9"/>
            <p:cNvSpPr>
              <a:spLocks/>
            </p:cNvSpPr>
            <p:nvPr userDrawn="1"/>
          </p:nvSpPr>
          <p:spPr bwMode="auto">
            <a:xfrm>
              <a:off x="144463" y="136525"/>
              <a:ext cx="1311275" cy="1311275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144463" y="139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144463" y="1004888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1012825" y="139700"/>
              <a:ext cx="612775" cy="615950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3"/>
            <p:cNvSpPr>
              <a:spLocks noEditPoints="1"/>
            </p:cNvSpPr>
            <p:nvPr userDrawn="1"/>
          </p:nvSpPr>
          <p:spPr bwMode="auto">
            <a:xfrm>
              <a:off x="320675" y="314325"/>
              <a:ext cx="269875" cy="263525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4"/>
            <p:cNvSpPr>
              <a:spLocks/>
            </p:cNvSpPr>
            <p:nvPr userDrawn="1"/>
          </p:nvSpPr>
          <p:spPr bwMode="auto">
            <a:xfrm>
              <a:off x="144463" y="136525"/>
              <a:ext cx="1311275" cy="1311275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5"/>
            <p:cNvSpPr>
              <a:spLocks noEditPoints="1"/>
            </p:cNvSpPr>
            <p:nvPr userDrawn="1"/>
          </p:nvSpPr>
          <p:spPr bwMode="auto">
            <a:xfrm>
              <a:off x="144463" y="139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6"/>
            <p:cNvSpPr>
              <a:spLocks/>
            </p:cNvSpPr>
            <p:nvPr userDrawn="1"/>
          </p:nvSpPr>
          <p:spPr bwMode="auto">
            <a:xfrm>
              <a:off x="144463" y="1004888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7"/>
            <p:cNvSpPr>
              <a:spLocks/>
            </p:cNvSpPr>
            <p:nvPr userDrawn="1"/>
          </p:nvSpPr>
          <p:spPr bwMode="auto">
            <a:xfrm>
              <a:off x="1012825" y="139700"/>
              <a:ext cx="612775" cy="615950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8"/>
            <p:cNvSpPr>
              <a:spLocks noEditPoints="1"/>
            </p:cNvSpPr>
            <p:nvPr userDrawn="1"/>
          </p:nvSpPr>
          <p:spPr bwMode="auto">
            <a:xfrm>
              <a:off x="320675" y="314325"/>
              <a:ext cx="269875" cy="263525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1D611D-C3B2-4C58-878D-5AC2D7575591}"/>
              </a:ext>
            </a:extLst>
          </p:cNvPr>
          <p:cNvSpPr/>
          <p:nvPr/>
        </p:nvSpPr>
        <p:spPr>
          <a:xfrm>
            <a:off x="2337312" y="3415880"/>
            <a:ext cx="46345" cy="46345"/>
          </a:xfrm>
          <a:custGeom>
            <a:avLst/>
            <a:gdLst>
              <a:gd name="connsiteX0" fmla="*/ 7144 w 19050"/>
              <a:gd name="connsiteY0" fmla="*/ 11906 h 19050"/>
              <a:gd name="connsiteX1" fmla="*/ 11906 w 19050"/>
              <a:gd name="connsiteY1" fmla="*/ 7144 h 19050"/>
              <a:gd name="connsiteX2" fmla="*/ 7144 w 19050"/>
              <a:gd name="connsiteY2" fmla="*/ 1190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" h="19050">
                <a:moveTo>
                  <a:pt x="7144" y="11906"/>
                </a:moveTo>
                <a:lnTo>
                  <a:pt x="11906" y="7144"/>
                </a:lnTo>
                <a:cubicBezTo>
                  <a:pt x="9049" y="10001"/>
                  <a:pt x="7144" y="11906"/>
                  <a:pt x="7144" y="11906"/>
                </a:cubicBezTo>
                <a:close/>
              </a:path>
            </a:pathLst>
          </a:custGeom>
          <a:solidFill>
            <a:srgbClr val="A3807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" t="-222" r="13293" b="222"/>
          <a:stretch/>
        </p:blipFill>
        <p:spPr>
          <a:xfrm>
            <a:off x="-1" y="-106680"/>
            <a:ext cx="12192001" cy="696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987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1D611D-C3B2-4C58-878D-5AC2D7575591}"/>
              </a:ext>
            </a:extLst>
          </p:cNvPr>
          <p:cNvSpPr/>
          <p:nvPr/>
        </p:nvSpPr>
        <p:spPr>
          <a:xfrm>
            <a:off x="2337312" y="3415880"/>
            <a:ext cx="46345" cy="46345"/>
          </a:xfrm>
          <a:custGeom>
            <a:avLst/>
            <a:gdLst>
              <a:gd name="connsiteX0" fmla="*/ 7144 w 19050"/>
              <a:gd name="connsiteY0" fmla="*/ 11906 h 19050"/>
              <a:gd name="connsiteX1" fmla="*/ 11906 w 19050"/>
              <a:gd name="connsiteY1" fmla="*/ 7144 h 19050"/>
              <a:gd name="connsiteX2" fmla="*/ 7144 w 19050"/>
              <a:gd name="connsiteY2" fmla="*/ 1190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" h="19050">
                <a:moveTo>
                  <a:pt x="7144" y="11906"/>
                </a:moveTo>
                <a:lnTo>
                  <a:pt x="11906" y="7144"/>
                </a:lnTo>
                <a:cubicBezTo>
                  <a:pt x="9049" y="10001"/>
                  <a:pt x="7144" y="11906"/>
                  <a:pt x="7144" y="11906"/>
                </a:cubicBezTo>
                <a:close/>
              </a:path>
            </a:pathLst>
          </a:custGeom>
          <a:solidFill>
            <a:srgbClr val="A3807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186081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6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545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20" name="Grupo 19"/>
          <p:cNvGrpSpPr/>
          <p:nvPr userDrawn="1"/>
        </p:nvGrpSpPr>
        <p:grpSpPr>
          <a:xfrm>
            <a:off x="144463" y="136525"/>
            <a:ext cx="1481137" cy="1484313"/>
            <a:chOff x="144463" y="136525"/>
            <a:chExt cx="1481137" cy="1484313"/>
          </a:xfrm>
          <a:solidFill>
            <a:srgbClr val="FFC000"/>
          </a:solidFill>
        </p:grpSpPr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144463" y="136525"/>
              <a:ext cx="1311275" cy="1311275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144463" y="139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144463" y="1004888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1012825" y="139700"/>
              <a:ext cx="612775" cy="615950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320675" y="314325"/>
              <a:ext cx="269875" cy="263525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144463" y="136525"/>
              <a:ext cx="1311275" cy="1311275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144463" y="139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144463" y="1004888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012825" y="139700"/>
              <a:ext cx="612775" cy="615950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320675" y="314325"/>
              <a:ext cx="269875" cy="263525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1" name="Grupo 20"/>
          <p:cNvGrpSpPr/>
          <p:nvPr userDrawn="1"/>
        </p:nvGrpSpPr>
        <p:grpSpPr>
          <a:xfrm rot="5400000">
            <a:off x="10589855" y="110403"/>
            <a:ext cx="1481137" cy="1484313"/>
            <a:chOff x="144463" y="136525"/>
            <a:chExt cx="1481137" cy="1484313"/>
          </a:xfrm>
          <a:solidFill>
            <a:srgbClr val="FFC000"/>
          </a:solidFill>
        </p:grpSpPr>
        <p:sp>
          <p:nvSpPr>
            <p:cNvPr id="22" name="Freeform 9"/>
            <p:cNvSpPr>
              <a:spLocks/>
            </p:cNvSpPr>
            <p:nvPr userDrawn="1"/>
          </p:nvSpPr>
          <p:spPr bwMode="auto">
            <a:xfrm>
              <a:off x="144463" y="136525"/>
              <a:ext cx="1311275" cy="1311275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144463" y="139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144463" y="1004888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1012825" y="139700"/>
              <a:ext cx="612775" cy="615950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3"/>
            <p:cNvSpPr>
              <a:spLocks noEditPoints="1"/>
            </p:cNvSpPr>
            <p:nvPr userDrawn="1"/>
          </p:nvSpPr>
          <p:spPr bwMode="auto">
            <a:xfrm>
              <a:off x="320675" y="314325"/>
              <a:ext cx="269875" cy="263525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4"/>
            <p:cNvSpPr>
              <a:spLocks/>
            </p:cNvSpPr>
            <p:nvPr userDrawn="1"/>
          </p:nvSpPr>
          <p:spPr bwMode="auto">
            <a:xfrm>
              <a:off x="144463" y="136525"/>
              <a:ext cx="1311275" cy="1311275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5"/>
            <p:cNvSpPr>
              <a:spLocks noEditPoints="1"/>
            </p:cNvSpPr>
            <p:nvPr userDrawn="1"/>
          </p:nvSpPr>
          <p:spPr bwMode="auto">
            <a:xfrm>
              <a:off x="144463" y="139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6"/>
            <p:cNvSpPr>
              <a:spLocks/>
            </p:cNvSpPr>
            <p:nvPr userDrawn="1"/>
          </p:nvSpPr>
          <p:spPr bwMode="auto">
            <a:xfrm>
              <a:off x="144463" y="1004888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7"/>
            <p:cNvSpPr>
              <a:spLocks/>
            </p:cNvSpPr>
            <p:nvPr userDrawn="1"/>
          </p:nvSpPr>
          <p:spPr bwMode="auto">
            <a:xfrm>
              <a:off x="1012825" y="139700"/>
              <a:ext cx="612775" cy="615950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8"/>
            <p:cNvSpPr>
              <a:spLocks noEditPoints="1"/>
            </p:cNvSpPr>
            <p:nvPr userDrawn="1"/>
          </p:nvSpPr>
          <p:spPr bwMode="auto">
            <a:xfrm>
              <a:off x="320675" y="314325"/>
              <a:ext cx="269875" cy="263525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9832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128786" y="121957"/>
            <a:ext cx="1047217" cy="1050584"/>
            <a:chOff x="-2101851" y="263525"/>
            <a:chExt cx="1481138" cy="1485900"/>
          </a:xfrm>
          <a:solidFill>
            <a:schemeClr val="bg1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-2101851" y="263525"/>
              <a:ext cx="1311275" cy="1312863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-2101851" y="266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-2101851" y="1133475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-1233488" y="266700"/>
              <a:ext cx="612775" cy="617538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-1925638" y="441325"/>
              <a:ext cx="269875" cy="265113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-2101851" y="263525"/>
              <a:ext cx="1311275" cy="1312863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-2101851" y="266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-2101851" y="1133475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-1233488" y="266700"/>
              <a:ext cx="612775" cy="617538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-1925638" y="441325"/>
              <a:ext cx="269875" cy="265113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9" name="Grupo 18"/>
          <p:cNvGrpSpPr/>
          <p:nvPr userDrawn="1"/>
        </p:nvGrpSpPr>
        <p:grpSpPr>
          <a:xfrm rot="5400000">
            <a:off x="11006875" y="123641"/>
            <a:ext cx="1047217" cy="1050584"/>
            <a:chOff x="-2101851" y="263525"/>
            <a:chExt cx="1481138" cy="1485900"/>
          </a:xfrm>
          <a:solidFill>
            <a:schemeClr val="bg1"/>
          </a:solidFill>
        </p:grpSpPr>
        <p:sp>
          <p:nvSpPr>
            <p:cNvPr id="20" name="Freeform 5"/>
            <p:cNvSpPr>
              <a:spLocks/>
            </p:cNvSpPr>
            <p:nvPr userDrawn="1"/>
          </p:nvSpPr>
          <p:spPr bwMode="auto">
            <a:xfrm>
              <a:off x="-2101851" y="263525"/>
              <a:ext cx="1311275" cy="1312863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-2101851" y="266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-2101851" y="1133475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-1233488" y="266700"/>
              <a:ext cx="612775" cy="617538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9"/>
            <p:cNvSpPr>
              <a:spLocks noEditPoints="1"/>
            </p:cNvSpPr>
            <p:nvPr userDrawn="1"/>
          </p:nvSpPr>
          <p:spPr bwMode="auto">
            <a:xfrm>
              <a:off x="-1925638" y="441325"/>
              <a:ext cx="269875" cy="265113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-2101851" y="263525"/>
              <a:ext cx="1311275" cy="1312863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1"/>
            <p:cNvSpPr>
              <a:spLocks noEditPoints="1"/>
            </p:cNvSpPr>
            <p:nvPr userDrawn="1"/>
          </p:nvSpPr>
          <p:spPr bwMode="auto">
            <a:xfrm>
              <a:off x="-2101851" y="266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-2101851" y="1133475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-1233488" y="266700"/>
              <a:ext cx="612775" cy="617538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4"/>
            <p:cNvSpPr>
              <a:spLocks noEditPoints="1"/>
            </p:cNvSpPr>
            <p:nvPr userDrawn="1"/>
          </p:nvSpPr>
          <p:spPr bwMode="auto">
            <a:xfrm>
              <a:off x="-1925638" y="441325"/>
              <a:ext cx="269875" cy="265113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63977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30" name="Grupo 29"/>
          <p:cNvGrpSpPr/>
          <p:nvPr userDrawn="1"/>
        </p:nvGrpSpPr>
        <p:grpSpPr>
          <a:xfrm>
            <a:off x="116753" y="108815"/>
            <a:ext cx="1481137" cy="1484313"/>
            <a:chOff x="144463" y="136525"/>
            <a:chExt cx="1481137" cy="1484313"/>
          </a:xfrm>
          <a:solidFill>
            <a:srgbClr val="454545"/>
          </a:solidFill>
        </p:grpSpPr>
        <p:sp>
          <p:nvSpPr>
            <p:cNvPr id="31" name="Freeform 9"/>
            <p:cNvSpPr>
              <a:spLocks/>
            </p:cNvSpPr>
            <p:nvPr userDrawn="1"/>
          </p:nvSpPr>
          <p:spPr bwMode="auto">
            <a:xfrm>
              <a:off x="144463" y="136525"/>
              <a:ext cx="1311275" cy="1311275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0"/>
            <p:cNvSpPr>
              <a:spLocks noEditPoints="1"/>
            </p:cNvSpPr>
            <p:nvPr userDrawn="1"/>
          </p:nvSpPr>
          <p:spPr bwMode="auto">
            <a:xfrm>
              <a:off x="144463" y="139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1"/>
            <p:cNvSpPr>
              <a:spLocks/>
            </p:cNvSpPr>
            <p:nvPr userDrawn="1"/>
          </p:nvSpPr>
          <p:spPr bwMode="auto">
            <a:xfrm>
              <a:off x="144463" y="1004888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2"/>
            <p:cNvSpPr>
              <a:spLocks/>
            </p:cNvSpPr>
            <p:nvPr userDrawn="1"/>
          </p:nvSpPr>
          <p:spPr bwMode="auto">
            <a:xfrm>
              <a:off x="1012825" y="139700"/>
              <a:ext cx="612775" cy="615950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3"/>
            <p:cNvSpPr>
              <a:spLocks noEditPoints="1"/>
            </p:cNvSpPr>
            <p:nvPr userDrawn="1"/>
          </p:nvSpPr>
          <p:spPr bwMode="auto">
            <a:xfrm>
              <a:off x="320675" y="314325"/>
              <a:ext cx="269875" cy="263525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4"/>
            <p:cNvSpPr>
              <a:spLocks/>
            </p:cNvSpPr>
            <p:nvPr userDrawn="1"/>
          </p:nvSpPr>
          <p:spPr bwMode="auto">
            <a:xfrm>
              <a:off x="144463" y="136525"/>
              <a:ext cx="1311275" cy="1311275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5"/>
            <p:cNvSpPr>
              <a:spLocks noEditPoints="1"/>
            </p:cNvSpPr>
            <p:nvPr userDrawn="1"/>
          </p:nvSpPr>
          <p:spPr bwMode="auto">
            <a:xfrm>
              <a:off x="144463" y="139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6"/>
            <p:cNvSpPr>
              <a:spLocks/>
            </p:cNvSpPr>
            <p:nvPr userDrawn="1"/>
          </p:nvSpPr>
          <p:spPr bwMode="auto">
            <a:xfrm>
              <a:off x="144463" y="1004888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7"/>
            <p:cNvSpPr>
              <a:spLocks/>
            </p:cNvSpPr>
            <p:nvPr userDrawn="1"/>
          </p:nvSpPr>
          <p:spPr bwMode="auto">
            <a:xfrm>
              <a:off x="1012825" y="139700"/>
              <a:ext cx="612775" cy="615950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8"/>
            <p:cNvSpPr>
              <a:spLocks noEditPoints="1"/>
            </p:cNvSpPr>
            <p:nvPr userDrawn="1"/>
          </p:nvSpPr>
          <p:spPr bwMode="auto">
            <a:xfrm>
              <a:off x="320675" y="314325"/>
              <a:ext cx="269875" cy="263525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1" name="Grupo 40"/>
          <p:cNvGrpSpPr/>
          <p:nvPr userDrawn="1"/>
        </p:nvGrpSpPr>
        <p:grpSpPr>
          <a:xfrm rot="5400000">
            <a:off x="10598439" y="105425"/>
            <a:ext cx="1481137" cy="1484313"/>
            <a:chOff x="144463" y="136525"/>
            <a:chExt cx="1481137" cy="1484313"/>
          </a:xfrm>
          <a:solidFill>
            <a:srgbClr val="454545"/>
          </a:solidFill>
        </p:grpSpPr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44463" y="136525"/>
              <a:ext cx="1311275" cy="1311275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0"/>
            <p:cNvSpPr>
              <a:spLocks noEditPoints="1"/>
            </p:cNvSpPr>
            <p:nvPr userDrawn="1"/>
          </p:nvSpPr>
          <p:spPr bwMode="auto">
            <a:xfrm>
              <a:off x="144463" y="139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1"/>
            <p:cNvSpPr>
              <a:spLocks/>
            </p:cNvSpPr>
            <p:nvPr userDrawn="1"/>
          </p:nvSpPr>
          <p:spPr bwMode="auto">
            <a:xfrm>
              <a:off x="144463" y="1004888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2"/>
            <p:cNvSpPr>
              <a:spLocks/>
            </p:cNvSpPr>
            <p:nvPr userDrawn="1"/>
          </p:nvSpPr>
          <p:spPr bwMode="auto">
            <a:xfrm>
              <a:off x="1012825" y="139700"/>
              <a:ext cx="612775" cy="615950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3"/>
            <p:cNvSpPr>
              <a:spLocks noEditPoints="1"/>
            </p:cNvSpPr>
            <p:nvPr userDrawn="1"/>
          </p:nvSpPr>
          <p:spPr bwMode="auto">
            <a:xfrm>
              <a:off x="320675" y="314325"/>
              <a:ext cx="269875" cy="263525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4"/>
            <p:cNvSpPr>
              <a:spLocks/>
            </p:cNvSpPr>
            <p:nvPr userDrawn="1"/>
          </p:nvSpPr>
          <p:spPr bwMode="auto">
            <a:xfrm>
              <a:off x="144463" y="136525"/>
              <a:ext cx="1311275" cy="1311275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5"/>
            <p:cNvSpPr>
              <a:spLocks noEditPoints="1"/>
            </p:cNvSpPr>
            <p:nvPr userDrawn="1"/>
          </p:nvSpPr>
          <p:spPr bwMode="auto">
            <a:xfrm>
              <a:off x="144463" y="139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6"/>
            <p:cNvSpPr>
              <a:spLocks/>
            </p:cNvSpPr>
            <p:nvPr userDrawn="1"/>
          </p:nvSpPr>
          <p:spPr bwMode="auto">
            <a:xfrm>
              <a:off x="144463" y="1004888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7"/>
            <p:cNvSpPr>
              <a:spLocks/>
            </p:cNvSpPr>
            <p:nvPr userDrawn="1"/>
          </p:nvSpPr>
          <p:spPr bwMode="auto">
            <a:xfrm>
              <a:off x="1012825" y="139700"/>
              <a:ext cx="612775" cy="615950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8"/>
            <p:cNvSpPr>
              <a:spLocks noEditPoints="1"/>
            </p:cNvSpPr>
            <p:nvPr userDrawn="1"/>
          </p:nvSpPr>
          <p:spPr bwMode="auto">
            <a:xfrm>
              <a:off x="320675" y="314325"/>
              <a:ext cx="269875" cy="263525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79937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 rot="5400000">
            <a:off x="11022072" y="122174"/>
            <a:ext cx="1047217" cy="1050584"/>
            <a:chOff x="-2101851" y="263525"/>
            <a:chExt cx="1481138" cy="1485900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-2101851" y="263525"/>
              <a:ext cx="1311275" cy="1312863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solidFill>
              <a:srgbClr val="4054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-2101851" y="266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solidFill>
              <a:srgbClr val="4054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-2101851" y="1133475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solidFill>
              <a:srgbClr val="4054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-1233488" y="266700"/>
              <a:ext cx="612775" cy="617538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solidFill>
              <a:srgbClr val="4054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-1925638" y="441325"/>
              <a:ext cx="269875" cy="265113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solidFill>
              <a:srgbClr val="4054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-2101851" y="263525"/>
              <a:ext cx="1311275" cy="1312863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solidFill>
              <a:srgbClr val="4054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/>
            <p:cNvSpPr>
              <a:spLocks noEditPoints="1"/>
            </p:cNvSpPr>
            <p:nvPr userDrawn="1"/>
          </p:nvSpPr>
          <p:spPr bwMode="auto">
            <a:xfrm>
              <a:off x="-2101851" y="266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solidFill>
              <a:srgbClr val="4054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-2101851" y="1133475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solidFill>
              <a:srgbClr val="4054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-1233488" y="266700"/>
              <a:ext cx="612775" cy="617538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solidFill>
              <a:srgbClr val="4054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 noEditPoints="1"/>
            </p:cNvSpPr>
            <p:nvPr userDrawn="1"/>
          </p:nvSpPr>
          <p:spPr bwMode="auto">
            <a:xfrm>
              <a:off x="-1925638" y="441325"/>
              <a:ext cx="269875" cy="265113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solidFill>
              <a:srgbClr val="4054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8" name="Grupo 17"/>
          <p:cNvGrpSpPr/>
          <p:nvPr userDrawn="1"/>
        </p:nvGrpSpPr>
        <p:grpSpPr>
          <a:xfrm>
            <a:off x="120765" y="129978"/>
            <a:ext cx="1047217" cy="1050584"/>
            <a:chOff x="-2101851" y="263525"/>
            <a:chExt cx="1481138" cy="1485900"/>
          </a:xfrm>
        </p:grpSpPr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-2101851" y="263525"/>
              <a:ext cx="1311275" cy="1312863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solidFill>
              <a:srgbClr val="4054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-2101851" y="266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solidFill>
              <a:srgbClr val="4054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-2101851" y="1133475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solidFill>
              <a:srgbClr val="4054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-1233488" y="266700"/>
              <a:ext cx="612775" cy="617538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solidFill>
              <a:srgbClr val="4054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9"/>
            <p:cNvSpPr>
              <a:spLocks noEditPoints="1"/>
            </p:cNvSpPr>
            <p:nvPr userDrawn="1"/>
          </p:nvSpPr>
          <p:spPr bwMode="auto">
            <a:xfrm>
              <a:off x="-1925638" y="441325"/>
              <a:ext cx="269875" cy="265113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solidFill>
              <a:srgbClr val="4054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-2101851" y="263525"/>
              <a:ext cx="1311275" cy="1312863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solidFill>
              <a:srgbClr val="4054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1"/>
            <p:cNvSpPr>
              <a:spLocks noEditPoints="1"/>
            </p:cNvSpPr>
            <p:nvPr userDrawn="1"/>
          </p:nvSpPr>
          <p:spPr bwMode="auto">
            <a:xfrm>
              <a:off x="-2101851" y="266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solidFill>
              <a:srgbClr val="4054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-2101851" y="1133475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solidFill>
              <a:srgbClr val="4054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3"/>
            <p:cNvSpPr>
              <a:spLocks/>
            </p:cNvSpPr>
            <p:nvPr userDrawn="1"/>
          </p:nvSpPr>
          <p:spPr bwMode="auto">
            <a:xfrm>
              <a:off x="-1233488" y="266700"/>
              <a:ext cx="612775" cy="617538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solidFill>
              <a:srgbClr val="4054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4"/>
            <p:cNvSpPr>
              <a:spLocks noEditPoints="1"/>
            </p:cNvSpPr>
            <p:nvPr userDrawn="1"/>
          </p:nvSpPr>
          <p:spPr bwMode="auto">
            <a:xfrm>
              <a:off x="-1925638" y="441325"/>
              <a:ext cx="269875" cy="265113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solidFill>
              <a:srgbClr val="4054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7246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 rot="5400000">
            <a:off x="10587454" y="121476"/>
            <a:ext cx="1481138" cy="1485900"/>
            <a:chOff x="-2101851" y="263525"/>
            <a:chExt cx="1481138" cy="1485900"/>
          </a:xfrm>
          <a:solidFill>
            <a:srgbClr val="FFC000"/>
          </a:solidFill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-2101851" y="263525"/>
              <a:ext cx="1311275" cy="1312863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-2101851" y="266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-2101851" y="1133475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-1233488" y="266700"/>
              <a:ext cx="612775" cy="617538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-1925638" y="441325"/>
              <a:ext cx="269875" cy="265113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-2101851" y="263525"/>
              <a:ext cx="1311275" cy="1312863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/>
            <p:cNvSpPr>
              <a:spLocks noEditPoints="1"/>
            </p:cNvSpPr>
            <p:nvPr userDrawn="1"/>
          </p:nvSpPr>
          <p:spPr bwMode="auto">
            <a:xfrm>
              <a:off x="-2101851" y="266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-2101851" y="1133475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-1233488" y="266700"/>
              <a:ext cx="612775" cy="617538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 noEditPoints="1"/>
            </p:cNvSpPr>
            <p:nvPr userDrawn="1"/>
          </p:nvSpPr>
          <p:spPr bwMode="auto">
            <a:xfrm>
              <a:off x="-1925638" y="441325"/>
              <a:ext cx="269875" cy="265113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8" name="Grupo 17"/>
          <p:cNvGrpSpPr/>
          <p:nvPr userDrawn="1"/>
        </p:nvGrpSpPr>
        <p:grpSpPr>
          <a:xfrm>
            <a:off x="136023" y="123857"/>
            <a:ext cx="1481138" cy="1485900"/>
            <a:chOff x="-2101851" y="263525"/>
            <a:chExt cx="1481138" cy="1485900"/>
          </a:xfrm>
          <a:solidFill>
            <a:srgbClr val="FFC000"/>
          </a:solidFill>
        </p:grpSpPr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-2101851" y="263525"/>
              <a:ext cx="1311275" cy="1312863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-2101851" y="266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-2101851" y="1133475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-1233488" y="266700"/>
              <a:ext cx="612775" cy="617538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9"/>
            <p:cNvSpPr>
              <a:spLocks noEditPoints="1"/>
            </p:cNvSpPr>
            <p:nvPr userDrawn="1"/>
          </p:nvSpPr>
          <p:spPr bwMode="auto">
            <a:xfrm>
              <a:off x="-1925638" y="441325"/>
              <a:ext cx="269875" cy="265113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-2101851" y="263525"/>
              <a:ext cx="1311275" cy="1312863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1"/>
            <p:cNvSpPr>
              <a:spLocks noEditPoints="1"/>
            </p:cNvSpPr>
            <p:nvPr userDrawn="1"/>
          </p:nvSpPr>
          <p:spPr bwMode="auto">
            <a:xfrm>
              <a:off x="-2101851" y="266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-2101851" y="1133475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3"/>
            <p:cNvSpPr>
              <a:spLocks/>
            </p:cNvSpPr>
            <p:nvPr userDrawn="1"/>
          </p:nvSpPr>
          <p:spPr bwMode="auto">
            <a:xfrm>
              <a:off x="-1233488" y="266700"/>
              <a:ext cx="612775" cy="617538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4"/>
            <p:cNvSpPr>
              <a:spLocks noEditPoints="1"/>
            </p:cNvSpPr>
            <p:nvPr userDrawn="1"/>
          </p:nvSpPr>
          <p:spPr bwMode="auto">
            <a:xfrm>
              <a:off x="-1925638" y="441325"/>
              <a:ext cx="269875" cy="265113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15080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10"/>
          <p:cNvSpPr>
            <a:spLocks/>
          </p:cNvSpPr>
          <p:nvPr userDrawn="1"/>
        </p:nvSpPr>
        <p:spPr bwMode="auto">
          <a:xfrm>
            <a:off x="10810614" y="5468215"/>
            <a:ext cx="1395241" cy="1396930"/>
          </a:xfrm>
          <a:custGeom>
            <a:avLst/>
            <a:gdLst>
              <a:gd name="T0" fmla="*/ 28 w 347"/>
              <a:gd name="T1" fmla="*/ 210 h 347"/>
              <a:gd name="T2" fmla="*/ 28 w 347"/>
              <a:gd name="T3" fmla="*/ 319 h 347"/>
              <a:gd name="T4" fmla="*/ 91 w 347"/>
              <a:gd name="T5" fmla="*/ 319 h 347"/>
              <a:gd name="T6" fmla="*/ 91 w 347"/>
              <a:gd name="T7" fmla="*/ 275 h 347"/>
              <a:gd name="T8" fmla="*/ 118 w 347"/>
              <a:gd name="T9" fmla="*/ 275 h 347"/>
              <a:gd name="T10" fmla="*/ 118 w 347"/>
              <a:gd name="T11" fmla="*/ 347 h 347"/>
              <a:gd name="T12" fmla="*/ 0 w 347"/>
              <a:gd name="T13" fmla="*/ 347 h 347"/>
              <a:gd name="T14" fmla="*/ 0 w 347"/>
              <a:gd name="T15" fmla="*/ 183 h 347"/>
              <a:gd name="T16" fmla="*/ 182 w 347"/>
              <a:gd name="T17" fmla="*/ 183 h 347"/>
              <a:gd name="T18" fmla="*/ 182 w 347"/>
              <a:gd name="T19" fmla="*/ 0 h 347"/>
              <a:gd name="T20" fmla="*/ 347 w 347"/>
              <a:gd name="T21" fmla="*/ 0 h 347"/>
              <a:gd name="T22" fmla="*/ 347 w 347"/>
              <a:gd name="T23" fmla="*/ 119 h 347"/>
              <a:gd name="T24" fmla="*/ 275 w 347"/>
              <a:gd name="T25" fmla="*/ 119 h 347"/>
              <a:gd name="T26" fmla="*/ 275 w 347"/>
              <a:gd name="T27" fmla="*/ 91 h 347"/>
              <a:gd name="T28" fmla="*/ 319 w 347"/>
              <a:gd name="T29" fmla="*/ 91 h 347"/>
              <a:gd name="T30" fmla="*/ 319 w 347"/>
              <a:gd name="T31" fmla="*/ 28 h 347"/>
              <a:gd name="T32" fmla="*/ 211 w 347"/>
              <a:gd name="T33" fmla="*/ 28 h 347"/>
              <a:gd name="T34" fmla="*/ 211 w 347"/>
              <a:gd name="T35" fmla="*/ 210 h 347"/>
              <a:gd name="T36" fmla="*/ 28 w 347"/>
              <a:gd name="T37" fmla="*/ 21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7" h="347">
                <a:moveTo>
                  <a:pt x="28" y="210"/>
                </a:moveTo>
                <a:cubicBezTo>
                  <a:pt x="28" y="248"/>
                  <a:pt x="28" y="283"/>
                  <a:pt x="28" y="319"/>
                </a:cubicBezTo>
                <a:cubicBezTo>
                  <a:pt x="49" y="319"/>
                  <a:pt x="69" y="319"/>
                  <a:pt x="91" y="319"/>
                </a:cubicBezTo>
                <a:cubicBezTo>
                  <a:pt x="91" y="304"/>
                  <a:pt x="91" y="290"/>
                  <a:pt x="91" y="275"/>
                </a:cubicBezTo>
                <a:cubicBezTo>
                  <a:pt x="101" y="275"/>
                  <a:pt x="109" y="275"/>
                  <a:pt x="118" y="275"/>
                </a:cubicBezTo>
                <a:cubicBezTo>
                  <a:pt x="118" y="299"/>
                  <a:pt x="118" y="322"/>
                  <a:pt x="118" y="347"/>
                </a:cubicBezTo>
                <a:cubicBezTo>
                  <a:pt x="79" y="347"/>
                  <a:pt x="40" y="347"/>
                  <a:pt x="0" y="347"/>
                </a:cubicBezTo>
                <a:cubicBezTo>
                  <a:pt x="0" y="292"/>
                  <a:pt x="0" y="238"/>
                  <a:pt x="0" y="183"/>
                </a:cubicBezTo>
                <a:cubicBezTo>
                  <a:pt x="61" y="183"/>
                  <a:pt x="120" y="183"/>
                  <a:pt x="182" y="183"/>
                </a:cubicBezTo>
                <a:cubicBezTo>
                  <a:pt x="182" y="122"/>
                  <a:pt x="182" y="62"/>
                  <a:pt x="182" y="0"/>
                </a:cubicBezTo>
                <a:cubicBezTo>
                  <a:pt x="238" y="0"/>
                  <a:pt x="292" y="0"/>
                  <a:pt x="347" y="0"/>
                </a:cubicBezTo>
                <a:cubicBezTo>
                  <a:pt x="347" y="40"/>
                  <a:pt x="347" y="79"/>
                  <a:pt x="347" y="119"/>
                </a:cubicBezTo>
                <a:cubicBezTo>
                  <a:pt x="323" y="119"/>
                  <a:pt x="300" y="119"/>
                  <a:pt x="275" y="119"/>
                </a:cubicBezTo>
                <a:cubicBezTo>
                  <a:pt x="275" y="109"/>
                  <a:pt x="275" y="101"/>
                  <a:pt x="275" y="91"/>
                </a:cubicBezTo>
                <a:cubicBezTo>
                  <a:pt x="290" y="91"/>
                  <a:pt x="305" y="91"/>
                  <a:pt x="319" y="91"/>
                </a:cubicBezTo>
                <a:cubicBezTo>
                  <a:pt x="319" y="69"/>
                  <a:pt x="319" y="49"/>
                  <a:pt x="319" y="28"/>
                </a:cubicBezTo>
                <a:cubicBezTo>
                  <a:pt x="283" y="28"/>
                  <a:pt x="248" y="28"/>
                  <a:pt x="211" y="28"/>
                </a:cubicBezTo>
                <a:cubicBezTo>
                  <a:pt x="211" y="89"/>
                  <a:pt x="211" y="149"/>
                  <a:pt x="211" y="210"/>
                </a:cubicBezTo>
                <a:cubicBezTo>
                  <a:pt x="149" y="210"/>
                  <a:pt x="90" y="210"/>
                  <a:pt x="28" y="2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10"/>
          <p:cNvSpPr>
            <a:spLocks/>
          </p:cNvSpPr>
          <p:nvPr userDrawn="1"/>
        </p:nvSpPr>
        <p:spPr bwMode="auto">
          <a:xfrm rot="10800000">
            <a:off x="-13855" y="-18487"/>
            <a:ext cx="1395241" cy="1396930"/>
          </a:xfrm>
          <a:custGeom>
            <a:avLst/>
            <a:gdLst>
              <a:gd name="T0" fmla="*/ 28 w 347"/>
              <a:gd name="T1" fmla="*/ 210 h 347"/>
              <a:gd name="T2" fmla="*/ 28 w 347"/>
              <a:gd name="T3" fmla="*/ 319 h 347"/>
              <a:gd name="T4" fmla="*/ 91 w 347"/>
              <a:gd name="T5" fmla="*/ 319 h 347"/>
              <a:gd name="T6" fmla="*/ 91 w 347"/>
              <a:gd name="T7" fmla="*/ 275 h 347"/>
              <a:gd name="T8" fmla="*/ 118 w 347"/>
              <a:gd name="T9" fmla="*/ 275 h 347"/>
              <a:gd name="T10" fmla="*/ 118 w 347"/>
              <a:gd name="T11" fmla="*/ 347 h 347"/>
              <a:gd name="T12" fmla="*/ 0 w 347"/>
              <a:gd name="T13" fmla="*/ 347 h 347"/>
              <a:gd name="T14" fmla="*/ 0 w 347"/>
              <a:gd name="T15" fmla="*/ 183 h 347"/>
              <a:gd name="T16" fmla="*/ 182 w 347"/>
              <a:gd name="T17" fmla="*/ 183 h 347"/>
              <a:gd name="T18" fmla="*/ 182 w 347"/>
              <a:gd name="T19" fmla="*/ 0 h 347"/>
              <a:gd name="T20" fmla="*/ 347 w 347"/>
              <a:gd name="T21" fmla="*/ 0 h 347"/>
              <a:gd name="T22" fmla="*/ 347 w 347"/>
              <a:gd name="T23" fmla="*/ 119 h 347"/>
              <a:gd name="T24" fmla="*/ 275 w 347"/>
              <a:gd name="T25" fmla="*/ 119 h 347"/>
              <a:gd name="T26" fmla="*/ 275 w 347"/>
              <a:gd name="T27" fmla="*/ 91 h 347"/>
              <a:gd name="T28" fmla="*/ 319 w 347"/>
              <a:gd name="T29" fmla="*/ 91 h 347"/>
              <a:gd name="T30" fmla="*/ 319 w 347"/>
              <a:gd name="T31" fmla="*/ 28 h 347"/>
              <a:gd name="T32" fmla="*/ 211 w 347"/>
              <a:gd name="T33" fmla="*/ 28 h 347"/>
              <a:gd name="T34" fmla="*/ 211 w 347"/>
              <a:gd name="T35" fmla="*/ 210 h 347"/>
              <a:gd name="T36" fmla="*/ 28 w 347"/>
              <a:gd name="T37" fmla="*/ 21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7" h="347">
                <a:moveTo>
                  <a:pt x="28" y="210"/>
                </a:moveTo>
                <a:cubicBezTo>
                  <a:pt x="28" y="248"/>
                  <a:pt x="28" y="283"/>
                  <a:pt x="28" y="319"/>
                </a:cubicBezTo>
                <a:cubicBezTo>
                  <a:pt x="49" y="319"/>
                  <a:pt x="69" y="319"/>
                  <a:pt x="91" y="319"/>
                </a:cubicBezTo>
                <a:cubicBezTo>
                  <a:pt x="91" y="304"/>
                  <a:pt x="91" y="290"/>
                  <a:pt x="91" y="275"/>
                </a:cubicBezTo>
                <a:cubicBezTo>
                  <a:pt x="101" y="275"/>
                  <a:pt x="109" y="275"/>
                  <a:pt x="118" y="275"/>
                </a:cubicBezTo>
                <a:cubicBezTo>
                  <a:pt x="118" y="299"/>
                  <a:pt x="118" y="322"/>
                  <a:pt x="118" y="347"/>
                </a:cubicBezTo>
                <a:cubicBezTo>
                  <a:pt x="79" y="347"/>
                  <a:pt x="40" y="347"/>
                  <a:pt x="0" y="347"/>
                </a:cubicBezTo>
                <a:cubicBezTo>
                  <a:pt x="0" y="292"/>
                  <a:pt x="0" y="238"/>
                  <a:pt x="0" y="183"/>
                </a:cubicBezTo>
                <a:cubicBezTo>
                  <a:pt x="61" y="183"/>
                  <a:pt x="120" y="183"/>
                  <a:pt x="182" y="183"/>
                </a:cubicBezTo>
                <a:cubicBezTo>
                  <a:pt x="182" y="122"/>
                  <a:pt x="182" y="62"/>
                  <a:pt x="182" y="0"/>
                </a:cubicBezTo>
                <a:cubicBezTo>
                  <a:pt x="238" y="0"/>
                  <a:pt x="292" y="0"/>
                  <a:pt x="347" y="0"/>
                </a:cubicBezTo>
                <a:cubicBezTo>
                  <a:pt x="347" y="40"/>
                  <a:pt x="347" y="79"/>
                  <a:pt x="347" y="119"/>
                </a:cubicBezTo>
                <a:cubicBezTo>
                  <a:pt x="323" y="119"/>
                  <a:pt x="300" y="119"/>
                  <a:pt x="275" y="119"/>
                </a:cubicBezTo>
                <a:cubicBezTo>
                  <a:pt x="275" y="109"/>
                  <a:pt x="275" y="101"/>
                  <a:pt x="275" y="91"/>
                </a:cubicBezTo>
                <a:cubicBezTo>
                  <a:pt x="290" y="91"/>
                  <a:pt x="305" y="91"/>
                  <a:pt x="319" y="91"/>
                </a:cubicBezTo>
                <a:cubicBezTo>
                  <a:pt x="319" y="69"/>
                  <a:pt x="319" y="49"/>
                  <a:pt x="319" y="28"/>
                </a:cubicBezTo>
                <a:cubicBezTo>
                  <a:pt x="283" y="28"/>
                  <a:pt x="248" y="28"/>
                  <a:pt x="211" y="28"/>
                </a:cubicBezTo>
                <a:cubicBezTo>
                  <a:pt x="211" y="89"/>
                  <a:pt x="211" y="149"/>
                  <a:pt x="211" y="210"/>
                </a:cubicBezTo>
                <a:cubicBezTo>
                  <a:pt x="149" y="210"/>
                  <a:pt x="90" y="210"/>
                  <a:pt x="28" y="2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207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hyperlink" Target="https://plantillaspowerpoint.org/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7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709" r:id="rId4"/>
    <p:sldLayoutId id="2147483703" r:id="rId5"/>
    <p:sldLayoutId id="2147483707" r:id="rId6"/>
    <p:sldLayoutId id="2147483701" r:id="rId7"/>
    <p:sldLayoutId id="2147483702" r:id="rId8"/>
    <p:sldLayoutId id="2147483704" r:id="rId9"/>
    <p:sldLayoutId id="2147483710" r:id="rId10"/>
    <p:sldLayoutId id="2147483712" r:id="rId11"/>
    <p:sldLayoutId id="2147483711" r:id="rId12"/>
    <p:sldLayoutId id="2147483708" r:id="rId13"/>
    <p:sldLayoutId id="2147483716" r:id="rId14"/>
    <p:sldLayoutId id="2147483706" r:id="rId15"/>
    <p:sldLayoutId id="2147483705" r:id="rId16"/>
    <p:sldLayoutId id="2147483713" r:id="rId17"/>
    <p:sldLayoutId id="2147483698" r:id="rId18"/>
    <p:sldLayoutId id="2147483676" r:id="rId19"/>
    <p:sldLayoutId id="2147483677" r:id="rId20"/>
    <p:sldLayoutId id="2147483678" r:id="rId21"/>
    <p:sldLayoutId id="2147483690" r:id="rId22"/>
    <p:sldLayoutId id="2147483680" r:id="rId23"/>
    <p:sldLayoutId id="2147483691" r:id="rId24"/>
    <p:sldLayoutId id="2147483682" r:id="rId25"/>
    <p:sldLayoutId id="2147483692" r:id="rId26"/>
    <p:sldLayoutId id="2147483684" r:id="rId27"/>
    <p:sldLayoutId id="2147483693" r:id="rId28"/>
    <p:sldLayoutId id="2147483695" r:id="rId29"/>
    <p:sldLayoutId id="2147483714" r:id="rId30"/>
    <p:sldLayoutId id="2147483715" r:id="rId31"/>
    <p:sldLayoutId id="2147483687" r:id="rId32"/>
    <p:sldLayoutId id="2147483688" r:id="rId33"/>
    <p:sldLayoutId id="2147483671" r:id="rId34"/>
    <p:sldLayoutId id="2147483672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F82C53E-6891-4695-A1B4-3BB471D7FA35}"/>
              </a:ext>
            </a:extLst>
          </p:cNvPr>
          <p:cNvSpPr txBox="1"/>
          <p:nvPr/>
        </p:nvSpPr>
        <p:spPr>
          <a:xfrm>
            <a:off x="6761286" y="3487247"/>
            <a:ext cx="509627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 smtClean="0">
                <a:solidFill>
                  <a:schemeClr val="bg1"/>
                </a:solidFill>
                <a:latin typeface="+mj-lt"/>
              </a:rPr>
              <a:t>Free </a:t>
            </a:r>
          </a:p>
          <a:p>
            <a:pPr algn="r"/>
            <a:r>
              <a:rPr lang="en-US" sz="5400" dirty="0" smtClean="0">
                <a:solidFill>
                  <a:schemeClr val="bg1"/>
                </a:solidFill>
                <a:latin typeface="+mj-lt"/>
              </a:rPr>
              <a:t>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D76FB9-48AC-45CA-8F0D-FD198B4F22AE}"/>
              </a:ext>
            </a:extLst>
          </p:cNvPr>
          <p:cNvSpPr txBox="1"/>
          <p:nvPr/>
        </p:nvSpPr>
        <p:spPr>
          <a:xfrm>
            <a:off x="6761286" y="5241573"/>
            <a:ext cx="509621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rgbClr val="454545"/>
                </a:solidFill>
                <a:cs typeface="Arial" pitchFamily="34" charset="0"/>
              </a:rPr>
              <a:t>Insert the Subtitle of Your Presentation</a:t>
            </a:r>
            <a:endParaRPr lang="ko-KR" altLang="en-US" sz="1400" dirty="0">
              <a:solidFill>
                <a:srgbClr val="454545"/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138" y="303846"/>
            <a:ext cx="4032706" cy="6332482"/>
          </a:xfrm>
          <a:prstGeom prst="rect">
            <a:avLst/>
          </a:prstGeom>
        </p:spPr>
      </p:pic>
      <p:sp>
        <p:nvSpPr>
          <p:cNvPr id="24" name="TextBox 13">
            <a:extLst>
              <a:ext uri="{FF2B5EF4-FFF2-40B4-BE49-F238E27FC236}">
                <a16:creationId xmlns:a16="http://schemas.microsoft.com/office/drawing/2014/main" id="{7F82C53E-6891-4695-A1B4-3BB471D7FA35}"/>
              </a:ext>
            </a:extLst>
          </p:cNvPr>
          <p:cNvSpPr txBox="1"/>
          <p:nvPr/>
        </p:nvSpPr>
        <p:spPr>
          <a:xfrm>
            <a:off x="5126450" y="3487247"/>
            <a:ext cx="509627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b="1" dirty="0">
                <a:solidFill>
                  <a:srgbClr val="4545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PHILOSOPHY</a:t>
            </a:r>
            <a:endParaRPr lang="ko-KR" altLang="en-US" sz="5400" b="1" dirty="0">
              <a:solidFill>
                <a:srgbClr val="4545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02" y="1437980"/>
            <a:ext cx="2606292" cy="543387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61586" y="83877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639D5B-5A75-4D6E-B773-C2A82302C2AB}"/>
              </a:ext>
            </a:extLst>
          </p:cNvPr>
          <p:cNvSpPr txBox="1"/>
          <p:nvPr/>
        </p:nvSpPr>
        <p:spPr>
          <a:xfrm>
            <a:off x="5970992" y="5027200"/>
            <a:ext cx="2443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pc="300" dirty="0">
                <a:solidFill>
                  <a:schemeClr val="accent3"/>
                </a:solidFill>
                <a:cs typeface="Calibri" pitchFamily="34" charset="0"/>
              </a:rPr>
              <a:t>PHILOSOPHY</a:t>
            </a:r>
            <a:r>
              <a:rPr lang="en-US" altLang="ko-KR" sz="4000" b="1" spc="300" dirty="0">
                <a:solidFill>
                  <a:schemeClr val="accent3"/>
                </a:solidFill>
                <a:cs typeface="Calibri" pitchFamily="34" charset="0"/>
              </a:rPr>
              <a:t>Teacher</a:t>
            </a:r>
            <a:endParaRPr lang="ko-KR" altLang="en-US" sz="4000" b="1" spc="300" dirty="0">
              <a:solidFill>
                <a:schemeClr val="accent3"/>
              </a:solidFill>
              <a:cs typeface="Calibri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46A5DF-7051-4C18-B094-C43D66612CBC}"/>
              </a:ext>
            </a:extLst>
          </p:cNvPr>
          <p:cNvCxnSpPr>
            <a:cxnSpLocks/>
          </p:cNvCxnSpPr>
          <p:nvPr/>
        </p:nvCxnSpPr>
        <p:spPr>
          <a:xfrm flipH="1">
            <a:off x="5697472" y="5200232"/>
            <a:ext cx="1" cy="977375"/>
          </a:xfrm>
          <a:prstGeom prst="line">
            <a:avLst/>
          </a:prstGeom>
          <a:ln w="317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5F1CB0C-008D-4D93-912A-EB0C7B258BFC}"/>
              </a:ext>
            </a:extLst>
          </p:cNvPr>
          <p:cNvCxnSpPr>
            <a:cxnSpLocks/>
          </p:cNvCxnSpPr>
          <p:nvPr/>
        </p:nvCxnSpPr>
        <p:spPr>
          <a:xfrm flipH="1">
            <a:off x="8688496" y="5200232"/>
            <a:ext cx="1" cy="977375"/>
          </a:xfrm>
          <a:prstGeom prst="line">
            <a:avLst/>
          </a:prstGeom>
          <a:ln w="317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40EDEED-6D7A-4452-815B-567E0405FD3D}"/>
              </a:ext>
            </a:extLst>
          </p:cNvPr>
          <p:cNvGrpSpPr/>
          <p:nvPr/>
        </p:nvGrpSpPr>
        <p:grpSpPr>
          <a:xfrm>
            <a:off x="2644229" y="4999391"/>
            <a:ext cx="2779724" cy="1379057"/>
            <a:chOff x="4822352" y="1916832"/>
            <a:chExt cx="3422056" cy="1366330"/>
          </a:xfrm>
        </p:grpSpPr>
        <p:sp>
          <p:nvSpPr>
            <p:cNvPr id="26" name="Text Placeholder 10">
              <a:extLst>
                <a:ext uri="{FF2B5EF4-FFF2-40B4-BE49-F238E27FC236}">
                  <a16:creationId xmlns:a16="http://schemas.microsoft.com/office/drawing/2014/main" id="{86FA7BEB-0E7B-4CFD-9B32-CFE2178E7A5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551691E-CFFF-4C4E-95FD-17B69B4CDD6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06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A85FCCB-1B93-48C6-B79E-DCDA9A14DB46}"/>
              </a:ext>
            </a:extLst>
          </p:cNvPr>
          <p:cNvGrpSpPr/>
          <p:nvPr/>
        </p:nvGrpSpPr>
        <p:grpSpPr>
          <a:xfrm>
            <a:off x="8962016" y="4999391"/>
            <a:ext cx="2779724" cy="1379057"/>
            <a:chOff x="4822352" y="1916832"/>
            <a:chExt cx="3422056" cy="1366330"/>
          </a:xfrm>
        </p:grpSpPr>
        <p:sp>
          <p:nvSpPr>
            <p:cNvPr id="29" name="Text Placeholder 10">
              <a:extLst>
                <a:ext uri="{FF2B5EF4-FFF2-40B4-BE49-F238E27FC236}">
                  <a16:creationId xmlns:a16="http://schemas.microsoft.com/office/drawing/2014/main" id="{E5C4FD33-DB71-4FA3-B1AB-1747538862F4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6C3C59D-33C5-4A9A-A278-5DFEAF565112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06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B583191-69B8-463E-8E8A-295A73BDD1DC}"/>
              </a:ext>
            </a:extLst>
          </p:cNvPr>
          <p:cNvSpPr txBox="1"/>
          <p:nvPr/>
        </p:nvSpPr>
        <p:spPr>
          <a:xfrm>
            <a:off x="4333692" y="2238371"/>
            <a:ext cx="7001183" cy="230832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EF8622-94E7-4149-8E38-3AC446FFB96D}"/>
              </a:ext>
            </a:extLst>
          </p:cNvPr>
          <p:cNvSpPr txBox="1"/>
          <p:nvPr/>
        </p:nvSpPr>
        <p:spPr>
          <a:xfrm>
            <a:off x="4183722" y="1373606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3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DD088C-C363-4BC7-B5A2-DA6D3232600F}"/>
              </a:ext>
            </a:extLst>
          </p:cNvPr>
          <p:cNvSpPr txBox="1"/>
          <p:nvPr/>
        </p:nvSpPr>
        <p:spPr>
          <a:xfrm>
            <a:off x="1078788" y="387976"/>
            <a:ext cx="3954375" cy="1937133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2020</a:t>
            </a:r>
          </a:p>
          <a:p>
            <a:pPr>
              <a:lnSpc>
                <a:spcPts val="4900"/>
              </a:lnSpc>
            </a:pP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Power Point </a:t>
            </a:r>
          </a:p>
          <a:p>
            <a:pPr>
              <a:lnSpc>
                <a:spcPts val="4900"/>
              </a:lnSpc>
            </a:pPr>
            <a:r>
              <a:rPr lang="en-US" sz="4000" b="1" dirty="0">
                <a:solidFill>
                  <a:schemeClr val="accent3"/>
                </a:solidFill>
              </a:rPr>
              <a:t>E-Learning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3B9DA0-D59C-4979-B937-BB01E02E6CD3}"/>
              </a:ext>
            </a:extLst>
          </p:cNvPr>
          <p:cNvCxnSpPr>
            <a:cxnSpLocks/>
          </p:cNvCxnSpPr>
          <p:nvPr/>
        </p:nvCxnSpPr>
        <p:spPr>
          <a:xfrm flipV="1">
            <a:off x="2814903" y="746191"/>
            <a:ext cx="8620234" cy="1"/>
          </a:xfrm>
          <a:prstGeom prst="line">
            <a:avLst/>
          </a:prstGeom>
          <a:ln w="22225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A87FB4D1-55CF-40A6-8C7A-B7AEACF07AE2}"/>
              </a:ext>
            </a:extLst>
          </p:cNvPr>
          <p:cNvGrpSpPr/>
          <p:nvPr/>
        </p:nvGrpSpPr>
        <p:grpSpPr>
          <a:xfrm>
            <a:off x="6900159" y="1097282"/>
            <a:ext cx="4431062" cy="3253295"/>
            <a:chOff x="653473" y="4416753"/>
            <a:chExt cx="4431062" cy="325329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379777-2112-4137-9CD3-65512E1C6C52}"/>
                </a:ext>
              </a:extLst>
            </p:cNvPr>
            <p:cNvSpPr txBox="1"/>
            <p:nvPr/>
          </p:nvSpPr>
          <p:spPr>
            <a:xfrm>
              <a:off x="653473" y="4416753"/>
              <a:ext cx="44310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Power PowerPoint Presentation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" name="직사각형 1">
              <a:extLst>
                <a:ext uri="{FF2B5EF4-FFF2-40B4-BE49-F238E27FC236}">
                  <a16:creationId xmlns:a16="http://schemas.microsoft.com/office/drawing/2014/main" id="{C0A38D19-7D5E-44D9-8CFE-A5E47E9467C9}"/>
                </a:ext>
              </a:extLst>
            </p:cNvPr>
            <p:cNvSpPr/>
            <p:nvPr/>
          </p:nvSpPr>
          <p:spPr>
            <a:xfrm>
              <a:off x="653473" y="4807726"/>
              <a:ext cx="4431061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2008 ~ 2011  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2011 ~ 2015  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2015~ 2018 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2018 ~ 2020 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 rot="10800000">
            <a:off x="10590663" y="5232116"/>
            <a:ext cx="1481138" cy="1485900"/>
            <a:chOff x="-2101851" y="263525"/>
            <a:chExt cx="1481138" cy="1485900"/>
          </a:xfrm>
          <a:solidFill>
            <a:srgbClr val="FFC000"/>
          </a:solidFill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-2101851" y="263525"/>
              <a:ext cx="1311275" cy="1312863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-2101851" y="266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-2101851" y="1133475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-1233488" y="266700"/>
              <a:ext cx="612775" cy="617538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-1925638" y="441325"/>
              <a:ext cx="269875" cy="265113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-2101851" y="263525"/>
              <a:ext cx="1311275" cy="1312863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-2101851" y="266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-2101851" y="1133475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-1233488" y="266700"/>
              <a:ext cx="612775" cy="617538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auto">
            <a:xfrm>
              <a:off x="-1925638" y="441325"/>
              <a:ext cx="269875" cy="265113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BB7F4AB4-A7FA-4962-8EBF-F64E1089ADF1}"/>
              </a:ext>
            </a:extLst>
          </p:cNvPr>
          <p:cNvGrpSpPr/>
          <p:nvPr/>
        </p:nvGrpSpPr>
        <p:grpSpPr>
          <a:xfrm>
            <a:off x="1246743" y="3770299"/>
            <a:ext cx="1808461" cy="1234920"/>
            <a:chOff x="3366914" y="2916559"/>
            <a:chExt cx="2424286" cy="16554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C05B748-71C9-40E7-86D5-28EC019736F2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C268929-DAE9-4BD8-80F5-E99497BEFF6F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3">
              <a:extLst>
                <a:ext uri="{FF2B5EF4-FFF2-40B4-BE49-F238E27FC236}">
                  <a16:creationId xmlns:a16="http://schemas.microsoft.com/office/drawing/2014/main" id="{C6704C23-8226-4899-8B14-AF1061FF1CC9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Rectangle 3">
              <a:extLst>
                <a:ext uri="{FF2B5EF4-FFF2-40B4-BE49-F238E27FC236}">
                  <a16:creationId xmlns:a16="http://schemas.microsoft.com/office/drawing/2014/main" id="{666AF13E-509E-4C14-9FF1-4660C3375170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F8EAE829-1CB9-4938-8076-5D3DEC1AE1E7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F8ED824-B115-4795-A074-B86BF9FA2D38}"/>
              </a:ext>
            </a:extLst>
          </p:cNvPr>
          <p:cNvGrpSpPr/>
          <p:nvPr/>
        </p:nvGrpSpPr>
        <p:grpSpPr>
          <a:xfrm>
            <a:off x="434509" y="3232290"/>
            <a:ext cx="7014074" cy="3285899"/>
            <a:chOff x="434509" y="3232290"/>
            <a:chExt cx="7014074" cy="3285899"/>
          </a:xfrm>
          <a:solidFill>
            <a:schemeClr val="accent2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E6D5D66-AF38-42A5-AE34-D81B98E34F16}"/>
                </a:ext>
              </a:extLst>
            </p:cNvPr>
            <p:cNvSpPr/>
            <p:nvPr/>
          </p:nvSpPr>
          <p:spPr>
            <a:xfrm>
              <a:off x="434509" y="3232290"/>
              <a:ext cx="2986139" cy="3285899"/>
            </a:xfrm>
            <a:custGeom>
              <a:avLst/>
              <a:gdLst>
                <a:gd name="connsiteX0" fmla="*/ 1711336 w 2986139"/>
                <a:gd name="connsiteY0" fmla="*/ 2011 h 3285899"/>
                <a:gd name="connsiteX1" fmla="*/ 2285809 w 2986139"/>
                <a:gd name="connsiteY1" fmla="*/ 131475 h 3285899"/>
                <a:gd name="connsiteX2" fmla="*/ 2864184 w 2986139"/>
                <a:gd name="connsiteY2" fmla="*/ 653376 h 3285899"/>
                <a:gd name="connsiteX3" fmla="*/ 2977619 w 2986139"/>
                <a:gd name="connsiteY3" fmla="*/ 1032143 h 3285899"/>
                <a:gd name="connsiteX4" fmla="*/ 2855421 w 2986139"/>
                <a:gd name="connsiteY4" fmla="*/ 1795034 h 3285899"/>
                <a:gd name="connsiteX5" fmla="*/ 2717643 w 2986139"/>
                <a:gd name="connsiteY5" fmla="*/ 2017523 h 3285899"/>
                <a:gd name="connsiteX6" fmla="*/ 2575970 w 2986139"/>
                <a:gd name="connsiteY6" fmla="*/ 2268250 h 3285899"/>
                <a:gd name="connsiteX7" fmla="*/ 2555036 w 2986139"/>
                <a:gd name="connsiteY7" fmla="*/ 2384606 h 3285899"/>
                <a:gd name="connsiteX8" fmla="*/ 2555036 w 2986139"/>
                <a:gd name="connsiteY8" fmla="*/ 3090536 h 3285899"/>
                <a:gd name="connsiteX9" fmla="*/ 2581812 w 2986139"/>
                <a:gd name="connsiteY9" fmla="*/ 3117312 h 3285899"/>
                <a:gd name="connsiteX10" fmla="*/ 2788723 w 2986139"/>
                <a:gd name="connsiteY10" fmla="*/ 3116339 h 3285899"/>
                <a:gd name="connsiteX11" fmla="*/ 2809170 w 2986139"/>
                <a:gd name="connsiteY11" fmla="*/ 3136300 h 3285899"/>
                <a:gd name="connsiteX12" fmla="*/ 2809170 w 2986139"/>
                <a:gd name="connsiteY12" fmla="*/ 3197156 h 3285899"/>
                <a:gd name="connsiteX13" fmla="*/ 2793104 w 2986139"/>
                <a:gd name="connsiteY13" fmla="*/ 3214195 h 3285899"/>
                <a:gd name="connsiteX14" fmla="*/ 2503430 w 2986139"/>
                <a:gd name="connsiteY14" fmla="*/ 3214195 h 3285899"/>
                <a:gd name="connsiteX15" fmla="*/ 2487364 w 2986139"/>
                <a:gd name="connsiteY15" fmla="*/ 3192774 h 3285899"/>
                <a:gd name="connsiteX16" fmla="*/ 2486390 w 2986139"/>
                <a:gd name="connsiteY16" fmla="*/ 2411383 h 3285899"/>
                <a:gd name="connsiteX17" fmla="*/ 2554549 w 2986139"/>
                <a:gd name="connsiteY17" fmla="*/ 2149459 h 3285899"/>
                <a:gd name="connsiteX18" fmla="*/ 2677721 w 2986139"/>
                <a:gd name="connsiteY18" fmla="*/ 1957641 h 3285899"/>
                <a:gd name="connsiteX19" fmla="*/ 2882197 w 2986139"/>
                <a:gd name="connsiteY19" fmla="*/ 1492701 h 3285899"/>
                <a:gd name="connsiteX20" fmla="*/ 2919685 w 2986139"/>
                <a:gd name="connsiteY20" fmla="*/ 1189882 h 3285899"/>
                <a:gd name="connsiteX21" fmla="*/ 2430403 w 2986139"/>
                <a:gd name="connsiteY21" fmla="*/ 283371 h 3285899"/>
                <a:gd name="connsiteX22" fmla="*/ 1883186 w 2986139"/>
                <a:gd name="connsiteY22" fmla="*/ 88632 h 3285899"/>
                <a:gd name="connsiteX23" fmla="*/ 1587669 w 2986139"/>
                <a:gd name="connsiteY23" fmla="*/ 69645 h 3285899"/>
                <a:gd name="connsiteX24" fmla="*/ 917280 w 2986139"/>
                <a:gd name="connsiteY24" fmla="*/ 246858 h 3285899"/>
                <a:gd name="connsiteX25" fmla="*/ 480577 w 2986139"/>
                <a:gd name="connsiteY25" fmla="*/ 799917 h 3285899"/>
                <a:gd name="connsiteX26" fmla="*/ 467919 w 2986139"/>
                <a:gd name="connsiteY26" fmla="*/ 1060867 h 3285899"/>
                <a:gd name="connsiteX27" fmla="*/ 442116 w 2986139"/>
                <a:gd name="connsiteY27" fmla="*/ 1162131 h 3285899"/>
                <a:gd name="connsiteX28" fmla="*/ 152441 w 2986139"/>
                <a:gd name="connsiteY28" fmla="*/ 1525320 h 3285899"/>
                <a:gd name="connsiteX29" fmla="*/ 77954 w 2986139"/>
                <a:gd name="connsiteY29" fmla="*/ 1652874 h 3285899"/>
                <a:gd name="connsiteX30" fmla="*/ 105704 w 2986139"/>
                <a:gd name="connsiteY30" fmla="*/ 1730770 h 3285899"/>
                <a:gd name="connsiteX31" fmla="*/ 228877 w 2986139"/>
                <a:gd name="connsiteY31" fmla="*/ 1777994 h 3285899"/>
                <a:gd name="connsiteX32" fmla="*/ 308233 w 2986139"/>
                <a:gd name="connsiteY32" fmla="*/ 1906522 h 3285899"/>
                <a:gd name="connsiteX33" fmla="*/ 248838 w 2986139"/>
                <a:gd name="connsiteY33" fmla="*/ 2034563 h 3285899"/>
                <a:gd name="connsiteX34" fmla="*/ 253219 w 2986139"/>
                <a:gd name="connsiteY34" fmla="*/ 2075458 h 3285899"/>
                <a:gd name="connsiteX35" fmla="*/ 294601 w 2986139"/>
                <a:gd name="connsiteY35" fmla="*/ 2109051 h 3285899"/>
                <a:gd name="connsiteX36" fmla="*/ 304338 w 2986139"/>
                <a:gd name="connsiteY36" fmla="*/ 2186946 h 3285899"/>
                <a:gd name="connsiteX37" fmla="*/ 272207 w 2986139"/>
                <a:gd name="connsiteY37" fmla="*/ 2223460 h 3285899"/>
                <a:gd name="connsiteX38" fmla="*/ 271719 w 2986139"/>
                <a:gd name="connsiteY38" fmla="*/ 2255592 h 3285899"/>
                <a:gd name="connsiteX39" fmla="*/ 315049 w 2986139"/>
                <a:gd name="connsiteY39" fmla="*/ 2308171 h 3285899"/>
                <a:gd name="connsiteX40" fmla="*/ 336470 w 2986139"/>
                <a:gd name="connsiteY40" fmla="*/ 2448383 h 3285899"/>
                <a:gd name="connsiteX41" fmla="*/ 294114 w 2986139"/>
                <a:gd name="connsiteY41" fmla="*/ 2577398 h 3285899"/>
                <a:gd name="connsiteX42" fmla="*/ 354484 w 2986139"/>
                <a:gd name="connsiteY42" fmla="*/ 2746822 h 3285899"/>
                <a:gd name="connsiteX43" fmla="*/ 525367 w 2986139"/>
                <a:gd name="connsiteY43" fmla="*/ 2809138 h 3285899"/>
                <a:gd name="connsiteX44" fmla="*/ 777554 w 2986139"/>
                <a:gd name="connsiteY44" fmla="*/ 2805243 h 3285899"/>
                <a:gd name="connsiteX45" fmla="*/ 905595 w 2986139"/>
                <a:gd name="connsiteY45" fmla="*/ 2812546 h 3285899"/>
                <a:gd name="connsiteX46" fmla="*/ 1035097 w 2986139"/>
                <a:gd name="connsiteY46" fmla="*/ 2932797 h 3285899"/>
                <a:gd name="connsiteX47" fmla="*/ 1076965 w 2986139"/>
                <a:gd name="connsiteY47" fmla="*/ 3141655 h 3285899"/>
                <a:gd name="connsiteX48" fmla="*/ 1161677 w 2986139"/>
                <a:gd name="connsiteY48" fmla="*/ 3217603 h 3285899"/>
                <a:gd name="connsiteX49" fmla="*/ 1414049 w 2986139"/>
                <a:gd name="connsiteY49" fmla="*/ 3216893 h 3285899"/>
                <a:gd name="connsiteX50" fmla="*/ 1493069 w 2986139"/>
                <a:gd name="connsiteY50" fmla="*/ 3216522 h 3285899"/>
                <a:gd name="connsiteX51" fmla="*/ 1493069 w 2986139"/>
                <a:gd name="connsiteY51" fmla="*/ 3285899 h 3285899"/>
                <a:gd name="connsiteX52" fmla="*/ 1145611 w 2986139"/>
                <a:gd name="connsiteY52" fmla="*/ 3284788 h 3285899"/>
                <a:gd name="connsiteX53" fmla="*/ 1006373 w 2986139"/>
                <a:gd name="connsiteY53" fmla="*/ 3147010 h 3285899"/>
                <a:gd name="connsiteX54" fmla="*/ 964991 w 2986139"/>
                <a:gd name="connsiteY54" fmla="*/ 2943021 h 3285899"/>
                <a:gd name="connsiteX55" fmla="*/ 872003 w 2986139"/>
                <a:gd name="connsiteY55" fmla="*/ 2876809 h 3285899"/>
                <a:gd name="connsiteX56" fmla="*/ 689921 w 2986139"/>
                <a:gd name="connsiteY56" fmla="*/ 2880217 h 3285899"/>
                <a:gd name="connsiteX57" fmla="*/ 392458 w 2986139"/>
                <a:gd name="connsiteY57" fmla="*/ 2848085 h 3285899"/>
                <a:gd name="connsiteX58" fmla="*/ 260035 w 2986139"/>
                <a:gd name="connsiteY58" fmla="*/ 2752176 h 3285899"/>
                <a:gd name="connsiteX59" fmla="*/ 224495 w 2986139"/>
                <a:gd name="connsiteY59" fmla="*/ 2565227 h 3285899"/>
                <a:gd name="connsiteX60" fmla="*/ 268312 w 2986139"/>
                <a:gd name="connsiteY60" fmla="*/ 2428910 h 3285899"/>
                <a:gd name="connsiteX61" fmla="*/ 255167 w 2986139"/>
                <a:gd name="connsiteY61" fmla="*/ 2344685 h 3285899"/>
                <a:gd name="connsiteX62" fmla="*/ 216219 w 2986139"/>
                <a:gd name="connsiteY62" fmla="*/ 2297947 h 3285899"/>
                <a:gd name="connsiteX63" fmla="*/ 212324 w 2986139"/>
                <a:gd name="connsiteY63" fmla="*/ 2184025 h 3285899"/>
                <a:gd name="connsiteX64" fmla="*/ 235206 w 2986139"/>
                <a:gd name="connsiteY64" fmla="*/ 2154814 h 3285899"/>
                <a:gd name="connsiteX65" fmla="*/ 209403 w 2986139"/>
                <a:gd name="connsiteY65" fmla="*/ 2130958 h 3285899"/>
                <a:gd name="connsiteX66" fmla="*/ 193824 w 2986139"/>
                <a:gd name="connsiteY66" fmla="*/ 1991234 h 3285899"/>
                <a:gd name="connsiteX67" fmla="*/ 243969 w 2986139"/>
                <a:gd name="connsiteY67" fmla="*/ 1871956 h 3285899"/>
                <a:gd name="connsiteX68" fmla="*/ 234232 w 2986139"/>
                <a:gd name="connsiteY68" fmla="*/ 1851021 h 3285899"/>
                <a:gd name="connsiteX69" fmla="*/ 213297 w 2986139"/>
                <a:gd name="connsiteY69" fmla="*/ 1845179 h 3285899"/>
                <a:gd name="connsiteX70" fmla="*/ 65782 w 2986139"/>
                <a:gd name="connsiteY70" fmla="*/ 1788218 h 3285899"/>
                <a:gd name="connsiteX71" fmla="*/ 10769 w 2986139"/>
                <a:gd name="connsiteY71" fmla="*/ 1627071 h 3285899"/>
                <a:gd name="connsiteX72" fmla="*/ 127126 w 2986139"/>
                <a:gd name="connsiteY72" fmla="*/ 1440122 h 3285899"/>
                <a:gd name="connsiteX73" fmla="*/ 389536 w 2986139"/>
                <a:gd name="connsiteY73" fmla="*/ 1111500 h 3285899"/>
                <a:gd name="connsiteX74" fmla="*/ 398787 w 2986139"/>
                <a:gd name="connsiteY74" fmla="*/ 1078394 h 3285899"/>
                <a:gd name="connsiteX75" fmla="*/ 459643 w 2986139"/>
                <a:gd name="connsiteY75" fmla="*/ 654836 h 3285899"/>
                <a:gd name="connsiteX76" fmla="*/ 1142690 w 2986139"/>
                <a:gd name="connsiteY76" fmla="*/ 68671 h 3285899"/>
                <a:gd name="connsiteX77" fmla="*/ 1512208 w 2986139"/>
                <a:gd name="connsiteY77" fmla="*/ 3434 h 3285899"/>
                <a:gd name="connsiteX78" fmla="*/ 1711336 w 2986139"/>
                <a:gd name="connsiteY78" fmla="*/ 2011 h 328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986139" h="3285899">
                  <a:moveTo>
                    <a:pt x="1711336" y="2011"/>
                  </a:moveTo>
                  <a:cubicBezTo>
                    <a:pt x="1908715" y="11345"/>
                    <a:pt x="2100685" y="53335"/>
                    <a:pt x="2285809" y="131475"/>
                  </a:cubicBezTo>
                  <a:cubicBezTo>
                    <a:pt x="2537996" y="238581"/>
                    <a:pt x="2736143" y="408004"/>
                    <a:pt x="2864184" y="653376"/>
                  </a:cubicBezTo>
                  <a:cubicBezTo>
                    <a:pt x="2926014" y="772166"/>
                    <a:pt x="2962528" y="899234"/>
                    <a:pt x="2977619" y="1032143"/>
                  </a:cubicBezTo>
                  <a:cubicBezTo>
                    <a:pt x="3007318" y="1297475"/>
                    <a:pt x="2957659" y="1550636"/>
                    <a:pt x="2855421" y="1795034"/>
                  </a:cubicBezTo>
                  <a:cubicBezTo>
                    <a:pt x="2821828" y="1876337"/>
                    <a:pt x="2767301" y="1945470"/>
                    <a:pt x="2717643" y="2017523"/>
                  </a:cubicBezTo>
                  <a:cubicBezTo>
                    <a:pt x="2662629" y="2096879"/>
                    <a:pt x="2608102" y="2176236"/>
                    <a:pt x="2575970" y="2268250"/>
                  </a:cubicBezTo>
                  <a:cubicBezTo>
                    <a:pt x="2561852" y="2305737"/>
                    <a:pt x="2555036" y="2344198"/>
                    <a:pt x="2555036" y="2384606"/>
                  </a:cubicBezTo>
                  <a:cubicBezTo>
                    <a:pt x="2556009" y="2619754"/>
                    <a:pt x="2556009" y="2855388"/>
                    <a:pt x="2555036" y="3090536"/>
                  </a:cubicBezTo>
                  <a:cubicBezTo>
                    <a:pt x="2555036" y="3112444"/>
                    <a:pt x="2560391" y="3117800"/>
                    <a:pt x="2581812" y="3117312"/>
                  </a:cubicBezTo>
                  <a:cubicBezTo>
                    <a:pt x="2650945" y="3115852"/>
                    <a:pt x="2719590" y="3117312"/>
                    <a:pt x="2788723" y="3116339"/>
                  </a:cubicBezTo>
                  <a:cubicBezTo>
                    <a:pt x="2804302" y="3115852"/>
                    <a:pt x="2810144" y="3119746"/>
                    <a:pt x="2809170" y="3136300"/>
                  </a:cubicBezTo>
                  <a:cubicBezTo>
                    <a:pt x="2807710" y="3156747"/>
                    <a:pt x="2808197" y="3176708"/>
                    <a:pt x="2809170" y="3197156"/>
                  </a:cubicBezTo>
                  <a:cubicBezTo>
                    <a:pt x="2809657" y="3209813"/>
                    <a:pt x="2806250" y="3214195"/>
                    <a:pt x="2793104" y="3214195"/>
                  </a:cubicBezTo>
                  <a:cubicBezTo>
                    <a:pt x="2696709" y="3213708"/>
                    <a:pt x="2599826" y="3213222"/>
                    <a:pt x="2503430" y="3214195"/>
                  </a:cubicBezTo>
                  <a:cubicBezTo>
                    <a:pt x="2484930" y="3214682"/>
                    <a:pt x="2487364" y="3203971"/>
                    <a:pt x="2487364" y="3192774"/>
                  </a:cubicBezTo>
                  <a:cubicBezTo>
                    <a:pt x="2487364" y="3051588"/>
                    <a:pt x="2490772" y="2530661"/>
                    <a:pt x="2486390" y="2411383"/>
                  </a:cubicBezTo>
                  <a:cubicBezTo>
                    <a:pt x="2482982" y="2315961"/>
                    <a:pt x="2511706" y="2231736"/>
                    <a:pt x="2554549" y="2149459"/>
                  </a:cubicBezTo>
                  <a:cubicBezTo>
                    <a:pt x="2589602" y="2081787"/>
                    <a:pt x="2630984" y="2017523"/>
                    <a:pt x="2677721" y="1957641"/>
                  </a:cubicBezTo>
                  <a:cubicBezTo>
                    <a:pt x="2785802" y="1819376"/>
                    <a:pt x="2843250" y="1660664"/>
                    <a:pt x="2882197" y="1492701"/>
                  </a:cubicBezTo>
                  <a:cubicBezTo>
                    <a:pt x="2905566" y="1392897"/>
                    <a:pt x="2920172" y="1292119"/>
                    <a:pt x="2919685" y="1189882"/>
                  </a:cubicBezTo>
                  <a:cubicBezTo>
                    <a:pt x="2917250" y="801378"/>
                    <a:pt x="2759999" y="495150"/>
                    <a:pt x="2430403" y="283371"/>
                  </a:cubicBezTo>
                  <a:cubicBezTo>
                    <a:pt x="2263414" y="176265"/>
                    <a:pt x="2078412" y="117356"/>
                    <a:pt x="1883186" y="88632"/>
                  </a:cubicBezTo>
                  <a:cubicBezTo>
                    <a:pt x="1785329" y="74027"/>
                    <a:pt x="1686499" y="67211"/>
                    <a:pt x="1587669" y="69645"/>
                  </a:cubicBezTo>
                  <a:cubicBezTo>
                    <a:pt x="1350087" y="75487"/>
                    <a:pt x="1122729" y="121251"/>
                    <a:pt x="917280" y="246858"/>
                  </a:cubicBezTo>
                  <a:cubicBezTo>
                    <a:pt x="704041" y="376846"/>
                    <a:pt x="553117" y="557954"/>
                    <a:pt x="480577" y="799917"/>
                  </a:cubicBezTo>
                  <a:cubicBezTo>
                    <a:pt x="454774" y="885602"/>
                    <a:pt x="445524" y="972748"/>
                    <a:pt x="467919" y="1060867"/>
                  </a:cubicBezTo>
                  <a:cubicBezTo>
                    <a:pt x="477656" y="1099815"/>
                    <a:pt x="466458" y="1131947"/>
                    <a:pt x="442116" y="1162131"/>
                  </a:cubicBezTo>
                  <a:cubicBezTo>
                    <a:pt x="345233" y="1282870"/>
                    <a:pt x="248351" y="1403608"/>
                    <a:pt x="152441" y="1525320"/>
                  </a:cubicBezTo>
                  <a:cubicBezTo>
                    <a:pt x="121770" y="1564268"/>
                    <a:pt x="94020" y="1605163"/>
                    <a:pt x="77954" y="1652874"/>
                  </a:cubicBezTo>
                  <a:cubicBezTo>
                    <a:pt x="65296" y="1690848"/>
                    <a:pt x="72112" y="1709835"/>
                    <a:pt x="105704" y="1730770"/>
                  </a:cubicBezTo>
                  <a:cubicBezTo>
                    <a:pt x="143678" y="1754139"/>
                    <a:pt x="182626" y="1772639"/>
                    <a:pt x="228877" y="1777994"/>
                  </a:cubicBezTo>
                  <a:cubicBezTo>
                    <a:pt x="302877" y="1786271"/>
                    <a:pt x="330628" y="1835929"/>
                    <a:pt x="308233" y="1906522"/>
                  </a:cubicBezTo>
                  <a:cubicBezTo>
                    <a:pt x="293628" y="1951799"/>
                    <a:pt x="283404" y="1998049"/>
                    <a:pt x="248838" y="2034563"/>
                  </a:cubicBezTo>
                  <a:cubicBezTo>
                    <a:pt x="236180" y="2047707"/>
                    <a:pt x="240074" y="2063773"/>
                    <a:pt x="253219" y="2075458"/>
                  </a:cubicBezTo>
                  <a:cubicBezTo>
                    <a:pt x="266364" y="2087142"/>
                    <a:pt x="280970" y="2097853"/>
                    <a:pt x="294601" y="2109051"/>
                  </a:cubicBezTo>
                  <a:cubicBezTo>
                    <a:pt x="323812" y="2132906"/>
                    <a:pt x="326733" y="2156761"/>
                    <a:pt x="304338" y="2186946"/>
                  </a:cubicBezTo>
                  <a:cubicBezTo>
                    <a:pt x="294601" y="2200091"/>
                    <a:pt x="283890" y="2212262"/>
                    <a:pt x="272207" y="2223460"/>
                  </a:cubicBezTo>
                  <a:cubicBezTo>
                    <a:pt x="260035" y="2234657"/>
                    <a:pt x="260522" y="2243420"/>
                    <a:pt x="271719" y="2255592"/>
                  </a:cubicBezTo>
                  <a:cubicBezTo>
                    <a:pt x="287299" y="2272144"/>
                    <a:pt x="301417" y="2290158"/>
                    <a:pt x="315049" y="2308171"/>
                  </a:cubicBezTo>
                  <a:cubicBezTo>
                    <a:pt x="347181" y="2351014"/>
                    <a:pt x="353023" y="2397751"/>
                    <a:pt x="336470" y="2448383"/>
                  </a:cubicBezTo>
                  <a:cubicBezTo>
                    <a:pt x="322838" y="2491713"/>
                    <a:pt x="307746" y="2534068"/>
                    <a:pt x="294114" y="2577398"/>
                  </a:cubicBezTo>
                  <a:cubicBezTo>
                    <a:pt x="270746" y="2650425"/>
                    <a:pt x="298496" y="2703492"/>
                    <a:pt x="354484" y="2746822"/>
                  </a:cubicBezTo>
                  <a:cubicBezTo>
                    <a:pt x="404629" y="2785769"/>
                    <a:pt x="463538" y="2801835"/>
                    <a:pt x="525367" y="2809138"/>
                  </a:cubicBezTo>
                  <a:cubicBezTo>
                    <a:pt x="609592" y="2818875"/>
                    <a:pt x="693329" y="2809624"/>
                    <a:pt x="777554" y="2805243"/>
                  </a:cubicBezTo>
                  <a:cubicBezTo>
                    <a:pt x="820397" y="2802809"/>
                    <a:pt x="863240" y="2803783"/>
                    <a:pt x="905595" y="2812546"/>
                  </a:cubicBezTo>
                  <a:cubicBezTo>
                    <a:pt x="973754" y="2826178"/>
                    <a:pt x="1015136" y="2868046"/>
                    <a:pt x="1035097" y="2932797"/>
                  </a:cubicBezTo>
                  <a:cubicBezTo>
                    <a:pt x="1056031" y="3000956"/>
                    <a:pt x="1072097" y="3070088"/>
                    <a:pt x="1076965" y="3141655"/>
                  </a:cubicBezTo>
                  <a:cubicBezTo>
                    <a:pt x="1080374" y="3200076"/>
                    <a:pt x="1101795" y="3217116"/>
                    <a:pt x="1161677" y="3217603"/>
                  </a:cubicBezTo>
                  <a:cubicBezTo>
                    <a:pt x="1191801" y="3217786"/>
                    <a:pt x="1295659" y="3217420"/>
                    <a:pt x="1414049" y="3216893"/>
                  </a:cubicBezTo>
                  <a:lnTo>
                    <a:pt x="1493069" y="3216522"/>
                  </a:lnTo>
                  <a:lnTo>
                    <a:pt x="1493069" y="3285899"/>
                  </a:lnTo>
                  <a:lnTo>
                    <a:pt x="1145611" y="3284788"/>
                  </a:lnTo>
                  <a:cubicBezTo>
                    <a:pt x="1075505" y="3284788"/>
                    <a:pt x="1005886" y="3246814"/>
                    <a:pt x="1006373" y="3147010"/>
                  </a:cubicBezTo>
                  <a:cubicBezTo>
                    <a:pt x="1006860" y="3075930"/>
                    <a:pt x="985438" y="3009232"/>
                    <a:pt x="964991" y="2943021"/>
                  </a:cubicBezTo>
                  <a:cubicBezTo>
                    <a:pt x="951359" y="2899205"/>
                    <a:pt x="915332" y="2881191"/>
                    <a:pt x="872003" y="2876809"/>
                  </a:cubicBezTo>
                  <a:cubicBezTo>
                    <a:pt x="811147" y="2870968"/>
                    <a:pt x="750777" y="2878270"/>
                    <a:pt x="689921" y="2880217"/>
                  </a:cubicBezTo>
                  <a:cubicBezTo>
                    <a:pt x="589144" y="2883625"/>
                    <a:pt x="488853" y="2886060"/>
                    <a:pt x="392458" y="2848085"/>
                  </a:cubicBezTo>
                  <a:cubicBezTo>
                    <a:pt x="339878" y="2827638"/>
                    <a:pt x="296548" y="2794532"/>
                    <a:pt x="260035" y="2752176"/>
                  </a:cubicBezTo>
                  <a:cubicBezTo>
                    <a:pt x="211837" y="2696676"/>
                    <a:pt x="206482" y="2632899"/>
                    <a:pt x="224495" y="2565227"/>
                  </a:cubicBezTo>
                  <a:cubicBezTo>
                    <a:pt x="236666" y="2518976"/>
                    <a:pt x="251758" y="2473700"/>
                    <a:pt x="268312" y="2428910"/>
                  </a:cubicBezTo>
                  <a:cubicBezTo>
                    <a:pt x="280482" y="2397264"/>
                    <a:pt x="275127" y="2370001"/>
                    <a:pt x="255167" y="2344685"/>
                  </a:cubicBezTo>
                  <a:cubicBezTo>
                    <a:pt x="242509" y="2328619"/>
                    <a:pt x="229851" y="2313040"/>
                    <a:pt x="216219" y="2297947"/>
                  </a:cubicBezTo>
                  <a:cubicBezTo>
                    <a:pt x="179219" y="2256566"/>
                    <a:pt x="178245" y="2227354"/>
                    <a:pt x="212324" y="2184025"/>
                  </a:cubicBezTo>
                  <a:cubicBezTo>
                    <a:pt x="220114" y="2174288"/>
                    <a:pt x="237153" y="2166498"/>
                    <a:pt x="235206" y="2154814"/>
                  </a:cubicBezTo>
                  <a:cubicBezTo>
                    <a:pt x="234232" y="2145564"/>
                    <a:pt x="218166" y="2139235"/>
                    <a:pt x="209403" y="2130958"/>
                  </a:cubicBezTo>
                  <a:cubicBezTo>
                    <a:pt x="162665" y="2088603"/>
                    <a:pt x="154876" y="2039918"/>
                    <a:pt x="193824" y="1991234"/>
                  </a:cubicBezTo>
                  <a:cubicBezTo>
                    <a:pt x="222548" y="1955207"/>
                    <a:pt x="228390" y="1911877"/>
                    <a:pt x="243969" y="1871956"/>
                  </a:cubicBezTo>
                  <a:cubicBezTo>
                    <a:pt x="248351" y="1861245"/>
                    <a:pt x="243969" y="1854916"/>
                    <a:pt x="234232" y="1851021"/>
                  </a:cubicBezTo>
                  <a:cubicBezTo>
                    <a:pt x="227416" y="1848587"/>
                    <a:pt x="220114" y="1845666"/>
                    <a:pt x="213297" y="1845179"/>
                  </a:cubicBezTo>
                  <a:cubicBezTo>
                    <a:pt x="157797" y="1842745"/>
                    <a:pt x="111060" y="1816942"/>
                    <a:pt x="65782" y="1788218"/>
                  </a:cubicBezTo>
                  <a:cubicBezTo>
                    <a:pt x="3953" y="1748783"/>
                    <a:pt x="-14061" y="1695717"/>
                    <a:pt x="10769" y="1627071"/>
                  </a:cubicBezTo>
                  <a:cubicBezTo>
                    <a:pt x="36085" y="1556478"/>
                    <a:pt x="81848" y="1498056"/>
                    <a:pt x="127126" y="1440122"/>
                  </a:cubicBezTo>
                  <a:cubicBezTo>
                    <a:pt x="213297" y="1329607"/>
                    <a:pt x="306285" y="1224448"/>
                    <a:pt x="389536" y="1111500"/>
                  </a:cubicBezTo>
                  <a:cubicBezTo>
                    <a:pt x="397326" y="1101275"/>
                    <a:pt x="402194" y="1092025"/>
                    <a:pt x="398787" y="1078394"/>
                  </a:cubicBezTo>
                  <a:cubicBezTo>
                    <a:pt x="360326" y="928932"/>
                    <a:pt x="396839" y="789206"/>
                    <a:pt x="459643" y="654836"/>
                  </a:cubicBezTo>
                  <a:cubicBezTo>
                    <a:pt x="598394" y="356398"/>
                    <a:pt x="832568" y="167988"/>
                    <a:pt x="1142690" y="68671"/>
                  </a:cubicBezTo>
                  <a:cubicBezTo>
                    <a:pt x="1262941" y="30210"/>
                    <a:pt x="1386601" y="10736"/>
                    <a:pt x="1512208" y="3434"/>
                  </a:cubicBezTo>
                  <a:cubicBezTo>
                    <a:pt x="1579150" y="-583"/>
                    <a:pt x="1645544" y="-1100"/>
                    <a:pt x="1711336" y="2011"/>
                  </a:cubicBezTo>
                  <a:close/>
                </a:path>
              </a:pathLst>
            </a:custGeom>
            <a:solidFill>
              <a:schemeClr val="bg1"/>
            </a:solidFill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CD7CB72-5C6F-4722-8B05-BBF0C7313532}"/>
                </a:ext>
              </a:extLst>
            </p:cNvPr>
            <p:cNvSpPr/>
            <p:nvPr/>
          </p:nvSpPr>
          <p:spPr>
            <a:xfrm>
              <a:off x="4912106" y="5693966"/>
              <a:ext cx="485917" cy="753737"/>
            </a:xfrm>
            <a:custGeom>
              <a:avLst/>
              <a:gdLst>
                <a:gd name="connsiteX0" fmla="*/ 608091 w 753013"/>
                <a:gd name="connsiteY0" fmla="*/ 906552 h 1168047"/>
                <a:gd name="connsiteX1" fmla="*/ 607337 w 753013"/>
                <a:gd name="connsiteY1" fmla="*/ 640984 h 1168047"/>
                <a:gd name="connsiteX2" fmla="*/ 603564 w 753013"/>
                <a:gd name="connsiteY2" fmla="*/ 29875 h 1168047"/>
                <a:gd name="connsiteX3" fmla="*/ 632988 w 753013"/>
                <a:gd name="connsiteY3" fmla="*/ 451 h 1168047"/>
                <a:gd name="connsiteX4" fmla="*/ 715978 w 753013"/>
                <a:gd name="connsiteY4" fmla="*/ 451 h 1168047"/>
                <a:gd name="connsiteX5" fmla="*/ 752946 w 753013"/>
                <a:gd name="connsiteY5" fmla="*/ 38174 h 1168047"/>
                <a:gd name="connsiteX6" fmla="*/ 752192 w 753013"/>
                <a:gd name="connsiteY6" fmla="*/ 841669 h 1168047"/>
                <a:gd name="connsiteX7" fmla="*/ 752946 w 753013"/>
                <a:gd name="connsiteY7" fmla="*/ 1128362 h 1168047"/>
                <a:gd name="connsiteX8" fmla="*/ 718242 w 753013"/>
                <a:gd name="connsiteY8" fmla="*/ 1165330 h 1168047"/>
                <a:gd name="connsiteX9" fmla="*/ 596020 w 753013"/>
                <a:gd name="connsiteY9" fmla="*/ 1159295 h 1168047"/>
                <a:gd name="connsiteX10" fmla="*/ 535663 w 753013"/>
                <a:gd name="connsiteY10" fmla="*/ 1054426 h 1168047"/>
                <a:gd name="connsiteX11" fmla="*/ 162208 w 753013"/>
                <a:gd name="connsiteY11" fmla="*/ 278845 h 1168047"/>
                <a:gd name="connsiteX12" fmla="*/ 139574 w 753013"/>
                <a:gd name="connsiteY12" fmla="*/ 222261 h 1168047"/>
                <a:gd name="connsiteX13" fmla="*/ 148628 w 753013"/>
                <a:gd name="connsiteY13" fmla="*/ 622122 h 1168047"/>
                <a:gd name="connsiteX14" fmla="*/ 150136 w 753013"/>
                <a:gd name="connsiteY14" fmla="*/ 1135152 h 1168047"/>
                <a:gd name="connsiteX15" fmla="*/ 119958 w 753013"/>
                <a:gd name="connsiteY15" fmla="*/ 1164576 h 1168047"/>
                <a:gd name="connsiteX16" fmla="*/ 29423 w 753013"/>
                <a:gd name="connsiteY16" fmla="*/ 1164576 h 1168047"/>
                <a:gd name="connsiteX17" fmla="*/ 0 w 753013"/>
                <a:gd name="connsiteY17" fmla="*/ 1134398 h 1168047"/>
                <a:gd name="connsiteX18" fmla="*/ 0 w 753013"/>
                <a:gd name="connsiteY18" fmla="*/ 32893 h 1168047"/>
                <a:gd name="connsiteX19" fmla="*/ 30932 w 753013"/>
                <a:gd name="connsiteY19" fmla="*/ 451 h 1168047"/>
                <a:gd name="connsiteX20" fmla="*/ 151645 w 753013"/>
                <a:gd name="connsiteY20" fmla="*/ 451 h 1168047"/>
                <a:gd name="connsiteX21" fmla="*/ 184087 w 753013"/>
                <a:gd name="connsiteY21" fmla="*/ 19313 h 1168047"/>
                <a:gd name="connsiteX22" fmla="*/ 591493 w 753013"/>
                <a:gd name="connsiteY22" fmla="*/ 853740 h 1168047"/>
                <a:gd name="connsiteX23" fmla="*/ 613372 w 753013"/>
                <a:gd name="connsiteY23" fmla="*/ 908061 h 1168047"/>
                <a:gd name="connsiteX24" fmla="*/ 608091 w 753013"/>
                <a:gd name="connsiteY24" fmla="*/ 906552 h 116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53013" h="1168047">
                  <a:moveTo>
                    <a:pt x="608091" y="906552"/>
                  </a:moveTo>
                  <a:cubicBezTo>
                    <a:pt x="608091" y="818281"/>
                    <a:pt x="610354" y="729255"/>
                    <a:pt x="607337" y="640984"/>
                  </a:cubicBezTo>
                  <a:cubicBezTo>
                    <a:pt x="600546" y="437281"/>
                    <a:pt x="605828" y="233578"/>
                    <a:pt x="603564" y="29875"/>
                  </a:cubicBezTo>
                  <a:cubicBezTo>
                    <a:pt x="603564" y="6487"/>
                    <a:pt x="610354" y="-1058"/>
                    <a:pt x="632988" y="451"/>
                  </a:cubicBezTo>
                  <a:cubicBezTo>
                    <a:pt x="660903" y="1960"/>
                    <a:pt x="688818" y="2714"/>
                    <a:pt x="715978" y="451"/>
                  </a:cubicBezTo>
                  <a:cubicBezTo>
                    <a:pt x="746156" y="-2567"/>
                    <a:pt x="752946" y="9505"/>
                    <a:pt x="752946" y="38174"/>
                  </a:cubicBezTo>
                  <a:cubicBezTo>
                    <a:pt x="752192" y="306006"/>
                    <a:pt x="752192" y="573837"/>
                    <a:pt x="752192" y="841669"/>
                  </a:cubicBezTo>
                  <a:cubicBezTo>
                    <a:pt x="752192" y="937485"/>
                    <a:pt x="751437" y="1032546"/>
                    <a:pt x="752946" y="1128362"/>
                  </a:cubicBezTo>
                  <a:cubicBezTo>
                    <a:pt x="753701" y="1155522"/>
                    <a:pt x="748420" y="1166839"/>
                    <a:pt x="718242" y="1165330"/>
                  </a:cubicBezTo>
                  <a:cubicBezTo>
                    <a:pt x="676747" y="1162313"/>
                    <a:pt x="629216" y="1176647"/>
                    <a:pt x="596020" y="1159295"/>
                  </a:cubicBezTo>
                  <a:cubicBezTo>
                    <a:pt x="562824" y="1142696"/>
                    <a:pt x="553770" y="1091394"/>
                    <a:pt x="535663" y="1054426"/>
                  </a:cubicBezTo>
                  <a:cubicBezTo>
                    <a:pt x="408915" y="797156"/>
                    <a:pt x="267832" y="546677"/>
                    <a:pt x="162208" y="278845"/>
                  </a:cubicBezTo>
                  <a:cubicBezTo>
                    <a:pt x="156172" y="263002"/>
                    <a:pt x="149382" y="247158"/>
                    <a:pt x="139574" y="222261"/>
                  </a:cubicBezTo>
                  <a:cubicBezTo>
                    <a:pt x="142592" y="362590"/>
                    <a:pt x="147119" y="492356"/>
                    <a:pt x="148628" y="622122"/>
                  </a:cubicBezTo>
                  <a:cubicBezTo>
                    <a:pt x="150136" y="793384"/>
                    <a:pt x="148628" y="963891"/>
                    <a:pt x="150136" y="1135152"/>
                  </a:cubicBezTo>
                  <a:cubicBezTo>
                    <a:pt x="150136" y="1158540"/>
                    <a:pt x="143347" y="1166085"/>
                    <a:pt x="119958" y="1164576"/>
                  </a:cubicBezTo>
                  <a:cubicBezTo>
                    <a:pt x="89780" y="1163067"/>
                    <a:pt x="59602" y="1162313"/>
                    <a:pt x="29423" y="1164576"/>
                  </a:cubicBezTo>
                  <a:cubicBezTo>
                    <a:pt x="5281" y="1166085"/>
                    <a:pt x="0" y="1156277"/>
                    <a:pt x="0" y="1134398"/>
                  </a:cubicBezTo>
                  <a:cubicBezTo>
                    <a:pt x="754" y="766978"/>
                    <a:pt x="754" y="400313"/>
                    <a:pt x="0" y="32893"/>
                  </a:cubicBezTo>
                  <a:cubicBezTo>
                    <a:pt x="0" y="9505"/>
                    <a:pt x="5281" y="-1058"/>
                    <a:pt x="30932" y="451"/>
                  </a:cubicBezTo>
                  <a:cubicBezTo>
                    <a:pt x="70919" y="2714"/>
                    <a:pt x="111659" y="1205"/>
                    <a:pt x="151645" y="451"/>
                  </a:cubicBezTo>
                  <a:cubicBezTo>
                    <a:pt x="166734" y="451"/>
                    <a:pt x="176542" y="4224"/>
                    <a:pt x="184087" y="19313"/>
                  </a:cubicBezTo>
                  <a:cubicBezTo>
                    <a:pt x="319889" y="297706"/>
                    <a:pt x="475307" y="565538"/>
                    <a:pt x="591493" y="853740"/>
                  </a:cubicBezTo>
                  <a:cubicBezTo>
                    <a:pt x="599037" y="871847"/>
                    <a:pt x="605828" y="889954"/>
                    <a:pt x="613372" y="908061"/>
                  </a:cubicBezTo>
                  <a:cubicBezTo>
                    <a:pt x="611109" y="908061"/>
                    <a:pt x="609600" y="907307"/>
                    <a:pt x="608091" y="906552"/>
                  </a:cubicBezTo>
                  <a:close/>
                </a:path>
              </a:pathLst>
            </a:custGeom>
            <a:solidFill>
              <a:schemeClr val="bg1"/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5B17BC9-8DE8-4A6F-981F-87E3D30B0804}"/>
                </a:ext>
              </a:extLst>
            </p:cNvPr>
            <p:cNvSpPr/>
            <p:nvPr/>
          </p:nvSpPr>
          <p:spPr>
            <a:xfrm>
              <a:off x="5779633" y="5691659"/>
              <a:ext cx="487684" cy="756747"/>
            </a:xfrm>
            <a:custGeom>
              <a:avLst/>
              <a:gdLst>
                <a:gd name="connsiteX0" fmla="*/ 613427 w 755751"/>
                <a:gd name="connsiteY0" fmla="*/ 916163 h 1172711"/>
                <a:gd name="connsiteX1" fmla="*/ 603619 w 755751"/>
                <a:gd name="connsiteY1" fmla="*/ 34205 h 1172711"/>
                <a:gd name="connsiteX2" fmla="*/ 633798 w 755751"/>
                <a:gd name="connsiteY2" fmla="*/ 4781 h 1172711"/>
                <a:gd name="connsiteX3" fmla="*/ 745457 w 755751"/>
                <a:gd name="connsiteY3" fmla="*/ 13080 h 1172711"/>
                <a:gd name="connsiteX4" fmla="*/ 751493 w 755751"/>
                <a:gd name="connsiteY4" fmla="*/ 118704 h 1172711"/>
                <a:gd name="connsiteX5" fmla="*/ 752247 w 755751"/>
                <a:gd name="connsiteY5" fmla="*/ 1128919 h 1172711"/>
                <a:gd name="connsiteX6" fmla="*/ 713770 w 755751"/>
                <a:gd name="connsiteY6" fmla="*/ 1169660 h 1172711"/>
                <a:gd name="connsiteX7" fmla="*/ 534209 w 755751"/>
                <a:gd name="connsiteY7" fmla="*/ 1061773 h 1172711"/>
                <a:gd name="connsiteX8" fmla="*/ 182633 w 755751"/>
                <a:gd name="connsiteY8" fmla="*/ 334478 h 1172711"/>
                <a:gd name="connsiteX9" fmla="*/ 138120 w 755751"/>
                <a:gd name="connsiteY9" fmla="*/ 237908 h 1172711"/>
                <a:gd name="connsiteX10" fmla="*/ 139629 w 755751"/>
                <a:gd name="connsiteY10" fmla="*/ 278648 h 1172711"/>
                <a:gd name="connsiteX11" fmla="*/ 148682 w 755751"/>
                <a:gd name="connsiteY11" fmla="*/ 1137973 h 1172711"/>
                <a:gd name="connsiteX12" fmla="*/ 116241 w 755751"/>
                <a:gd name="connsiteY12" fmla="*/ 1168906 h 1172711"/>
                <a:gd name="connsiteX13" fmla="*/ 33251 w 755751"/>
                <a:gd name="connsiteY13" fmla="*/ 1168906 h 1172711"/>
                <a:gd name="connsiteX14" fmla="*/ 55 w 755751"/>
                <a:gd name="connsiteY14" fmla="*/ 1134955 h 1172711"/>
                <a:gd name="connsiteX15" fmla="*/ 809 w 755751"/>
                <a:gd name="connsiteY15" fmla="*/ 633242 h 1172711"/>
                <a:gd name="connsiteX16" fmla="*/ 55 w 755751"/>
                <a:gd name="connsiteY16" fmla="*/ 44767 h 1172711"/>
                <a:gd name="connsiteX17" fmla="*/ 42304 w 755751"/>
                <a:gd name="connsiteY17" fmla="*/ 4781 h 1172711"/>
                <a:gd name="connsiteX18" fmla="*/ 49849 w 755751"/>
                <a:gd name="connsiteY18" fmla="*/ 4781 h 1172711"/>
                <a:gd name="connsiteX19" fmla="*/ 171316 w 755751"/>
                <a:gd name="connsiteY19" fmla="*/ 10817 h 1172711"/>
                <a:gd name="connsiteX20" fmla="*/ 229410 w 755751"/>
                <a:gd name="connsiteY20" fmla="*/ 113423 h 1172711"/>
                <a:gd name="connsiteX21" fmla="*/ 580232 w 755751"/>
                <a:gd name="connsiteY21" fmla="*/ 832419 h 1172711"/>
                <a:gd name="connsiteX22" fmla="*/ 613427 w 755751"/>
                <a:gd name="connsiteY22" fmla="*/ 916163 h 117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5751" h="1172711">
                  <a:moveTo>
                    <a:pt x="613427" y="916163"/>
                  </a:moveTo>
                  <a:cubicBezTo>
                    <a:pt x="598338" y="621925"/>
                    <a:pt x="605128" y="327688"/>
                    <a:pt x="603619" y="34205"/>
                  </a:cubicBezTo>
                  <a:cubicBezTo>
                    <a:pt x="603619" y="10817"/>
                    <a:pt x="610410" y="2518"/>
                    <a:pt x="633798" y="4781"/>
                  </a:cubicBezTo>
                  <a:cubicBezTo>
                    <a:pt x="672275" y="8553"/>
                    <a:pt x="722069" y="-11063"/>
                    <a:pt x="745457" y="13080"/>
                  </a:cubicBezTo>
                  <a:cubicBezTo>
                    <a:pt x="764318" y="32696"/>
                    <a:pt x="751493" y="82490"/>
                    <a:pt x="751493" y="118704"/>
                  </a:cubicBezTo>
                  <a:cubicBezTo>
                    <a:pt x="751493" y="455191"/>
                    <a:pt x="751493" y="792433"/>
                    <a:pt x="752247" y="1128919"/>
                  </a:cubicBezTo>
                  <a:cubicBezTo>
                    <a:pt x="752247" y="1159852"/>
                    <a:pt x="743948" y="1165133"/>
                    <a:pt x="713770" y="1169660"/>
                  </a:cubicBezTo>
                  <a:cubicBezTo>
                    <a:pt x="620971" y="1183995"/>
                    <a:pt x="573441" y="1147781"/>
                    <a:pt x="534209" y="1061773"/>
                  </a:cubicBezTo>
                  <a:cubicBezTo>
                    <a:pt x="421796" y="817329"/>
                    <a:pt x="286748" y="583448"/>
                    <a:pt x="182633" y="334478"/>
                  </a:cubicBezTo>
                  <a:cubicBezTo>
                    <a:pt x="169053" y="302037"/>
                    <a:pt x="156981" y="269595"/>
                    <a:pt x="138120" y="237908"/>
                  </a:cubicBezTo>
                  <a:cubicBezTo>
                    <a:pt x="138875" y="251488"/>
                    <a:pt x="139629" y="265068"/>
                    <a:pt x="139629" y="278648"/>
                  </a:cubicBezTo>
                  <a:cubicBezTo>
                    <a:pt x="150946" y="565341"/>
                    <a:pt x="147174" y="851280"/>
                    <a:pt x="148682" y="1137973"/>
                  </a:cubicBezTo>
                  <a:cubicBezTo>
                    <a:pt x="148682" y="1163625"/>
                    <a:pt x="140384" y="1170415"/>
                    <a:pt x="116241" y="1168906"/>
                  </a:cubicBezTo>
                  <a:cubicBezTo>
                    <a:pt x="89080" y="1167397"/>
                    <a:pt x="61166" y="1166642"/>
                    <a:pt x="33251" y="1168906"/>
                  </a:cubicBezTo>
                  <a:cubicBezTo>
                    <a:pt x="6090" y="1171169"/>
                    <a:pt x="-699" y="1160607"/>
                    <a:pt x="55" y="1134955"/>
                  </a:cubicBezTo>
                  <a:cubicBezTo>
                    <a:pt x="809" y="967466"/>
                    <a:pt x="809" y="800731"/>
                    <a:pt x="809" y="633242"/>
                  </a:cubicBezTo>
                  <a:cubicBezTo>
                    <a:pt x="809" y="437084"/>
                    <a:pt x="1564" y="240925"/>
                    <a:pt x="55" y="44767"/>
                  </a:cubicBezTo>
                  <a:cubicBezTo>
                    <a:pt x="55" y="10062"/>
                    <a:pt x="10618" y="-500"/>
                    <a:pt x="42304" y="4781"/>
                  </a:cubicBezTo>
                  <a:cubicBezTo>
                    <a:pt x="44568" y="5535"/>
                    <a:pt x="47585" y="4781"/>
                    <a:pt x="49849" y="4781"/>
                  </a:cubicBezTo>
                  <a:cubicBezTo>
                    <a:pt x="91344" y="6290"/>
                    <a:pt x="140384" y="-10308"/>
                    <a:pt x="171316" y="10817"/>
                  </a:cubicBezTo>
                  <a:cubicBezTo>
                    <a:pt x="200740" y="31187"/>
                    <a:pt x="212057" y="77963"/>
                    <a:pt x="229410" y="113423"/>
                  </a:cubicBezTo>
                  <a:cubicBezTo>
                    <a:pt x="347105" y="353339"/>
                    <a:pt x="480643" y="584957"/>
                    <a:pt x="580232" y="832419"/>
                  </a:cubicBezTo>
                  <a:cubicBezTo>
                    <a:pt x="591548" y="861088"/>
                    <a:pt x="602865" y="888248"/>
                    <a:pt x="613427" y="916163"/>
                  </a:cubicBezTo>
                  <a:close/>
                </a:path>
              </a:pathLst>
            </a:custGeom>
            <a:solidFill>
              <a:schemeClr val="bg1"/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CED99F3-F48F-4F0A-A158-E80042725BEC}"/>
                </a:ext>
              </a:extLst>
            </p:cNvPr>
            <p:cNvSpPr/>
            <p:nvPr/>
          </p:nvSpPr>
          <p:spPr>
            <a:xfrm>
              <a:off x="4384069" y="5689434"/>
              <a:ext cx="434768" cy="758447"/>
            </a:xfrm>
            <a:custGeom>
              <a:avLst/>
              <a:gdLst>
                <a:gd name="connsiteX0" fmla="*/ 176411 w 434768"/>
                <a:gd name="connsiteY0" fmla="*/ 88440 h 758447"/>
                <a:gd name="connsiteX1" fmla="*/ 122005 w 434768"/>
                <a:gd name="connsiteY1" fmla="*/ 91970 h 758447"/>
                <a:gd name="connsiteX2" fmla="*/ 104966 w 434768"/>
                <a:gd name="connsiteY2" fmla="*/ 112417 h 758447"/>
                <a:gd name="connsiteX3" fmla="*/ 105453 w 434768"/>
                <a:gd name="connsiteY3" fmla="*/ 221471 h 758447"/>
                <a:gd name="connsiteX4" fmla="*/ 104479 w 434768"/>
                <a:gd name="connsiteY4" fmla="*/ 333933 h 758447"/>
                <a:gd name="connsiteX5" fmla="*/ 123953 w 434768"/>
                <a:gd name="connsiteY5" fmla="*/ 352920 h 758447"/>
                <a:gd name="connsiteX6" fmla="*/ 179941 w 434768"/>
                <a:gd name="connsiteY6" fmla="*/ 352434 h 758447"/>
                <a:gd name="connsiteX7" fmla="*/ 312363 w 434768"/>
                <a:gd name="connsiteY7" fmla="*/ 226340 h 758447"/>
                <a:gd name="connsiteX8" fmla="*/ 230086 w 434768"/>
                <a:gd name="connsiteY8" fmla="*/ 95865 h 758447"/>
                <a:gd name="connsiteX9" fmla="*/ 176411 w 434768"/>
                <a:gd name="connsiteY9" fmla="*/ 88440 h 758447"/>
                <a:gd name="connsiteX10" fmla="*/ 149757 w 434768"/>
                <a:gd name="connsiteY10" fmla="*/ 137 h 758447"/>
                <a:gd name="connsiteX11" fmla="*/ 262218 w 434768"/>
                <a:gd name="connsiteY11" fmla="*/ 9692 h 758447"/>
                <a:gd name="connsiteX12" fmla="*/ 412167 w 434768"/>
                <a:gd name="connsiteY12" fmla="*/ 233155 h 758447"/>
                <a:gd name="connsiteX13" fmla="*/ 295811 w 434768"/>
                <a:gd name="connsiteY13" fmla="*/ 398196 h 758447"/>
                <a:gd name="connsiteX14" fmla="*/ 385878 w 434768"/>
                <a:gd name="connsiteY14" fmla="*/ 540843 h 758447"/>
                <a:gd name="connsiteX15" fmla="*/ 433102 w 434768"/>
                <a:gd name="connsiteY15" fmla="*/ 741424 h 758447"/>
                <a:gd name="connsiteX16" fmla="*/ 421418 w 434768"/>
                <a:gd name="connsiteY16" fmla="*/ 756029 h 758447"/>
                <a:gd name="connsiteX17" fmla="*/ 358128 w 434768"/>
                <a:gd name="connsiteY17" fmla="*/ 756516 h 758447"/>
                <a:gd name="connsiteX18" fmla="*/ 322101 w 434768"/>
                <a:gd name="connsiteY18" fmla="*/ 728766 h 758447"/>
                <a:gd name="connsiteX19" fmla="*/ 283153 w 434768"/>
                <a:gd name="connsiteY19" fmla="*/ 548632 h 758447"/>
                <a:gd name="connsiteX20" fmla="*/ 262706 w 434768"/>
                <a:gd name="connsiteY20" fmla="*/ 491671 h 758447"/>
                <a:gd name="connsiteX21" fmla="*/ 178481 w 434768"/>
                <a:gd name="connsiteY21" fmla="*/ 439578 h 758447"/>
                <a:gd name="connsiteX22" fmla="*/ 109835 w 434768"/>
                <a:gd name="connsiteY22" fmla="*/ 442986 h 758447"/>
                <a:gd name="connsiteX23" fmla="*/ 104967 w 434768"/>
                <a:gd name="connsiteY23" fmla="*/ 510171 h 758447"/>
                <a:gd name="connsiteX24" fmla="*/ 104967 w 434768"/>
                <a:gd name="connsiteY24" fmla="*/ 731687 h 758447"/>
                <a:gd name="connsiteX25" fmla="*/ 81598 w 434768"/>
                <a:gd name="connsiteY25" fmla="*/ 756516 h 758447"/>
                <a:gd name="connsiteX26" fmla="*/ 9058 w 434768"/>
                <a:gd name="connsiteY26" fmla="*/ 752135 h 758447"/>
                <a:gd name="connsiteX27" fmla="*/ 3702 w 434768"/>
                <a:gd name="connsiteY27" fmla="*/ 677647 h 758447"/>
                <a:gd name="connsiteX28" fmla="*/ 3216 w 434768"/>
                <a:gd name="connsiteY28" fmla="*/ 50100 h 758447"/>
                <a:gd name="connsiteX29" fmla="*/ 37295 w 434768"/>
                <a:gd name="connsiteY29" fmla="*/ 10666 h 758447"/>
                <a:gd name="connsiteX30" fmla="*/ 149757 w 434768"/>
                <a:gd name="connsiteY30" fmla="*/ 137 h 75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34768" h="758447">
                  <a:moveTo>
                    <a:pt x="176411" y="88440"/>
                  </a:moveTo>
                  <a:cubicBezTo>
                    <a:pt x="158397" y="88196"/>
                    <a:pt x="140262" y="89779"/>
                    <a:pt x="122005" y="91970"/>
                  </a:cubicBezTo>
                  <a:cubicBezTo>
                    <a:pt x="108374" y="93431"/>
                    <a:pt x="104479" y="99272"/>
                    <a:pt x="104966" y="112417"/>
                  </a:cubicBezTo>
                  <a:cubicBezTo>
                    <a:pt x="105940" y="148444"/>
                    <a:pt x="105453" y="184958"/>
                    <a:pt x="105453" y="221471"/>
                  </a:cubicBezTo>
                  <a:cubicBezTo>
                    <a:pt x="105453" y="258959"/>
                    <a:pt x="105940" y="295959"/>
                    <a:pt x="104479" y="333933"/>
                  </a:cubicBezTo>
                  <a:cubicBezTo>
                    <a:pt x="104479" y="348539"/>
                    <a:pt x="108861" y="353894"/>
                    <a:pt x="123953" y="352920"/>
                  </a:cubicBezTo>
                  <a:cubicBezTo>
                    <a:pt x="142453" y="351460"/>
                    <a:pt x="161440" y="352920"/>
                    <a:pt x="179941" y="352434"/>
                  </a:cubicBezTo>
                  <a:cubicBezTo>
                    <a:pt x="256376" y="351460"/>
                    <a:pt x="307981" y="302288"/>
                    <a:pt x="312363" y="226340"/>
                  </a:cubicBezTo>
                  <a:cubicBezTo>
                    <a:pt x="316258" y="161589"/>
                    <a:pt x="285100" y="111443"/>
                    <a:pt x="230086" y="95865"/>
                  </a:cubicBezTo>
                  <a:cubicBezTo>
                    <a:pt x="212316" y="90753"/>
                    <a:pt x="194424" y="88683"/>
                    <a:pt x="176411" y="88440"/>
                  </a:cubicBezTo>
                  <a:close/>
                  <a:moveTo>
                    <a:pt x="149757" y="137"/>
                  </a:moveTo>
                  <a:cubicBezTo>
                    <a:pt x="187244" y="-654"/>
                    <a:pt x="224731" y="1902"/>
                    <a:pt x="262218" y="9692"/>
                  </a:cubicBezTo>
                  <a:cubicBezTo>
                    <a:pt x="381983" y="34521"/>
                    <a:pt x="423852" y="131891"/>
                    <a:pt x="412167" y="233155"/>
                  </a:cubicBezTo>
                  <a:cubicBezTo>
                    <a:pt x="403891" y="312024"/>
                    <a:pt x="377115" y="346590"/>
                    <a:pt x="295811" y="398196"/>
                  </a:cubicBezTo>
                  <a:cubicBezTo>
                    <a:pt x="354233" y="427894"/>
                    <a:pt x="372733" y="482908"/>
                    <a:pt x="385878" y="540843"/>
                  </a:cubicBezTo>
                  <a:cubicBezTo>
                    <a:pt x="400970" y="608027"/>
                    <a:pt x="412167" y="675700"/>
                    <a:pt x="433102" y="741424"/>
                  </a:cubicBezTo>
                  <a:cubicBezTo>
                    <a:pt x="437484" y="754569"/>
                    <a:pt x="433102" y="756516"/>
                    <a:pt x="421418" y="756029"/>
                  </a:cubicBezTo>
                  <a:cubicBezTo>
                    <a:pt x="400483" y="755543"/>
                    <a:pt x="379062" y="754082"/>
                    <a:pt x="358128" y="756516"/>
                  </a:cubicBezTo>
                  <a:cubicBezTo>
                    <a:pt x="335245" y="758951"/>
                    <a:pt x="327456" y="748726"/>
                    <a:pt x="322101" y="728766"/>
                  </a:cubicBezTo>
                  <a:cubicBezTo>
                    <a:pt x="306522" y="669370"/>
                    <a:pt x="296298" y="608514"/>
                    <a:pt x="283153" y="548632"/>
                  </a:cubicBezTo>
                  <a:cubicBezTo>
                    <a:pt x="278772" y="528671"/>
                    <a:pt x="272443" y="509685"/>
                    <a:pt x="262706" y="491671"/>
                  </a:cubicBezTo>
                  <a:cubicBezTo>
                    <a:pt x="244692" y="458078"/>
                    <a:pt x="216942" y="440065"/>
                    <a:pt x="178481" y="439578"/>
                  </a:cubicBezTo>
                  <a:cubicBezTo>
                    <a:pt x="155112" y="439092"/>
                    <a:pt x="124928" y="431789"/>
                    <a:pt x="109835" y="442986"/>
                  </a:cubicBezTo>
                  <a:cubicBezTo>
                    <a:pt x="94256" y="455158"/>
                    <a:pt x="104967" y="486802"/>
                    <a:pt x="104967" y="510171"/>
                  </a:cubicBezTo>
                  <a:cubicBezTo>
                    <a:pt x="104480" y="584172"/>
                    <a:pt x="103993" y="657686"/>
                    <a:pt x="104967" y="731687"/>
                  </a:cubicBezTo>
                  <a:cubicBezTo>
                    <a:pt x="104967" y="749214"/>
                    <a:pt x="102533" y="758463"/>
                    <a:pt x="81598" y="756516"/>
                  </a:cubicBezTo>
                  <a:cubicBezTo>
                    <a:pt x="56769" y="754082"/>
                    <a:pt x="23176" y="764792"/>
                    <a:pt x="9058" y="752135"/>
                  </a:cubicBezTo>
                  <a:cubicBezTo>
                    <a:pt x="-7495" y="737529"/>
                    <a:pt x="3702" y="703450"/>
                    <a:pt x="3702" y="677647"/>
                  </a:cubicBezTo>
                  <a:cubicBezTo>
                    <a:pt x="3216" y="468302"/>
                    <a:pt x="3216" y="259445"/>
                    <a:pt x="3216" y="50100"/>
                  </a:cubicBezTo>
                  <a:cubicBezTo>
                    <a:pt x="3216" y="16021"/>
                    <a:pt x="3216" y="15534"/>
                    <a:pt x="37295" y="10666"/>
                  </a:cubicBezTo>
                  <a:cubicBezTo>
                    <a:pt x="74783" y="5067"/>
                    <a:pt x="112270" y="929"/>
                    <a:pt x="149757" y="137"/>
                  </a:cubicBezTo>
                  <a:close/>
                </a:path>
              </a:pathLst>
            </a:custGeom>
            <a:solidFill>
              <a:schemeClr val="bg1"/>
            </a:solidFill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5395073-4096-4EF7-B796-D50A48BAD7CE}"/>
                </a:ext>
              </a:extLst>
            </p:cNvPr>
            <p:cNvSpPr/>
            <p:nvPr/>
          </p:nvSpPr>
          <p:spPr>
            <a:xfrm>
              <a:off x="3756816" y="5694161"/>
              <a:ext cx="535240" cy="751342"/>
            </a:xfrm>
            <a:custGeom>
              <a:avLst/>
              <a:gdLst>
                <a:gd name="connsiteX0" fmla="*/ 265333 w 535240"/>
                <a:gd name="connsiteY0" fmla="*/ 104768 h 751342"/>
                <a:gd name="connsiteX1" fmla="*/ 183055 w 535240"/>
                <a:gd name="connsiteY1" fmla="*/ 429009 h 751342"/>
                <a:gd name="connsiteX2" fmla="*/ 195713 w 535240"/>
                <a:gd name="connsiteY2" fmla="*/ 444102 h 751342"/>
                <a:gd name="connsiteX3" fmla="*/ 331544 w 535240"/>
                <a:gd name="connsiteY3" fmla="*/ 444102 h 751342"/>
                <a:gd name="connsiteX4" fmla="*/ 347610 w 535240"/>
                <a:gd name="connsiteY4" fmla="*/ 424141 h 751342"/>
                <a:gd name="connsiteX5" fmla="*/ 265333 w 535240"/>
                <a:gd name="connsiteY5" fmla="*/ 104768 h 751342"/>
                <a:gd name="connsiteX6" fmla="*/ 227845 w 535240"/>
                <a:gd name="connsiteY6" fmla="*/ 97 h 751342"/>
                <a:gd name="connsiteX7" fmla="*/ 313043 w 535240"/>
                <a:gd name="connsiteY7" fmla="*/ 97 h 751342"/>
                <a:gd name="connsiteX8" fmla="*/ 336899 w 535240"/>
                <a:gd name="connsiteY8" fmla="*/ 17137 h 751342"/>
                <a:gd name="connsiteX9" fmla="*/ 533585 w 535240"/>
                <a:gd name="connsiteY9" fmla="*/ 732803 h 751342"/>
                <a:gd name="connsiteX10" fmla="*/ 520440 w 535240"/>
                <a:gd name="connsiteY10" fmla="*/ 750816 h 751342"/>
                <a:gd name="connsiteX11" fmla="*/ 488795 w 535240"/>
                <a:gd name="connsiteY11" fmla="*/ 750816 h 751342"/>
                <a:gd name="connsiteX12" fmla="*/ 414307 w 535240"/>
                <a:gd name="connsiteY12" fmla="*/ 692882 h 751342"/>
                <a:gd name="connsiteX13" fmla="*/ 375360 w 535240"/>
                <a:gd name="connsiteY13" fmla="*/ 550235 h 751342"/>
                <a:gd name="connsiteX14" fmla="*/ 348583 w 535240"/>
                <a:gd name="connsiteY14" fmla="*/ 530274 h 751342"/>
                <a:gd name="connsiteX15" fmla="*/ 183055 w 535240"/>
                <a:gd name="connsiteY15" fmla="*/ 530274 h 751342"/>
                <a:gd name="connsiteX16" fmla="*/ 157252 w 535240"/>
                <a:gd name="connsiteY16" fmla="*/ 550722 h 751342"/>
                <a:gd name="connsiteX17" fmla="*/ 109541 w 535240"/>
                <a:gd name="connsiteY17" fmla="*/ 733777 h 751342"/>
                <a:gd name="connsiteX18" fmla="*/ 86659 w 535240"/>
                <a:gd name="connsiteY18" fmla="*/ 751303 h 751342"/>
                <a:gd name="connsiteX19" fmla="*/ 0 w 535240"/>
                <a:gd name="connsiteY19" fmla="*/ 751303 h 751342"/>
                <a:gd name="connsiteX20" fmla="*/ 65238 w 535240"/>
                <a:gd name="connsiteY20" fmla="*/ 512748 h 751342"/>
                <a:gd name="connsiteX21" fmla="*/ 200094 w 535240"/>
                <a:gd name="connsiteY21" fmla="*/ 21518 h 751342"/>
                <a:gd name="connsiteX22" fmla="*/ 227845 w 535240"/>
                <a:gd name="connsiteY22" fmla="*/ 97 h 75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5240" h="751342">
                  <a:moveTo>
                    <a:pt x="265333" y="104768"/>
                  </a:moveTo>
                  <a:cubicBezTo>
                    <a:pt x="243911" y="214796"/>
                    <a:pt x="212266" y="321416"/>
                    <a:pt x="183055" y="429009"/>
                  </a:cubicBezTo>
                  <a:cubicBezTo>
                    <a:pt x="179160" y="442641"/>
                    <a:pt x="184516" y="444102"/>
                    <a:pt x="195713" y="444102"/>
                  </a:cubicBezTo>
                  <a:cubicBezTo>
                    <a:pt x="240990" y="443615"/>
                    <a:pt x="286267" y="443615"/>
                    <a:pt x="331544" y="444102"/>
                  </a:cubicBezTo>
                  <a:cubicBezTo>
                    <a:pt x="347610" y="444102"/>
                    <a:pt x="352478" y="442154"/>
                    <a:pt x="347610" y="424141"/>
                  </a:cubicBezTo>
                  <a:cubicBezTo>
                    <a:pt x="318886" y="318007"/>
                    <a:pt x="288214" y="212849"/>
                    <a:pt x="265333" y="104768"/>
                  </a:cubicBezTo>
                  <a:close/>
                  <a:moveTo>
                    <a:pt x="227845" y="97"/>
                  </a:moveTo>
                  <a:cubicBezTo>
                    <a:pt x="256082" y="1557"/>
                    <a:pt x="284806" y="1071"/>
                    <a:pt x="313043" y="97"/>
                  </a:cubicBezTo>
                  <a:cubicBezTo>
                    <a:pt x="326188" y="-391"/>
                    <a:pt x="333004" y="3018"/>
                    <a:pt x="336899" y="17137"/>
                  </a:cubicBezTo>
                  <a:cubicBezTo>
                    <a:pt x="402136" y="255692"/>
                    <a:pt x="467374" y="494247"/>
                    <a:pt x="533585" y="732803"/>
                  </a:cubicBezTo>
                  <a:cubicBezTo>
                    <a:pt x="537480" y="747408"/>
                    <a:pt x="535045" y="751790"/>
                    <a:pt x="520440" y="750816"/>
                  </a:cubicBezTo>
                  <a:cubicBezTo>
                    <a:pt x="509730" y="749843"/>
                    <a:pt x="499506" y="750816"/>
                    <a:pt x="488795" y="750816"/>
                  </a:cubicBezTo>
                  <a:cubicBezTo>
                    <a:pt x="429886" y="750816"/>
                    <a:pt x="430373" y="750816"/>
                    <a:pt x="414307" y="692882"/>
                  </a:cubicBezTo>
                  <a:cubicBezTo>
                    <a:pt x="401162" y="645170"/>
                    <a:pt x="387530" y="597946"/>
                    <a:pt x="375360" y="550235"/>
                  </a:cubicBezTo>
                  <a:cubicBezTo>
                    <a:pt x="371465" y="535143"/>
                    <a:pt x="364649" y="530274"/>
                    <a:pt x="348583" y="530274"/>
                  </a:cubicBezTo>
                  <a:cubicBezTo>
                    <a:pt x="293569" y="531248"/>
                    <a:pt x="238068" y="531248"/>
                    <a:pt x="183055" y="530274"/>
                  </a:cubicBezTo>
                  <a:cubicBezTo>
                    <a:pt x="166502" y="529787"/>
                    <a:pt x="160660" y="536116"/>
                    <a:pt x="157252" y="550722"/>
                  </a:cubicBezTo>
                  <a:cubicBezTo>
                    <a:pt x="141672" y="612065"/>
                    <a:pt x="124633" y="672434"/>
                    <a:pt x="109541" y="733777"/>
                  </a:cubicBezTo>
                  <a:cubicBezTo>
                    <a:pt x="106133" y="747895"/>
                    <a:pt x="100291" y="751790"/>
                    <a:pt x="86659" y="751303"/>
                  </a:cubicBezTo>
                  <a:cubicBezTo>
                    <a:pt x="58422" y="750329"/>
                    <a:pt x="30185" y="751303"/>
                    <a:pt x="0" y="751303"/>
                  </a:cubicBezTo>
                  <a:cubicBezTo>
                    <a:pt x="21908" y="669999"/>
                    <a:pt x="43329" y="591617"/>
                    <a:pt x="65238" y="512748"/>
                  </a:cubicBezTo>
                  <a:cubicBezTo>
                    <a:pt x="110514" y="349167"/>
                    <a:pt x="155792" y="185586"/>
                    <a:pt x="200094" y="21518"/>
                  </a:cubicBezTo>
                  <a:cubicBezTo>
                    <a:pt x="204476" y="5452"/>
                    <a:pt x="210805" y="-877"/>
                    <a:pt x="227845" y="97"/>
                  </a:cubicBezTo>
                  <a:close/>
                </a:path>
              </a:pathLst>
            </a:custGeom>
            <a:solidFill>
              <a:schemeClr val="bg1"/>
            </a:solidFill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9E1E01E-7A1E-43FF-84A2-4DC69431BE0B}"/>
                </a:ext>
              </a:extLst>
            </p:cNvPr>
            <p:cNvSpPr/>
            <p:nvPr/>
          </p:nvSpPr>
          <p:spPr>
            <a:xfrm>
              <a:off x="3333258" y="5694258"/>
              <a:ext cx="367661" cy="751692"/>
            </a:xfrm>
            <a:custGeom>
              <a:avLst/>
              <a:gdLst>
                <a:gd name="connsiteX0" fmla="*/ 754 w 569754"/>
                <a:gd name="connsiteY0" fmla="*/ 582440 h 1164878"/>
                <a:gd name="connsiteX1" fmla="*/ 0 w 569754"/>
                <a:gd name="connsiteY1" fmla="*/ 35459 h 1164878"/>
                <a:gd name="connsiteX2" fmla="*/ 35459 w 569754"/>
                <a:gd name="connsiteY2" fmla="*/ 0 h 1164878"/>
                <a:gd name="connsiteX3" fmla="*/ 510766 w 569754"/>
                <a:gd name="connsiteY3" fmla="*/ 0 h 1164878"/>
                <a:gd name="connsiteX4" fmla="*/ 546225 w 569754"/>
                <a:gd name="connsiteY4" fmla="*/ 35459 h 1164878"/>
                <a:gd name="connsiteX5" fmla="*/ 546225 w 569754"/>
                <a:gd name="connsiteY5" fmla="*/ 110905 h 1164878"/>
                <a:gd name="connsiteX6" fmla="*/ 507748 w 569754"/>
                <a:gd name="connsiteY6" fmla="*/ 147119 h 1164878"/>
                <a:gd name="connsiteX7" fmla="*/ 190877 w 569754"/>
                <a:gd name="connsiteY7" fmla="*/ 146364 h 1164878"/>
                <a:gd name="connsiteX8" fmla="*/ 158436 w 569754"/>
                <a:gd name="connsiteY8" fmla="*/ 177297 h 1164878"/>
                <a:gd name="connsiteX9" fmla="*/ 158436 w 569754"/>
                <a:gd name="connsiteY9" fmla="*/ 456446 h 1164878"/>
                <a:gd name="connsiteX10" fmla="*/ 188614 w 569754"/>
                <a:gd name="connsiteY10" fmla="*/ 485115 h 1164878"/>
                <a:gd name="connsiteX11" fmla="*/ 490396 w 569754"/>
                <a:gd name="connsiteY11" fmla="*/ 484360 h 1164878"/>
                <a:gd name="connsiteX12" fmla="*/ 524347 w 569754"/>
                <a:gd name="connsiteY12" fmla="*/ 517556 h 1164878"/>
                <a:gd name="connsiteX13" fmla="*/ 524347 w 569754"/>
                <a:gd name="connsiteY13" fmla="*/ 596774 h 1164878"/>
                <a:gd name="connsiteX14" fmla="*/ 491150 w 569754"/>
                <a:gd name="connsiteY14" fmla="*/ 630725 h 1164878"/>
                <a:gd name="connsiteX15" fmla="*/ 193140 w 569754"/>
                <a:gd name="connsiteY15" fmla="*/ 629216 h 1164878"/>
                <a:gd name="connsiteX16" fmla="*/ 158436 w 569754"/>
                <a:gd name="connsiteY16" fmla="*/ 665430 h 1164878"/>
                <a:gd name="connsiteX17" fmla="*/ 158436 w 569754"/>
                <a:gd name="connsiteY17" fmla="*/ 982301 h 1164878"/>
                <a:gd name="connsiteX18" fmla="*/ 191631 w 569754"/>
                <a:gd name="connsiteY18" fmla="*/ 1016252 h 1164878"/>
                <a:gd name="connsiteX19" fmla="*/ 534909 w 569754"/>
                <a:gd name="connsiteY19" fmla="*/ 1014743 h 1164878"/>
                <a:gd name="connsiteX20" fmla="*/ 569614 w 569754"/>
                <a:gd name="connsiteY20" fmla="*/ 1047938 h 1164878"/>
                <a:gd name="connsiteX21" fmla="*/ 569614 w 569754"/>
                <a:gd name="connsiteY21" fmla="*/ 1138473 h 1164878"/>
                <a:gd name="connsiteX22" fmla="*/ 544716 w 569754"/>
                <a:gd name="connsiteY22" fmla="*/ 1164879 h 1164878"/>
                <a:gd name="connsiteX23" fmla="*/ 24142 w 569754"/>
                <a:gd name="connsiteY23" fmla="*/ 1164879 h 1164878"/>
                <a:gd name="connsiteX24" fmla="*/ 754 w 569754"/>
                <a:gd name="connsiteY24" fmla="*/ 1129420 h 1164878"/>
                <a:gd name="connsiteX25" fmla="*/ 754 w 569754"/>
                <a:gd name="connsiteY25" fmla="*/ 582440 h 116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9754" h="1164878">
                  <a:moveTo>
                    <a:pt x="754" y="582440"/>
                  </a:moveTo>
                  <a:cubicBezTo>
                    <a:pt x="754" y="399861"/>
                    <a:pt x="1509" y="218037"/>
                    <a:pt x="0" y="35459"/>
                  </a:cubicBezTo>
                  <a:cubicBezTo>
                    <a:pt x="0" y="7545"/>
                    <a:pt x="7545" y="0"/>
                    <a:pt x="35459" y="0"/>
                  </a:cubicBezTo>
                  <a:cubicBezTo>
                    <a:pt x="193895" y="1509"/>
                    <a:pt x="352330" y="1509"/>
                    <a:pt x="510766" y="0"/>
                  </a:cubicBezTo>
                  <a:cubicBezTo>
                    <a:pt x="538681" y="0"/>
                    <a:pt x="549244" y="6790"/>
                    <a:pt x="546225" y="35459"/>
                  </a:cubicBezTo>
                  <a:cubicBezTo>
                    <a:pt x="543962" y="60356"/>
                    <a:pt x="543208" y="86008"/>
                    <a:pt x="546225" y="110905"/>
                  </a:cubicBezTo>
                  <a:cubicBezTo>
                    <a:pt x="549998" y="142592"/>
                    <a:pt x="535663" y="147873"/>
                    <a:pt x="507748" y="147119"/>
                  </a:cubicBezTo>
                  <a:cubicBezTo>
                    <a:pt x="402125" y="145610"/>
                    <a:pt x="296501" y="147119"/>
                    <a:pt x="190877" y="146364"/>
                  </a:cubicBezTo>
                  <a:cubicBezTo>
                    <a:pt x="167489" y="146364"/>
                    <a:pt x="157681" y="150891"/>
                    <a:pt x="158436" y="177297"/>
                  </a:cubicBezTo>
                  <a:cubicBezTo>
                    <a:pt x="159944" y="270095"/>
                    <a:pt x="159944" y="363648"/>
                    <a:pt x="158436" y="456446"/>
                  </a:cubicBezTo>
                  <a:cubicBezTo>
                    <a:pt x="158436" y="480588"/>
                    <a:pt x="165980" y="485869"/>
                    <a:pt x="188614" y="485115"/>
                  </a:cubicBezTo>
                  <a:cubicBezTo>
                    <a:pt x="288956" y="484360"/>
                    <a:pt x="390053" y="485115"/>
                    <a:pt x="490396" y="484360"/>
                  </a:cubicBezTo>
                  <a:cubicBezTo>
                    <a:pt x="516047" y="484360"/>
                    <a:pt x="527364" y="489641"/>
                    <a:pt x="524347" y="517556"/>
                  </a:cubicBezTo>
                  <a:cubicBezTo>
                    <a:pt x="522083" y="543962"/>
                    <a:pt x="522083" y="570368"/>
                    <a:pt x="524347" y="596774"/>
                  </a:cubicBezTo>
                  <a:cubicBezTo>
                    <a:pt x="526610" y="623180"/>
                    <a:pt x="517556" y="631479"/>
                    <a:pt x="491150" y="630725"/>
                  </a:cubicBezTo>
                  <a:cubicBezTo>
                    <a:pt x="391562" y="629216"/>
                    <a:pt x="292729" y="631479"/>
                    <a:pt x="193140" y="629216"/>
                  </a:cubicBezTo>
                  <a:cubicBezTo>
                    <a:pt x="163716" y="628461"/>
                    <a:pt x="157681" y="637515"/>
                    <a:pt x="158436" y="665430"/>
                  </a:cubicBezTo>
                  <a:cubicBezTo>
                    <a:pt x="159944" y="771054"/>
                    <a:pt x="159944" y="876677"/>
                    <a:pt x="158436" y="982301"/>
                  </a:cubicBezTo>
                  <a:cubicBezTo>
                    <a:pt x="158436" y="1008707"/>
                    <a:pt x="165225" y="1016252"/>
                    <a:pt x="191631" y="1016252"/>
                  </a:cubicBezTo>
                  <a:cubicBezTo>
                    <a:pt x="306309" y="1014743"/>
                    <a:pt x="420231" y="1016252"/>
                    <a:pt x="534909" y="1014743"/>
                  </a:cubicBezTo>
                  <a:cubicBezTo>
                    <a:pt x="560560" y="1014743"/>
                    <a:pt x="571122" y="1020778"/>
                    <a:pt x="569614" y="1047938"/>
                  </a:cubicBezTo>
                  <a:cubicBezTo>
                    <a:pt x="567350" y="1078117"/>
                    <a:pt x="568105" y="1108295"/>
                    <a:pt x="569614" y="1138473"/>
                  </a:cubicBezTo>
                  <a:cubicBezTo>
                    <a:pt x="570368" y="1157334"/>
                    <a:pt x="565087" y="1164879"/>
                    <a:pt x="544716" y="1164879"/>
                  </a:cubicBezTo>
                  <a:cubicBezTo>
                    <a:pt x="371192" y="1164125"/>
                    <a:pt x="197667" y="1164125"/>
                    <a:pt x="24142" y="1164879"/>
                  </a:cubicBezTo>
                  <a:cubicBezTo>
                    <a:pt x="-6036" y="1164879"/>
                    <a:pt x="754" y="1146018"/>
                    <a:pt x="754" y="1129420"/>
                  </a:cubicBezTo>
                  <a:cubicBezTo>
                    <a:pt x="0" y="946842"/>
                    <a:pt x="754" y="765018"/>
                    <a:pt x="754" y="582440"/>
                  </a:cubicBezTo>
                  <a:close/>
                </a:path>
              </a:pathLst>
            </a:custGeom>
            <a:solidFill>
              <a:schemeClr val="bg1"/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07F9F48-4E12-4E50-B898-676145E935DA}"/>
                </a:ext>
              </a:extLst>
            </p:cNvPr>
            <p:cNvSpPr/>
            <p:nvPr/>
          </p:nvSpPr>
          <p:spPr>
            <a:xfrm>
              <a:off x="5537705" y="5693978"/>
              <a:ext cx="103251" cy="751790"/>
            </a:xfrm>
            <a:custGeom>
              <a:avLst/>
              <a:gdLst>
                <a:gd name="connsiteX0" fmla="*/ 755 w 160005"/>
                <a:gd name="connsiteY0" fmla="*/ 579855 h 1165029"/>
                <a:gd name="connsiteX1" fmla="*/ 0 w 160005"/>
                <a:gd name="connsiteY1" fmla="*/ 36647 h 1165029"/>
                <a:gd name="connsiteX2" fmla="*/ 34706 w 160005"/>
                <a:gd name="connsiteY2" fmla="*/ 433 h 1165029"/>
                <a:gd name="connsiteX3" fmla="*/ 125240 w 160005"/>
                <a:gd name="connsiteY3" fmla="*/ 433 h 1165029"/>
                <a:gd name="connsiteX4" fmla="*/ 159945 w 160005"/>
                <a:gd name="connsiteY4" fmla="*/ 36647 h 1165029"/>
                <a:gd name="connsiteX5" fmla="*/ 159191 w 160005"/>
                <a:gd name="connsiteY5" fmla="*/ 387469 h 1165029"/>
                <a:gd name="connsiteX6" fmla="*/ 159945 w 160005"/>
                <a:gd name="connsiteY6" fmla="*/ 1126835 h 1165029"/>
                <a:gd name="connsiteX7" fmla="*/ 122977 w 160005"/>
                <a:gd name="connsiteY7" fmla="*/ 1164558 h 1165029"/>
                <a:gd name="connsiteX8" fmla="*/ 36214 w 160005"/>
                <a:gd name="connsiteY8" fmla="*/ 1164558 h 1165029"/>
                <a:gd name="connsiteX9" fmla="*/ 0 w 160005"/>
                <a:gd name="connsiteY9" fmla="*/ 1126081 h 1165029"/>
                <a:gd name="connsiteX10" fmla="*/ 755 w 160005"/>
                <a:gd name="connsiteY10" fmla="*/ 579855 h 116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005" h="1165029">
                  <a:moveTo>
                    <a:pt x="755" y="579855"/>
                  </a:moveTo>
                  <a:cubicBezTo>
                    <a:pt x="755" y="398786"/>
                    <a:pt x="1509" y="217716"/>
                    <a:pt x="0" y="36647"/>
                  </a:cubicBezTo>
                  <a:cubicBezTo>
                    <a:pt x="0" y="9486"/>
                    <a:pt x="6036" y="-1830"/>
                    <a:pt x="34706" y="433"/>
                  </a:cubicBezTo>
                  <a:cubicBezTo>
                    <a:pt x="64884" y="2696"/>
                    <a:pt x="95062" y="3451"/>
                    <a:pt x="125240" y="433"/>
                  </a:cubicBezTo>
                  <a:cubicBezTo>
                    <a:pt x="154663" y="-2585"/>
                    <a:pt x="160699" y="10241"/>
                    <a:pt x="159945" y="36647"/>
                  </a:cubicBezTo>
                  <a:cubicBezTo>
                    <a:pt x="158436" y="153588"/>
                    <a:pt x="159191" y="270528"/>
                    <a:pt x="159191" y="387469"/>
                  </a:cubicBezTo>
                  <a:cubicBezTo>
                    <a:pt x="159191" y="634176"/>
                    <a:pt x="158436" y="880128"/>
                    <a:pt x="159945" y="1126835"/>
                  </a:cubicBezTo>
                  <a:cubicBezTo>
                    <a:pt x="159945" y="1156259"/>
                    <a:pt x="153155" y="1167576"/>
                    <a:pt x="122977" y="1164558"/>
                  </a:cubicBezTo>
                  <a:cubicBezTo>
                    <a:pt x="94307" y="1161540"/>
                    <a:pt x="64884" y="1161540"/>
                    <a:pt x="36214" y="1164558"/>
                  </a:cubicBezTo>
                  <a:cubicBezTo>
                    <a:pt x="4527" y="1167576"/>
                    <a:pt x="0" y="1153995"/>
                    <a:pt x="0" y="1126081"/>
                  </a:cubicBezTo>
                  <a:cubicBezTo>
                    <a:pt x="755" y="944257"/>
                    <a:pt x="755" y="761678"/>
                    <a:pt x="755" y="579855"/>
                  </a:cubicBezTo>
                  <a:close/>
                </a:path>
              </a:pathLst>
            </a:custGeom>
            <a:solidFill>
              <a:schemeClr val="bg1"/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9690716-9C05-48B4-9278-48B7AF1C02AE}"/>
                </a:ext>
              </a:extLst>
            </p:cNvPr>
            <p:cNvSpPr/>
            <p:nvPr/>
          </p:nvSpPr>
          <p:spPr>
            <a:xfrm>
              <a:off x="6368011" y="5686397"/>
              <a:ext cx="1080572" cy="766589"/>
            </a:xfrm>
            <a:custGeom>
              <a:avLst/>
              <a:gdLst>
                <a:gd name="connsiteX0" fmla="*/ 1673780 w 1674534"/>
                <a:gd name="connsiteY0" fmla="*/ 507103 h 1187963"/>
                <a:gd name="connsiteX1" fmla="*/ 491549 w 1674534"/>
                <a:gd name="connsiteY1" fmla="*/ 498050 h 1187963"/>
                <a:gd name="connsiteX2" fmla="*/ 468915 w 1674534"/>
                <a:gd name="connsiteY2" fmla="*/ 517666 h 1187963"/>
                <a:gd name="connsiteX3" fmla="*/ 473442 w 1674534"/>
                <a:gd name="connsiteY3" fmla="*/ 667802 h 1187963"/>
                <a:gd name="connsiteX4" fmla="*/ 502112 w 1674534"/>
                <a:gd name="connsiteY4" fmla="*/ 691191 h 1187963"/>
                <a:gd name="connsiteX5" fmla="*/ 622824 w 1674534"/>
                <a:gd name="connsiteY5" fmla="*/ 690436 h 1187963"/>
                <a:gd name="connsiteX6" fmla="*/ 656020 w 1674534"/>
                <a:gd name="connsiteY6" fmla="*/ 720614 h 1187963"/>
                <a:gd name="connsiteX7" fmla="*/ 656020 w 1674534"/>
                <a:gd name="connsiteY7" fmla="*/ 992218 h 1187963"/>
                <a:gd name="connsiteX8" fmla="*/ 625087 w 1674534"/>
                <a:gd name="connsiteY8" fmla="*/ 1030696 h 1187963"/>
                <a:gd name="connsiteX9" fmla="*/ 203346 w 1674534"/>
                <a:gd name="connsiteY9" fmla="*/ 811904 h 1187963"/>
                <a:gd name="connsiteX10" fmla="*/ 197311 w 1674534"/>
                <a:gd name="connsiteY10" fmla="*/ 400725 h 1187963"/>
                <a:gd name="connsiteX11" fmla="*/ 480986 w 1674534"/>
                <a:gd name="connsiteY11" fmla="*/ 154018 h 1187963"/>
                <a:gd name="connsiteX12" fmla="*/ 745046 w 1674534"/>
                <a:gd name="connsiteY12" fmla="*/ 192495 h 1187963"/>
                <a:gd name="connsiteX13" fmla="*/ 775978 w 1674534"/>
                <a:gd name="connsiteY13" fmla="*/ 75555 h 1187963"/>
                <a:gd name="connsiteX14" fmla="*/ 752590 w 1674534"/>
                <a:gd name="connsiteY14" fmla="*/ 34815 h 1187963"/>
                <a:gd name="connsiteX15" fmla="*/ 594909 w 1674534"/>
                <a:gd name="connsiteY15" fmla="*/ 2373 h 1187963"/>
                <a:gd name="connsiteX16" fmla="*/ 46420 w 1674534"/>
                <a:gd name="connsiteY16" fmla="*/ 339614 h 1187963"/>
                <a:gd name="connsiteX17" fmla="*/ 53965 w 1674534"/>
                <a:gd name="connsiteY17" fmla="*/ 892630 h 1187963"/>
                <a:gd name="connsiteX18" fmla="*/ 344430 w 1674534"/>
                <a:gd name="connsiteY18" fmla="*/ 1164989 h 1187963"/>
                <a:gd name="connsiteX19" fmla="*/ 788049 w 1674534"/>
                <a:gd name="connsiteY19" fmla="*/ 1137828 h 1187963"/>
                <a:gd name="connsiteX20" fmla="*/ 810683 w 1674534"/>
                <a:gd name="connsiteY20" fmla="*/ 1097088 h 1187963"/>
                <a:gd name="connsiteX21" fmla="*/ 809929 w 1674534"/>
                <a:gd name="connsiteY21" fmla="*/ 685909 h 1187963"/>
                <a:gd name="connsiteX22" fmla="*/ 841617 w 1674534"/>
                <a:gd name="connsiteY22" fmla="*/ 654977 h 1187963"/>
                <a:gd name="connsiteX23" fmla="*/ 1674535 w 1674534"/>
                <a:gd name="connsiteY23" fmla="*/ 661767 h 1187963"/>
                <a:gd name="connsiteX24" fmla="*/ 1674535 w 1674534"/>
                <a:gd name="connsiteY24" fmla="*/ 507103 h 118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74534" h="1187963">
                  <a:moveTo>
                    <a:pt x="1673780" y="507103"/>
                  </a:moveTo>
                  <a:cubicBezTo>
                    <a:pt x="1630777" y="504840"/>
                    <a:pt x="524745" y="500314"/>
                    <a:pt x="491549" y="498050"/>
                  </a:cubicBezTo>
                  <a:cubicBezTo>
                    <a:pt x="474950" y="496541"/>
                    <a:pt x="468161" y="501068"/>
                    <a:pt x="468915" y="517666"/>
                  </a:cubicBezTo>
                  <a:cubicBezTo>
                    <a:pt x="471178" y="567460"/>
                    <a:pt x="465897" y="618008"/>
                    <a:pt x="473442" y="667802"/>
                  </a:cubicBezTo>
                  <a:cubicBezTo>
                    <a:pt x="476460" y="688927"/>
                    <a:pt x="484759" y="691945"/>
                    <a:pt x="502112" y="691191"/>
                  </a:cubicBezTo>
                  <a:cubicBezTo>
                    <a:pt x="542097" y="690436"/>
                    <a:pt x="582838" y="691945"/>
                    <a:pt x="622824" y="690436"/>
                  </a:cubicBezTo>
                  <a:cubicBezTo>
                    <a:pt x="645458" y="689682"/>
                    <a:pt x="656020" y="694208"/>
                    <a:pt x="656020" y="720614"/>
                  </a:cubicBezTo>
                  <a:cubicBezTo>
                    <a:pt x="654511" y="811149"/>
                    <a:pt x="654511" y="901684"/>
                    <a:pt x="656020" y="992218"/>
                  </a:cubicBezTo>
                  <a:cubicBezTo>
                    <a:pt x="656775" y="1017116"/>
                    <a:pt x="644703" y="1026169"/>
                    <a:pt x="625087" y="1030696"/>
                  </a:cubicBezTo>
                  <a:cubicBezTo>
                    <a:pt x="441755" y="1069173"/>
                    <a:pt x="274265" y="1015607"/>
                    <a:pt x="203346" y="811904"/>
                  </a:cubicBezTo>
                  <a:cubicBezTo>
                    <a:pt x="155816" y="676856"/>
                    <a:pt x="155062" y="537282"/>
                    <a:pt x="197311" y="400725"/>
                  </a:cubicBezTo>
                  <a:cubicBezTo>
                    <a:pt x="240315" y="261905"/>
                    <a:pt x="333113" y="174389"/>
                    <a:pt x="480986" y="154018"/>
                  </a:cubicBezTo>
                  <a:cubicBezTo>
                    <a:pt x="571521" y="141193"/>
                    <a:pt x="658284" y="154773"/>
                    <a:pt x="745046" y="192495"/>
                  </a:cubicBezTo>
                  <a:cubicBezTo>
                    <a:pt x="755608" y="152509"/>
                    <a:pt x="763907" y="114032"/>
                    <a:pt x="775978" y="75555"/>
                  </a:cubicBezTo>
                  <a:cubicBezTo>
                    <a:pt x="783523" y="51412"/>
                    <a:pt x="773716" y="43113"/>
                    <a:pt x="752590" y="34815"/>
                  </a:cubicBezTo>
                  <a:cubicBezTo>
                    <a:pt x="701287" y="15199"/>
                    <a:pt x="648475" y="6900"/>
                    <a:pt x="594909" y="2373"/>
                  </a:cubicBezTo>
                  <a:cubicBezTo>
                    <a:pt x="361028" y="-17243"/>
                    <a:pt x="136955" y="83854"/>
                    <a:pt x="46420" y="339614"/>
                  </a:cubicBezTo>
                  <a:cubicBezTo>
                    <a:pt x="-19218" y="523702"/>
                    <a:pt x="-13936" y="710052"/>
                    <a:pt x="53965" y="892630"/>
                  </a:cubicBezTo>
                  <a:cubicBezTo>
                    <a:pt x="105267" y="1029941"/>
                    <a:pt x="201084" y="1125757"/>
                    <a:pt x="344430" y="1164989"/>
                  </a:cubicBezTo>
                  <a:cubicBezTo>
                    <a:pt x="494567" y="1206484"/>
                    <a:pt x="643194" y="1188377"/>
                    <a:pt x="788049" y="1137828"/>
                  </a:cubicBezTo>
                  <a:cubicBezTo>
                    <a:pt x="809929" y="1130284"/>
                    <a:pt x="810683" y="1115949"/>
                    <a:pt x="810683" y="1097088"/>
                  </a:cubicBezTo>
                  <a:cubicBezTo>
                    <a:pt x="809929" y="959777"/>
                    <a:pt x="811438" y="823220"/>
                    <a:pt x="809929" y="685909"/>
                  </a:cubicBezTo>
                  <a:cubicBezTo>
                    <a:pt x="809929" y="661013"/>
                    <a:pt x="816719" y="654222"/>
                    <a:pt x="841617" y="654977"/>
                  </a:cubicBezTo>
                  <a:cubicBezTo>
                    <a:pt x="939696" y="657240"/>
                    <a:pt x="1519871" y="657240"/>
                    <a:pt x="1674535" y="661767"/>
                  </a:cubicBezTo>
                  <a:lnTo>
                    <a:pt x="1674535" y="507103"/>
                  </a:lnTo>
                  <a:close/>
                </a:path>
              </a:pathLst>
            </a:custGeom>
            <a:solidFill>
              <a:schemeClr val="bg1"/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19166C2-B4C7-4FC5-800E-5EE4C27CD2EF}"/>
              </a:ext>
            </a:extLst>
          </p:cNvPr>
          <p:cNvSpPr txBox="1"/>
          <p:nvPr/>
        </p:nvSpPr>
        <p:spPr>
          <a:xfrm>
            <a:off x="5198695" y="923309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85K</a:t>
            </a:r>
            <a:endParaRPr lang="ko-KR" altLang="en-US" sz="4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B568D7-528E-4078-9424-8AE795659FE6}"/>
              </a:ext>
            </a:extLst>
          </p:cNvPr>
          <p:cNvSpPr txBox="1"/>
          <p:nvPr/>
        </p:nvSpPr>
        <p:spPr>
          <a:xfrm>
            <a:off x="6368011" y="861757"/>
            <a:ext cx="514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4F5A981F-D6CA-4847-ABC6-1D14BFA6082F}"/>
              </a:ext>
            </a:extLst>
          </p:cNvPr>
          <p:cNvSpPr>
            <a:spLocks noChangeAspect="1"/>
          </p:cNvSpPr>
          <p:nvPr/>
        </p:nvSpPr>
        <p:spPr>
          <a:xfrm>
            <a:off x="5278366" y="2173840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7A558197-F0B1-44CA-BE82-7A292D42E3C3}"/>
              </a:ext>
            </a:extLst>
          </p:cNvPr>
          <p:cNvSpPr/>
          <p:nvPr/>
        </p:nvSpPr>
        <p:spPr>
          <a:xfrm>
            <a:off x="5278398" y="4603792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Rounded Rectangle 7">
            <a:extLst>
              <a:ext uri="{FF2B5EF4-FFF2-40B4-BE49-F238E27FC236}">
                <a16:creationId xmlns:a16="http://schemas.microsoft.com/office/drawing/2014/main" id="{739D3D49-24EE-4573-AC96-7BB2E0062D76}"/>
              </a:ext>
            </a:extLst>
          </p:cNvPr>
          <p:cNvSpPr/>
          <p:nvPr/>
        </p:nvSpPr>
        <p:spPr>
          <a:xfrm>
            <a:off x="5290245" y="3429502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281F095B-D94A-4902-8C4B-0497E560D04E}"/>
              </a:ext>
            </a:extLst>
          </p:cNvPr>
          <p:cNvSpPr/>
          <p:nvPr/>
        </p:nvSpPr>
        <p:spPr>
          <a:xfrm>
            <a:off x="8389542" y="4588489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Rounded Rectangle 7">
            <a:extLst>
              <a:ext uri="{FF2B5EF4-FFF2-40B4-BE49-F238E27FC236}">
                <a16:creationId xmlns:a16="http://schemas.microsoft.com/office/drawing/2014/main" id="{E913D8B1-7751-4E73-BFC1-78268B89D673}"/>
              </a:ext>
            </a:extLst>
          </p:cNvPr>
          <p:cNvSpPr/>
          <p:nvPr/>
        </p:nvSpPr>
        <p:spPr>
          <a:xfrm>
            <a:off x="8462263" y="2185264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Rectangle 23">
            <a:extLst>
              <a:ext uri="{FF2B5EF4-FFF2-40B4-BE49-F238E27FC236}">
                <a16:creationId xmlns:a16="http://schemas.microsoft.com/office/drawing/2014/main" id="{710512C4-E10E-4AA8-B503-89675545FE19}"/>
              </a:ext>
            </a:extLst>
          </p:cNvPr>
          <p:cNvSpPr/>
          <p:nvPr/>
        </p:nvSpPr>
        <p:spPr>
          <a:xfrm>
            <a:off x="8354476" y="3455267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B590EF4-2093-4A25-9E5A-095A483DFDB6}"/>
              </a:ext>
            </a:extLst>
          </p:cNvPr>
          <p:cNvGrpSpPr/>
          <p:nvPr/>
        </p:nvGrpSpPr>
        <p:grpSpPr>
          <a:xfrm>
            <a:off x="5870822" y="1955833"/>
            <a:ext cx="2594207" cy="858180"/>
            <a:chOff x="2113657" y="4283314"/>
            <a:chExt cx="3647460" cy="85818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146819E-7F06-4A79-BC76-D67C4E2D8516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0404B5F-0651-4696-A6E5-749FDA72DB8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A1010CF-5158-4350-9388-67CB98832592}"/>
              </a:ext>
            </a:extLst>
          </p:cNvPr>
          <p:cNvGrpSpPr/>
          <p:nvPr/>
        </p:nvGrpSpPr>
        <p:grpSpPr>
          <a:xfrm>
            <a:off x="8922249" y="1955833"/>
            <a:ext cx="2594207" cy="858180"/>
            <a:chOff x="2113657" y="4283314"/>
            <a:chExt cx="3647460" cy="85818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91C8105-0D6B-466F-BD7F-FB8D226EC11A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DC4F6F9-0933-41BC-B558-967DAA6612D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CBD5EBA-CAE6-43A2-A30E-681174D1F6CE}"/>
              </a:ext>
            </a:extLst>
          </p:cNvPr>
          <p:cNvGrpSpPr/>
          <p:nvPr/>
        </p:nvGrpSpPr>
        <p:grpSpPr>
          <a:xfrm>
            <a:off x="5870822" y="3145654"/>
            <a:ext cx="2594207" cy="858180"/>
            <a:chOff x="2113657" y="4283314"/>
            <a:chExt cx="3647460" cy="85818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A592335-DF21-4554-9454-4C049553E99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380EE06-443E-41D2-B381-B11E8A6E1951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16A56B8-6839-4371-9A08-312DE06F2D2F}"/>
              </a:ext>
            </a:extLst>
          </p:cNvPr>
          <p:cNvGrpSpPr/>
          <p:nvPr/>
        </p:nvGrpSpPr>
        <p:grpSpPr>
          <a:xfrm>
            <a:off x="8922249" y="3145654"/>
            <a:ext cx="2594207" cy="858180"/>
            <a:chOff x="2113657" y="4283314"/>
            <a:chExt cx="3647460" cy="85818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B992CD9-C384-4363-B443-13A4CD82401B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94403C9-47C2-43E2-9875-39D5585F9CD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84332D5-BBC1-4846-86D2-F6AFE5833663}"/>
              </a:ext>
            </a:extLst>
          </p:cNvPr>
          <p:cNvGrpSpPr/>
          <p:nvPr/>
        </p:nvGrpSpPr>
        <p:grpSpPr>
          <a:xfrm>
            <a:off x="5870822" y="4335473"/>
            <a:ext cx="2594207" cy="858180"/>
            <a:chOff x="2113657" y="4283314"/>
            <a:chExt cx="3647460" cy="85818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B76A5AB-0CD9-4E4C-A233-2EA349241E84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8EF5B4E-6BB6-46B1-91C6-6101E8F777C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053A9C8-51B5-4E72-AF8B-27828B996C50}"/>
              </a:ext>
            </a:extLst>
          </p:cNvPr>
          <p:cNvGrpSpPr/>
          <p:nvPr/>
        </p:nvGrpSpPr>
        <p:grpSpPr>
          <a:xfrm>
            <a:off x="8922249" y="4335473"/>
            <a:ext cx="2594207" cy="858180"/>
            <a:chOff x="2113657" y="4283314"/>
            <a:chExt cx="3647460" cy="85818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8609717-2076-4642-AF71-53F517B0E193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87D94B6-AF3C-4CF3-949E-D039C46FA9D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658988B2-3C3A-4943-94F9-3B62F0EC5DBB}"/>
              </a:ext>
            </a:extLst>
          </p:cNvPr>
          <p:cNvSpPr txBox="1"/>
          <p:nvPr/>
        </p:nvSpPr>
        <p:spPr>
          <a:xfrm>
            <a:off x="990100" y="877322"/>
            <a:ext cx="437314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3600" dirty="0">
                <a:solidFill>
                  <a:schemeClr val="bg1"/>
                </a:solidFill>
              </a:rPr>
              <a:t>PPT Presentation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64665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35D2B32-D690-47B1-8C70-B93E1E8D2B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482061"/>
              </p:ext>
            </p:extLst>
          </p:nvPr>
        </p:nvGraphicFramePr>
        <p:xfrm>
          <a:off x="990315" y="1816791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22">
            <a:extLst>
              <a:ext uri="{FF2B5EF4-FFF2-40B4-BE49-F238E27FC236}">
                <a16:creationId xmlns:a16="http://schemas.microsoft.com/office/drawing/2014/main" id="{8964E968-B5BE-4DC8-A250-557C50E36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7695563"/>
              </p:ext>
            </p:extLst>
          </p:nvPr>
        </p:nvGraphicFramePr>
        <p:xfrm>
          <a:off x="1350315" y="2176791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22">
            <a:extLst>
              <a:ext uri="{FF2B5EF4-FFF2-40B4-BE49-F238E27FC236}">
                <a16:creationId xmlns:a16="http://schemas.microsoft.com/office/drawing/2014/main" id="{E32C551F-232C-41F7-A3A4-3A61929DBB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6927722"/>
              </p:ext>
            </p:extLst>
          </p:nvPr>
        </p:nvGraphicFramePr>
        <p:xfrm>
          <a:off x="1710315" y="2536791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22">
            <a:extLst>
              <a:ext uri="{FF2B5EF4-FFF2-40B4-BE49-F238E27FC236}">
                <a16:creationId xmlns:a16="http://schemas.microsoft.com/office/drawing/2014/main" id="{6044BBEA-5C16-4DCB-A9AC-5637F3DDB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8552600"/>
              </p:ext>
            </p:extLst>
          </p:nvPr>
        </p:nvGraphicFramePr>
        <p:xfrm>
          <a:off x="2070315" y="2896791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C35621C-B16F-4FC2-AC78-0AEBEFAD536E}"/>
              </a:ext>
            </a:extLst>
          </p:cNvPr>
          <p:cNvSpPr txBox="1"/>
          <p:nvPr/>
        </p:nvSpPr>
        <p:spPr>
          <a:xfrm>
            <a:off x="5776499" y="1863142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85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B4562-4CEE-4125-B81B-EBC59FDC8CE1}"/>
              </a:ext>
            </a:extLst>
          </p:cNvPr>
          <p:cNvSpPr txBox="1"/>
          <p:nvPr/>
        </p:nvSpPr>
        <p:spPr>
          <a:xfrm>
            <a:off x="5776499" y="3006544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78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02B493-E939-4C8F-B415-D9DD565E511E}"/>
              </a:ext>
            </a:extLst>
          </p:cNvPr>
          <p:cNvSpPr txBox="1"/>
          <p:nvPr/>
        </p:nvSpPr>
        <p:spPr>
          <a:xfrm>
            <a:off x="5776499" y="4149946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65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8807DE-1C7F-4BA2-A023-313407964E67}"/>
              </a:ext>
            </a:extLst>
          </p:cNvPr>
          <p:cNvSpPr txBox="1"/>
          <p:nvPr/>
        </p:nvSpPr>
        <p:spPr>
          <a:xfrm>
            <a:off x="5776499" y="5293348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55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34F682-E09B-4591-8866-499DA6E850AC}"/>
              </a:ext>
            </a:extLst>
          </p:cNvPr>
          <p:cNvGrpSpPr/>
          <p:nvPr/>
        </p:nvGrpSpPr>
        <p:grpSpPr>
          <a:xfrm>
            <a:off x="7020890" y="1799732"/>
            <a:ext cx="4430475" cy="896263"/>
            <a:chOff x="6372200" y="1720413"/>
            <a:chExt cx="2160239" cy="89626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0631E0-36C1-415A-B0FC-09DDDC9CD0FB}"/>
                </a:ext>
              </a:extLst>
            </p:cNvPr>
            <p:cNvSpPr txBox="1"/>
            <p:nvPr/>
          </p:nvSpPr>
          <p:spPr>
            <a:xfrm>
              <a:off x="6372200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E5AA92-7CE3-46F0-9CF1-454FE6A1C5C9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E53DC0-2C64-4141-95C8-293CF9FF3D69}"/>
              </a:ext>
            </a:extLst>
          </p:cNvPr>
          <p:cNvGrpSpPr/>
          <p:nvPr/>
        </p:nvGrpSpPr>
        <p:grpSpPr>
          <a:xfrm>
            <a:off x="7020889" y="2943134"/>
            <a:ext cx="4430477" cy="896263"/>
            <a:chOff x="6372200" y="1720413"/>
            <a:chExt cx="2160240" cy="89626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808772-860E-4538-97E6-BE2469F70DD8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7AFB48-A305-4438-AB84-1B199E634A4D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D0BA8C-9ECB-4D95-B82A-384B8A8DD3ED}"/>
              </a:ext>
            </a:extLst>
          </p:cNvPr>
          <p:cNvGrpSpPr/>
          <p:nvPr/>
        </p:nvGrpSpPr>
        <p:grpSpPr>
          <a:xfrm>
            <a:off x="7020889" y="4086536"/>
            <a:ext cx="4430477" cy="896263"/>
            <a:chOff x="6372200" y="1720413"/>
            <a:chExt cx="2160240" cy="8962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E3F64E-7805-4F80-ACE1-1F173367993D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93933F-0EF4-470B-931D-FED3F5F95182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266209-5F55-4E95-8163-98285F6540B2}"/>
              </a:ext>
            </a:extLst>
          </p:cNvPr>
          <p:cNvGrpSpPr/>
          <p:nvPr/>
        </p:nvGrpSpPr>
        <p:grpSpPr>
          <a:xfrm>
            <a:off x="7020889" y="5229938"/>
            <a:ext cx="4430477" cy="896263"/>
            <a:chOff x="6372200" y="1720413"/>
            <a:chExt cx="2160240" cy="89626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177BCD-0074-49C1-B8FB-3EE12CAB0ED9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1DF70B-82B2-44B7-A56F-FEB86C785FC4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E77648C-264B-4D0C-9325-5C0FA9688FEB}"/>
              </a:ext>
            </a:extLst>
          </p:cNvPr>
          <p:cNvSpPr txBox="1"/>
          <p:nvPr/>
        </p:nvSpPr>
        <p:spPr>
          <a:xfrm>
            <a:off x="3141689" y="1860542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C709E2-3B9F-4754-A4E0-26F7E33C5BF4}"/>
              </a:ext>
            </a:extLst>
          </p:cNvPr>
          <p:cNvSpPr txBox="1"/>
          <p:nvPr/>
        </p:nvSpPr>
        <p:spPr>
          <a:xfrm>
            <a:off x="3141689" y="2216944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01FC3A-0293-48C4-A497-3131D9CF57EA}"/>
              </a:ext>
            </a:extLst>
          </p:cNvPr>
          <p:cNvSpPr txBox="1"/>
          <p:nvPr/>
        </p:nvSpPr>
        <p:spPr>
          <a:xfrm>
            <a:off x="3141689" y="2573344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Option C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7BB1A2-5CF1-4550-A5F6-0384285A8C84}"/>
              </a:ext>
            </a:extLst>
          </p:cNvPr>
          <p:cNvSpPr txBox="1"/>
          <p:nvPr/>
        </p:nvSpPr>
        <p:spPr>
          <a:xfrm>
            <a:off x="3141689" y="2929746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Option D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7" name="Group 110">
            <a:extLst>
              <a:ext uri="{FF2B5EF4-FFF2-40B4-BE49-F238E27FC236}">
                <a16:creationId xmlns:a16="http://schemas.microsoft.com/office/drawing/2014/main" id="{67F84F70-C4CE-40AC-8DC7-667302049577}"/>
              </a:ext>
            </a:extLst>
          </p:cNvPr>
          <p:cNvGrpSpPr/>
          <p:nvPr/>
        </p:nvGrpSpPr>
        <p:grpSpPr>
          <a:xfrm>
            <a:off x="2713997" y="3470097"/>
            <a:ext cx="855384" cy="945203"/>
            <a:chOff x="4835382" y="73243"/>
            <a:chExt cx="2920830" cy="3227535"/>
          </a:xfrm>
          <a:solidFill>
            <a:schemeClr val="accent6"/>
          </a:solidFill>
        </p:grpSpPr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id="{7A3AE99C-23B4-4A26-98DF-A27559762D93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Oval 37">
              <a:extLst>
                <a:ext uri="{FF2B5EF4-FFF2-40B4-BE49-F238E27FC236}">
                  <a16:creationId xmlns:a16="http://schemas.microsoft.com/office/drawing/2014/main" id="{F607277E-5DFA-409F-8AD7-B10258869C86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0" name="Freeform 10"/>
          <p:cNvSpPr>
            <a:spLocks/>
          </p:cNvSpPr>
          <p:nvPr/>
        </p:nvSpPr>
        <p:spPr bwMode="auto">
          <a:xfrm rot="18900000">
            <a:off x="-438561" y="2590086"/>
            <a:ext cx="2363574" cy="2309851"/>
          </a:xfrm>
          <a:custGeom>
            <a:avLst/>
            <a:gdLst>
              <a:gd name="T0" fmla="*/ 28 w 347"/>
              <a:gd name="T1" fmla="*/ 210 h 347"/>
              <a:gd name="T2" fmla="*/ 28 w 347"/>
              <a:gd name="T3" fmla="*/ 319 h 347"/>
              <a:gd name="T4" fmla="*/ 91 w 347"/>
              <a:gd name="T5" fmla="*/ 319 h 347"/>
              <a:gd name="T6" fmla="*/ 91 w 347"/>
              <a:gd name="T7" fmla="*/ 275 h 347"/>
              <a:gd name="T8" fmla="*/ 118 w 347"/>
              <a:gd name="T9" fmla="*/ 275 h 347"/>
              <a:gd name="T10" fmla="*/ 118 w 347"/>
              <a:gd name="T11" fmla="*/ 347 h 347"/>
              <a:gd name="T12" fmla="*/ 0 w 347"/>
              <a:gd name="T13" fmla="*/ 347 h 347"/>
              <a:gd name="T14" fmla="*/ 0 w 347"/>
              <a:gd name="T15" fmla="*/ 183 h 347"/>
              <a:gd name="T16" fmla="*/ 182 w 347"/>
              <a:gd name="T17" fmla="*/ 183 h 347"/>
              <a:gd name="T18" fmla="*/ 182 w 347"/>
              <a:gd name="T19" fmla="*/ 0 h 347"/>
              <a:gd name="T20" fmla="*/ 347 w 347"/>
              <a:gd name="T21" fmla="*/ 0 h 347"/>
              <a:gd name="T22" fmla="*/ 347 w 347"/>
              <a:gd name="T23" fmla="*/ 119 h 347"/>
              <a:gd name="T24" fmla="*/ 275 w 347"/>
              <a:gd name="T25" fmla="*/ 119 h 347"/>
              <a:gd name="T26" fmla="*/ 275 w 347"/>
              <a:gd name="T27" fmla="*/ 91 h 347"/>
              <a:gd name="T28" fmla="*/ 319 w 347"/>
              <a:gd name="T29" fmla="*/ 91 h 347"/>
              <a:gd name="T30" fmla="*/ 319 w 347"/>
              <a:gd name="T31" fmla="*/ 28 h 347"/>
              <a:gd name="T32" fmla="*/ 211 w 347"/>
              <a:gd name="T33" fmla="*/ 28 h 347"/>
              <a:gd name="T34" fmla="*/ 211 w 347"/>
              <a:gd name="T35" fmla="*/ 210 h 347"/>
              <a:gd name="T36" fmla="*/ 28 w 347"/>
              <a:gd name="T37" fmla="*/ 21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7" h="347">
                <a:moveTo>
                  <a:pt x="28" y="210"/>
                </a:moveTo>
                <a:cubicBezTo>
                  <a:pt x="28" y="248"/>
                  <a:pt x="28" y="283"/>
                  <a:pt x="28" y="319"/>
                </a:cubicBezTo>
                <a:cubicBezTo>
                  <a:pt x="49" y="319"/>
                  <a:pt x="69" y="319"/>
                  <a:pt x="91" y="319"/>
                </a:cubicBezTo>
                <a:cubicBezTo>
                  <a:pt x="91" y="304"/>
                  <a:pt x="91" y="290"/>
                  <a:pt x="91" y="275"/>
                </a:cubicBezTo>
                <a:cubicBezTo>
                  <a:pt x="101" y="275"/>
                  <a:pt x="109" y="275"/>
                  <a:pt x="118" y="275"/>
                </a:cubicBezTo>
                <a:cubicBezTo>
                  <a:pt x="118" y="299"/>
                  <a:pt x="118" y="322"/>
                  <a:pt x="118" y="347"/>
                </a:cubicBezTo>
                <a:cubicBezTo>
                  <a:pt x="79" y="347"/>
                  <a:pt x="40" y="347"/>
                  <a:pt x="0" y="347"/>
                </a:cubicBezTo>
                <a:cubicBezTo>
                  <a:pt x="0" y="292"/>
                  <a:pt x="0" y="238"/>
                  <a:pt x="0" y="183"/>
                </a:cubicBezTo>
                <a:cubicBezTo>
                  <a:pt x="61" y="183"/>
                  <a:pt x="120" y="183"/>
                  <a:pt x="182" y="183"/>
                </a:cubicBezTo>
                <a:cubicBezTo>
                  <a:pt x="182" y="122"/>
                  <a:pt x="182" y="62"/>
                  <a:pt x="182" y="0"/>
                </a:cubicBezTo>
                <a:cubicBezTo>
                  <a:pt x="238" y="0"/>
                  <a:pt x="292" y="0"/>
                  <a:pt x="347" y="0"/>
                </a:cubicBezTo>
                <a:cubicBezTo>
                  <a:pt x="347" y="40"/>
                  <a:pt x="347" y="79"/>
                  <a:pt x="347" y="119"/>
                </a:cubicBezTo>
                <a:cubicBezTo>
                  <a:pt x="323" y="119"/>
                  <a:pt x="300" y="119"/>
                  <a:pt x="275" y="119"/>
                </a:cubicBezTo>
                <a:cubicBezTo>
                  <a:pt x="275" y="109"/>
                  <a:pt x="275" y="101"/>
                  <a:pt x="275" y="91"/>
                </a:cubicBezTo>
                <a:cubicBezTo>
                  <a:pt x="290" y="91"/>
                  <a:pt x="305" y="91"/>
                  <a:pt x="319" y="91"/>
                </a:cubicBezTo>
                <a:cubicBezTo>
                  <a:pt x="319" y="69"/>
                  <a:pt x="319" y="49"/>
                  <a:pt x="319" y="28"/>
                </a:cubicBezTo>
                <a:cubicBezTo>
                  <a:pt x="283" y="28"/>
                  <a:pt x="248" y="28"/>
                  <a:pt x="211" y="28"/>
                </a:cubicBezTo>
                <a:cubicBezTo>
                  <a:pt x="211" y="89"/>
                  <a:pt x="211" y="149"/>
                  <a:pt x="211" y="210"/>
                </a:cubicBezTo>
                <a:cubicBezTo>
                  <a:pt x="149" y="210"/>
                  <a:pt x="90" y="210"/>
                  <a:pt x="28" y="21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10"/>
          <p:cNvSpPr>
            <a:spLocks/>
          </p:cNvSpPr>
          <p:nvPr/>
        </p:nvSpPr>
        <p:spPr bwMode="auto">
          <a:xfrm rot="8100000">
            <a:off x="10265196" y="2579378"/>
            <a:ext cx="2363574" cy="2309851"/>
          </a:xfrm>
          <a:custGeom>
            <a:avLst/>
            <a:gdLst>
              <a:gd name="T0" fmla="*/ 28 w 347"/>
              <a:gd name="T1" fmla="*/ 210 h 347"/>
              <a:gd name="T2" fmla="*/ 28 w 347"/>
              <a:gd name="T3" fmla="*/ 319 h 347"/>
              <a:gd name="T4" fmla="*/ 91 w 347"/>
              <a:gd name="T5" fmla="*/ 319 h 347"/>
              <a:gd name="T6" fmla="*/ 91 w 347"/>
              <a:gd name="T7" fmla="*/ 275 h 347"/>
              <a:gd name="T8" fmla="*/ 118 w 347"/>
              <a:gd name="T9" fmla="*/ 275 h 347"/>
              <a:gd name="T10" fmla="*/ 118 w 347"/>
              <a:gd name="T11" fmla="*/ 347 h 347"/>
              <a:gd name="T12" fmla="*/ 0 w 347"/>
              <a:gd name="T13" fmla="*/ 347 h 347"/>
              <a:gd name="T14" fmla="*/ 0 w 347"/>
              <a:gd name="T15" fmla="*/ 183 h 347"/>
              <a:gd name="T16" fmla="*/ 182 w 347"/>
              <a:gd name="T17" fmla="*/ 183 h 347"/>
              <a:gd name="T18" fmla="*/ 182 w 347"/>
              <a:gd name="T19" fmla="*/ 0 h 347"/>
              <a:gd name="T20" fmla="*/ 347 w 347"/>
              <a:gd name="T21" fmla="*/ 0 h 347"/>
              <a:gd name="T22" fmla="*/ 347 w 347"/>
              <a:gd name="T23" fmla="*/ 119 h 347"/>
              <a:gd name="T24" fmla="*/ 275 w 347"/>
              <a:gd name="T25" fmla="*/ 119 h 347"/>
              <a:gd name="T26" fmla="*/ 275 w 347"/>
              <a:gd name="T27" fmla="*/ 91 h 347"/>
              <a:gd name="T28" fmla="*/ 319 w 347"/>
              <a:gd name="T29" fmla="*/ 91 h 347"/>
              <a:gd name="T30" fmla="*/ 319 w 347"/>
              <a:gd name="T31" fmla="*/ 28 h 347"/>
              <a:gd name="T32" fmla="*/ 211 w 347"/>
              <a:gd name="T33" fmla="*/ 28 h 347"/>
              <a:gd name="T34" fmla="*/ 211 w 347"/>
              <a:gd name="T35" fmla="*/ 210 h 347"/>
              <a:gd name="T36" fmla="*/ 28 w 347"/>
              <a:gd name="T37" fmla="*/ 21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7" h="347">
                <a:moveTo>
                  <a:pt x="28" y="210"/>
                </a:moveTo>
                <a:cubicBezTo>
                  <a:pt x="28" y="248"/>
                  <a:pt x="28" y="283"/>
                  <a:pt x="28" y="319"/>
                </a:cubicBezTo>
                <a:cubicBezTo>
                  <a:pt x="49" y="319"/>
                  <a:pt x="69" y="319"/>
                  <a:pt x="91" y="319"/>
                </a:cubicBezTo>
                <a:cubicBezTo>
                  <a:pt x="91" y="304"/>
                  <a:pt x="91" y="290"/>
                  <a:pt x="91" y="275"/>
                </a:cubicBezTo>
                <a:cubicBezTo>
                  <a:pt x="101" y="275"/>
                  <a:pt x="109" y="275"/>
                  <a:pt x="118" y="275"/>
                </a:cubicBezTo>
                <a:cubicBezTo>
                  <a:pt x="118" y="299"/>
                  <a:pt x="118" y="322"/>
                  <a:pt x="118" y="347"/>
                </a:cubicBezTo>
                <a:cubicBezTo>
                  <a:pt x="79" y="347"/>
                  <a:pt x="40" y="347"/>
                  <a:pt x="0" y="347"/>
                </a:cubicBezTo>
                <a:cubicBezTo>
                  <a:pt x="0" y="292"/>
                  <a:pt x="0" y="238"/>
                  <a:pt x="0" y="183"/>
                </a:cubicBezTo>
                <a:cubicBezTo>
                  <a:pt x="61" y="183"/>
                  <a:pt x="120" y="183"/>
                  <a:pt x="182" y="183"/>
                </a:cubicBezTo>
                <a:cubicBezTo>
                  <a:pt x="182" y="122"/>
                  <a:pt x="182" y="62"/>
                  <a:pt x="182" y="0"/>
                </a:cubicBezTo>
                <a:cubicBezTo>
                  <a:pt x="238" y="0"/>
                  <a:pt x="292" y="0"/>
                  <a:pt x="347" y="0"/>
                </a:cubicBezTo>
                <a:cubicBezTo>
                  <a:pt x="347" y="40"/>
                  <a:pt x="347" y="79"/>
                  <a:pt x="347" y="119"/>
                </a:cubicBezTo>
                <a:cubicBezTo>
                  <a:pt x="323" y="119"/>
                  <a:pt x="300" y="119"/>
                  <a:pt x="275" y="119"/>
                </a:cubicBezTo>
                <a:cubicBezTo>
                  <a:pt x="275" y="109"/>
                  <a:pt x="275" y="101"/>
                  <a:pt x="275" y="91"/>
                </a:cubicBezTo>
                <a:cubicBezTo>
                  <a:pt x="290" y="91"/>
                  <a:pt x="305" y="91"/>
                  <a:pt x="319" y="91"/>
                </a:cubicBezTo>
                <a:cubicBezTo>
                  <a:pt x="319" y="69"/>
                  <a:pt x="319" y="49"/>
                  <a:pt x="319" y="28"/>
                </a:cubicBezTo>
                <a:cubicBezTo>
                  <a:pt x="283" y="28"/>
                  <a:pt x="248" y="28"/>
                  <a:pt x="211" y="28"/>
                </a:cubicBezTo>
                <a:cubicBezTo>
                  <a:pt x="211" y="89"/>
                  <a:pt x="211" y="149"/>
                  <a:pt x="211" y="210"/>
                </a:cubicBezTo>
                <a:cubicBezTo>
                  <a:pt x="149" y="210"/>
                  <a:pt x="90" y="210"/>
                  <a:pt x="28" y="210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28AB23-039F-4F8A-A75B-66A175FD8E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49" name="Group 48"/>
          <p:cNvGrpSpPr/>
          <p:nvPr/>
        </p:nvGrpSpPr>
        <p:grpSpPr>
          <a:xfrm>
            <a:off x="9371752" y="269032"/>
            <a:ext cx="2028337" cy="2028337"/>
            <a:chOff x="7249546" y="167887"/>
            <a:chExt cx="1575792" cy="1575792"/>
          </a:xfrm>
        </p:grpSpPr>
        <p:sp>
          <p:nvSpPr>
            <p:cNvPr id="51" name="Oval 50"/>
            <p:cNvSpPr/>
            <p:nvPr userDrawn="1"/>
          </p:nvSpPr>
          <p:spPr>
            <a:xfrm>
              <a:off x="7249546" y="167887"/>
              <a:ext cx="1575792" cy="1575792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Oval 49"/>
            <p:cNvSpPr/>
            <p:nvPr userDrawn="1"/>
          </p:nvSpPr>
          <p:spPr>
            <a:xfrm>
              <a:off x="7308304" y="226644"/>
              <a:ext cx="1458278" cy="14582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08A2903-23F8-47E8-B3FD-9DD57AFC1B68}"/>
              </a:ext>
            </a:extLst>
          </p:cNvPr>
          <p:cNvGrpSpPr/>
          <p:nvPr/>
        </p:nvGrpSpPr>
        <p:grpSpPr>
          <a:xfrm>
            <a:off x="9663036" y="729092"/>
            <a:ext cx="1445770" cy="1108218"/>
            <a:chOff x="9064829" y="526174"/>
            <a:chExt cx="1445770" cy="1108218"/>
          </a:xfrm>
        </p:grpSpPr>
        <p:sp>
          <p:nvSpPr>
            <p:cNvPr id="32" name="TextBox 31"/>
            <p:cNvSpPr txBox="1"/>
            <p:nvPr/>
          </p:nvSpPr>
          <p:spPr>
            <a:xfrm>
              <a:off x="9064829" y="526174"/>
              <a:ext cx="1445770" cy="8309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96</a:t>
              </a:r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081597" y="1326615"/>
              <a:ext cx="14290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4072384" y="4150002"/>
            <a:ext cx="709194" cy="709194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60CFBC39-F118-4C40-8D0A-A00A01832B51}"/>
              </a:ext>
            </a:extLst>
          </p:cNvPr>
          <p:cNvGrpSpPr/>
          <p:nvPr/>
        </p:nvGrpSpPr>
        <p:grpSpPr>
          <a:xfrm>
            <a:off x="4903822" y="3953054"/>
            <a:ext cx="2772000" cy="1103095"/>
            <a:chOff x="4903822" y="3840016"/>
            <a:chExt cx="2772000" cy="1103095"/>
          </a:xfrm>
        </p:grpSpPr>
        <p:sp>
          <p:nvSpPr>
            <p:cNvPr id="11" name="TextBox 10"/>
            <p:cNvSpPr txBox="1"/>
            <p:nvPr/>
          </p:nvSpPr>
          <p:spPr>
            <a:xfrm>
              <a:off x="4903822" y="4112114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03822" y="3840016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7892746" y="4150002"/>
            <a:ext cx="709194" cy="709194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C65A623-F28B-4F05-802A-0E801E155392}"/>
              </a:ext>
            </a:extLst>
          </p:cNvPr>
          <p:cNvGrpSpPr/>
          <p:nvPr/>
        </p:nvGrpSpPr>
        <p:grpSpPr>
          <a:xfrm>
            <a:off x="8724184" y="3953054"/>
            <a:ext cx="2772000" cy="1103095"/>
            <a:chOff x="8621632" y="3839869"/>
            <a:chExt cx="2772000" cy="1103095"/>
          </a:xfrm>
        </p:grpSpPr>
        <p:sp>
          <p:nvSpPr>
            <p:cNvPr id="38" name="TextBox 37"/>
            <p:cNvSpPr txBox="1"/>
            <p:nvPr/>
          </p:nvSpPr>
          <p:spPr>
            <a:xfrm>
              <a:off x="8621632" y="4111967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621632" y="3839869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4079076" y="5396772"/>
            <a:ext cx="709194" cy="709194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FCFA42CD-23F9-4BA0-88A4-52A346A9ED9A}"/>
              </a:ext>
            </a:extLst>
          </p:cNvPr>
          <p:cNvGrpSpPr/>
          <p:nvPr/>
        </p:nvGrpSpPr>
        <p:grpSpPr>
          <a:xfrm>
            <a:off x="4903822" y="5199824"/>
            <a:ext cx="2772000" cy="1103095"/>
            <a:chOff x="4903822" y="4915304"/>
            <a:chExt cx="2772000" cy="1103095"/>
          </a:xfrm>
        </p:grpSpPr>
        <p:sp>
          <p:nvSpPr>
            <p:cNvPr id="42" name="TextBox 41"/>
            <p:cNvSpPr txBox="1"/>
            <p:nvPr/>
          </p:nvSpPr>
          <p:spPr>
            <a:xfrm>
              <a:off x="4903822" y="5187402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03822" y="4915304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7899438" y="5396772"/>
            <a:ext cx="709194" cy="709194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727B846-75DD-4CA8-9B36-661A62F2123C}"/>
              </a:ext>
            </a:extLst>
          </p:cNvPr>
          <p:cNvGrpSpPr/>
          <p:nvPr/>
        </p:nvGrpSpPr>
        <p:grpSpPr>
          <a:xfrm>
            <a:off x="8724184" y="5199824"/>
            <a:ext cx="2772000" cy="1103095"/>
            <a:chOff x="8621632" y="4933373"/>
            <a:chExt cx="2772000" cy="1103095"/>
          </a:xfrm>
        </p:grpSpPr>
        <p:sp>
          <p:nvSpPr>
            <p:cNvPr id="46" name="TextBox 45"/>
            <p:cNvSpPr txBox="1"/>
            <p:nvPr/>
          </p:nvSpPr>
          <p:spPr>
            <a:xfrm>
              <a:off x="8621632" y="5205471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621632" y="4933373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1CFC90B-0376-437E-9A6B-886740238321}"/>
              </a:ext>
            </a:extLst>
          </p:cNvPr>
          <p:cNvSpPr txBox="1"/>
          <p:nvPr/>
        </p:nvSpPr>
        <p:spPr>
          <a:xfrm>
            <a:off x="3926890" y="2757806"/>
            <a:ext cx="7686845" cy="600164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r>
              <a:rPr lang="en-US" altLang="ko-KR" sz="1100" dirty="0">
                <a:solidFill>
                  <a:schemeClr val="accent4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accent4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371D73E6-33D9-43A7-AE69-F4C127AEFE6D}"/>
              </a:ext>
            </a:extLst>
          </p:cNvPr>
          <p:cNvSpPr/>
          <p:nvPr/>
        </p:nvSpPr>
        <p:spPr>
          <a:xfrm>
            <a:off x="4249597" y="560546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CD7C4185-B102-4289-9C5F-11C2839FB9D3}"/>
              </a:ext>
            </a:extLst>
          </p:cNvPr>
          <p:cNvSpPr/>
          <p:nvPr/>
        </p:nvSpPr>
        <p:spPr>
          <a:xfrm>
            <a:off x="4249596" y="4315685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4097C796-6926-423A-A7D5-AB30714B83E4}"/>
              </a:ext>
            </a:extLst>
          </p:cNvPr>
          <p:cNvSpPr/>
          <p:nvPr/>
        </p:nvSpPr>
        <p:spPr>
          <a:xfrm rot="2700000">
            <a:off x="8122131" y="4247939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B96BED6D-4D7D-4C72-96EE-C9CDD6B72B5A}"/>
              </a:ext>
            </a:extLst>
          </p:cNvPr>
          <p:cNvSpPr/>
          <p:nvPr/>
        </p:nvSpPr>
        <p:spPr>
          <a:xfrm>
            <a:off x="8112599" y="5594047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5DF6422-3806-4899-9DC2-D541CCC12A96}"/>
              </a:ext>
            </a:extLst>
          </p:cNvPr>
          <p:cNvSpPr txBox="1"/>
          <p:nvPr/>
        </p:nvSpPr>
        <p:spPr>
          <a:xfrm>
            <a:off x="4079076" y="685579"/>
            <a:ext cx="6130419" cy="203132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400" dirty="0">
                <a:solidFill>
                  <a:schemeClr val="accent1"/>
                </a:solidFill>
                <a:latin typeface="+mj-lt"/>
              </a:rPr>
              <a:t>We Create</a:t>
            </a:r>
          </a:p>
          <a:p>
            <a:r>
              <a:rPr lang="en-US" altLang="ko-KR" sz="4400" dirty="0">
                <a:solidFill>
                  <a:schemeClr val="accent1"/>
                </a:solidFill>
                <a:latin typeface="+mj-lt"/>
              </a:rPr>
              <a:t>Quality Professional </a:t>
            </a:r>
          </a:p>
          <a:p>
            <a:r>
              <a:rPr lang="en-US" altLang="ko-KR" sz="4400" dirty="0">
                <a:solidFill>
                  <a:schemeClr val="accent1"/>
                </a:solidFill>
                <a:latin typeface="+mj-lt"/>
              </a:rPr>
              <a:t>PPT Presentation</a:t>
            </a:r>
            <a:endParaRPr lang="ko-KR" altLang="en-US" sz="4400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58" name="Grupo 57"/>
          <p:cNvGrpSpPr/>
          <p:nvPr/>
        </p:nvGrpSpPr>
        <p:grpSpPr>
          <a:xfrm>
            <a:off x="105543" y="106081"/>
            <a:ext cx="1481138" cy="1485900"/>
            <a:chOff x="-2101851" y="263525"/>
            <a:chExt cx="1481138" cy="1485900"/>
          </a:xfrm>
          <a:solidFill>
            <a:srgbClr val="FFC000"/>
          </a:solidFill>
        </p:grpSpPr>
        <p:sp>
          <p:nvSpPr>
            <p:cNvPr id="59" name="Freeform 5"/>
            <p:cNvSpPr>
              <a:spLocks/>
            </p:cNvSpPr>
            <p:nvPr userDrawn="1"/>
          </p:nvSpPr>
          <p:spPr bwMode="auto">
            <a:xfrm>
              <a:off x="-2101851" y="263525"/>
              <a:ext cx="1311275" cy="1312863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6"/>
            <p:cNvSpPr>
              <a:spLocks noEditPoints="1"/>
            </p:cNvSpPr>
            <p:nvPr userDrawn="1"/>
          </p:nvSpPr>
          <p:spPr bwMode="auto">
            <a:xfrm>
              <a:off x="-2101851" y="266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7"/>
            <p:cNvSpPr>
              <a:spLocks/>
            </p:cNvSpPr>
            <p:nvPr userDrawn="1"/>
          </p:nvSpPr>
          <p:spPr bwMode="auto">
            <a:xfrm>
              <a:off x="-2101851" y="1133475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8"/>
            <p:cNvSpPr>
              <a:spLocks/>
            </p:cNvSpPr>
            <p:nvPr userDrawn="1"/>
          </p:nvSpPr>
          <p:spPr bwMode="auto">
            <a:xfrm>
              <a:off x="-1233488" y="266700"/>
              <a:ext cx="612775" cy="617538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9"/>
            <p:cNvSpPr>
              <a:spLocks noEditPoints="1"/>
            </p:cNvSpPr>
            <p:nvPr userDrawn="1"/>
          </p:nvSpPr>
          <p:spPr bwMode="auto">
            <a:xfrm>
              <a:off x="-1925638" y="441325"/>
              <a:ext cx="269875" cy="265113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0"/>
            <p:cNvSpPr>
              <a:spLocks/>
            </p:cNvSpPr>
            <p:nvPr userDrawn="1"/>
          </p:nvSpPr>
          <p:spPr bwMode="auto">
            <a:xfrm>
              <a:off x="-2101851" y="263525"/>
              <a:ext cx="1311275" cy="1312863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1"/>
            <p:cNvSpPr>
              <a:spLocks noEditPoints="1"/>
            </p:cNvSpPr>
            <p:nvPr userDrawn="1"/>
          </p:nvSpPr>
          <p:spPr bwMode="auto">
            <a:xfrm>
              <a:off x="-2101851" y="266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2"/>
            <p:cNvSpPr>
              <a:spLocks/>
            </p:cNvSpPr>
            <p:nvPr userDrawn="1"/>
          </p:nvSpPr>
          <p:spPr bwMode="auto">
            <a:xfrm>
              <a:off x="-2101851" y="1133475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3"/>
            <p:cNvSpPr>
              <a:spLocks/>
            </p:cNvSpPr>
            <p:nvPr userDrawn="1"/>
          </p:nvSpPr>
          <p:spPr bwMode="auto">
            <a:xfrm>
              <a:off x="-1233488" y="266700"/>
              <a:ext cx="612775" cy="617538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14"/>
            <p:cNvSpPr>
              <a:spLocks noEditPoints="1"/>
            </p:cNvSpPr>
            <p:nvPr userDrawn="1"/>
          </p:nvSpPr>
          <p:spPr bwMode="auto">
            <a:xfrm>
              <a:off x="-1925638" y="441325"/>
              <a:ext cx="269875" cy="265113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3" y="1837310"/>
            <a:ext cx="3633632" cy="497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37839" y="632521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6514E99D-AD95-41DA-A4DD-25F62F26018C}"/>
              </a:ext>
            </a:extLst>
          </p:cNvPr>
          <p:cNvSpPr>
            <a:spLocks noEditPoints="1"/>
          </p:cNvSpPr>
          <p:nvPr/>
        </p:nvSpPr>
        <p:spPr bwMode="auto">
          <a:xfrm>
            <a:off x="625814" y="2396272"/>
            <a:ext cx="5120111" cy="313562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rgbClr val="405475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자유형 9">
            <a:extLst>
              <a:ext uri="{FF2B5EF4-FFF2-40B4-BE49-F238E27FC236}">
                <a16:creationId xmlns:a16="http://schemas.microsoft.com/office/drawing/2014/main" id="{8657BB3C-CDA7-4B47-B8C1-ED7B2F9690E3}"/>
              </a:ext>
            </a:extLst>
          </p:cNvPr>
          <p:cNvSpPr/>
          <p:nvPr/>
        </p:nvSpPr>
        <p:spPr>
          <a:xfrm>
            <a:off x="6344277" y="209254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EE87F2-2621-46A7-884A-8058A1C15E83}"/>
              </a:ext>
            </a:extLst>
          </p:cNvPr>
          <p:cNvSpPr txBox="1"/>
          <p:nvPr/>
        </p:nvSpPr>
        <p:spPr>
          <a:xfrm>
            <a:off x="8216749" y="186171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03A989-0584-446C-86AF-0EA6CD80F6B9}"/>
              </a:ext>
            </a:extLst>
          </p:cNvPr>
          <p:cNvSpPr txBox="1"/>
          <p:nvPr/>
        </p:nvSpPr>
        <p:spPr>
          <a:xfrm>
            <a:off x="6774994" y="1769379"/>
            <a:ext cx="136800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</a:rPr>
              <a:t>A 48</a:t>
            </a:r>
            <a:r>
              <a:rPr lang="en-US" altLang="ko-KR" sz="2000" b="1" dirty="0">
                <a:solidFill>
                  <a:schemeClr val="accent2"/>
                </a:solidFill>
              </a:rPr>
              <a:t>%</a:t>
            </a:r>
            <a:endParaRPr lang="ko-KR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7" name="자유형 19">
            <a:extLst>
              <a:ext uri="{FF2B5EF4-FFF2-40B4-BE49-F238E27FC236}">
                <a16:creationId xmlns:a16="http://schemas.microsoft.com/office/drawing/2014/main" id="{8E52383C-1F55-4DF0-95D9-A9F237B3CD05}"/>
              </a:ext>
            </a:extLst>
          </p:cNvPr>
          <p:cNvSpPr/>
          <p:nvPr/>
        </p:nvSpPr>
        <p:spPr>
          <a:xfrm>
            <a:off x="6344277" y="290156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F807DD-59D1-44EA-9F65-3642C51FAB33}"/>
              </a:ext>
            </a:extLst>
          </p:cNvPr>
          <p:cNvSpPr txBox="1"/>
          <p:nvPr/>
        </p:nvSpPr>
        <p:spPr>
          <a:xfrm>
            <a:off x="8216749" y="275655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B35BE6-D25B-4024-B21C-F316D15EAD1C}"/>
              </a:ext>
            </a:extLst>
          </p:cNvPr>
          <p:cNvSpPr txBox="1"/>
          <p:nvPr/>
        </p:nvSpPr>
        <p:spPr>
          <a:xfrm>
            <a:off x="6774994" y="257839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</a:rPr>
              <a:t>B 22</a:t>
            </a:r>
            <a:r>
              <a:rPr lang="en-US" altLang="ko-KR" sz="2000" b="1" dirty="0">
                <a:solidFill>
                  <a:schemeClr val="accent3"/>
                </a:solidFill>
              </a:rPr>
              <a:t>%</a:t>
            </a:r>
            <a:endParaRPr lang="ko-KR" altLang="en-US" sz="2000" b="1" dirty="0">
              <a:solidFill>
                <a:schemeClr val="accent3"/>
              </a:solidFill>
            </a:endParaRPr>
          </a:p>
        </p:txBody>
      </p:sp>
      <p:sp>
        <p:nvSpPr>
          <p:cNvPr id="10" name="자유형 22">
            <a:extLst>
              <a:ext uri="{FF2B5EF4-FFF2-40B4-BE49-F238E27FC236}">
                <a16:creationId xmlns:a16="http://schemas.microsoft.com/office/drawing/2014/main" id="{65794ADA-7D32-45F1-9D23-532DB1FC9C94}"/>
              </a:ext>
            </a:extLst>
          </p:cNvPr>
          <p:cNvSpPr/>
          <p:nvPr/>
        </p:nvSpPr>
        <p:spPr>
          <a:xfrm>
            <a:off x="6344277" y="371058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1E9ADA-50B1-4688-9716-D62ABEE768CD}"/>
              </a:ext>
            </a:extLst>
          </p:cNvPr>
          <p:cNvSpPr txBox="1"/>
          <p:nvPr/>
        </p:nvSpPr>
        <p:spPr>
          <a:xfrm>
            <a:off x="8216749" y="3575415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D17775-57AF-465A-BD4B-90BA1DA9AD69}"/>
              </a:ext>
            </a:extLst>
          </p:cNvPr>
          <p:cNvSpPr txBox="1"/>
          <p:nvPr/>
        </p:nvSpPr>
        <p:spPr>
          <a:xfrm>
            <a:off x="6774994" y="338741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</a:rPr>
              <a:t>C 34</a:t>
            </a:r>
            <a:r>
              <a:rPr lang="en-US" altLang="ko-KR" sz="2000" b="1" dirty="0">
                <a:solidFill>
                  <a:schemeClr val="accent4"/>
                </a:solidFill>
              </a:rPr>
              <a:t>%</a:t>
            </a:r>
            <a:endParaRPr lang="ko-KR" altLang="en-US" sz="2000" b="1" dirty="0">
              <a:solidFill>
                <a:schemeClr val="accent4"/>
              </a:solidFill>
            </a:endParaRPr>
          </a:p>
        </p:txBody>
      </p:sp>
      <p:sp>
        <p:nvSpPr>
          <p:cNvPr id="13" name="자유형 28">
            <a:extLst>
              <a:ext uri="{FF2B5EF4-FFF2-40B4-BE49-F238E27FC236}">
                <a16:creationId xmlns:a16="http://schemas.microsoft.com/office/drawing/2014/main" id="{85D55E4D-DB8B-469F-9BBE-620CC3131626}"/>
              </a:ext>
            </a:extLst>
          </p:cNvPr>
          <p:cNvSpPr/>
          <p:nvPr/>
        </p:nvSpPr>
        <p:spPr>
          <a:xfrm>
            <a:off x="6344277" y="4519605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48F585-548B-4AA1-96B8-76E16E0C5CC8}"/>
              </a:ext>
            </a:extLst>
          </p:cNvPr>
          <p:cNvSpPr txBox="1"/>
          <p:nvPr/>
        </p:nvSpPr>
        <p:spPr>
          <a:xfrm>
            <a:off x="8216749" y="4288773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4E6063-4926-481D-8085-497AC40C1389}"/>
              </a:ext>
            </a:extLst>
          </p:cNvPr>
          <p:cNvSpPr txBox="1"/>
          <p:nvPr/>
        </p:nvSpPr>
        <p:spPr>
          <a:xfrm>
            <a:off x="6774994" y="4196440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</a:rPr>
              <a:t>D 16</a:t>
            </a:r>
            <a:r>
              <a:rPr lang="en-US" altLang="ko-KR" sz="2000" b="1" dirty="0">
                <a:solidFill>
                  <a:schemeClr val="accent1"/>
                </a:solidFill>
              </a:rPr>
              <a:t>%</a:t>
            </a:r>
            <a:endParaRPr lang="ko-KR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6" name="자유형 11">
            <a:extLst>
              <a:ext uri="{FF2B5EF4-FFF2-40B4-BE49-F238E27FC236}">
                <a16:creationId xmlns:a16="http://schemas.microsoft.com/office/drawing/2014/main" id="{378381C5-3924-4492-8096-92AEC217BA8A}"/>
              </a:ext>
            </a:extLst>
          </p:cNvPr>
          <p:cNvSpPr/>
          <p:nvPr/>
        </p:nvSpPr>
        <p:spPr>
          <a:xfrm rot="10800000" flipV="1">
            <a:off x="6344277" y="5333421"/>
            <a:ext cx="5148000" cy="57985"/>
          </a:xfrm>
          <a:custGeom>
            <a:avLst/>
            <a:gdLst>
              <a:gd name="connsiteX0" fmla="*/ 0 w 4060371"/>
              <a:gd name="connsiteY0" fmla="*/ 0 h 0"/>
              <a:gd name="connsiteX1" fmla="*/ 4060371 w 40603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60371">
                <a:moveTo>
                  <a:pt x="0" y="0"/>
                </a:moveTo>
                <a:lnTo>
                  <a:pt x="4060371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32">
            <a:extLst>
              <a:ext uri="{FF2B5EF4-FFF2-40B4-BE49-F238E27FC236}">
                <a16:creationId xmlns:a16="http://schemas.microsoft.com/office/drawing/2014/main" id="{77F48873-EEC0-4BEC-846C-EBEC4E33D506}"/>
              </a:ext>
            </a:extLst>
          </p:cNvPr>
          <p:cNvSpPr/>
          <p:nvPr/>
        </p:nvSpPr>
        <p:spPr>
          <a:xfrm>
            <a:off x="6797074" y="4928132"/>
            <a:ext cx="792088" cy="79208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타원 33">
            <a:extLst>
              <a:ext uri="{FF2B5EF4-FFF2-40B4-BE49-F238E27FC236}">
                <a16:creationId xmlns:a16="http://schemas.microsoft.com/office/drawing/2014/main" id="{8C943B41-1EB2-492C-9342-381EFA743458}"/>
              </a:ext>
            </a:extLst>
          </p:cNvPr>
          <p:cNvSpPr/>
          <p:nvPr/>
        </p:nvSpPr>
        <p:spPr>
          <a:xfrm>
            <a:off x="8553790" y="4928132"/>
            <a:ext cx="792088" cy="79208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타원 34">
            <a:extLst>
              <a:ext uri="{FF2B5EF4-FFF2-40B4-BE49-F238E27FC236}">
                <a16:creationId xmlns:a16="http://schemas.microsoft.com/office/drawing/2014/main" id="{B309B174-439F-453B-BBF7-463ED36EE9BC}"/>
              </a:ext>
            </a:extLst>
          </p:cNvPr>
          <p:cNvSpPr/>
          <p:nvPr/>
        </p:nvSpPr>
        <p:spPr>
          <a:xfrm>
            <a:off x="10310506" y="4928132"/>
            <a:ext cx="792088" cy="79208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BA7302-1055-4E6F-B8E3-3657A3C61EDE}"/>
              </a:ext>
            </a:extLst>
          </p:cNvPr>
          <p:cNvSpPr txBox="1"/>
          <p:nvPr/>
        </p:nvSpPr>
        <p:spPr>
          <a:xfrm>
            <a:off x="657914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5EAC0B-C6A5-45AB-8229-2C2697CC0FE9}"/>
              </a:ext>
            </a:extLst>
          </p:cNvPr>
          <p:cNvSpPr txBox="1"/>
          <p:nvPr/>
        </p:nvSpPr>
        <p:spPr>
          <a:xfrm>
            <a:off x="833356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6859BC-CA96-404A-BBFB-454FF4C38C1E}"/>
              </a:ext>
            </a:extLst>
          </p:cNvPr>
          <p:cNvSpPr txBox="1"/>
          <p:nvPr/>
        </p:nvSpPr>
        <p:spPr>
          <a:xfrm>
            <a:off x="10087984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grpSp>
        <p:nvGrpSpPr>
          <p:cNvPr id="23" name="그룹 100">
            <a:extLst>
              <a:ext uri="{FF2B5EF4-FFF2-40B4-BE49-F238E27FC236}">
                <a16:creationId xmlns:a16="http://schemas.microsoft.com/office/drawing/2014/main" id="{C3B0A1D6-6992-4A9F-8561-50F76112ACF2}"/>
              </a:ext>
            </a:extLst>
          </p:cNvPr>
          <p:cNvGrpSpPr/>
          <p:nvPr/>
        </p:nvGrpSpPr>
        <p:grpSpPr>
          <a:xfrm>
            <a:off x="2629999" y="2592571"/>
            <a:ext cx="514923" cy="514923"/>
            <a:chOff x="1813250" y="2081018"/>
            <a:chExt cx="616404" cy="616404"/>
          </a:xfrm>
        </p:grpSpPr>
        <p:grpSp>
          <p:nvGrpSpPr>
            <p:cNvPr id="24" name="그룹 101">
              <a:extLst>
                <a:ext uri="{FF2B5EF4-FFF2-40B4-BE49-F238E27FC236}">
                  <a16:creationId xmlns:a16="http://schemas.microsoft.com/office/drawing/2014/main" id="{4800E27A-D997-4BA7-910B-B922CA860351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26" name="눈물 방울 103">
                <a:extLst>
                  <a:ext uri="{FF2B5EF4-FFF2-40B4-BE49-F238E27FC236}">
                    <a16:creationId xmlns:a16="http://schemas.microsoft.com/office/drawing/2014/main" id="{ABD7C7EE-1E02-4E66-9797-E079E65297F8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타원 104">
                <a:extLst>
                  <a:ext uri="{FF2B5EF4-FFF2-40B4-BE49-F238E27FC236}">
                    <a16:creationId xmlns:a16="http://schemas.microsoft.com/office/drawing/2014/main" id="{8A98D96F-6A1C-445F-818B-28C3961F74B2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14232D-3499-46ED-8318-52DEFF8B1800}"/>
                </a:ext>
              </a:extLst>
            </p:cNvPr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그룹 105">
            <a:extLst>
              <a:ext uri="{FF2B5EF4-FFF2-40B4-BE49-F238E27FC236}">
                <a16:creationId xmlns:a16="http://schemas.microsoft.com/office/drawing/2014/main" id="{02132BCE-C982-4FB2-98ED-924A9E2C3A2A}"/>
              </a:ext>
            </a:extLst>
          </p:cNvPr>
          <p:cNvGrpSpPr/>
          <p:nvPr/>
        </p:nvGrpSpPr>
        <p:grpSpPr>
          <a:xfrm>
            <a:off x="1438676" y="3773850"/>
            <a:ext cx="514923" cy="514923"/>
            <a:chOff x="3327523" y="1634051"/>
            <a:chExt cx="616404" cy="616404"/>
          </a:xfrm>
        </p:grpSpPr>
        <p:grpSp>
          <p:nvGrpSpPr>
            <p:cNvPr id="29" name="그룹 106">
              <a:extLst>
                <a:ext uri="{FF2B5EF4-FFF2-40B4-BE49-F238E27FC236}">
                  <a16:creationId xmlns:a16="http://schemas.microsoft.com/office/drawing/2014/main" id="{2D187DFD-AD22-4DDE-90D6-E4FA1ABC82C3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31" name="눈물 방울 108">
                <a:extLst>
                  <a:ext uri="{FF2B5EF4-FFF2-40B4-BE49-F238E27FC236}">
                    <a16:creationId xmlns:a16="http://schemas.microsoft.com/office/drawing/2014/main" id="{3479E390-2D4E-4398-A538-835F807E414B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타원 109">
                <a:extLst>
                  <a:ext uri="{FF2B5EF4-FFF2-40B4-BE49-F238E27FC236}">
                    <a16:creationId xmlns:a16="http://schemas.microsoft.com/office/drawing/2014/main" id="{5A67F56C-C967-4332-857A-1F870EC07E3B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5E213B1-AA2C-4A68-B4A3-558EF1433E99}"/>
                </a:ext>
              </a:extLst>
            </p:cNvPr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그룹 110">
            <a:extLst>
              <a:ext uri="{FF2B5EF4-FFF2-40B4-BE49-F238E27FC236}">
                <a16:creationId xmlns:a16="http://schemas.microsoft.com/office/drawing/2014/main" id="{ECADCEC6-E7E4-41C6-93A8-0233966214A5}"/>
              </a:ext>
            </a:extLst>
          </p:cNvPr>
          <p:cNvGrpSpPr/>
          <p:nvPr/>
        </p:nvGrpSpPr>
        <p:grpSpPr>
          <a:xfrm>
            <a:off x="4171101" y="3933320"/>
            <a:ext cx="514923" cy="514923"/>
            <a:chOff x="3012998" y="3521197"/>
            <a:chExt cx="616404" cy="616404"/>
          </a:xfrm>
        </p:grpSpPr>
        <p:grpSp>
          <p:nvGrpSpPr>
            <p:cNvPr id="34" name="그룹 111">
              <a:extLst>
                <a:ext uri="{FF2B5EF4-FFF2-40B4-BE49-F238E27FC236}">
                  <a16:creationId xmlns:a16="http://schemas.microsoft.com/office/drawing/2014/main" id="{7F3BFE3E-401B-4A6F-94C1-D1B047836AFD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36" name="눈물 방울 113">
                <a:extLst>
                  <a:ext uri="{FF2B5EF4-FFF2-40B4-BE49-F238E27FC236}">
                    <a16:creationId xmlns:a16="http://schemas.microsoft.com/office/drawing/2014/main" id="{64CF9761-97F8-4C75-BBD6-277C8060C738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114">
                <a:extLst>
                  <a:ext uri="{FF2B5EF4-FFF2-40B4-BE49-F238E27FC236}">
                    <a16:creationId xmlns:a16="http://schemas.microsoft.com/office/drawing/2014/main" id="{998DB5C3-20DE-4EA1-B456-E2C3A27C3F3F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A79F82-A71C-4C72-9395-9008588C890D}"/>
                </a:ext>
              </a:extLst>
            </p:cNvPr>
            <p:cNvSpPr txBox="1"/>
            <p:nvPr/>
          </p:nvSpPr>
          <p:spPr>
            <a:xfrm>
              <a:off x="3095242" y="359654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그룹 115">
            <a:extLst>
              <a:ext uri="{FF2B5EF4-FFF2-40B4-BE49-F238E27FC236}">
                <a16:creationId xmlns:a16="http://schemas.microsoft.com/office/drawing/2014/main" id="{EC8E9CB5-8163-403F-875C-77E562EA3FE7}"/>
              </a:ext>
            </a:extLst>
          </p:cNvPr>
          <p:cNvGrpSpPr/>
          <p:nvPr/>
        </p:nvGrpSpPr>
        <p:grpSpPr>
          <a:xfrm>
            <a:off x="3384718" y="3453122"/>
            <a:ext cx="514923" cy="514923"/>
            <a:chOff x="6150365" y="2029275"/>
            <a:chExt cx="616404" cy="616404"/>
          </a:xfrm>
        </p:grpSpPr>
        <p:grpSp>
          <p:nvGrpSpPr>
            <p:cNvPr id="39" name="그룹 116">
              <a:extLst>
                <a:ext uri="{FF2B5EF4-FFF2-40B4-BE49-F238E27FC236}">
                  <a16:creationId xmlns:a16="http://schemas.microsoft.com/office/drawing/2014/main" id="{FC03D030-920D-46BB-92F7-DD964BAA5C43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41" name="눈물 방울 118">
                <a:extLst>
                  <a:ext uri="{FF2B5EF4-FFF2-40B4-BE49-F238E27FC236}">
                    <a16:creationId xmlns:a16="http://schemas.microsoft.com/office/drawing/2014/main" id="{DAE5CA88-420E-4DF1-859E-A171EF2481A5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" name="타원 119">
                <a:extLst>
                  <a:ext uri="{FF2B5EF4-FFF2-40B4-BE49-F238E27FC236}">
                    <a16:creationId xmlns:a16="http://schemas.microsoft.com/office/drawing/2014/main" id="{F68CFD7E-DBB6-43A8-A357-388DED5D4FA5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001794D-4345-4D49-9D6D-9AF5C2CB9338}"/>
                </a:ext>
              </a:extLst>
            </p:cNvPr>
            <p:cNvSpPr txBox="1"/>
            <p:nvPr/>
          </p:nvSpPr>
          <p:spPr>
            <a:xfrm>
              <a:off x="6245031" y="2099244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3" name="직선 연결선 5">
            <a:extLst>
              <a:ext uri="{FF2B5EF4-FFF2-40B4-BE49-F238E27FC236}">
                <a16:creationId xmlns:a16="http://schemas.microsoft.com/office/drawing/2014/main" id="{2C69CFCB-9E7C-4397-B889-EB3BECE27AC3}"/>
              </a:ext>
            </a:extLst>
          </p:cNvPr>
          <p:cNvCxnSpPr>
            <a:cxnSpLocks/>
          </p:cNvCxnSpPr>
          <p:nvPr/>
        </p:nvCxnSpPr>
        <p:spPr>
          <a:xfrm flipH="1">
            <a:off x="6195692" y="1831523"/>
            <a:ext cx="6416" cy="4212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16">
            <a:extLst>
              <a:ext uri="{FF2B5EF4-FFF2-40B4-BE49-F238E27FC236}">
                <a16:creationId xmlns:a16="http://schemas.microsoft.com/office/drawing/2014/main" id="{AA11EF03-D0AE-45C3-881C-42B5453CF392}"/>
              </a:ext>
            </a:extLst>
          </p:cNvPr>
          <p:cNvSpPr/>
          <p:nvPr/>
        </p:nvSpPr>
        <p:spPr>
          <a:xfrm rot="2700000">
            <a:off x="10581156" y="509848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27">
            <a:extLst>
              <a:ext uri="{FF2B5EF4-FFF2-40B4-BE49-F238E27FC236}">
                <a16:creationId xmlns:a16="http://schemas.microsoft.com/office/drawing/2014/main" id="{98416075-279F-4CDD-96CE-81AEA037CE6E}"/>
              </a:ext>
            </a:extLst>
          </p:cNvPr>
          <p:cNvSpPr/>
          <p:nvPr/>
        </p:nvSpPr>
        <p:spPr>
          <a:xfrm>
            <a:off x="7052281" y="5185090"/>
            <a:ext cx="386209" cy="29666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id="{0A9D902E-DD9E-47DB-AD72-8B14AC62436F}"/>
              </a:ext>
            </a:extLst>
          </p:cNvPr>
          <p:cNvSpPr>
            <a:spLocks noChangeAspect="1"/>
          </p:cNvSpPr>
          <p:nvPr/>
        </p:nvSpPr>
        <p:spPr>
          <a:xfrm>
            <a:off x="8784729" y="5136956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FA59D1-F528-49A2-B7ED-368EDCBA10AA}"/>
              </a:ext>
            </a:extLst>
          </p:cNvPr>
          <p:cNvSpPr/>
          <p:nvPr/>
        </p:nvSpPr>
        <p:spPr>
          <a:xfrm>
            <a:off x="912676" y="751765"/>
            <a:ext cx="46858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E-LEARNING </a:t>
            </a:r>
            <a:endParaRPr lang="ko-KR" altLang="en-US" sz="5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04A7FD-3C38-4323-916E-2D0734E3E7F6}"/>
              </a:ext>
            </a:extLst>
          </p:cNvPr>
          <p:cNvSpPr txBox="1"/>
          <p:nvPr/>
        </p:nvSpPr>
        <p:spPr>
          <a:xfrm>
            <a:off x="912676" y="1636599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2DD5F7-A217-4F1A-9801-1370F040694C}"/>
              </a:ext>
            </a:extLst>
          </p:cNvPr>
          <p:cNvSpPr txBox="1"/>
          <p:nvPr/>
        </p:nvSpPr>
        <p:spPr>
          <a:xfrm>
            <a:off x="1723379" y="2972295"/>
            <a:ext cx="4384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8E5C17-951B-48C6-B082-1E4E4C42AC66}"/>
              </a:ext>
            </a:extLst>
          </p:cNvPr>
          <p:cNvSpPr txBox="1"/>
          <p:nvPr/>
        </p:nvSpPr>
        <p:spPr>
          <a:xfrm>
            <a:off x="1723379" y="4563342"/>
            <a:ext cx="4384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5150D-7E7C-491C-916D-B48770E7A9D3}"/>
              </a:ext>
            </a:extLst>
          </p:cNvPr>
          <p:cNvSpPr txBox="1"/>
          <p:nvPr/>
        </p:nvSpPr>
        <p:spPr>
          <a:xfrm>
            <a:off x="532486" y="2925937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Good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CA2785-B9B3-4499-9668-474405C9ABCD}"/>
              </a:ext>
            </a:extLst>
          </p:cNvPr>
          <p:cNvSpPr txBox="1"/>
          <p:nvPr/>
        </p:nvSpPr>
        <p:spPr>
          <a:xfrm>
            <a:off x="532486" y="4540283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Bad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F17770-B767-42E1-8372-5800B302CCEE}"/>
              </a:ext>
            </a:extLst>
          </p:cNvPr>
          <p:cNvSpPr txBox="1"/>
          <p:nvPr/>
        </p:nvSpPr>
        <p:spPr>
          <a:xfrm>
            <a:off x="8134862" y="4269218"/>
            <a:ext cx="3126068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 smtClean="0">
                <a:solidFill>
                  <a:schemeClr val="accent1"/>
                </a:solidFill>
                <a:cs typeface="Arial" pitchFamily="34" charset="0"/>
              </a:rPr>
              <a:t>THEME PPT </a:t>
            </a:r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612" y="1084460"/>
            <a:ext cx="3320108" cy="335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E42595B-C14E-46BD-8174-75B119EE9B8C}"/>
              </a:ext>
            </a:extLst>
          </p:cNvPr>
          <p:cNvSpPr txBox="1">
            <a:spLocks/>
          </p:cNvSpPr>
          <p:nvPr/>
        </p:nvSpPr>
        <p:spPr>
          <a:xfrm>
            <a:off x="841227" y="553997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10C2E-6E15-4604-B4B9-788AC235DBDD}"/>
              </a:ext>
            </a:extLst>
          </p:cNvPr>
          <p:cNvSpPr txBox="1"/>
          <p:nvPr/>
        </p:nvSpPr>
        <p:spPr>
          <a:xfrm>
            <a:off x="491017" y="3368598"/>
            <a:ext cx="2496123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B2FB53-C754-45D8-82A5-4D03F1F4A846}"/>
              </a:ext>
            </a:extLst>
          </p:cNvPr>
          <p:cNvSpPr txBox="1"/>
          <p:nvPr/>
        </p:nvSpPr>
        <p:spPr>
          <a:xfrm>
            <a:off x="3891290" y="4275002"/>
            <a:ext cx="504720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C4202-FD41-4B7E-AFD1-EC28537ABBF8}"/>
              </a:ext>
            </a:extLst>
          </p:cNvPr>
          <p:cNvSpPr txBox="1"/>
          <p:nvPr/>
        </p:nvSpPr>
        <p:spPr>
          <a:xfrm>
            <a:off x="3918458" y="5105999"/>
            <a:ext cx="4992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rot="16200000">
            <a:off x="10811155" y="-16084"/>
            <a:ext cx="1395241" cy="1396930"/>
          </a:xfrm>
          <a:custGeom>
            <a:avLst/>
            <a:gdLst>
              <a:gd name="T0" fmla="*/ 28 w 347"/>
              <a:gd name="T1" fmla="*/ 210 h 347"/>
              <a:gd name="T2" fmla="*/ 28 w 347"/>
              <a:gd name="T3" fmla="*/ 319 h 347"/>
              <a:gd name="T4" fmla="*/ 91 w 347"/>
              <a:gd name="T5" fmla="*/ 319 h 347"/>
              <a:gd name="T6" fmla="*/ 91 w 347"/>
              <a:gd name="T7" fmla="*/ 275 h 347"/>
              <a:gd name="T8" fmla="*/ 118 w 347"/>
              <a:gd name="T9" fmla="*/ 275 h 347"/>
              <a:gd name="T10" fmla="*/ 118 w 347"/>
              <a:gd name="T11" fmla="*/ 347 h 347"/>
              <a:gd name="T12" fmla="*/ 0 w 347"/>
              <a:gd name="T13" fmla="*/ 347 h 347"/>
              <a:gd name="T14" fmla="*/ 0 w 347"/>
              <a:gd name="T15" fmla="*/ 183 h 347"/>
              <a:gd name="T16" fmla="*/ 182 w 347"/>
              <a:gd name="T17" fmla="*/ 183 h 347"/>
              <a:gd name="T18" fmla="*/ 182 w 347"/>
              <a:gd name="T19" fmla="*/ 0 h 347"/>
              <a:gd name="T20" fmla="*/ 347 w 347"/>
              <a:gd name="T21" fmla="*/ 0 h 347"/>
              <a:gd name="T22" fmla="*/ 347 w 347"/>
              <a:gd name="T23" fmla="*/ 119 h 347"/>
              <a:gd name="T24" fmla="*/ 275 w 347"/>
              <a:gd name="T25" fmla="*/ 119 h 347"/>
              <a:gd name="T26" fmla="*/ 275 w 347"/>
              <a:gd name="T27" fmla="*/ 91 h 347"/>
              <a:gd name="T28" fmla="*/ 319 w 347"/>
              <a:gd name="T29" fmla="*/ 91 h 347"/>
              <a:gd name="T30" fmla="*/ 319 w 347"/>
              <a:gd name="T31" fmla="*/ 28 h 347"/>
              <a:gd name="T32" fmla="*/ 211 w 347"/>
              <a:gd name="T33" fmla="*/ 28 h 347"/>
              <a:gd name="T34" fmla="*/ 211 w 347"/>
              <a:gd name="T35" fmla="*/ 210 h 347"/>
              <a:gd name="T36" fmla="*/ 28 w 347"/>
              <a:gd name="T37" fmla="*/ 21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7" h="347">
                <a:moveTo>
                  <a:pt x="28" y="210"/>
                </a:moveTo>
                <a:cubicBezTo>
                  <a:pt x="28" y="248"/>
                  <a:pt x="28" y="283"/>
                  <a:pt x="28" y="319"/>
                </a:cubicBezTo>
                <a:cubicBezTo>
                  <a:pt x="49" y="319"/>
                  <a:pt x="69" y="319"/>
                  <a:pt x="91" y="319"/>
                </a:cubicBezTo>
                <a:cubicBezTo>
                  <a:pt x="91" y="304"/>
                  <a:pt x="91" y="290"/>
                  <a:pt x="91" y="275"/>
                </a:cubicBezTo>
                <a:cubicBezTo>
                  <a:pt x="101" y="275"/>
                  <a:pt x="109" y="275"/>
                  <a:pt x="118" y="275"/>
                </a:cubicBezTo>
                <a:cubicBezTo>
                  <a:pt x="118" y="299"/>
                  <a:pt x="118" y="322"/>
                  <a:pt x="118" y="347"/>
                </a:cubicBezTo>
                <a:cubicBezTo>
                  <a:pt x="79" y="347"/>
                  <a:pt x="40" y="347"/>
                  <a:pt x="0" y="347"/>
                </a:cubicBezTo>
                <a:cubicBezTo>
                  <a:pt x="0" y="292"/>
                  <a:pt x="0" y="238"/>
                  <a:pt x="0" y="183"/>
                </a:cubicBezTo>
                <a:cubicBezTo>
                  <a:pt x="61" y="183"/>
                  <a:pt x="120" y="183"/>
                  <a:pt x="182" y="183"/>
                </a:cubicBezTo>
                <a:cubicBezTo>
                  <a:pt x="182" y="122"/>
                  <a:pt x="182" y="62"/>
                  <a:pt x="182" y="0"/>
                </a:cubicBezTo>
                <a:cubicBezTo>
                  <a:pt x="238" y="0"/>
                  <a:pt x="292" y="0"/>
                  <a:pt x="347" y="0"/>
                </a:cubicBezTo>
                <a:cubicBezTo>
                  <a:pt x="347" y="40"/>
                  <a:pt x="347" y="79"/>
                  <a:pt x="347" y="119"/>
                </a:cubicBezTo>
                <a:cubicBezTo>
                  <a:pt x="323" y="119"/>
                  <a:pt x="300" y="119"/>
                  <a:pt x="275" y="119"/>
                </a:cubicBezTo>
                <a:cubicBezTo>
                  <a:pt x="275" y="109"/>
                  <a:pt x="275" y="101"/>
                  <a:pt x="275" y="91"/>
                </a:cubicBezTo>
                <a:cubicBezTo>
                  <a:pt x="290" y="91"/>
                  <a:pt x="305" y="91"/>
                  <a:pt x="319" y="91"/>
                </a:cubicBezTo>
                <a:cubicBezTo>
                  <a:pt x="319" y="69"/>
                  <a:pt x="319" y="49"/>
                  <a:pt x="319" y="28"/>
                </a:cubicBezTo>
                <a:cubicBezTo>
                  <a:pt x="283" y="28"/>
                  <a:pt x="248" y="28"/>
                  <a:pt x="211" y="28"/>
                </a:cubicBezTo>
                <a:cubicBezTo>
                  <a:pt x="211" y="89"/>
                  <a:pt x="211" y="149"/>
                  <a:pt x="211" y="210"/>
                </a:cubicBezTo>
                <a:cubicBezTo>
                  <a:pt x="149" y="210"/>
                  <a:pt x="90" y="210"/>
                  <a:pt x="28" y="2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76404" y="841773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C92EAF-0DAB-4A5A-8D85-3605C01E022B}"/>
              </a:ext>
            </a:extLst>
          </p:cNvPr>
          <p:cNvSpPr txBox="1"/>
          <p:nvPr/>
        </p:nvSpPr>
        <p:spPr>
          <a:xfrm>
            <a:off x="1116212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BASIC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07E893-D798-4120-B2EC-DC9ECE7F48B0}"/>
              </a:ext>
            </a:extLst>
          </p:cNvPr>
          <p:cNvSpPr txBox="1"/>
          <p:nvPr/>
        </p:nvSpPr>
        <p:spPr>
          <a:xfrm>
            <a:off x="3777613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REGULER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A09BF5-83A3-422D-A92B-69B752906BCB}"/>
              </a:ext>
            </a:extLst>
          </p:cNvPr>
          <p:cNvSpPr txBox="1"/>
          <p:nvPr/>
        </p:nvSpPr>
        <p:spPr>
          <a:xfrm>
            <a:off x="6439014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PRO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376642-F29C-4D94-B8C9-D653D30AA0AD}"/>
              </a:ext>
            </a:extLst>
          </p:cNvPr>
          <p:cNvSpPr txBox="1"/>
          <p:nvPr/>
        </p:nvSpPr>
        <p:spPr>
          <a:xfrm>
            <a:off x="9100416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ULTIMATE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51D27B24-4DBC-4B2D-BB79-5D8CF1016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593558"/>
              </p:ext>
            </p:extLst>
          </p:nvPr>
        </p:nvGraphicFramePr>
        <p:xfrm>
          <a:off x="923076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타원 5">
            <a:extLst>
              <a:ext uri="{FF2B5EF4-FFF2-40B4-BE49-F238E27FC236}">
                <a16:creationId xmlns:a16="http://schemas.microsoft.com/office/drawing/2014/main" id="{8291AF2D-632C-4266-940E-7A5857765D7F}"/>
              </a:ext>
            </a:extLst>
          </p:cNvPr>
          <p:cNvSpPr/>
          <p:nvPr/>
        </p:nvSpPr>
        <p:spPr>
          <a:xfrm>
            <a:off x="1440040" y="2461324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37</a:t>
            </a:r>
            <a:endParaRPr lang="ko-KR" altLang="en-US" sz="4000" dirty="0"/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55F65EE2-F59F-476D-8B8B-BC4EF61FC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651624"/>
              </p:ext>
            </p:extLst>
          </p:nvPr>
        </p:nvGraphicFramePr>
        <p:xfrm>
          <a:off x="3584477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813521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타원 52">
            <a:extLst>
              <a:ext uri="{FF2B5EF4-FFF2-40B4-BE49-F238E27FC236}">
                <a16:creationId xmlns:a16="http://schemas.microsoft.com/office/drawing/2014/main" id="{B58B428A-363C-4845-A6F7-3DDFE52441C9}"/>
              </a:ext>
            </a:extLst>
          </p:cNvPr>
          <p:cNvSpPr/>
          <p:nvPr/>
        </p:nvSpPr>
        <p:spPr>
          <a:xfrm>
            <a:off x="4101440" y="2461324"/>
            <a:ext cx="1314146" cy="13141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45</a:t>
            </a:r>
            <a:endParaRPr lang="ko-KR" altLang="en-US" sz="4000" dirty="0"/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BC16E692-A141-4BDD-92B4-B8D59C4EE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75424"/>
              </p:ext>
            </p:extLst>
          </p:nvPr>
        </p:nvGraphicFramePr>
        <p:xfrm>
          <a:off x="6245878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80712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타원 54">
            <a:extLst>
              <a:ext uri="{FF2B5EF4-FFF2-40B4-BE49-F238E27FC236}">
                <a16:creationId xmlns:a16="http://schemas.microsoft.com/office/drawing/2014/main" id="{70E82602-C961-4FDB-8323-E88DF6BB5D12}"/>
              </a:ext>
            </a:extLst>
          </p:cNvPr>
          <p:cNvSpPr/>
          <p:nvPr/>
        </p:nvSpPr>
        <p:spPr>
          <a:xfrm>
            <a:off x="6762842" y="2461324"/>
            <a:ext cx="1314146" cy="13141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22</a:t>
            </a:r>
            <a:endParaRPr lang="ko-KR" altLang="en-US" sz="4000" dirty="0"/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2806A487-301E-4DE7-9E71-C10EF80FB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328399"/>
              </p:ext>
            </p:extLst>
          </p:nvPr>
        </p:nvGraphicFramePr>
        <p:xfrm>
          <a:off x="8907280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171514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타원 56">
            <a:extLst>
              <a:ext uri="{FF2B5EF4-FFF2-40B4-BE49-F238E27FC236}">
                <a16:creationId xmlns:a16="http://schemas.microsoft.com/office/drawing/2014/main" id="{2B5DB2F9-E00D-4B8B-88BA-76270FF64A46}"/>
              </a:ext>
            </a:extLst>
          </p:cNvPr>
          <p:cNvSpPr/>
          <p:nvPr/>
        </p:nvSpPr>
        <p:spPr>
          <a:xfrm>
            <a:off x="9424244" y="2461324"/>
            <a:ext cx="1314146" cy="13141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99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48616" y="849939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Infographic Style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65205A0-3EF1-477B-B543-E43C3B14BDD4}"/>
              </a:ext>
            </a:extLst>
          </p:cNvPr>
          <p:cNvSpPr txBox="1"/>
          <p:nvPr/>
        </p:nvSpPr>
        <p:spPr>
          <a:xfrm>
            <a:off x="6583178" y="1751159"/>
            <a:ext cx="52255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id="{53A6530A-4643-4AA8-A338-A4DDD80D7A25}"/>
              </a:ext>
            </a:extLst>
          </p:cNvPr>
          <p:cNvSpPr>
            <a:spLocks noChangeAspect="1"/>
          </p:cNvSpPr>
          <p:nvPr/>
        </p:nvSpPr>
        <p:spPr>
          <a:xfrm rot="20700000">
            <a:off x="10000642" y="2872152"/>
            <a:ext cx="655915" cy="53280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2" name="Rounded Rectangle 4">
            <a:extLst>
              <a:ext uri="{FF2B5EF4-FFF2-40B4-BE49-F238E27FC236}">
                <a16:creationId xmlns:a16="http://schemas.microsoft.com/office/drawing/2014/main" id="{190C03FA-A583-4FDC-891E-82581AB8300F}"/>
              </a:ext>
            </a:extLst>
          </p:cNvPr>
          <p:cNvSpPr>
            <a:spLocks noChangeAspect="1"/>
          </p:cNvSpPr>
          <p:nvPr/>
        </p:nvSpPr>
        <p:spPr>
          <a:xfrm>
            <a:off x="7186335" y="2883282"/>
            <a:ext cx="720000" cy="510546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3" name="Rectangle 5">
            <a:extLst>
              <a:ext uri="{FF2B5EF4-FFF2-40B4-BE49-F238E27FC236}">
                <a16:creationId xmlns:a16="http://schemas.microsoft.com/office/drawing/2014/main" id="{CE94B0BC-81E7-4434-8E45-C3E3A7DD3CAF}"/>
              </a:ext>
            </a:extLst>
          </p:cNvPr>
          <p:cNvSpPr>
            <a:spLocks noChangeAspect="1"/>
          </p:cNvSpPr>
          <p:nvPr/>
        </p:nvSpPr>
        <p:spPr>
          <a:xfrm>
            <a:off x="7237845" y="4732432"/>
            <a:ext cx="616987" cy="616528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A9248B6-9169-4C7D-BCC9-5F498EA8F84D}"/>
              </a:ext>
            </a:extLst>
          </p:cNvPr>
          <p:cNvGrpSpPr/>
          <p:nvPr/>
        </p:nvGrpSpPr>
        <p:grpSpPr>
          <a:xfrm>
            <a:off x="6186540" y="3495735"/>
            <a:ext cx="2719592" cy="823652"/>
            <a:chOff x="2079598" y="4324401"/>
            <a:chExt cx="3303211" cy="82365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5DD109C-D455-4EC9-BEAB-C5F8985C6CCF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AD56339-3A2B-408C-A97A-2140E3E4973E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98C0480-5C97-4A83-ABA3-D7A599747482}"/>
              </a:ext>
            </a:extLst>
          </p:cNvPr>
          <p:cNvGrpSpPr/>
          <p:nvPr/>
        </p:nvGrpSpPr>
        <p:grpSpPr>
          <a:xfrm>
            <a:off x="8968802" y="3495735"/>
            <a:ext cx="2719592" cy="823652"/>
            <a:chOff x="2079598" y="4324401"/>
            <a:chExt cx="3303211" cy="82365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B159A0B-3CC2-463A-AF3E-3BADEFC9CA90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0FF0DAC-50E1-4A83-830C-88F241088521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C049585-ED67-449A-A3D6-FF53D648CBBF}"/>
              </a:ext>
            </a:extLst>
          </p:cNvPr>
          <p:cNvGrpSpPr/>
          <p:nvPr/>
        </p:nvGrpSpPr>
        <p:grpSpPr>
          <a:xfrm>
            <a:off x="6186540" y="5456676"/>
            <a:ext cx="2719592" cy="823652"/>
            <a:chOff x="2079598" y="4324401"/>
            <a:chExt cx="3303211" cy="82365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31AD6C6-2834-4F19-91AA-68D903CC7754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6FB1C31-721A-4219-8FC1-8EF8C24C8952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4893403-4DDF-430B-9DBD-3D0F73D2AB82}"/>
              </a:ext>
            </a:extLst>
          </p:cNvPr>
          <p:cNvGrpSpPr/>
          <p:nvPr/>
        </p:nvGrpSpPr>
        <p:grpSpPr>
          <a:xfrm>
            <a:off x="8968802" y="5456676"/>
            <a:ext cx="2719592" cy="823652"/>
            <a:chOff x="2079598" y="4324401"/>
            <a:chExt cx="3303211" cy="82365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4B9AD32-983D-482D-ACDA-CBAC57D5EF73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66721FF-68D7-4438-BEC6-E374D3ABBA1E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6" name="Trapezoid 24">
            <a:extLst>
              <a:ext uri="{FF2B5EF4-FFF2-40B4-BE49-F238E27FC236}">
                <a16:creationId xmlns:a16="http://schemas.microsoft.com/office/drawing/2014/main" id="{03A52F41-4498-436E-8C44-88AEDCDEE119}"/>
              </a:ext>
            </a:extLst>
          </p:cNvPr>
          <p:cNvSpPr>
            <a:spLocks noChangeAspect="1"/>
          </p:cNvSpPr>
          <p:nvPr/>
        </p:nvSpPr>
        <p:spPr>
          <a:xfrm rot="8369018">
            <a:off x="10033810" y="4587357"/>
            <a:ext cx="716475" cy="723301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58121" y="1935415"/>
            <a:ext cx="3411535" cy="44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A61214E-2FF9-410E-939A-E19E616ABA6E}"/>
              </a:ext>
            </a:extLst>
          </p:cNvPr>
          <p:cNvGrpSpPr/>
          <p:nvPr/>
        </p:nvGrpSpPr>
        <p:grpSpPr>
          <a:xfrm>
            <a:off x="6888864" y="2857630"/>
            <a:ext cx="4777152" cy="1142740"/>
            <a:chOff x="6800944" y="2857630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800944" y="2857630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800944" y="3620714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FB9E2B-F6E2-4F5C-9D9F-9F25EACFB16C}"/>
              </a:ext>
            </a:extLst>
          </p:cNvPr>
          <p:cNvSpPr/>
          <p:nvPr/>
        </p:nvSpPr>
        <p:spPr>
          <a:xfrm>
            <a:off x="0" y="2672858"/>
            <a:ext cx="3064747" cy="2924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300162" y="3596568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BF4F9-313D-49E8-A73B-862A0A0BC4F9}"/>
              </a:ext>
            </a:extLst>
          </p:cNvPr>
          <p:cNvSpPr txBox="1"/>
          <p:nvPr/>
        </p:nvSpPr>
        <p:spPr>
          <a:xfrm>
            <a:off x="6491335" y="5739486"/>
            <a:ext cx="440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E-Learning Infographic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55AC5-E176-4E2E-BB0A-52C11EE2041E}"/>
              </a:ext>
            </a:extLst>
          </p:cNvPr>
          <p:cNvSpPr txBox="1"/>
          <p:nvPr/>
        </p:nvSpPr>
        <p:spPr>
          <a:xfrm>
            <a:off x="5330648" y="1670091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7E11C6-BBF7-4C68-9E52-B8B934809E6F}"/>
              </a:ext>
            </a:extLst>
          </p:cNvPr>
          <p:cNvSpPr txBox="1"/>
          <p:nvPr/>
        </p:nvSpPr>
        <p:spPr>
          <a:xfrm>
            <a:off x="5330648" y="933848"/>
            <a:ext cx="527148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E-LEARNING 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B96EF9-3626-47B1-A8D0-EE3F7B83F272}"/>
              </a:ext>
            </a:extLst>
          </p:cNvPr>
          <p:cNvSpPr txBox="1"/>
          <p:nvPr/>
        </p:nvSpPr>
        <p:spPr>
          <a:xfrm>
            <a:off x="1432082" y="1019686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34302-EBD3-407E-91F1-308F9A36E9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grpSp>
        <p:nvGrpSpPr>
          <p:cNvPr id="10" name="Grupo 9"/>
          <p:cNvGrpSpPr/>
          <p:nvPr/>
        </p:nvGrpSpPr>
        <p:grpSpPr>
          <a:xfrm rot="10800000">
            <a:off x="11134138" y="5800446"/>
            <a:ext cx="1073102" cy="1076552"/>
            <a:chOff x="-2101851" y="263525"/>
            <a:chExt cx="1481138" cy="1485900"/>
          </a:xfrm>
          <a:solidFill>
            <a:srgbClr val="FFC000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-2101851" y="263525"/>
              <a:ext cx="1311275" cy="1312863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-2101851" y="266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-2101851" y="1133475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-1233488" y="266700"/>
              <a:ext cx="612775" cy="617538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-1925638" y="441325"/>
              <a:ext cx="269875" cy="265113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-2101851" y="263525"/>
              <a:ext cx="1311275" cy="1312863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-2101851" y="266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-2101851" y="1133475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-1233488" y="266700"/>
              <a:ext cx="612775" cy="617538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4"/>
            <p:cNvSpPr>
              <a:spLocks noEditPoints="1"/>
            </p:cNvSpPr>
            <p:nvPr userDrawn="1"/>
          </p:nvSpPr>
          <p:spPr bwMode="auto">
            <a:xfrm>
              <a:off x="-1925638" y="441325"/>
              <a:ext cx="269875" cy="265113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137160" y="137160"/>
            <a:ext cx="1073102" cy="1076552"/>
            <a:chOff x="-2101851" y="263525"/>
            <a:chExt cx="1481138" cy="1485900"/>
          </a:xfrm>
          <a:solidFill>
            <a:srgbClr val="FFC000"/>
          </a:solidFill>
        </p:grpSpPr>
        <p:sp>
          <p:nvSpPr>
            <p:cNvPr id="23" name="Freeform 5"/>
            <p:cNvSpPr>
              <a:spLocks/>
            </p:cNvSpPr>
            <p:nvPr userDrawn="1"/>
          </p:nvSpPr>
          <p:spPr bwMode="auto">
            <a:xfrm>
              <a:off x="-2101851" y="263525"/>
              <a:ext cx="1311275" cy="1312863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-2101851" y="266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-2101851" y="1133475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-1233488" y="266700"/>
              <a:ext cx="612775" cy="617538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auto">
            <a:xfrm>
              <a:off x="-1925638" y="441325"/>
              <a:ext cx="269875" cy="265113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-2101851" y="263525"/>
              <a:ext cx="1311275" cy="1312863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-2101851" y="266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-2101851" y="1133475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-1233488" y="266700"/>
              <a:ext cx="612775" cy="617538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-1925638" y="441325"/>
              <a:ext cx="269875" cy="265113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1" y="3155802"/>
            <a:ext cx="5502081" cy="370219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29961" y="719369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463A3-1F32-4EB2-8136-D0598DCA0FAD}"/>
              </a:ext>
            </a:extLst>
          </p:cNvPr>
          <p:cNvSpPr/>
          <p:nvPr/>
        </p:nvSpPr>
        <p:spPr>
          <a:xfrm>
            <a:off x="5554366" y="3324078"/>
            <a:ext cx="2466454" cy="1183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1D56A5B-4565-4D71-959B-F08E30D7F8C8}"/>
              </a:ext>
            </a:extLst>
          </p:cNvPr>
          <p:cNvGrpSpPr/>
          <p:nvPr/>
        </p:nvGrpSpPr>
        <p:grpSpPr>
          <a:xfrm>
            <a:off x="8453900" y="5179504"/>
            <a:ext cx="2819647" cy="856491"/>
            <a:chOff x="-475010" y="1129566"/>
            <a:chExt cx="3859356" cy="85649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2A9DE1-17D5-43E4-9160-B330E0C702DA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6E8953-5E04-4B62-8BA7-9390BE98B52A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9D37A7-5A5B-4F79-A194-2F21ECE1F26D}"/>
              </a:ext>
            </a:extLst>
          </p:cNvPr>
          <p:cNvGrpSpPr/>
          <p:nvPr/>
        </p:nvGrpSpPr>
        <p:grpSpPr>
          <a:xfrm>
            <a:off x="8453900" y="1721968"/>
            <a:ext cx="2819647" cy="856491"/>
            <a:chOff x="-475010" y="1129566"/>
            <a:chExt cx="3859356" cy="85649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E6B6DC-D921-45B3-955A-D091A6264E9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E24597-C722-4526-8D97-F39B9353AC90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04B7F6-E46F-4939-AA49-F23427A1F17B}"/>
              </a:ext>
            </a:extLst>
          </p:cNvPr>
          <p:cNvGrpSpPr/>
          <p:nvPr/>
        </p:nvGrpSpPr>
        <p:grpSpPr>
          <a:xfrm>
            <a:off x="5382896" y="5221069"/>
            <a:ext cx="2809394" cy="856491"/>
            <a:chOff x="-475010" y="1129566"/>
            <a:chExt cx="3859356" cy="8564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67D8C1-AF16-4130-87E9-BBD7CDE2189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0C5804-BC14-4F29-AD3A-76404B1EEE32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FD090F-87D2-421D-9110-2213CA5959A9}"/>
              </a:ext>
            </a:extLst>
          </p:cNvPr>
          <p:cNvGrpSpPr/>
          <p:nvPr/>
        </p:nvGrpSpPr>
        <p:grpSpPr>
          <a:xfrm>
            <a:off x="5382896" y="1763533"/>
            <a:ext cx="2809394" cy="856491"/>
            <a:chOff x="-475010" y="1129566"/>
            <a:chExt cx="3859356" cy="85649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87341E-23C1-496E-9181-6CB3957391B4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988FE8-5A0D-4921-AC45-767455FCEF21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751B0D-9E08-46A0-9789-A2F52353A22D}"/>
              </a:ext>
            </a:extLst>
          </p:cNvPr>
          <p:cNvGrpSpPr/>
          <p:nvPr/>
        </p:nvGrpSpPr>
        <p:grpSpPr>
          <a:xfrm>
            <a:off x="5994927" y="3576724"/>
            <a:ext cx="1585333" cy="678649"/>
            <a:chOff x="3233964" y="1954419"/>
            <a:chExt cx="1410044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B6AE5A-CC86-46F8-8C39-C9F0C669EB0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F4296C-FDE1-4850-9947-86379B57B78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AED3162-02B8-4186-BBB3-0602A066E194}"/>
              </a:ext>
            </a:extLst>
          </p:cNvPr>
          <p:cNvSpPr/>
          <p:nvPr/>
        </p:nvSpPr>
        <p:spPr>
          <a:xfrm>
            <a:off x="8631672" y="3282513"/>
            <a:ext cx="2464100" cy="11839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DC6880A-160F-4A55-9E19-315E6D36D08A}"/>
              </a:ext>
            </a:extLst>
          </p:cNvPr>
          <p:cNvGrpSpPr/>
          <p:nvPr/>
        </p:nvGrpSpPr>
        <p:grpSpPr>
          <a:xfrm>
            <a:off x="9071057" y="3535159"/>
            <a:ext cx="1585333" cy="678649"/>
            <a:chOff x="3233964" y="1954419"/>
            <a:chExt cx="1410044" cy="67864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9FE46F-8FC2-4E43-8CF3-56971CF3D05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25788AB-F882-4D2C-A090-02E36AE48D4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EE1C12-A224-4DC0-817F-0021D2106B57}"/>
              </a:ext>
            </a:extLst>
          </p:cNvPr>
          <p:cNvSpPr txBox="1"/>
          <p:nvPr/>
        </p:nvSpPr>
        <p:spPr>
          <a:xfrm>
            <a:off x="868132" y="2024534"/>
            <a:ext cx="3253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15CE38-C529-4FA2-922D-10ACCB1DD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113989"/>
              </p:ext>
            </p:extLst>
          </p:nvPr>
        </p:nvGraphicFramePr>
        <p:xfrm>
          <a:off x="4727849" y="2059170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F76C64-B563-42C6-AF87-98AF10665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180176"/>
              </p:ext>
            </p:extLst>
          </p:nvPr>
        </p:nvGraphicFramePr>
        <p:xfrm>
          <a:off x="9035338" y="2059170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B22C589-0500-4DBD-AED2-CD8CA832C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168970"/>
              </p:ext>
            </p:extLst>
          </p:nvPr>
        </p:nvGraphicFramePr>
        <p:xfrm>
          <a:off x="6731253" y="1843172"/>
          <a:ext cx="2483032" cy="4354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30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848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$15</a:t>
                      </a:r>
                      <a:endParaRPr lang="en-US" altLang="ko-K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30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33FE05E-BB27-499D-A104-96A573BB29BF}"/>
              </a:ext>
            </a:extLst>
          </p:cNvPr>
          <p:cNvSpPr txBox="1"/>
          <p:nvPr/>
        </p:nvSpPr>
        <p:spPr>
          <a:xfrm>
            <a:off x="868132" y="2849064"/>
            <a:ext cx="32533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005659-D200-4545-AED2-42C5D0626E75}"/>
              </a:ext>
            </a:extLst>
          </p:cNvPr>
          <p:cNvSpPr txBox="1"/>
          <p:nvPr/>
        </p:nvSpPr>
        <p:spPr>
          <a:xfrm>
            <a:off x="1181161" y="5775420"/>
            <a:ext cx="9829678" cy="92333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2C0C196-5D12-412F-BD4F-4C753F913408}"/>
              </a:ext>
            </a:extLst>
          </p:cNvPr>
          <p:cNvSpPr txBox="1">
            <a:spLocks/>
          </p:cNvSpPr>
          <p:nvPr/>
        </p:nvSpPr>
        <p:spPr>
          <a:xfrm>
            <a:off x="5845996" y="463705"/>
            <a:ext cx="5904719" cy="179660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7FD0E-E345-4FC9-B9DF-4F90288091B1}"/>
              </a:ext>
            </a:extLst>
          </p:cNvPr>
          <p:cNvSpPr txBox="1"/>
          <p:nvPr/>
        </p:nvSpPr>
        <p:spPr>
          <a:xfrm>
            <a:off x="9603312" y="2353228"/>
            <a:ext cx="205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1386840" cy="13868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Rectángulo 17"/>
          <p:cNvSpPr/>
          <p:nvPr/>
        </p:nvSpPr>
        <p:spPr>
          <a:xfrm>
            <a:off x="-15240" y="1392489"/>
            <a:ext cx="1386840" cy="138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Rectángulo 18"/>
          <p:cNvSpPr/>
          <p:nvPr/>
        </p:nvSpPr>
        <p:spPr>
          <a:xfrm>
            <a:off x="1386840" y="-9591"/>
            <a:ext cx="1386840" cy="138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>
            <a:extLst>
              <a:ext uri="{FF2B5EF4-FFF2-40B4-BE49-F238E27FC236}">
                <a16:creationId xmlns:a16="http://schemas.microsoft.com/office/drawing/2014/main" id="{124BDC95-9EFF-4D62-95E2-3D2D84B23257}"/>
              </a:ext>
            </a:extLst>
          </p:cNvPr>
          <p:cNvSpPr/>
          <p:nvPr/>
        </p:nvSpPr>
        <p:spPr>
          <a:xfrm>
            <a:off x="4019506" y="6302347"/>
            <a:ext cx="4150502" cy="4204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3839" y="713778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Infographic Style</a:t>
            </a:r>
          </a:p>
        </p:txBody>
      </p:sp>
      <p:cxnSp>
        <p:nvCxnSpPr>
          <p:cNvPr id="3" name="Elbow Connector 11">
            <a:extLst>
              <a:ext uri="{FF2B5EF4-FFF2-40B4-BE49-F238E27FC236}">
                <a16:creationId xmlns:a16="http://schemas.microsoft.com/office/drawing/2014/main" id="{6436BF6A-BC8C-4147-9FA7-BACC6415024F}"/>
              </a:ext>
            </a:extLst>
          </p:cNvPr>
          <p:cNvCxnSpPr/>
          <p:nvPr/>
        </p:nvCxnSpPr>
        <p:spPr>
          <a:xfrm>
            <a:off x="3287690" y="4377452"/>
            <a:ext cx="1650685" cy="535038"/>
          </a:xfrm>
          <a:prstGeom prst="bentConnector3">
            <a:avLst>
              <a:gd name="adj1" fmla="val -202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53">
            <a:extLst>
              <a:ext uri="{FF2B5EF4-FFF2-40B4-BE49-F238E27FC236}">
                <a16:creationId xmlns:a16="http://schemas.microsoft.com/office/drawing/2014/main" id="{BFCE1F58-BC50-4DB3-BC06-3D77B9BBDEBB}"/>
              </a:ext>
            </a:extLst>
          </p:cNvPr>
          <p:cNvCxnSpPr/>
          <p:nvPr/>
        </p:nvCxnSpPr>
        <p:spPr>
          <a:xfrm rot="10800000" flipV="1">
            <a:off x="7320140" y="4644970"/>
            <a:ext cx="1510938" cy="267520"/>
          </a:xfrm>
          <a:prstGeom prst="bentConnector3">
            <a:avLst>
              <a:gd name="adj1" fmla="val 198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63">
            <a:extLst>
              <a:ext uri="{FF2B5EF4-FFF2-40B4-BE49-F238E27FC236}">
                <a16:creationId xmlns:a16="http://schemas.microsoft.com/office/drawing/2014/main" id="{68F0F43F-7807-4334-A7B9-4E9F70E55740}"/>
              </a:ext>
            </a:extLst>
          </p:cNvPr>
          <p:cNvCxnSpPr/>
          <p:nvPr/>
        </p:nvCxnSpPr>
        <p:spPr>
          <a:xfrm rot="5400000" flipH="1" flipV="1">
            <a:off x="6968092" y="2912940"/>
            <a:ext cx="1142724" cy="768653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39">
            <a:extLst>
              <a:ext uri="{FF2B5EF4-FFF2-40B4-BE49-F238E27FC236}">
                <a16:creationId xmlns:a16="http://schemas.microsoft.com/office/drawing/2014/main" id="{09D152F6-C50C-41BB-9CC7-1A4FF74FA573}"/>
              </a:ext>
            </a:extLst>
          </p:cNvPr>
          <p:cNvSpPr>
            <a:spLocks noChangeAspect="1"/>
          </p:cNvSpPr>
          <p:nvPr/>
        </p:nvSpPr>
        <p:spPr>
          <a:xfrm>
            <a:off x="2009218" y="3362196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223511" y="1089813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1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id="{690A250C-1C13-490D-BF9F-41A656A23763}"/>
              </a:ext>
            </a:extLst>
          </p:cNvPr>
          <p:cNvSpPr>
            <a:spLocks noChangeAspect="1"/>
          </p:cNvSpPr>
          <p:nvPr/>
        </p:nvSpPr>
        <p:spPr>
          <a:xfrm>
            <a:off x="3366546" y="1743569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2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20D3B618-2061-4582-9435-52E0ED3E41E0}"/>
              </a:ext>
            </a:extLst>
          </p:cNvPr>
          <p:cNvSpPr>
            <a:spLocks noChangeAspect="1"/>
          </p:cNvSpPr>
          <p:nvPr/>
        </p:nvSpPr>
        <p:spPr>
          <a:xfrm>
            <a:off x="6787505" y="1743569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901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3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95C182BE-B7CE-4FBE-9A37-F22C63AFC163}"/>
              </a:ext>
            </a:extLst>
          </p:cNvPr>
          <p:cNvSpPr>
            <a:spLocks noChangeAspect="1"/>
          </p:cNvSpPr>
          <p:nvPr/>
        </p:nvSpPr>
        <p:spPr>
          <a:xfrm>
            <a:off x="7826060" y="3362196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8268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4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6F8104-B47B-44CC-9E0F-D7D5E3DA71B1}"/>
              </a:ext>
            </a:extLst>
          </p:cNvPr>
          <p:cNvSpPr txBox="1"/>
          <p:nvPr/>
        </p:nvSpPr>
        <p:spPr>
          <a:xfrm>
            <a:off x="2454228" y="399820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CE2869-3487-4060-98F9-7A3F2AD6364A}"/>
              </a:ext>
            </a:extLst>
          </p:cNvPr>
          <p:cNvSpPr txBox="1"/>
          <p:nvPr/>
        </p:nvSpPr>
        <p:spPr>
          <a:xfrm>
            <a:off x="3798592" y="239987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6D0486-3B3F-4B0E-B0EE-CB3E8C176627}"/>
              </a:ext>
            </a:extLst>
          </p:cNvPr>
          <p:cNvSpPr txBox="1"/>
          <p:nvPr/>
        </p:nvSpPr>
        <p:spPr>
          <a:xfrm>
            <a:off x="7219552" y="239987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B3CAE7-0513-4CD7-B966-375301219B51}"/>
              </a:ext>
            </a:extLst>
          </p:cNvPr>
          <p:cNvSpPr txBox="1"/>
          <p:nvPr/>
        </p:nvSpPr>
        <p:spPr>
          <a:xfrm>
            <a:off x="8284786" y="399820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33D532-8FC9-46E8-934E-A4AFBC49AF9F}"/>
              </a:ext>
            </a:extLst>
          </p:cNvPr>
          <p:cNvCxnSpPr/>
          <p:nvPr/>
        </p:nvCxnSpPr>
        <p:spPr>
          <a:xfrm>
            <a:off x="5131657" y="2926423"/>
            <a:ext cx="0" cy="94220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95">
            <a:extLst>
              <a:ext uri="{FF2B5EF4-FFF2-40B4-BE49-F238E27FC236}">
                <a16:creationId xmlns:a16="http://schemas.microsoft.com/office/drawing/2014/main" id="{724F4E9C-1B4D-4FBB-9EDE-7F041376E38A}"/>
              </a:ext>
            </a:extLst>
          </p:cNvPr>
          <p:cNvGrpSpPr/>
          <p:nvPr/>
        </p:nvGrpSpPr>
        <p:grpSpPr>
          <a:xfrm>
            <a:off x="8807926" y="4713473"/>
            <a:ext cx="2541458" cy="902211"/>
            <a:chOff x="-475010" y="1083846"/>
            <a:chExt cx="3584916" cy="90221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9917D8-3F12-4FB2-9BB9-1766490CE2B5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079EC9-2092-4F16-96AA-059F8843BBC4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" name="Group 95">
            <a:extLst>
              <a:ext uri="{FF2B5EF4-FFF2-40B4-BE49-F238E27FC236}">
                <a16:creationId xmlns:a16="http://schemas.microsoft.com/office/drawing/2014/main" id="{B1D446FC-6D57-4E6A-AAAB-CE0ED3A63E90}"/>
              </a:ext>
            </a:extLst>
          </p:cNvPr>
          <p:cNvGrpSpPr/>
          <p:nvPr/>
        </p:nvGrpSpPr>
        <p:grpSpPr>
          <a:xfrm>
            <a:off x="9158116" y="2438062"/>
            <a:ext cx="2541458" cy="902211"/>
            <a:chOff x="-475010" y="1083846"/>
            <a:chExt cx="3584916" cy="90221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315FC7-5F2D-4FCE-AD36-216712BA6950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155E81-7B96-47C6-AFAE-328C6AFAE53F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0" name="Group 95">
            <a:extLst>
              <a:ext uri="{FF2B5EF4-FFF2-40B4-BE49-F238E27FC236}">
                <a16:creationId xmlns:a16="http://schemas.microsoft.com/office/drawing/2014/main" id="{8AE6F51F-F5B5-4962-8023-97CEDF19BA10}"/>
              </a:ext>
            </a:extLst>
          </p:cNvPr>
          <p:cNvGrpSpPr/>
          <p:nvPr/>
        </p:nvGrpSpPr>
        <p:grpSpPr>
          <a:xfrm>
            <a:off x="640834" y="2438062"/>
            <a:ext cx="2541458" cy="902211"/>
            <a:chOff x="-475010" y="1083846"/>
            <a:chExt cx="3584916" cy="90221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DCB012-6787-4917-A867-44359B6F274D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614350B-2F21-4965-A954-B2BA9CD7600E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3" name="Group 95">
            <a:extLst>
              <a:ext uri="{FF2B5EF4-FFF2-40B4-BE49-F238E27FC236}">
                <a16:creationId xmlns:a16="http://schemas.microsoft.com/office/drawing/2014/main" id="{C0F2F58E-C7EE-4CCB-B7E6-9F5E5BAE8298}"/>
              </a:ext>
            </a:extLst>
          </p:cNvPr>
          <p:cNvGrpSpPr/>
          <p:nvPr/>
        </p:nvGrpSpPr>
        <p:grpSpPr>
          <a:xfrm>
            <a:off x="799362" y="4723283"/>
            <a:ext cx="2541458" cy="902211"/>
            <a:chOff x="-475010" y="1083846"/>
            <a:chExt cx="3584916" cy="90221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F0F1780-7D5D-4009-9468-9AD5D5357239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5CFC999-091F-4021-AE51-787DED20AEBB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142" y="3691865"/>
            <a:ext cx="1822500" cy="24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06785" y="99086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5">
            <a:extLst>
              <a:ext uri="{FF2B5EF4-FFF2-40B4-BE49-F238E27FC236}">
                <a16:creationId xmlns:a16="http://schemas.microsoft.com/office/drawing/2014/main" id="{6A17C2DB-687F-4913-8DCC-2F2A6E950F8B}"/>
              </a:ext>
            </a:extLst>
          </p:cNvPr>
          <p:cNvSpPr/>
          <p:nvPr/>
        </p:nvSpPr>
        <p:spPr>
          <a:xfrm>
            <a:off x="895352" y="2857226"/>
            <a:ext cx="10447821" cy="2880000"/>
          </a:xfrm>
          <a:prstGeom prst="homePlat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4" name="Pentagon 6">
            <a:extLst>
              <a:ext uri="{FF2B5EF4-FFF2-40B4-BE49-F238E27FC236}">
                <a16:creationId xmlns:a16="http://schemas.microsoft.com/office/drawing/2014/main" id="{0779E6F6-3446-4250-8493-DE3E618FC3E1}"/>
              </a:ext>
            </a:extLst>
          </p:cNvPr>
          <p:cNvSpPr/>
          <p:nvPr/>
        </p:nvSpPr>
        <p:spPr>
          <a:xfrm>
            <a:off x="895351" y="2857226"/>
            <a:ext cx="8688729" cy="2880000"/>
          </a:xfrm>
          <a:prstGeom prst="homePlate">
            <a:avLst>
              <a:gd name="adj" fmla="val 260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5" name="Pentagon 7">
            <a:extLst>
              <a:ext uri="{FF2B5EF4-FFF2-40B4-BE49-F238E27FC236}">
                <a16:creationId xmlns:a16="http://schemas.microsoft.com/office/drawing/2014/main" id="{DE116DFD-1600-40EC-9142-67D2E2489AE7}"/>
              </a:ext>
            </a:extLst>
          </p:cNvPr>
          <p:cNvSpPr/>
          <p:nvPr/>
        </p:nvSpPr>
        <p:spPr>
          <a:xfrm>
            <a:off x="895352" y="2857226"/>
            <a:ext cx="6690015" cy="2880000"/>
          </a:xfrm>
          <a:prstGeom prst="homePlate">
            <a:avLst>
              <a:gd name="adj" fmla="val 260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6" name="Pentagon 8">
            <a:extLst>
              <a:ext uri="{FF2B5EF4-FFF2-40B4-BE49-F238E27FC236}">
                <a16:creationId xmlns:a16="http://schemas.microsoft.com/office/drawing/2014/main" id="{14C43EDB-096C-4175-B968-0EA4420C81AA}"/>
              </a:ext>
            </a:extLst>
          </p:cNvPr>
          <p:cNvSpPr/>
          <p:nvPr/>
        </p:nvSpPr>
        <p:spPr>
          <a:xfrm>
            <a:off x="895352" y="2857226"/>
            <a:ext cx="4691309" cy="2880000"/>
          </a:xfrm>
          <a:prstGeom prst="homePlate">
            <a:avLst>
              <a:gd name="adj" fmla="val 260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7" name="Pentagon 9">
            <a:extLst>
              <a:ext uri="{FF2B5EF4-FFF2-40B4-BE49-F238E27FC236}">
                <a16:creationId xmlns:a16="http://schemas.microsoft.com/office/drawing/2014/main" id="{DCCD7418-3B7B-4EF1-B72D-C52FA557E137}"/>
              </a:ext>
            </a:extLst>
          </p:cNvPr>
          <p:cNvSpPr/>
          <p:nvPr/>
        </p:nvSpPr>
        <p:spPr>
          <a:xfrm>
            <a:off x="895351" y="2857226"/>
            <a:ext cx="2693668" cy="2880000"/>
          </a:xfrm>
          <a:prstGeom prst="homePlate">
            <a:avLst>
              <a:gd name="adj" fmla="val 260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C01396-0B53-448F-B429-C19A7AD39A58}"/>
              </a:ext>
            </a:extLst>
          </p:cNvPr>
          <p:cNvSpPr/>
          <p:nvPr/>
        </p:nvSpPr>
        <p:spPr>
          <a:xfrm>
            <a:off x="895352" y="2857226"/>
            <a:ext cx="10444111" cy="6066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498190-8BB3-4F3F-BBD3-F4707B9D0348}"/>
              </a:ext>
            </a:extLst>
          </p:cNvPr>
          <p:cNvSpPr txBox="1"/>
          <p:nvPr/>
        </p:nvSpPr>
        <p:spPr>
          <a:xfrm>
            <a:off x="9615764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7B9CBB-3F12-4A2D-A69B-63B94C4B9BE1}"/>
              </a:ext>
            </a:extLst>
          </p:cNvPr>
          <p:cNvSpPr/>
          <p:nvPr/>
        </p:nvSpPr>
        <p:spPr>
          <a:xfrm>
            <a:off x="895352" y="5130896"/>
            <a:ext cx="10444111" cy="6066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1870F2-C1E5-4FB3-B2E8-62C92261C2D8}"/>
              </a:ext>
            </a:extLst>
          </p:cNvPr>
          <p:cNvSpPr txBox="1"/>
          <p:nvPr/>
        </p:nvSpPr>
        <p:spPr>
          <a:xfrm>
            <a:off x="3579945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7C7B12-F1F8-4407-9835-B356A950C304}"/>
              </a:ext>
            </a:extLst>
          </p:cNvPr>
          <p:cNvSpPr txBox="1"/>
          <p:nvPr/>
        </p:nvSpPr>
        <p:spPr>
          <a:xfrm>
            <a:off x="5576010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A072ED-D691-4BDD-928C-0E4F1C34951C}"/>
              </a:ext>
            </a:extLst>
          </p:cNvPr>
          <p:cNvSpPr txBox="1"/>
          <p:nvPr/>
        </p:nvSpPr>
        <p:spPr>
          <a:xfrm>
            <a:off x="7572075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5E32D6-F068-44B1-BB45-6D49F2319D82}"/>
              </a:ext>
            </a:extLst>
          </p:cNvPr>
          <p:cNvSpPr txBox="1"/>
          <p:nvPr/>
        </p:nvSpPr>
        <p:spPr>
          <a:xfrm>
            <a:off x="9615764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6BBF08-268F-49C8-BA6C-1CF2573132D1}"/>
              </a:ext>
            </a:extLst>
          </p:cNvPr>
          <p:cNvSpPr txBox="1"/>
          <p:nvPr/>
        </p:nvSpPr>
        <p:spPr>
          <a:xfrm>
            <a:off x="1412430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AFE865-9C11-44C1-90EF-509FCB1C987E}"/>
              </a:ext>
            </a:extLst>
          </p:cNvPr>
          <p:cNvSpPr txBox="1"/>
          <p:nvPr/>
        </p:nvSpPr>
        <p:spPr>
          <a:xfrm>
            <a:off x="5576010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EDEB6C-6581-4433-9376-7BB449FD9528}"/>
              </a:ext>
            </a:extLst>
          </p:cNvPr>
          <p:cNvSpPr txBox="1"/>
          <p:nvPr/>
        </p:nvSpPr>
        <p:spPr>
          <a:xfrm>
            <a:off x="3579945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CA72BC-A467-45AA-A0FE-6FF839628372}"/>
              </a:ext>
            </a:extLst>
          </p:cNvPr>
          <p:cNvSpPr txBox="1"/>
          <p:nvPr/>
        </p:nvSpPr>
        <p:spPr>
          <a:xfrm>
            <a:off x="1412430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5DE6A8-9348-4C10-81E2-CC520FF4E4EC}"/>
              </a:ext>
            </a:extLst>
          </p:cNvPr>
          <p:cNvSpPr txBox="1"/>
          <p:nvPr/>
        </p:nvSpPr>
        <p:spPr>
          <a:xfrm>
            <a:off x="7572075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6716D9-9C8A-4AA4-A41C-1C550C2E2BC6}"/>
              </a:ext>
            </a:extLst>
          </p:cNvPr>
          <p:cNvSpPr txBox="1"/>
          <p:nvPr/>
        </p:nvSpPr>
        <p:spPr>
          <a:xfrm>
            <a:off x="5576010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511C8C-9E91-4871-95E3-C60FBDC7C90E}"/>
              </a:ext>
            </a:extLst>
          </p:cNvPr>
          <p:cNvSpPr txBox="1"/>
          <p:nvPr/>
        </p:nvSpPr>
        <p:spPr>
          <a:xfrm>
            <a:off x="3579945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9FD212-7CE9-4754-A2C2-07BBC90924CD}"/>
              </a:ext>
            </a:extLst>
          </p:cNvPr>
          <p:cNvSpPr txBox="1"/>
          <p:nvPr/>
        </p:nvSpPr>
        <p:spPr>
          <a:xfrm>
            <a:off x="1412430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588E59-E35C-4AA2-99FC-F79E9A2EE0F5}"/>
              </a:ext>
            </a:extLst>
          </p:cNvPr>
          <p:cNvSpPr txBox="1"/>
          <p:nvPr/>
        </p:nvSpPr>
        <p:spPr>
          <a:xfrm>
            <a:off x="7572075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B6D6FA-82EC-43D1-AC21-67ED83BE05F4}"/>
              </a:ext>
            </a:extLst>
          </p:cNvPr>
          <p:cNvSpPr txBox="1"/>
          <p:nvPr/>
        </p:nvSpPr>
        <p:spPr>
          <a:xfrm>
            <a:off x="9615764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B82F9A-F777-4551-85A6-61B2508EFB74}"/>
              </a:ext>
            </a:extLst>
          </p:cNvPr>
          <p:cNvGrpSpPr/>
          <p:nvPr/>
        </p:nvGrpSpPr>
        <p:grpSpPr>
          <a:xfrm>
            <a:off x="895352" y="1966521"/>
            <a:ext cx="2857499" cy="856491"/>
            <a:chOff x="-475009" y="1129566"/>
            <a:chExt cx="3507319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515C5AE-3C9E-49AE-98EF-83BEA4F312AC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99D779-A1CC-4210-9769-E3B422AB5F9F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D96D62-CC36-475D-8E1C-A0D8336F5543}"/>
              </a:ext>
            </a:extLst>
          </p:cNvPr>
          <p:cNvGrpSpPr/>
          <p:nvPr/>
        </p:nvGrpSpPr>
        <p:grpSpPr>
          <a:xfrm>
            <a:off x="8481964" y="1966521"/>
            <a:ext cx="2857499" cy="856491"/>
            <a:chOff x="-475009" y="1129566"/>
            <a:chExt cx="3507319" cy="85649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20A471-40C9-4476-B478-12596D0EFD03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86FBE51-F11A-4742-B2F3-D03904674B33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3A777F-2D5A-4A71-A111-6B5324675A02}"/>
              </a:ext>
            </a:extLst>
          </p:cNvPr>
          <p:cNvGrpSpPr/>
          <p:nvPr/>
        </p:nvGrpSpPr>
        <p:grpSpPr>
          <a:xfrm>
            <a:off x="4688658" y="1966521"/>
            <a:ext cx="2857499" cy="856491"/>
            <a:chOff x="-475009" y="1129566"/>
            <a:chExt cx="3507319" cy="85649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8F2BAFC-0636-4CB4-A45C-CC6A3535FA80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910C56C-BDCE-4FFC-911F-19E6DBFA9CC1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F338A48-0916-4198-ADDA-A06D1869CBC2}"/>
              </a:ext>
            </a:extLst>
          </p:cNvPr>
          <p:cNvSpPr txBox="1"/>
          <p:nvPr/>
        </p:nvSpPr>
        <p:spPr>
          <a:xfrm>
            <a:off x="712188" y="1868920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200" dirty="0">
                <a:latin typeface="+mj-lt"/>
              </a:rPr>
              <a:t>SIMPLE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BB773E5-75B1-4538-BD0F-2C1861579425}"/>
              </a:ext>
            </a:extLst>
          </p:cNvPr>
          <p:cNvSpPr/>
          <p:nvPr/>
        </p:nvSpPr>
        <p:spPr>
          <a:xfrm>
            <a:off x="712188" y="2349859"/>
            <a:ext cx="2590708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ED252D9-46F1-4F8E-9277-8938F8563BDF}"/>
              </a:ext>
            </a:extLst>
          </p:cNvPr>
          <p:cNvSpPr/>
          <p:nvPr/>
        </p:nvSpPr>
        <p:spPr>
          <a:xfrm>
            <a:off x="712188" y="2830797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2CD741-4E4F-407D-9EC5-60082ACF8B81}"/>
              </a:ext>
            </a:extLst>
          </p:cNvPr>
          <p:cNvSpPr txBox="1"/>
          <p:nvPr/>
        </p:nvSpPr>
        <p:spPr>
          <a:xfrm>
            <a:off x="712187" y="3867134"/>
            <a:ext cx="38883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C65A47-7E59-4FFD-8605-2F00E53805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529" y="328764"/>
            <a:ext cx="9907439" cy="724247"/>
          </a:xfrm>
        </p:spPr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5580563D-452F-43F3-85A8-EF05E4E778CF}"/>
              </a:ext>
            </a:extLst>
          </p:cNvPr>
          <p:cNvSpPr/>
          <p:nvPr/>
        </p:nvSpPr>
        <p:spPr>
          <a:xfrm>
            <a:off x="4867275" y="1665287"/>
            <a:ext cx="3456000" cy="1878013"/>
          </a:xfrm>
          <a:custGeom>
            <a:avLst/>
            <a:gdLst>
              <a:gd name="connsiteX0" fmla="*/ 0 w 3456000"/>
              <a:gd name="connsiteY0" fmla="*/ 0 h 1878013"/>
              <a:gd name="connsiteX1" fmla="*/ 3456000 w 3456000"/>
              <a:gd name="connsiteY1" fmla="*/ 0 h 1878013"/>
              <a:gd name="connsiteX2" fmla="*/ 3456000 w 3456000"/>
              <a:gd name="connsiteY2" fmla="*/ 1878013 h 1878013"/>
              <a:gd name="connsiteX3" fmla="*/ 3371363 w 3456000"/>
              <a:gd name="connsiteY3" fmla="*/ 1878013 h 1878013"/>
              <a:gd name="connsiteX4" fmla="*/ 3371363 w 3456000"/>
              <a:gd name="connsiteY4" fmla="*/ 84637 h 1878013"/>
              <a:gd name="connsiteX5" fmla="*/ 84637 w 3456000"/>
              <a:gd name="connsiteY5" fmla="*/ 84637 h 1878013"/>
              <a:gd name="connsiteX6" fmla="*/ 84637 w 3456000"/>
              <a:gd name="connsiteY6" fmla="*/ 1878013 h 1878013"/>
              <a:gd name="connsiteX7" fmla="*/ 0 w 3456000"/>
              <a:gd name="connsiteY7" fmla="*/ 1878013 h 187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1878013">
                <a:moveTo>
                  <a:pt x="0" y="0"/>
                </a:moveTo>
                <a:lnTo>
                  <a:pt x="3456000" y="0"/>
                </a:lnTo>
                <a:lnTo>
                  <a:pt x="3456000" y="1878013"/>
                </a:lnTo>
                <a:lnTo>
                  <a:pt x="3371363" y="1878013"/>
                </a:lnTo>
                <a:lnTo>
                  <a:pt x="3371363" y="84637"/>
                </a:lnTo>
                <a:lnTo>
                  <a:pt x="84637" y="84637"/>
                </a:lnTo>
                <a:lnTo>
                  <a:pt x="84637" y="1878013"/>
                </a:lnTo>
                <a:lnTo>
                  <a:pt x="0" y="1878013"/>
                </a:lnTo>
                <a:close/>
              </a:path>
            </a:pathLst>
          </a:custGeom>
          <a:solidFill>
            <a:srgbClr val="45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10C88536-F0E6-4FD1-A269-0588144C2E90}"/>
              </a:ext>
            </a:extLst>
          </p:cNvPr>
          <p:cNvSpPr/>
          <p:nvPr/>
        </p:nvSpPr>
        <p:spPr>
          <a:xfrm>
            <a:off x="8241636" y="3543300"/>
            <a:ext cx="3456000" cy="2722562"/>
          </a:xfrm>
          <a:custGeom>
            <a:avLst/>
            <a:gdLst>
              <a:gd name="connsiteX0" fmla="*/ 0 w 3456000"/>
              <a:gd name="connsiteY0" fmla="*/ 0 h 2722562"/>
              <a:gd name="connsiteX1" fmla="*/ 84637 w 3456000"/>
              <a:gd name="connsiteY1" fmla="*/ 0 h 2722562"/>
              <a:gd name="connsiteX2" fmla="*/ 84637 w 3456000"/>
              <a:gd name="connsiteY2" fmla="*/ 2637925 h 2722562"/>
              <a:gd name="connsiteX3" fmla="*/ 3371363 w 3456000"/>
              <a:gd name="connsiteY3" fmla="*/ 2637925 h 2722562"/>
              <a:gd name="connsiteX4" fmla="*/ 3371363 w 3456000"/>
              <a:gd name="connsiteY4" fmla="*/ 0 h 2722562"/>
              <a:gd name="connsiteX5" fmla="*/ 3456000 w 3456000"/>
              <a:gd name="connsiteY5" fmla="*/ 0 h 2722562"/>
              <a:gd name="connsiteX6" fmla="*/ 3456000 w 3456000"/>
              <a:gd name="connsiteY6" fmla="*/ 2722562 h 2722562"/>
              <a:gd name="connsiteX7" fmla="*/ 0 w 3456000"/>
              <a:gd name="connsiteY7" fmla="*/ 2722562 h 272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2722562">
                <a:moveTo>
                  <a:pt x="0" y="0"/>
                </a:moveTo>
                <a:lnTo>
                  <a:pt x="84637" y="0"/>
                </a:lnTo>
                <a:lnTo>
                  <a:pt x="84637" y="2637925"/>
                </a:lnTo>
                <a:lnTo>
                  <a:pt x="3371363" y="2637925"/>
                </a:lnTo>
                <a:lnTo>
                  <a:pt x="3371363" y="0"/>
                </a:lnTo>
                <a:lnTo>
                  <a:pt x="3456000" y="0"/>
                </a:lnTo>
                <a:lnTo>
                  <a:pt x="3456000" y="2722562"/>
                </a:lnTo>
                <a:lnTo>
                  <a:pt x="0" y="27225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1A6EEB2-106F-4492-853A-218E96CBF661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C3F7611-B711-4BE4-A911-5E62B18CC2CA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12" name="Freeform 10"/>
          <p:cNvSpPr>
            <a:spLocks/>
          </p:cNvSpPr>
          <p:nvPr/>
        </p:nvSpPr>
        <p:spPr bwMode="auto">
          <a:xfrm>
            <a:off x="10316467" y="-24143"/>
            <a:ext cx="1890774" cy="1893063"/>
          </a:xfrm>
          <a:custGeom>
            <a:avLst/>
            <a:gdLst>
              <a:gd name="T0" fmla="*/ 28 w 347"/>
              <a:gd name="T1" fmla="*/ 210 h 347"/>
              <a:gd name="T2" fmla="*/ 28 w 347"/>
              <a:gd name="T3" fmla="*/ 319 h 347"/>
              <a:gd name="T4" fmla="*/ 91 w 347"/>
              <a:gd name="T5" fmla="*/ 319 h 347"/>
              <a:gd name="T6" fmla="*/ 91 w 347"/>
              <a:gd name="T7" fmla="*/ 275 h 347"/>
              <a:gd name="T8" fmla="*/ 118 w 347"/>
              <a:gd name="T9" fmla="*/ 275 h 347"/>
              <a:gd name="T10" fmla="*/ 118 w 347"/>
              <a:gd name="T11" fmla="*/ 347 h 347"/>
              <a:gd name="T12" fmla="*/ 0 w 347"/>
              <a:gd name="T13" fmla="*/ 347 h 347"/>
              <a:gd name="T14" fmla="*/ 0 w 347"/>
              <a:gd name="T15" fmla="*/ 183 h 347"/>
              <a:gd name="T16" fmla="*/ 182 w 347"/>
              <a:gd name="T17" fmla="*/ 183 h 347"/>
              <a:gd name="T18" fmla="*/ 182 w 347"/>
              <a:gd name="T19" fmla="*/ 0 h 347"/>
              <a:gd name="T20" fmla="*/ 347 w 347"/>
              <a:gd name="T21" fmla="*/ 0 h 347"/>
              <a:gd name="T22" fmla="*/ 347 w 347"/>
              <a:gd name="T23" fmla="*/ 119 h 347"/>
              <a:gd name="T24" fmla="*/ 275 w 347"/>
              <a:gd name="T25" fmla="*/ 119 h 347"/>
              <a:gd name="T26" fmla="*/ 275 w 347"/>
              <a:gd name="T27" fmla="*/ 91 h 347"/>
              <a:gd name="T28" fmla="*/ 319 w 347"/>
              <a:gd name="T29" fmla="*/ 91 h 347"/>
              <a:gd name="T30" fmla="*/ 319 w 347"/>
              <a:gd name="T31" fmla="*/ 28 h 347"/>
              <a:gd name="T32" fmla="*/ 211 w 347"/>
              <a:gd name="T33" fmla="*/ 28 h 347"/>
              <a:gd name="T34" fmla="*/ 211 w 347"/>
              <a:gd name="T35" fmla="*/ 210 h 347"/>
              <a:gd name="T36" fmla="*/ 28 w 347"/>
              <a:gd name="T37" fmla="*/ 21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7" h="347">
                <a:moveTo>
                  <a:pt x="28" y="210"/>
                </a:moveTo>
                <a:cubicBezTo>
                  <a:pt x="28" y="248"/>
                  <a:pt x="28" y="283"/>
                  <a:pt x="28" y="319"/>
                </a:cubicBezTo>
                <a:cubicBezTo>
                  <a:pt x="49" y="319"/>
                  <a:pt x="69" y="319"/>
                  <a:pt x="91" y="319"/>
                </a:cubicBezTo>
                <a:cubicBezTo>
                  <a:pt x="91" y="304"/>
                  <a:pt x="91" y="290"/>
                  <a:pt x="91" y="275"/>
                </a:cubicBezTo>
                <a:cubicBezTo>
                  <a:pt x="101" y="275"/>
                  <a:pt x="109" y="275"/>
                  <a:pt x="118" y="275"/>
                </a:cubicBezTo>
                <a:cubicBezTo>
                  <a:pt x="118" y="299"/>
                  <a:pt x="118" y="322"/>
                  <a:pt x="118" y="347"/>
                </a:cubicBezTo>
                <a:cubicBezTo>
                  <a:pt x="79" y="347"/>
                  <a:pt x="40" y="347"/>
                  <a:pt x="0" y="347"/>
                </a:cubicBezTo>
                <a:cubicBezTo>
                  <a:pt x="0" y="292"/>
                  <a:pt x="0" y="238"/>
                  <a:pt x="0" y="183"/>
                </a:cubicBezTo>
                <a:cubicBezTo>
                  <a:pt x="61" y="183"/>
                  <a:pt x="120" y="183"/>
                  <a:pt x="182" y="183"/>
                </a:cubicBezTo>
                <a:cubicBezTo>
                  <a:pt x="182" y="122"/>
                  <a:pt x="182" y="62"/>
                  <a:pt x="182" y="0"/>
                </a:cubicBezTo>
                <a:cubicBezTo>
                  <a:pt x="238" y="0"/>
                  <a:pt x="292" y="0"/>
                  <a:pt x="347" y="0"/>
                </a:cubicBezTo>
                <a:cubicBezTo>
                  <a:pt x="347" y="40"/>
                  <a:pt x="347" y="79"/>
                  <a:pt x="347" y="119"/>
                </a:cubicBezTo>
                <a:cubicBezTo>
                  <a:pt x="323" y="119"/>
                  <a:pt x="300" y="119"/>
                  <a:pt x="275" y="119"/>
                </a:cubicBezTo>
                <a:cubicBezTo>
                  <a:pt x="275" y="109"/>
                  <a:pt x="275" y="101"/>
                  <a:pt x="275" y="91"/>
                </a:cubicBezTo>
                <a:cubicBezTo>
                  <a:pt x="290" y="91"/>
                  <a:pt x="305" y="91"/>
                  <a:pt x="319" y="91"/>
                </a:cubicBezTo>
                <a:cubicBezTo>
                  <a:pt x="319" y="69"/>
                  <a:pt x="319" y="49"/>
                  <a:pt x="319" y="28"/>
                </a:cubicBezTo>
                <a:cubicBezTo>
                  <a:pt x="283" y="28"/>
                  <a:pt x="248" y="28"/>
                  <a:pt x="211" y="28"/>
                </a:cubicBezTo>
                <a:cubicBezTo>
                  <a:pt x="211" y="89"/>
                  <a:pt x="211" y="149"/>
                  <a:pt x="211" y="210"/>
                </a:cubicBezTo>
                <a:cubicBezTo>
                  <a:pt x="149" y="210"/>
                  <a:pt x="90" y="210"/>
                  <a:pt x="28" y="2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13306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1" grpId="0"/>
      <p:bldP spid="21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8604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50" name="Grupo 49"/>
          <p:cNvGrpSpPr/>
          <p:nvPr/>
        </p:nvGrpSpPr>
        <p:grpSpPr>
          <a:xfrm>
            <a:off x="979171" y="1584325"/>
            <a:ext cx="10283189" cy="2834033"/>
            <a:chOff x="628651" y="1494699"/>
            <a:chExt cx="10953749" cy="3018838"/>
          </a:xfrm>
        </p:grpSpPr>
        <p:grpSp>
          <p:nvGrpSpPr>
            <p:cNvPr id="3" name="그룹 76">
              <a:extLst>
                <a:ext uri="{FF2B5EF4-FFF2-40B4-BE49-F238E27FC236}">
                  <a16:creationId xmlns:a16="http://schemas.microsoft.com/office/drawing/2014/main" id="{D1E0C3EA-9803-4F48-A395-D76194C72CAE}"/>
                </a:ext>
              </a:extLst>
            </p:cNvPr>
            <p:cNvGrpSpPr/>
            <p:nvPr/>
          </p:nvGrpSpPr>
          <p:grpSpPr>
            <a:xfrm flipH="1">
              <a:off x="6244297" y="1806373"/>
              <a:ext cx="1211932" cy="2707164"/>
              <a:chOff x="4748872" y="1806373"/>
              <a:chExt cx="1211932" cy="2707164"/>
            </a:xfrm>
          </p:grpSpPr>
          <p:cxnSp>
            <p:nvCxnSpPr>
              <p:cNvPr id="4" name="Elbow Connector 49">
                <a:extLst>
                  <a:ext uri="{FF2B5EF4-FFF2-40B4-BE49-F238E27FC236}">
                    <a16:creationId xmlns:a16="http://schemas.microsoft.com/office/drawing/2014/main" id="{09C0C09A-B2BF-464B-A9BF-1B5E00B47BF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716625" y="3874095"/>
                <a:ext cx="671689" cy="607195"/>
              </a:xfrm>
              <a:prstGeom prst="bentConnector3">
                <a:avLst>
                  <a:gd name="adj1" fmla="val 101050"/>
                </a:avLst>
              </a:prstGeom>
              <a:ln w="50800">
                <a:solidFill>
                  <a:schemeClr val="accent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Elbow Connector 50">
                <a:extLst>
                  <a:ext uri="{FF2B5EF4-FFF2-40B4-BE49-F238E27FC236}">
                    <a16:creationId xmlns:a16="http://schemas.microsoft.com/office/drawing/2014/main" id="{A448AEBC-246A-43B5-97B3-01C73F6F67F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068193" y="2620926"/>
                <a:ext cx="2707163" cy="1078058"/>
              </a:xfrm>
              <a:prstGeom prst="bentConnector3">
                <a:avLst>
                  <a:gd name="adj1" fmla="val 99962"/>
                </a:avLst>
              </a:prstGeom>
              <a:ln w="50800">
                <a:solidFill>
                  <a:schemeClr val="accent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Elbow Connector 51">
                <a:extLst>
                  <a:ext uri="{FF2B5EF4-FFF2-40B4-BE49-F238E27FC236}">
                    <a16:creationId xmlns:a16="http://schemas.microsoft.com/office/drawing/2014/main" id="{979B3077-4B93-4EC8-9404-BAFB7569E71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404557" y="3260679"/>
                <a:ext cx="1677348" cy="828368"/>
              </a:xfrm>
              <a:prstGeom prst="bentConnector3">
                <a:avLst>
                  <a:gd name="adj1" fmla="val 99972"/>
                </a:avLst>
              </a:prstGeom>
              <a:ln w="50800">
                <a:solidFill>
                  <a:schemeClr val="accent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0F0BEE4B-224C-4865-BA56-63DD3F81DEEA}"/>
                </a:ext>
              </a:extLst>
            </p:cNvPr>
            <p:cNvGrpSpPr/>
            <p:nvPr/>
          </p:nvGrpSpPr>
          <p:grpSpPr>
            <a:xfrm>
              <a:off x="4748872" y="1806373"/>
              <a:ext cx="1211932" cy="2707164"/>
              <a:chOff x="4748872" y="1806373"/>
              <a:chExt cx="1211932" cy="2707164"/>
            </a:xfrm>
          </p:grpSpPr>
          <p:cxnSp>
            <p:nvCxnSpPr>
              <p:cNvPr id="29" name="Elbow Connector 49">
                <a:extLst>
                  <a:ext uri="{FF2B5EF4-FFF2-40B4-BE49-F238E27FC236}">
                    <a16:creationId xmlns:a16="http://schemas.microsoft.com/office/drawing/2014/main" id="{3C5A7F50-1B29-4C5C-8FB4-481FF5C812C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716625" y="3874095"/>
                <a:ext cx="671689" cy="607195"/>
              </a:xfrm>
              <a:prstGeom prst="bentConnector3">
                <a:avLst>
                  <a:gd name="adj1" fmla="val 101050"/>
                </a:avLst>
              </a:prstGeom>
              <a:ln w="50800">
                <a:solidFill>
                  <a:schemeClr val="accent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lbow Connector 50">
                <a:extLst>
                  <a:ext uri="{FF2B5EF4-FFF2-40B4-BE49-F238E27FC236}">
                    <a16:creationId xmlns:a16="http://schemas.microsoft.com/office/drawing/2014/main" id="{3443B610-47ED-41B9-9449-54DB47DDE15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068193" y="2620926"/>
                <a:ext cx="2707163" cy="1078058"/>
              </a:xfrm>
              <a:prstGeom prst="bentConnector3">
                <a:avLst>
                  <a:gd name="adj1" fmla="val 99962"/>
                </a:avLst>
              </a:prstGeom>
              <a:ln w="50800">
                <a:solidFill>
                  <a:schemeClr val="accent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Elbow Connector 51">
                <a:extLst>
                  <a:ext uri="{FF2B5EF4-FFF2-40B4-BE49-F238E27FC236}">
                    <a16:creationId xmlns:a16="http://schemas.microsoft.com/office/drawing/2014/main" id="{2881CEE5-7680-4B86-8A8D-9C16C5BE664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404557" y="3260679"/>
                <a:ext cx="1677348" cy="828368"/>
              </a:xfrm>
              <a:prstGeom prst="bentConnector3">
                <a:avLst>
                  <a:gd name="adj1" fmla="val 99972"/>
                </a:avLst>
              </a:prstGeom>
              <a:ln w="50800">
                <a:solidFill>
                  <a:schemeClr val="accent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79B1F18-EBF5-4F6A-9EB1-5AAD08CCBE71}"/>
                </a:ext>
              </a:extLst>
            </p:cNvPr>
            <p:cNvSpPr/>
            <p:nvPr/>
          </p:nvSpPr>
          <p:spPr>
            <a:xfrm>
              <a:off x="4280881" y="1494699"/>
              <a:ext cx="671669" cy="671669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787B80C-8F1C-4935-AAA0-6A7272531908}"/>
                </a:ext>
              </a:extLst>
            </p:cNvPr>
            <p:cNvSpPr txBox="1"/>
            <p:nvPr/>
          </p:nvSpPr>
          <p:spPr>
            <a:xfrm>
              <a:off x="628651" y="1507368"/>
              <a:ext cx="3529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2C3F605-5FED-4124-A150-FA30621C05E8}"/>
                </a:ext>
              </a:extLst>
            </p:cNvPr>
            <p:cNvSpPr/>
            <p:nvPr/>
          </p:nvSpPr>
          <p:spPr>
            <a:xfrm>
              <a:off x="7259565" y="2500356"/>
              <a:ext cx="671669" cy="671669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5841534-89AD-41CC-8C19-E6B17A2C1DE2}"/>
                </a:ext>
              </a:extLst>
            </p:cNvPr>
            <p:cNvSpPr txBox="1"/>
            <p:nvPr/>
          </p:nvSpPr>
          <p:spPr>
            <a:xfrm>
              <a:off x="8046975" y="2513024"/>
              <a:ext cx="3535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260BB1C-A1B1-4D07-A4CC-FAF43C65AFCD}"/>
                </a:ext>
              </a:extLst>
            </p:cNvPr>
            <p:cNvSpPr/>
            <p:nvPr/>
          </p:nvSpPr>
          <p:spPr>
            <a:xfrm>
              <a:off x="7259565" y="3506035"/>
              <a:ext cx="671669" cy="671669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07D29F6-9D26-40AA-A067-E3D3D2A18126}"/>
                </a:ext>
              </a:extLst>
            </p:cNvPr>
            <p:cNvSpPr txBox="1"/>
            <p:nvPr/>
          </p:nvSpPr>
          <p:spPr>
            <a:xfrm>
              <a:off x="8046975" y="3518704"/>
              <a:ext cx="3535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BD6083C-1D63-418F-B3B5-370477CD9B48}"/>
                </a:ext>
              </a:extLst>
            </p:cNvPr>
            <p:cNvSpPr/>
            <p:nvPr/>
          </p:nvSpPr>
          <p:spPr>
            <a:xfrm>
              <a:off x="7259565" y="1494699"/>
              <a:ext cx="671669" cy="671669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44A6AE4-B588-458B-8402-87C71AFB86C7}"/>
                </a:ext>
              </a:extLst>
            </p:cNvPr>
            <p:cNvSpPr txBox="1"/>
            <p:nvPr/>
          </p:nvSpPr>
          <p:spPr>
            <a:xfrm>
              <a:off x="8046975" y="1507368"/>
              <a:ext cx="3535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503C814-5747-4F47-9D70-66932AD7C1CA}"/>
                </a:ext>
              </a:extLst>
            </p:cNvPr>
            <p:cNvSpPr/>
            <p:nvPr/>
          </p:nvSpPr>
          <p:spPr>
            <a:xfrm>
              <a:off x="4280881" y="2500356"/>
              <a:ext cx="671669" cy="671669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B0C0036-8A2B-43FD-9FC4-F80AA4731C60}"/>
                </a:ext>
              </a:extLst>
            </p:cNvPr>
            <p:cNvSpPr txBox="1"/>
            <p:nvPr/>
          </p:nvSpPr>
          <p:spPr>
            <a:xfrm>
              <a:off x="628651" y="2513024"/>
              <a:ext cx="3529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1E96354-9E2E-4FC7-84F3-4974114C5A08}"/>
                </a:ext>
              </a:extLst>
            </p:cNvPr>
            <p:cNvSpPr/>
            <p:nvPr/>
          </p:nvSpPr>
          <p:spPr>
            <a:xfrm>
              <a:off x="4280881" y="3506035"/>
              <a:ext cx="671669" cy="671669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96A2A41-D532-4ED6-9439-B5AACEDF08AE}"/>
                </a:ext>
              </a:extLst>
            </p:cNvPr>
            <p:cNvSpPr txBox="1"/>
            <p:nvPr/>
          </p:nvSpPr>
          <p:spPr>
            <a:xfrm>
              <a:off x="628651" y="3518704"/>
              <a:ext cx="3529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  <p:sp>
          <p:nvSpPr>
            <p:cNvPr id="44" name="Donut 15">
              <a:extLst>
                <a:ext uri="{FF2B5EF4-FFF2-40B4-BE49-F238E27FC236}">
                  <a16:creationId xmlns:a16="http://schemas.microsoft.com/office/drawing/2014/main" id="{05D5A266-7FAB-450D-A4C2-5886F61142C5}"/>
                </a:ext>
              </a:extLst>
            </p:cNvPr>
            <p:cNvSpPr>
              <a:spLocks/>
            </p:cNvSpPr>
            <p:nvPr/>
          </p:nvSpPr>
          <p:spPr>
            <a:xfrm>
              <a:off x="4409240" y="2629066"/>
              <a:ext cx="414246" cy="414246"/>
            </a:xfrm>
            <a:custGeom>
              <a:avLst/>
              <a:gdLst/>
              <a:ahLst/>
              <a:cxnLst/>
              <a:rect l="l" t="t" r="r" b="b"/>
              <a:pathLst>
                <a:path w="3821708" h="3795110">
                  <a:moveTo>
                    <a:pt x="1910854" y="903842"/>
                  </a:moveTo>
                  <a:lnTo>
                    <a:pt x="1793831" y="1129420"/>
                  </a:lnTo>
                  <a:lnTo>
                    <a:pt x="1791613" y="1129420"/>
                  </a:lnTo>
                  <a:lnTo>
                    <a:pt x="1791892" y="1133157"/>
                  </a:lnTo>
                  <a:lnTo>
                    <a:pt x="1791613" y="1133695"/>
                  </a:lnTo>
                  <a:lnTo>
                    <a:pt x="1791933" y="1133695"/>
                  </a:lnTo>
                  <a:lnTo>
                    <a:pt x="1833002" y="1683464"/>
                  </a:lnTo>
                  <a:cubicBezTo>
                    <a:pt x="1744939" y="1714584"/>
                    <a:pt x="1682254" y="1798749"/>
                    <a:pt x="1682254" y="1897555"/>
                  </a:cubicBezTo>
                  <a:cubicBezTo>
                    <a:pt x="1682254" y="2023808"/>
                    <a:pt x="1784602" y="2126156"/>
                    <a:pt x="1910855" y="2126156"/>
                  </a:cubicBezTo>
                  <a:cubicBezTo>
                    <a:pt x="1975561" y="2126156"/>
                    <a:pt x="2033988" y="2099273"/>
                    <a:pt x="2075304" y="2055803"/>
                  </a:cubicBezTo>
                  <a:lnTo>
                    <a:pt x="2443125" y="2288080"/>
                  </a:lnTo>
                  <a:lnTo>
                    <a:pt x="2443003" y="2288309"/>
                  </a:lnTo>
                  <a:lnTo>
                    <a:pt x="2443494" y="2288314"/>
                  </a:lnTo>
                  <a:lnTo>
                    <a:pt x="2446061" y="2289935"/>
                  </a:lnTo>
                  <a:lnTo>
                    <a:pt x="2446904" y="2288348"/>
                  </a:lnTo>
                  <a:lnTo>
                    <a:pt x="2652725" y="2290436"/>
                  </a:lnTo>
                  <a:lnTo>
                    <a:pt x="2535900" y="2120971"/>
                  </a:lnTo>
                  <a:lnTo>
                    <a:pt x="2536744" y="2119385"/>
                  </a:lnTo>
                  <a:lnTo>
                    <a:pt x="2533964" y="2118163"/>
                  </a:lnTo>
                  <a:lnTo>
                    <a:pt x="2533686" y="2117759"/>
                  </a:lnTo>
                  <a:lnTo>
                    <a:pt x="2533565" y="2117988"/>
                  </a:lnTo>
                  <a:lnTo>
                    <a:pt x="2134900" y="1942755"/>
                  </a:lnTo>
                  <a:cubicBezTo>
                    <a:pt x="2137918" y="1928156"/>
                    <a:pt x="2139456" y="1913035"/>
                    <a:pt x="2139456" y="1897555"/>
                  </a:cubicBezTo>
                  <a:cubicBezTo>
                    <a:pt x="2139456" y="1798748"/>
                    <a:pt x="2076770" y="1714583"/>
                    <a:pt x="1988706" y="1683463"/>
                  </a:cubicBezTo>
                  <a:lnTo>
                    <a:pt x="2029775" y="1133695"/>
                  </a:lnTo>
                  <a:lnTo>
                    <a:pt x="2030094" y="1133695"/>
                  </a:lnTo>
                  <a:lnTo>
                    <a:pt x="2029815" y="1133157"/>
                  </a:lnTo>
                  <a:lnTo>
                    <a:pt x="2030094" y="1129420"/>
                  </a:lnTo>
                  <a:lnTo>
                    <a:pt x="2027877" y="1129420"/>
                  </a:lnTo>
                  <a:close/>
                  <a:moveTo>
                    <a:pt x="1910854" y="565406"/>
                  </a:moveTo>
                  <a:cubicBezTo>
                    <a:pt x="2646579" y="565406"/>
                    <a:pt x="3243002" y="1161829"/>
                    <a:pt x="3243002" y="1897554"/>
                  </a:cubicBezTo>
                  <a:cubicBezTo>
                    <a:pt x="3243002" y="2633279"/>
                    <a:pt x="2646579" y="3229702"/>
                    <a:pt x="1910854" y="3229702"/>
                  </a:cubicBezTo>
                  <a:cubicBezTo>
                    <a:pt x="1175129" y="3229702"/>
                    <a:pt x="578706" y="2633279"/>
                    <a:pt x="578706" y="1897554"/>
                  </a:cubicBezTo>
                  <a:cubicBezTo>
                    <a:pt x="578706" y="1161829"/>
                    <a:pt x="1175129" y="565406"/>
                    <a:pt x="1910854" y="565406"/>
                  </a:cubicBezTo>
                  <a:close/>
                  <a:moveTo>
                    <a:pt x="1766837" y="367010"/>
                  </a:moveTo>
                  <a:cubicBezTo>
                    <a:pt x="1050362" y="432397"/>
                    <a:pt x="475174" y="981146"/>
                    <a:pt x="377476" y="1681610"/>
                  </a:cubicBezTo>
                  <a:lnTo>
                    <a:pt x="426306" y="1681610"/>
                  </a:lnTo>
                  <a:cubicBezTo>
                    <a:pt x="510474" y="1681610"/>
                    <a:pt x="578706" y="1746088"/>
                    <a:pt x="578706" y="1825626"/>
                  </a:cubicBezTo>
                  <a:cubicBezTo>
                    <a:pt x="578706" y="1905164"/>
                    <a:pt x="510474" y="1969642"/>
                    <a:pt x="426306" y="1969642"/>
                  </a:cubicBezTo>
                  <a:lnTo>
                    <a:pt x="364094" y="1969642"/>
                  </a:lnTo>
                  <a:cubicBezTo>
                    <a:pt x="398055" y="2738400"/>
                    <a:pt x="1003246" y="3359660"/>
                    <a:pt x="1769417" y="3427809"/>
                  </a:cubicBezTo>
                  <a:lnTo>
                    <a:pt x="1769417" y="3382101"/>
                  </a:lnTo>
                  <a:cubicBezTo>
                    <a:pt x="1769417" y="3297933"/>
                    <a:pt x="1833895" y="3229701"/>
                    <a:pt x="1913433" y="3229701"/>
                  </a:cubicBezTo>
                  <a:cubicBezTo>
                    <a:pt x="1992971" y="3229701"/>
                    <a:pt x="2057449" y="3297933"/>
                    <a:pt x="2057449" y="3382101"/>
                  </a:cubicBezTo>
                  <a:lnTo>
                    <a:pt x="2057449" y="3427707"/>
                  </a:lnTo>
                  <a:cubicBezTo>
                    <a:pt x="2804164" y="3358467"/>
                    <a:pt x="3396856" y="2764020"/>
                    <a:pt x="3455018" y="2020616"/>
                  </a:cubicBezTo>
                  <a:lnTo>
                    <a:pt x="3395402" y="2020616"/>
                  </a:lnTo>
                  <a:cubicBezTo>
                    <a:pt x="3311234" y="2020616"/>
                    <a:pt x="3243002" y="1956138"/>
                    <a:pt x="3243002" y="1876600"/>
                  </a:cubicBezTo>
                  <a:cubicBezTo>
                    <a:pt x="3243002" y="1797062"/>
                    <a:pt x="3311234" y="1732584"/>
                    <a:pt x="3395402" y="1732584"/>
                  </a:cubicBezTo>
                  <a:lnTo>
                    <a:pt x="3451747" y="1732584"/>
                  </a:lnTo>
                  <a:cubicBezTo>
                    <a:pt x="3374444" y="1008025"/>
                    <a:pt x="2788738" y="434055"/>
                    <a:pt x="2054869" y="367632"/>
                  </a:cubicBezTo>
                  <a:lnTo>
                    <a:pt x="2054869" y="407296"/>
                  </a:lnTo>
                  <a:cubicBezTo>
                    <a:pt x="2054869" y="491464"/>
                    <a:pt x="1990391" y="559696"/>
                    <a:pt x="1910853" y="559696"/>
                  </a:cubicBezTo>
                  <a:cubicBezTo>
                    <a:pt x="1831315" y="559696"/>
                    <a:pt x="1766837" y="491464"/>
                    <a:pt x="1766837" y="407296"/>
                  </a:cubicBezTo>
                  <a:close/>
                  <a:moveTo>
                    <a:pt x="1910854" y="0"/>
                  </a:moveTo>
                  <a:cubicBezTo>
                    <a:pt x="2966190" y="0"/>
                    <a:pt x="3821708" y="849564"/>
                    <a:pt x="3821708" y="1897555"/>
                  </a:cubicBezTo>
                  <a:cubicBezTo>
                    <a:pt x="3821708" y="2945546"/>
                    <a:pt x="2966190" y="3795110"/>
                    <a:pt x="1910854" y="3795110"/>
                  </a:cubicBezTo>
                  <a:cubicBezTo>
                    <a:pt x="855518" y="3795110"/>
                    <a:pt x="0" y="2945546"/>
                    <a:pt x="0" y="1897555"/>
                  </a:cubicBezTo>
                  <a:cubicBezTo>
                    <a:pt x="0" y="849564"/>
                    <a:pt x="855518" y="0"/>
                    <a:pt x="191085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2">
              <a:extLst>
                <a:ext uri="{FF2B5EF4-FFF2-40B4-BE49-F238E27FC236}">
                  <a16:creationId xmlns:a16="http://schemas.microsoft.com/office/drawing/2014/main" id="{6692F0F4-A6D1-45A1-B2CA-F7AFEDDD713F}"/>
                </a:ext>
              </a:extLst>
            </p:cNvPr>
            <p:cNvSpPr/>
            <p:nvPr/>
          </p:nvSpPr>
          <p:spPr>
            <a:xfrm>
              <a:off x="7425154" y="2656765"/>
              <a:ext cx="358851" cy="358851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6" name="Rounded Rectangle 3">
              <a:extLst>
                <a:ext uri="{FF2B5EF4-FFF2-40B4-BE49-F238E27FC236}">
                  <a16:creationId xmlns:a16="http://schemas.microsoft.com/office/drawing/2014/main" id="{283D8746-9EFC-49E5-A95E-8496702677D9}"/>
                </a:ext>
              </a:extLst>
            </p:cNvPr>
            <p:cNvSpPr/>
            <p:nvPr/>
          </p:nvSpPr>
          <p:spPr>
            <a:xfrm>
              <a:off x="7418776" y="1651108"/>
              <a:ext cx="358851" cy="358851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7" name="Oval 1">
              <a:extLst>
                <a:ext uri="{FF2B5EF4-FFF2-40B4-BE49-F238E27FC236}">
                  <a16:creationId xmlns:a16="http://schemas.microsoft.com/office/drawing/2014/main" id="{575C751B-3D07-4D70-B941-EB5F2053AA37}"/>
                </a:ext>
              </a:extLst>
            </p:cNvPr>
            <p:cNvSpPr/>
            <p:nvPr/>
          </p:nvSpPr>
          <p:spPr>
            <a:xfrm>
              <a:off x="4437451" y="3624597"/>
              <a:ext cx="358525" cy="434545"/>
            </a:xfrm>
            <a:custGeom>
              <a:avLst/>
              <a:gdLst/>
              <a:ahLst/>
              <a:cxnLst/>
              <a:rect l="l" t="t" r="r" b="b"/>
              <a:pathLst>
                <a:path w="3254409" h="3944462">
                  <a:moveTo>
                    <a:pt x="1259449" y="3654708"/>
                  </a:moveTo>
                  <a:lnTo>
                    <a:pt x="2056275" y="3654708"/>
                  </a:lnTo>
                  <a:lnTo>
                    <a:pt x="2056275" y="3799585"/>
                  </a:lnTo>
                  <a:cubicBezTo>
                    <a:pt x="2056275" y="3879598"/>
                    <a:pt x="1877900" y="3944462"/>
                    <a:pt x="1657862" y="3944462"/>
                  </a:cubicBezTo>
                  <a:cubicBezTo>
                    <a:pt x="1437825" y="3944462"/>
                    <a:pt x="1259449" y="3879598"/>
                    <a:pt x="1259449" y="3799585"/>
                  </a:cubicBezTo>
                  <a:close/>
                  <a:moveTo>
                    <a:pt x="1261196" y="3409579"/>
                  </a:moveTo>
                  <a:lnTo>
                    <a:pt x="2054529" y="3409579"/>
                  </a:lnTo>
                  <a:cubicBezTo>
                    <a:pt x="2095500" y="3409579"/>
                    <a:pt x="2128714" y="3442793"/>
                    <a:pt x="2128714" y="3483764"/>
                  </a:cubicBezTo>
                  <a:lnTo>
                    <a:pt x="2128714" y="3516511"/>
                  </a:lnTo>
                  <a:cubicBezTo>
                    <a:pt x="2128714" y="3557481"/>
                    <a:pt x="2095500" y="3590696"/>
                    <a:pt x="2054529" y="3590696"/>
                  </a:cubicBezTo>
                  <a:lnTo>
                    <a:pt x="1261196" y="3590696"/>
                  </a:lnTo>
                  <a:cubicBezTo>
                    <a:pt x="1220225" y="3590696"/>
                    <a:pt x="1187011" y="3557481"/>
                    <a:pt x="1187011" y="3516511"/>
                  </a:cubicBezTo>
                  <a:lnTo>
                    <a:pt x="1187011" y="3483764"/>
                  </a:lnTo>
                  <a:cubicBezTo>
                    <a:pt x="1187011" y="3442793"/>
                    <a:pt x="1220225" y="3409579"/>
                    <a:pt x="1261196" y="3409579"/>
                  </a:cubicBezTo>
                  <a:close/>
                  <a:moveTo>
                    <a:pt x="1224976" y="3164451"/>
                  </a:moveTo>
                  <a:lnTo>
                    <a:pt x="2090747" y="3164451"/>
                  </a:lnTo>
                  <a:cubicBezTo>
                    <a:pt x="2131719" y="3164451"/>
                    <a:pt x="2164933" y="3197665"/>
                    <a:pt x="2164933" y="3238636"/>
                  </a:cubicBezTo>
                  <a:lnTo>
                    <a:pt x="2164933" y="3271382"/>
                  </a:lnTo>
                  <a:cubicBezTo>
                    <a:pt x="2164933" y="3312353"/>
                    <a:pt x="2131719" y="3345567"/>
                    <a:pt x="2090747" y="3345567"/>
                  </a:cubicBezTo>
                  <a:lnTo>
                    <a:pt x="1224976" y="3345567"/>
                  </a:lnTo>
                  <a:cubicBezTo>
                    <a:pt x="1184005" y="3345567"/>
                    <a:pt x="1150791" y="3312353"/>
                    <a:pt x="1150791" y="3271382"/>
                  </a:cubicBezTo>
                  <a:lnTo>
                    <a:pt x="1150791" y="3238636"/>
                  </a:lnTo>
                  <a:cubicBezTo>
                    <a:pt x="1150791" y="3197665"/>
                    <a:pt x="1184005" y="3164451"/>
                    <a:pt x="1224976" y="3164451"/>
                  </a:cubicBezTo>
                  <a:close/>
                  <a:moveTo>
                    <a:pt x="1188757" y="2919322"/>
                  </a:moveTo>
                  <a:lnTo>
                    <a:pt x="2126967" y="2919322"/>
                  </a:lnTo>
                  <a:cubicBezTo>
                    <a:pt x="2167938" y="2919322"/>
                    <a:pt x="2201152" y="2952536"/>
                    <a:pt x="2201152" y="2993507"/>
                  </a:cubicBezTo>
                  <a:lnTo>
                    <a:pt x="2201152" y="3026254"/>
                  </a:lnTo>
                  <a:cubicBezTo>
                    <a:pt x="2201152" y="3067224"/>
                    <a:pt x="2167938" y="3100439"/>
                    <a:pt x="2126967" y="3100439"/>
                  </a:cubicBezTo>
                  <a:lnTo>
                    <a:pt x="1188757" y="3100439"/>
                  </a:lnTo>
                  <a:cubicBezTo>
                    <a:pt x="1147785" y="3100439"/>
                    <a:pt x="1114571" y="3067224"/>
                    <a:pt x="1114571" y="3026254"/>
                  </a:cubicBezTo>
                  <a:lnTo>
                    <a:pt x="1114571" y="2993507"/>
                  </a:lnTo>
                  <a:cubicBezTo>
                    <a:pt x="1114571" y="2952536"/>
                    <a:pt x="1147785" y="2919322"/>
                    <a:pt x="1188757" y="2919322"/>
                  </a:cubicBezTo>
                  <a:close/>
                  <a:moveTo>
                    <a:pt x="1574533" y="1620510"/>
                  </a:moveTo>
                  <a:cubicBezTo>
                    <a:pt x="1552384" y="1644018"/>
                    <a:pt x="1521864" y="1658080"/>
                    <a:pt x="1488300" y="1658080"/>
                  </a:cubicBezTo>
                  <a:cubicBezTo>
                    <a:pt x="1460798" y="1658080"/>
                    <a:pt x="1435338" y="1648638"/>
                    <a:pt x="1416032" y="1630675"/>
                  </a:cubicBezTo>
                  <a:lnTo>
                    <a:pt x="1584647" y="2695264"/>
                  </a:lnTo>
                  <a:lnTo>
                    <a:pt x="1650915" y="2694732"/>
                  </a:lnTo>
                  <a:lnTo>
                    <a:pt x="1650915" y="2694695"/>
                  </a:lnTo>
                  <a:lnTo>
                    <a:pt x="1653298" y="2694714"/>
                  </a:lnTo>
                  <a:lnTo>
                    <a:pt x="1655679" y="2694695"/>
                  </a:lnTo>
                  <a:lnTo>
                    <a:pt x="1655679" y="2694732"/>
                  </a:lnTo>
                  <a:lnTo>
                    <a:pt x="1721162" y="2695258"/>
                  </a:lnTo>
                  <a:lnTo>
                    <a:pt x="1887727" y="1643609"/>
                  </a:lnTo>
                  <a:cubicBezTo>
                    <a:pt x="1871593" y="1653234"/>
                    <a:pt x="1852936" y="1658080"/>
                    <a:pt x="1833231" y="1658080"/>
                  </a:cubicBezTo>
                  <a:cubicBezTo>
                    <a:pt x="1799667" y="1658080"/>
                    <a:pt x="1769147" y="1644018"/>
                    <a:pt x="1746999" y="1620510"/>
                  </a:cubicBezTo>
                  <a:cubicBezTo>
                    <a:pt x="1724849" y="1644018"/>
                    <a:pt x="1694329" y="1658080"/>
                    <a:pt x="1660766" y="1658080"/>
                  </a:cubicBezTo>
                  <a:cubicBezTo>
                    <a:pt x="1627202" y="1658080"/>
                    <a:pt x="1596682" y="1644018"/>
                    <a:pt x="1574533" y="1620510"/>
                  </a:cubicBezTo>
                  <a:close/>
                  <a:moveTo>
                    <a:pt x="3254409" y="1194373"/>
                  </a:moveTo>
                  <a:lnTo>
                    <a:pt x="3254409" y="1446373"/>
                  </a:lnTo>
                  <a:lnTo>
                    <a:pt x="2894409" y="1395973"/>
                  </a:lnTo>
                  <a:lnTo>
                    <a:pt x="2894409" y="1244773"/>
                  </a:lnTo>
                  <a:close/>
                  <a:moveTo>
                    <a:pt x="0" y="1194373"/>
                  </a:moveTo>
                  <a:lnTo>
                    <a:pt x="360000" y="1244773"/>
                  </a:lnTo>
                  <a:lnTo>
                    <a:pt x="360000" y="1395973"/>
                  </a:lnTo>
                  <a:lnTo>
                    <a:pt x="0" y="1446373"/>
                  </a:lnTo>
                  <a:close/>
                  <a:moveTo>
                    <a:pt x="1650915" y="686852"/>
                  </a:moveTo>
                  <a:cubicBezTo>
                    <a:pt x="1164505" y="687423"/>
                    <a:pt x="770387" y="1081929"/>
                    <a:pt x="770387" y="1568485"/>
                  </a:cubicBezTo>
                  <a:cubicBezTo>
                    <a:pt x="770387" y="1897865"/>
                    <a:pt x="1005466" y="2222947"/>
                    <a:pt x="1190556" y="2371462"/>
                  </a:cubicBezTo>
                  <a:cubicBezTo>
                    <a:pt x="1274950" y="2469103"/>
                    <a:pt x="1268259" y="2471104"/>
                    <a:pt x="1302554" y="2596072"/>
                  </a:cubicBezTo>
                  <a:cubicBezTo>
                    <a:pt x="1316217" y="2683697"/>
                    <a:pt x="1288538" y="2692455"/>
                    <a:pt x="1367056" y="2697010"/>
                  </a:cubicBezTo>
                  <a:lnTo>
                    <a:pt x="1424224" y="2696551"/>
                  </a:lnTo>
                  <a:lnTo>
                    <a:pt x="1231891" y="1482210"/>
                  </a:lnTo>
                  <a:cubicBezTo>
                    <a:pt x="1225156" y="1439688"/>
                    <a:pt x="1254167" y="1399758"/>
                    <a:pt x="1296689" y="1393023"/>
                  </a:cubicBezTo>
                  <a:lnTo>
                    <a:pt x="1299400" y="1392594"/>
                  </a:lnTo>
                  <a:cubicBezTo>
                    <a:pt x="1338047" y="1386473"/>
                    <a:pt x="1374553" y="1409880"/>
                    <a:pt x="1384555" y="1446557"/>
                  </a:cubicBezTo>
                  <a:cubicBezTo>
                    <a:pt x="1405249" y="1408365"/>
                    <a:pt x="1444141" y="1384022"/>
                    <a:pt x="1488300" y="1384022"/>
                  </a:cubicBezTo>
                  <a:cubicBezTo>
                    <a:pt x="1521864" y="1384022"/>
                    <a:pt x="1552384" y="1398085"/>
                    <a:pt x="1574533" y="1421593"/>
                  </a:cubicBezTo>
                  <a:cubicBezTo>
                    <a:pt x="1596682" y="1398085"/>
                    <a:pt x="1627202" y="1384022"/>
                    <a:pt x="1660766" y="1384022"/>
                  </a:cubicBezTo>
                  <a:cubicBezTo>
                    <a:pt x="1694329" y="1384022"/>
                    <a:pt x="1724849" y="1398085"/>
                    <a:pt x="1746999" y="1421593"/>
                  </a:cubicBezTo>
                  <a:cubicBezTo>
                    <a:pt x="1769147" y="1398085"/>
                    <a:pt x="1799667" y="1384022"/>
                    <a:pt x="1833231" y="1384022"/>
                  </a:cubicBezTo>
                  <a:cubicBezTo>
                    <a:pt x="1870523" y="1384022"/>
                    <a:pt x="1904060" y="1401383"/>
                    <a:pt x="1926459" y="1429718"/>
                  </a:cubicBezTo>
                  <a:cubicBezTo>
                    <a:pt x="1940429" y="1399945"/>
                    <a:pt x="1972972" y="1382212"/>
                    <a:pt x="2007193" y="1387633"/>
                  </a:cubicBezTo>
                  <a:lnTo>
                    <a:pt x="2009904" y="1388062"/>
                  </a:lnTo>
                  <a:cubicBezTo>
                    <a:pt x="2052427" y="1394797"/>
                    <a:pt x="2081437" y="1434727"/>
                    <a:pt x="2074703" y="1477248"/>
                  </a:cubicBezTo>
                  <a:lnTo>
                    <a:pt x="1881585" y="2696545"/>
                  </a:lnTo>
                  <a:lnTo>
                    <a:pt x="1939537" y="2697010"/>
                  </a:lnTo>
                  <a:cubicBezTo>
                    <a:pt x="2018055" y="2692455"/>
                    <a:pt x="1990377" y="2683697"/>
                    <a:pt x="2004039" y="2596072"/>
                  </a:cubicBezTo>
                  <a:cubicBezTo>
                    <a:pt x="2038334" y="2471104"/>
                    <a:pt x="2031644" y="2469103"/>
                    <a:pt x="2116037" y="2371462"/>
                  </a:cubicBezTo>
                  <a:cubicBezTo>
                    <a:pt x="2301127" y="2222947"/>
                    <a:pt x="2536206" y="1897865"/>
                    <a:pt x="2536206" y="1568485"/>
                  </a:cubicBezTo>
                  <a:cubicBezTo>
                    <a:pt x="2536206" y="1081929"/>
                    <a:pt x="2142089" y="687423"/>
                    <a:pt x="1655679" y="686852"/>
                  </a:cubicBezTo>
                  <a:lnTo>
                    <a:pt x="1655679" y="687071"/>
                  </a:lnTo>
                  <a:lnTo>
                    <a:pt x="1653298" y="686887"/>
                  </a:lnTo>
                  <a:lnTo>
                    <a:pt x="1650915" y="687071"/>
                  </a:lnTo>
                  <a:close/>
                  <a:moveTo>
                    <a:pt x="1651270" y="468000"/>
                  </a:moveTo>
                  <a:lnTo>
                    <a:pt x="1653298" y="468156"/>
                  </a:lnTo>
                  <a:lnTo>
                    <a:pt x="1655324" y="468000"/>
                  </a:lnTo>
                  <a:cubicBezTo>
                    <a:pt x="2251596" y="468000"/>
                    <a:pt x="2734970" y="951374"/>
                    <a:pt x="2734970" y="1547647"/>
                  </a:cubicBezTo>
                  <a:cubicBezTo>
                    <a:pt x="2734970" y="1951147"/>
                    <a:pt x="2446871" y="2349377"/>
                    <a:pt x="2220195" y="2531148"/>
                  </a:cubicBezTo>
                  <a:cubicBezTo>
                    <a:pt x="2152664" y="2608950"/>
                    <a:pt x="2182466" y="2649832"/>
                    <a:pt x="2167955" y="2751256"/>
                  </a:cubicBezTo>
                  <a:cubicBezTo>
                    <a:pt x="2130228" y="2829553"/>
                    <a:pt x="2096483" y="2854590"/>
                    <a:pt x="2029795" y="2854590"/>
                  </a:cubicBezTo>
                  <a:lnTo>
                    <a:pt x="1653298" y="2853242"/>
                  </a:lnTo>
                  <a:lnTo>
                    <a:pt x="1276798" y="2854590"/>
                  </a:lnTo>
                  <a:cubicBezTo>
                    <a:pt x="1210112" y="2854590"/>
                    <a:pt x="1176366" y="2829553"/>
                    <a:pt x="1138638" y="2751256"/>
                  </a:cubicBezTo>
                  <a:cubicBezTo>
                    <a:pt x="1124127" y="2649832"/>
                    <a:pt x="1153930" y="2608950"/>
                    <a:pt x="1086399" y="2531148"/>
                  </a:cubicBezTo>
                  <a:cubicBezTo>
                    <a:pt x="859722" y="2349377"/>
                    <a:pt x="571623" y="1951147"/>
                    <a:pt x="571623" y="1547647"/>
                  </a:cubicBezTo>
                  <a:cubicBezTo>
                    <a:pt x="571623" y="951374"/>
                    <a:pt x="1054998" y="468000"/>
                    <a:pt x="1651270" y="468000"/>
                  </a:cubicBezTo>
                  <a:close/>
                  <a:moveTo>
                    <a:pt x="2572549" y="249121"/>
                  </a:moveTo>
                  <a:lnTo>
                    <a:pt x="2765592" y="411103"/>
                  </a:lnTo>
                  <a:lnTo>
                    <a:pt x="2495580" y="654483"/>
                  </a:lnTo>
                  <a:lnTo>
                    <a:pt x="2379754" y="557293"/>
                  </a:lnTo>
                  <a:close/>
                  <a:moveTo>
                    <a:pt x="663986" y="249121"/>
                  </a:moveTo>
                  <a:lnTo>
                    <a:pt x="856781" y="557293"/>
                  </a:lnTo>
                  <a:lnTo>
                    <a:pt x="740955" y="654483"/>
                  </a:lnTo>
                  <a:lnTo>
                    <a:pt x="470943" y="411103"/>
                  </a:lnTo>
                  <a:close/>
                  <a:moveTo>
                    <a:pt x="1527296" y="0"/>
                  </a:moveTo>
                  <a:lnTo>
                    <a:pt x="1779296" y="0"/>
                  </a:lnTo>
                  <a:lnTo>
                    <a:pt x="1728896" y="360000"/>
                  </a:lnTo>
                  <a:lnTo>
                    <a:pt x="1577696" y="36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8" name="자유형: 도형 94">
              <a:extLst>
                <a:ext uri="{FF2B5EF4-FFF2-40B4-BE49-F238E27FC236}">
                  <a16:creationId xmlns:a16="http://schemas.microsoft.com/office/drawing/2014/main" id="{E1739793-3318-4BFE-88E6-06CA5355C0F7}"/>
                </a:ext>
              </a:extLst>
            </p:cNvPr>
            <p:cNvSpPr/>
            <p:nvPr/>
          </p:nvSpPr>
          <p:spPr>
            <a:xfrm>
              <a:off x="4383916" y="1639280"/>
              <a:ext cx="431631" cy="382504"/>
            </a:xfrm>
            <a:custGeom>
              <a:avLst/>
              <a:gdLst>
                <a:gd name="connsiteX0" fmla="*/ 1290726 w 1677791"/>
                <a:gd name="connsiteY0" fmla="*/ 1211742 h 1486830"/>
                <a:gd name="connsiteX1" fmla="*/ 1212213 w 1677791"/>
                <a:gd name="connsiteY1" fmla="*/ 1263785 h 1486830"/>
                <a:gd name="connsiteX2" fmla="*/ 1210535 w 1677791"/>
                <a:gd name="connsiteY2" fmla="*/ 1272092 h 1486830"/>
                <a:gd name="connsiteX3" fmla="*/ 1210535 w 1677791"/>
                <a:gd name="connsiteY3" fmla="*/ 1321812 h 1486830"/>
                <a:gd name="connsiteX4" fmla="*/ 1212213 w 1677791"/>
                <a:gd name="connsiteY4" fmla="*/ 1330120 h 1486830"/>
                <a:gd name="connsiteX5" fmla="*/ 1290726 w 1677791"/>
                <a:gd name="connsiteY5" fmla="*/ 1382162 h 1486830"/>
                <a:gd name="connsiteX6" fmla="*/ 1375936 w 1677791"/>
                <a:gd name="connsiteY6" fmla="*/ 1296952 h 1486830"/>
                <a:gd name="connsiteX7" fmla="*/ 1290726 w 1677791"/>
                <a:gd name="connsiteY7" fmla="*/ 1211742 h 1486830"/>
                <a:gd name="connsiteX8" fmla="*/ 682149 w 1677791"/>
                <a:gd name="connsiteY8" fmla="*/ 1211742 h 1486830"/>
                <a:gd name="connsiteX9" fmla="*/ 596939 w 1677791"/>
                <a:gd name="connsiteY9" fmla="*/ 1296952 h 1486830"/>
                <a:gd name="connsiteX10" fmla="*/ 682149 w 1677791"/>
                <a:gd name="connsiteY10" fmla="*/ 1382162 h 1486830"/>
                <a:gd name="connsiteX11" fmla="*/ 767359 w 1677791"/>
                <a:gd name="connsiteY11" fmla="*/ 1296952 h 1486830"/>
                <a:gd name="connsiteX12" fmla="*/ 682149 w 1677791"/>
                <a:gd name="connsiteY12" fmla="*/ 1211742 h 1486830"/>
                <a:gd name="connsiteX13" fmla="*/ 1392841 w 1677791"/>
                <a:gd name="connsiteY13" fmla="*/ 640871 h 1486830"/>
                <a:gd name="connsiteX14" fmla="*/ 1360870 w 1677791"/>
                <a:gd name="connsiteY14" fmla="*/ 788070 h 1486830"/>
                <a:gd name="connsiteX15" fmla="*/ 625002 w 1677791"/>
                <a:gd name="connsiteY15" fmla="*/ 791267 h 1486830"/>
                <a:gd name="connsiteX16" fmla="*/ 577044 w 1677791"/>
                <a:gd name="connsiteY16" fmla="*/ 650464 h 1486830"/>
                <a:gd name="connsiteX17" fmla="*/ 1444679 w 1677791"/>
                <a:gd name="connsiteY17" fmla="*/ 433897 h 1486830"/>
                <a:gd name="connsiteX18" fmla="*/ 1406313 w 1677791"/>
                <a:gd name="connsiteY18" fmla="*/ 574698 h 1486830"/>
                <a:gd name="connsiteX19" fmla="*/ 543426 w 1677791"/>
                <a:gd name="connsiteY19" fmla="*/ 584292 h 1486830"/>
                <a:gd name="connsiteX20" fmla="*/ 492271 w 1677791"/>
                <a:gd name="connsiteY20" fmla="*/ 437094 h 1486830"/>
                <a:gd name="connsiteX21" fmla="*/ 393221 w 1677791"/>
                <a:gd name="connsiteY21" fmla="*/ 348324 h 1486830"/>
                <a:gd name="connsiteX22" fmla="*/ 580583 w 1677791"/>
                <a:gd name="connsiteY22" fmla="*/ 864764 h 1486830"/>
                <a:gd name="connsiteX23" fmla="*/ 1407174 w 1677791"/>
                <a:gd name="connsiteY23" fmla="*/ 864764 h 1486830"/>
                <a:gd name="connsiteX24" fmla="*/ 1508184 w 1677791"/>
                <a:gd name="connsiteY24" fmla="*/ 348324 h 1486830"/>
                <a:gd name="connsiteX25" fmla="*/ 34808 w 1677791"/>
                <a:gd name="connsiteY25" fmla="*/ 0 h 1486830"/>
                <a:gd name="connsiteX26" fmla="*/ 294110 w 1677791"/>
                <a:gd name="connsiteY26" fmla="*/ 64594 h 1486830"/>
                <a:gd name="connsiteX27" fmla="*/ 292553 w 1677791"/>
                <a:gd name="connsiteY27" fmla="*/ 70844 h 1486830"/>
                <a:gd name="connsiteX28" fmla="*/ 340979 w 1677791"/>
                <a:gd name="connsiteY28" fmla="*/ 204324 h 1486830"/>
                <a:gd name="connsiteX29" fmla="*/ 1536349 w 1677791"/>
                <a:gd name="connsiteY29" fmla="*/ 204324 h 1486830"/>
                <a:gd name="connsiteX30" fmla="*/ 1536474 w 1677791"/>
                <a:gd name="connsiteY30" fmla="*/ 203688 h 1486830"/>
                <a:gd name="connsiteX31" fmla="*/ 1579508 w 1677791"/>
                <a:gd name="connsiteY31" fmla="*/ 204324 h 1486830"/>
                <a:gd name="connsiteX32" fmla="*/ 1631907 w 1677791"/>
                <a:gd name="connsiteY32" fmla="*/ 204324 h 1486830"/>
                <a:gd name="connsiteX33" fmla="*/ 1631907 w 1677791"/>
                <a:gd name="connsiteY33" fmla="*/ 205098 h 1486830"/>
                <a:gd name="connsiteX34" fmla="*/ 1677791 w 1677791"/>
                <a:gd name="connsiteY34" fmla="*/ 205776 h 1486830"/>
                <a:gd name="connsiteX35" fmla="*/ 1525738 w 1677791"/>
                <a:gd name="connsiteY35" fmla="*/ 1008764 h 1486830"/>
                <a:gd name="connsiteX36" fmla="*/ 1518818 w 1677791"/>
                <a:gd name="connsiteY36" fmla="*/ 1007409 h 1486830"/>
                <a:gd name="connsiteX37" fmla="*/ 1518818 w 1677791"/>
                <a:gd name="connsiteY37" fmla="*/ 1008764 h 1486830"/>
                <a:gd name="connsiteX38" fmla="*/ 632825 w 1677791"/>
                <a:gd name="connsiteY38" fmla="*/ 1008764 h 1486830"/>
                <a:gd name="connsiteX39" fmla="*/ 668973 w 1677791"/>
                <a:gd name="connsiteY39" fmla="*/ 1108403 h 1486830"/>
                <a:gd name="connsiteX40" fmla="*/ 682149 w 1677791"/>
                <a:gd name="connsiteY40" fmla="*/ 1107074 h 1486830"/>
                <a:gd name="connsiteX41" fmla="*/ 816413 w 1677791"/>
                <a:gd name="connsiteY41" fmla="*/ 1162688 h 1486830"/>
                <a:gd name="connsiteX42" fmla="*/ 853014 w 1677791"/>
                <a:gd name="connsiteY42" fmla="*/ 1216974 h 1486830"/>
                <a:gd name="connsiteX43" fmla="*/ 1119861 w 1677791"/>
                <a:gd name="connsiteY43" fmla="*/ 1216974 h 1486830"/>
                <a:gd name="connsiteX44" fmla="*/ 1156462 w 1677791"/>
                <a:gd name="connsiteY44" fmla="*/ 1162688 h 1486830"/>
                <a:gd name="connsiteX45" fmla="*/ 1290726 w 1677791"/>
                <a:gd name="connsiteY45" fmla="*/ 1107074 h 1486830"/>
                <a:gd name="connsiteX46" fmla="*/ 1480604 w 1677791"/>
                <a:gd name="connsiteY46" fmla="*/ 1296952 h 1486830"/>
                <a:gd name="connsiteX47" fmla="*/ 1290726 w 1677791"/>
                <a:gd name="connsiteY47" fmla="*/ 1486830 h 1486830"/>
                <a:gd name="connsiteX48" fmla="*/ 1115770 w 1677791"/>
                <a:gd name="connsiteY48" fmla="*/ 1370861 h 1486830"/>
                <a:gd name="connsiteX49" fmla="*/ 1113774 w 1677791"/>
                <a:gd name="connsiteY49" fmla="*/ 1360974 h 1486830"/>
                <a:gd name="connsiteX50" fmla="*/ 859102 w 1677791"/>
                <a:gd name="connsiteY50" fmla="*/ 1360974 h 1486830"/>
                <a:gd name="connsiteX51" fmla="*/ 857106 w 1677791"/>
                <a:gd name="connsiteY51" fmla="*/ 1370861 h 1486830"/>
                <a:gd name="connsiteX52" fmla="*/ 682149 w 1677791"/>
                <a:gd name="connsiteY52" fmla="*/ 1486830 h 1486830"/>
                <a:gd name="connsiteX53" fmla="*/ 492271 w 1677791"/>
                <a:gd name="connsiteY53" fmla="*/ 1296952 h 1486830"/>
                <a:gd name="connsiteX54" fmla="*/ 507193 w 1677791"/>
                <a:gd name="connsiteY54" fmla="*/ 1223043 h 1486830"/>
                <a:gd name="connsiteX55" fmla="*/ 539822 w 1677791"/>
                <a:gd name="connsiteY55" fmla="*/ 1174647 h 1486830"/>
                <a:gd name="connsiteX56" fmla="*/ 180691 w 1677791"/>
                <a:gd name="connsiteY56" fmla="*/ 184741 h 1486830"/>
                <a:gd name="connsiteX57" fmla="*/ 0 w 1677791"/>
                <a:gd name="connsiteY57" fmla="*/ 139730 h 148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677791" h="1486830">
                  <a:moveTo>
                    <a:pt x="1290726" y="1211742"/>
                  </a:moveTo>
                  <a:cubicBezTo>
                    <a:pt x="1255431" y="1211742"/>
                    <a:pt x="1225148" y="1233202"/>
                    <a:pt x="1212213" y="1263785"/>
                  </a:cubicBezTo>
                  <a:lnTo>
                    <a:pt x="1210535" y="1272092"/>
                  </a:lnTo>
                  <a:lnTo>
                    <a:pt x="1210535" y="1321812"/>
                  </a:lnTo>
                  <a:lnTo>
                    <a:pt x="1212213" y="1330120"/>
                  </a:lnTo>
                  <a:cubicBezTo>
                    <a:pt x="1225148" y="1360703"/>
                    <a:pt x="1255431" y="1382162"/>
                    <a:pt x="1290726" y="1382162"/>
                  </a:cubicBezTo>
                  <a:cubicBezTo>
                    <a:pt x="1337786" y="1382162"/>
                    <a:pt x="1375936" y="1344012"/>
                    <a:pt x="1375936" y="1296952"/>
                  </a:cubicBezTo>
                  <a:cubicBezTo>
                    <a:pt x="1375936" y="1249892"/>
                    <a:pt x="1337786" y="1211742"/>
                    <a:pt x="1290726" y="1211742"/>
                  </a:cubicBezTo>
                  <a:close/>
                  <a:moveTo>
                    <a:pt x="682149" y="1211742"/>
                  </a:moveTo>
                  <a:cubicBezTo>
                    <a:pt x="635089" y="1211742"/>
                    <a:pt x="596939" y="1249892"/>
                    <a:pt x="596939" y="1296952"/>
                  </a:cubicBezTo>
                  <a:cubicBezTo>
                    <a:pt x="596939" y="1344012"/>
                    <a:pt x="635089" y="1382162"/>
                    <a:pt x="682149" y="1382162"/>
                  </a:cubicBezTo>
                  <a:cubicBezTo>
                    <a:pt x="729209" y="1382162"/>
                    <a:pt x="767359" y="1344012"/>
                    <a:pt x="767359" y="1296952"/>
                  </a:cubicBezTo>
                  <a:cubicBezTo>
                    <a:pt x="767359" y="1249892"/>
                    <a:pt x="729209" y="1211742"/>
                    <a:pt x="682149" y="1211742"/>
                  </a:cubicBezTo>
                  <a:close/>
                  <a:moveTo>
                    <a:pt x="1392841" y="640871"/>
                  </a:moveTo>
                  <a:lnTo>
                    <a:pt x="1360870" y="788070"/>
                  </a:lnTo>
                  <a:lnTo>
                    <a:pt x="625002" y="791267"/>
                  </a:lnTo>
                  <a:lnTo>
                    <a:pt x="577044" y="650464"/>
                  </a:lnTo>
                  <a:close/>
                  <a:moveTo>
                    <a:pt x="1444679" y="433897"/>
                  </a:moveTo>
                  <a:lnTo>
                    <a:pt x="1406313" y="574698"/>
                  </a:lnTo>
                  <a:lnTo>
                    <a:pt x="543426" y="584292"/>
                  </a:lnTo>
                  <a:lnTo>
                    <a:pt x="492271" y="437094"/>
                  </a:lnTo>
                  <a:close/>
                  <a:moveTo>
                    <a:pt x="393221" y="348324"/>
                  </a:moveTo>
                  <a:lnTo>
                    <a:pt x="580583" y="864764"/>
                  </a:lnTo>
                  <a:lnTo>
                    <a:pt x="1407174" y="864764"/>
                  </a:lnTo>
                  <a:lnTo>
                    <a:pt x="1508184" y="348324"/>
                  </a:lnTo>
                  <a:close/>
                  <a:moveTo>
                    <a:pt x="34808" y="0"/>
                  </a:moveTo>
                  <a:lnTo>
                    <a:pt x="294110" y="64594"/>
                  </a:lnTo>
                  <a:lnTo>
                    <a:pt x="292553" y="70844"/>
                  </a:lnTo>
                  <a:lnTo>
                    <a:pt x="340979" y="204324"/>
                  </a:lnTo>
                  <a:lnTo>
                    <a:pt x="1536349" y="204324"/>
                  </a:lnTo>
                  <a:lnTo>
                    <a:pt x="1536474" y="203688"/>
                  </a:lnTo>
                  <a:lnTo>
                    <a:pt x="1579508" y="204324"/>
                  </a:lnTo>
                  <a:lnTo>
                    <a:pt x="1631907" y="204324"/>
                  </a:lnTo>
                  <a:lnTo>
                    <a:pt x="1631907" y="205098"/>
                  </a:lnTo>
                  <a:lnTo>
                    <a:pt x="1677791" y="205776"/>
                  </a:lnTo>
                  <a:lnTo>
                    <a:pt x="1525738" y="1008764"/>
                  </a:lnTo>
                  <a:lnTo>
                    <a:pt x="1518818" y="1007409"/>
                  </a:lnTo>
                  <a:lnTo>
                    <a:pt x="1518818" y="1008764"/>
                  </a:lnTo>
                  <a:lnTo>
                    <a:pt x="632825" y="1008764"/>
                  </a:lnTo>
                  <a:lnTo>
                    <a:pt x="668973" y="1108403"/>
                  </a:lnTo>
                  <a:lnTo>
                    <a:pt x="682149" y="1107074"/>
                  </a:lnTo>
                  <a:cubicBezTo>
                    <a:pt x="734583" y="1107074"/>
                    <a:pt x="782052" y="1128327"/>
                    <a:pt x="816413" y="1162688"/>
                  </a:cubicBezTo>
                  <a:lnTo>
                    <a:pt x="853014" y="1216974"/>
                  </a:lnTo>
                  <a:lnTo>
                    <a:pt x="1119861" y="1216974"/>
                  </a:lnTo>
                  <a:lnTo>
                    <a:pt x="1156462" y="1162688"/>
                  </a:lnTo>
                  <a:cubicBezTo>
                    <a:pt x="1190823" y="1128327"/>
                    <a:pt x="1238293" y="1107074"/>
                    <a:pt x="1290726" y="1107074"/>
                  </a:cubicBezTo>
                  <a:cubicBezTo>
                    <a:pt x="1395593" y="1107074"/>
                    <a:pt x="1480604" y="1192085"/>
                    <a:pt x="1480604" y="1296952"/>
                  </a:cubicBezTo>
                  <a:cubicBezTo>
                    <a:pt x="1480604" y="1401819"/>
                    <a:pt x="1395593" y="1486830"/>
                    <a:pt x="1290726" y="1486830"/>
                  </a:cubicBezTo>
                  <a:cubicBezTo>
                    <a:pt x="1212076" y="1486830"/>
                    <a:pt x="1144595" y="1439012"/>
                    <a:pt x="1115770" y="1370861"/>
                  </a:cubicBezTo>
                  <a:lnTo>
                    <a:pt x="1113774" y="1360974"/>
                  </a:lnTo>
                  <a:lnTo>
                    <a:pt x="859102" y="1360974"/>
                  </a:lnTo>
                  <a:lnTo>
                    <a:pt x="857106" y="1370861"/>
                  </a:lnTo>
                  <a:cubicBezTo>
                    <a:pt x="828281" y="1439012"/>
                    <a:pt x="760800" y="1486830"/>
                    <a:pt x="682149" y="1486830"/>
                  </a:cubicBezTo>
                  <a:cubicBezTo>
                    <a:pt x="577282" y="1486830"/>
                    <a:pt x="492271" y="1401819"/>
                    <a:pt x="492271" y="1296952"/>
                  </a:cubicBezTo>
                  <a:cubicBezTo>
                    <a:pt x="492271" y="1270736"/>
                    <a:pt x="497584" y="1245760"/>
                    <a:pt x="507193" y="1223043"/>
                  </a:cubicBezTo>
                  <a:lnTo>
                    <a:pt x="539822" y="1174647"/>
                  </a:lnTo>
                  <a:lnTo>
                    <a:pt x="180691" y="184741"/>
                  </a:lnTo>
                  <a:lnTo>
                    <a:pt x="0" y="1397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9" name="Rounded Rectangle 2">
              <a:extLst>
                <a:ext uri="{FF2B5EF4-FFF2-40B4-BE49-F238E27FC236}">
                  <a16:creationId xmlns:a16="http://schemas.microsoft.com/office/drawing/2014/main" id="{2CC9E4D8-EE18-436C-8048-E7C97508214A}"/>
                </a:ext>
              </a:extLst>
            </p:cNvPr>
            <p:cNvSpPr/>
            <p:nvPr/>
          </p:nvSpPr>
          <p:spPr>
            <a:xfrm>
              <a:off x="7416476" y="3663299"/>
              <a:ext cx="357141" cy="357141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784484" y="2487854"/>
                  </a:moveTo>
                  <a:cubicBezTo>
                    <a:pt x="2774989" y="2487391"/>
                    <a:pt x="2765365" y="2488860"/>
                    <a:pt x="2756439" y="2492301"/>
                  </a:cubicBezTo>
                  <a:cubicBezTo>
                    <a:pt x="2734854" y="2500620"/>
                    <a:pt x="2720969" y="2519027"/>
                    <a:pt x="2720969" y="2539323"/>
                  </a:cubicBezTo>
                  <a:lnTo>
                    <a:pt x="2718062" y="2539323"/>
                  </a:lnTo>
                  <a:lnTo>
                    <a:pt x="2718062" y="2636901"/>
                  </a:lnTo>
                  <a:lnTo>
                    <a:pt x="2844095" y="2636901"/>
                  </a:lnTo>
                  <a:lnTo>
                    <a:pt x="2844095" y="2547101"/>
                  </a:lnTo>
                  <a:lnTo>
                    <a:pt x="2840575" y="2546667"/>
                  </a:lnTo>
                  <a:cubicBezTo>
                    <a:pt x="2844038" y="2526031"/>
                    <a:pt x="2832667" y="2505637"/>
                    <a:pt x="2811763" y="2494994"/>
                  </a:cubicBezTo>
                  <a:cubicBezTo>
                    <a:pt x="2803348" y="2490709"/>
                    <a:pt x="2793980" y="2488316"/>
                    <a:pt x="2784484" y="2487854"/>
                  </a:cubicBezTo>
                  <a:close/>
                  <a:moveTo>
                    <a:pt x="2218919" y="2459568"/>
                  </a:moveTo>
                  <a:cubicBezTo>
                    <a:pt x="2198232" y="2462191"/>
                    <a:pt x="2177586" y="2476073"/>
                    <a:pt x="2165645" y="2505359"/>
                  </a:cubicBezTo>
                  <a:lnTo>
                    <a:pt x="2165645" y="2981896"/>
                  </a:lnTo>
                  <a:cubicBezTo>
                    <a:pt x="2176061" y="3034481"/>
                    <a:pt x="2243614" y="3053730"/>
                    <a:pt x="2282578" y="2996778"/>
                  </a:cubicBezTo>
                  <a:lnTo>
                    <a:pt x="2282578" y="2521099"/>
                  </a:lnTo>
                  <a:cubicBezTo>
                    <a:pt x="2287988" y="2482101"/>
                    <a:pt x="2253397" y="2455196"/>
                    <a:pt x="2218919" y="2459568"/>
                  </a:cubicBezTo>
                  <a:close/>
                  <a:moveTo>
                    <a:pt x="1724507" y="2341658"/>
                  </a:moveTo>
                  <a:lnTo>
                    <a:pt x="1886507" y="2341658"/>
                  </a:lnTo>
                  <a:lnTo>
                    <a:pt x="1886507" y="3157984"/>
                  </a:lnTo>
                  <a:lnTo>
                    <a:pt x="1724507" y="3157984"/>
                  </a:lnTo>
                  <a:lnTo>
                    <a:pt x="1724507" y="3071637"/>
                  </a:lnTo>
                  <a:cubicBezTo>
                    <a:pt x="1508936" y="3302583"/>
                    <a:pt x="1432071" y="3083964"/>
                    <a:pt x="1448980" y="3019402"/>
                  </a:cubicBezTo>
                  <a:cubicBezTo>
                    <a:pt x="1449173" y="3019371"/>
                    <a:pt x="1449367" y="3019341"/>
                    <a:pt x="1449560" y="3019310"/>
                  </a:cubicBezTo>
                  <a:lnTo>
                    <a:pt x="1449560" y="2341867"/>
                  </a:lnTo>
                  <a:lnTo>
                    <a:pt x="1611560" y="2341867"/>
                  </a:lnTo>
                  <a:lnTo>
                    <a:pt x="1611560" y="3005106"/>
                  </a:lnTo>
                  <a:cubicBezTo>
                    <a:pt x="1619060" y="3048622"/>
                    <a:pt x="1686890" y="2980715"/>
                    <a:pt x="1724507" y="2960399"/>
                  </a:cubicBezTo>
                  <a:close/>
                  <a:moveTo>
                    <a:pt x="2794634" y="2323257"/>
                  </a:moveTo>
                  <a:cubicBezTo>
                    <a:pt x="2833672" y="2325523"/>
                    <a:pt x="2872097" y="2337568"/>
                    <a:pt x="2905793" y="2359152"/>
                  </a:cubicBezTo>
                  <a:cubicBezTo>
                    <a:pt x="2968205" y="2399130"/>
                    <a:pt x="3005231" y="2465918"/>
                    <a:pt x="3003877" y="2536796"/>
                  </a:cubicBezTo>
                  <a:lnTo>
                    <a:pt x="3006095" y="2536796"/>
                  </a:lnTo>
                  <a:lnTo>
                    <a:pt x="3006095" y="2785572"/>
                  </a:lnTo>
                  <a:lnTo>
                    <a:pt x="2925095" y="2785572"/>
                  </a:lnTo>
                  <a:lnTo>
                    <a:pt x="2844095" y="2785572"/>
                  </a:lnTo>
                  <a:lnTo>
                    <a:pt x="2718062" y="2785572"/>
                  </a:lnTo>
                  <a:lnTo>
                    <a:pt x="2718062" y="2967727"/>
                  </a:lnTo>
                  <a:lnTo>
                    <a:pt x="2721583" y="2968162"/>
                  </a:lnTo>
                  <a:cubicBezTo>
                    <a:pt x="2718120" y="2988798"/>
                    <a:pt x="2729491" y="3009192"/>
                    <a:pt x="2750395" y="3019835"/>
                  </a:cubicBezTo>
                  <a:cubicBezTo>
                    <a:pt x="2767225" y="3028404"/>
                    <a:pt x="2787866" y="3029409"/>
                    <a:pt x="2805719" y="3022528"/>
                  </a:cubicBezTo>
                  <a:cubicBezTo>
                    <a:pt x="2827304" y="3014209"/>
                    <a:pt x="2841189" y="2995802"/>
                    <a:pt x="2841189" y="2975506"/>
                  </a:cubicBezTo>
                  <a:lnTo>
                    <a:pt x="2843676" y="2975506"/>
                  </a:lnTo>
                  <a:lnTo>
                    <a:pt x="2843676" y="2857044"/>
                  </a:lnTo>
                  <a:lnTo>
                    <a:pt x="3005676" y="2857044"/>
                  </a:lnTo>
                  <a:lnTo>
                    <a:pt x="3005676" y="2975506"/>
                  </a:lnTo>
                  <a:lnTo>
                    <a:pt x="3006096" y="2975506"/>
                  </a:lnTo>
                  <a:lnTo>
                    <a:pt x="3005676" y="2978387"/>
                  </a:lnTo>
                  <a:lnTo>
                    <a:pt x="3005676" y="2981431"/>
                  </a:lnTo>
                  <a:lnTo>
                    <a:pt x="3005233" y="2981431"/>
                  </a:lnTo>
                  <a:cubicBezTo>
                    <a:pt x="3003752" y="3060853"/>
                    <a:pt x="2956391" y="3132900"/>
                    <a:pt x="2882363" y="3168797"/>
                  </a:cubicBezTo>
                  <a:cubicBezTo>
                    <a:pt x="2810063" y="3203855"/>
                    <a:pt x="2723757" y="3198845"/>
                    <a:pt x="2656365" y="3155677"/>
                  </a:cubicBezTo>
                  <a:cubicBezTo>
                    <a:pt x="2604277" y="3122312"/>
                    <a:pt x="2569872" y="3070275"/>
                    <a:pt x="2559993" y="3012681"/>
                  </a:cubicBezTo>
                  <a:lnTo>
                    <a:pt x="2556062" y="3012681"/>
                  </a:lnTo>
                  <a:lnTo>
                    <a:pt x="2556062" y="2539323"/>
                  </a:lnTo>
                  <a:cubicBezTo>
                    <a:pt x="2556062" y="2457588"/>
                    <a:pt x="2603922" y="2382823"/>
                    <a:pt x="2679795" y="2346032"/>
                  </a:cubicBezTo>
                  <a:cubicBezTo>
                    <a:pt x="2715945" y="2328503"/>
                    <a:pt x="2755596" y="2320991"/>
                    <a:pt x="2794634" y="2323257"/>
                  </a:cubicBezTo>
                  <a:close/>
                  <a:moveTo>
                    <a:pt x="921754" y="2059382"/>
                  </a:moveTo>
                  <a:lnTo>
                    <a:pt x="1461754" y="2059382"/>
                  </a:lnTo>
                  <a:lnTo>
                    <a:pt x="1461754" y="2221382"/>
                  </a:lnTo>
                  <a:lnTo>
                    <a:pt x="1263754" y="2221382"/>
                  </a:lnTo>
                  <a:lnTo>
                    <a:pt x="1263754" y="3160488"/>
                  </a:lnTo>
                  <a:lnTo>
                    <a:pt x="1101754" y="3160488"/>
                  </a:lnTo>
                  <a:lnTo>
                    <a:pt x="1101754" y="2221382"/>
                  </a:lnTo>
                  <a:lnTo>
                    <a:pt x="921754" y="2221382"/>
                  </a:lnTo>
                  <a:close/>
                  <a:moveTo>
                    <a:pt x="2003645" y="2056877"/>
                  </a:moveTo>
                  <a:lnTo>
                    <a:pt x="2165645" y="2056877"/>
                  </a:lnTo>
                  <a:lnTo>
                    <a:pt x="2165645" y="2406047"/>
                  </a:lnTo>
                  <a:cubicBezTo>
                    <a:pt x="2295483" y="2259477"/>
                    <a:pt x="2455251" y="2328666"/>
                    <a:pt x="2444578" y="2520484"/>
                  </a:cubicBezTo>
                  <a:cubicBezTo>
                    <a:pt x="2454106" y="2682617"/>
                    <a:pt x="2444578" y="2839987"/>
                    <a:pt x="2444578" y="2999738"/>
                  </a:cubicBezTo>
                  <a:cubicBezTo>
                    <a:pt x="2437328" y="3271827"/>
                    <a:pt x="2180048" y="3158151"/>
                    <a:pt x="2165645" y="3094482"/>
                  </a:cubicBezTo>
                  <a:lnTo>
                    <a:pt x="2165645" y="3157983"/>
                  </a:lnTo>
                  <a:lnTo>
                    <a:pt x="2003645" y="3157983"/>
                  </a:lnTo>
                  <a:close/>
                  <a:moveTo>
                    <a:pt x="1082145" y="1835984"/>
                  </a:moveTo>
                  <a:cubicBezTo>
                    <a:pt x="901872" y="1835984"/>
                    <a:pt x="755732" y="1982124"/>
                    <a:pt x="755732" y="2162397"/>
                  </a:cubicBezTo>
                  <a:lnTo>
                    <a:pt x="755732" y="3086444"/>
                  </a:lnTo>
                  <a:cubicBezTo>
                    <a:pt x="755732" y="3266717"/>
                    <a:pt x="901872" y="3412857"/>
                    <a:pt x="1082145" y="3412857"/>
                  </a:cubicBezTo>
                  <a:lnTo>
                    <a:pt x="2845706" y="3412857"/>
                  </a:lnTo>
                  <a:cubicBezTo>
                    <a:pt x="3025979" y="3412857"/>
                    <a:pt x="3172119" y="3266717"/>
                    <a:pt x="3172119" y="3086444"/>
                  </a:cubicBezTo>
                  <a:lnTo>
                    <a:pt x="3172119" y="2162397"/>
                  </a:lnTo>
                  <a:cubicBezTo>
                    <a:pt x="3172119" y="1982124"/>
                    <a:pt x="3025979" y="1835984"/>
                    <a:pt x="2845706" y="1835984"/>
                  </a:cubicBezTo>
                  <a:close/>
                  <a:moveTo>
                    <a:pt x="1918669" y="998231"/>
                  </a:moveTo>
                  <a:cubicBezTo>
                    <a:pt x="1949783" y="998231"/>
                    <a:pt x="1975005" y="1022442"/>
                    <a:pt x="1975005" y="1052309"/>
                  </a:cubicBezTo>
                  <a:cubicBezTo>
                    <a:pt x="1975005" y="1200582"/>
                    <a:pt x="1975004" y="1348856"/>
                    <a:pt x="1975004" y="1497129"/>
                  </a:cubicBezTo>
                  <a:cubicBezTo>
                    <a:pt x="1975004" y="1526996"/>
                    <a:pt x="1949782" y="1551207"/>
                    <a:pt x="1918668" y="1551207"/>
                  </a:cubicBezTo>
                  <a:lnTo>
                    <a:pt x="1918669" y="1551206"/>
                  </a:lnTo>
                  <a:cubicBezTo>
                    <a:pt x="1887555" y="1551206"/>
                    <a:pt x="1862333" y="1526995"/>
                    <a:pt x="1862333" y="1497128"/>
                  </a:cubicBezTo>
                  <a:lnTo>
                    <a:pt x="1862333" y="1052309"/>
                  </a:lnTo>
                  <a:cubicBezTo>
                    <a:pt x="1862333" y="1022442"/>
                    <a:pt x="1887555" y="998231"/>
                    <a:pt x="1918669" y="998231"/>
                  </a:cubicBezTo>
                  <a:close/>
                  <a:moveTo>
                    <a:pt x="2539373" y="865097"/>
                  </a:moveTo>
                  <a:lnTo>
                    <a:pt x="2539373" y="1483838"/>
                  </a:lnTo>
                  <a:cubicBezTo>
                    <a:pt x="2501756" y="1504154"/>
                    <a:pt x="2433926" y="1572061"/>
                    <a:pt x="2426426" y="1528545"/>
                  </a:cubicBezTo>
                  <a:lnTo>
                    <a:pt x="2426426" y="865306"/>
                  </a:lnTo>
                  <a:lnTo>
                    <a:pt x="2264426" y="865306"/>
                  </a:lnTo>
                  <a:lnTo>
                    <a:pt x="2264426" y="1542749"/>
                  </a:lnTo>
                  <a:cubicBezTo>
                    <a:pt x="2264233" y="1542780"/>
                    <a:pt x="2264039" y="1542810"/>
                    <a:pt x="2263846" y="1542841"/>
                  </a:cubicBezTo>
                  <a:cubicBezTo>
                    <a:pt x="2246937" y="1607403"/>
                    <a:pt x="2323802" y="1826022"/>
                    <a:pt x="2539373" y="1595076"/>
                  </a:cubicBezTo>
                  <a:lnTo>
                    <a:pt x="2539373" y="1681423"/>
                  </a:lnTo>
                  <a:lnTo>
                    <a:pt x="2701373" y="1681423"/>
                  </a:lnTo>
                  <a:lnTo>
                    <a:pt x="2701373" y="865097"/>
                  </a:lnTo>
                  <a:close/>
                  <a:moveTo>
                    <a:pt x="1918668" y="840143"/>
                  </a:moveTo>
                  <a:cubicBezTo>
                    <a:pt x="1799361" y="840143"/>
                    <a:pt x="1702644" y="932984"/>
                    <a:pt x="1702644" y="1047509"/>
                  </a:cubicBezTo>
                  <a:lnTo>
                    <a:pt x="1702644" y="1501930"/>
                  </a:lnTo>
                  <a:cubicBezTo>
                    <a:pt x="1702644" y="1616455"/>
                    <a:pt x="1799361" y="1709295"/>
                    <a:pt x="1918668" y="1709295"/>
                  </a:cubicBezTo>
                  <a:cubicBezTo>
                    <a:pt x="2037975" y="1709295"/>
                    <a:pt x="2134692" y="1616455"/>
                    <a:pt x="2134692" y="1501930"/>
                  </a:cubicBezTo>
                  <a:lnTo>
                    <a:pt x="2134692" y="1047509"/>
                  </a:lnTo>
                  <a:cubicBezTo>
                    <a:pt x="2134692" y="932984"/>
                    <a:pt x="2037975" y="840143"/>
                    <a:pt x="1918668" y="840143"/>
                  </a:cubicBezTo>
                  <a:close/>
                  <a:moveTo>
                    <a:pt x="1544554" y="609793"/>
                  </a:moveTo>
                  <a:lnTo>
                    <a:pt x="1425758" y="1008757"/>
                  </a:lnTo>
                  <a:lnTo>
                    <a:pt x="1311048" y="623516"/>
                  </a:lnTo>
                  <a:lnTo>
                    <a:pt x="1152958" y="623516"/>
                  </a:lnTo>
                  <a:lnTo>
                    <a:pt x="1345929" y="1271588"/>
                  </a:lnTo>
                  <a:lnTo>
                    <a:pt x="1347249" y="1271588"/>
                  </a:lnTo>
                  <a:lnTo>
                    <a:pt x="1347249" y="1698532"/>
                  </a:lnTo>
                  <a:lnTo>
                    <a:pt x="1509249" y="1698532"/>
                  </a:lnTo>
                  <a:lnTo>
                    <a:pt x="1509249" y="1257865"/>
                  </a:lnTo>
                  <a:lnTo>
                    <a:pt x="1509673" y="1257865"/>
                  </a:lnTo>
                  <a:lnTo>
                    <a:pt x="1702644" y="609793"/>
                  </a:ln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pic>
        <p:nvPicPr>
          <p:cNvPr id="51" name="Imagen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757" y="4428541"/>
            <a:ext cx="3603736" cy="243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43774" y="523959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3">
            <a:extLst>
              <a:ext uri="{FF2B5EF4-FFF2-40B4-BE49-F238E27FC236}">
                <a16:creationId xmlns:a16="http://schemas.microsoft.com/office/drawing/2014/main" id="{8D865B74-A3AF-4401-82F9-0BD747DAC589}"/>
              </a:ext>
            </a:extLst>
          </p:cNvPr>
          <p:cNvSpPr/>
          <p:nvPr/>
        </p:nvSpPr>
        <p:spPr>
          <a:xfrm>
            <a:off x="4091582" y="1931350"/>
            <a:ext cx="3984446" cy="3984446"/>
          </a:xfrm>
          <a:prstGeom prst="donut">
            <a:avLst>
              <a:gd name="adj" fmla="val 258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Pie 4">
            <a:extLst>
              <a:ext uri="{FF2B5EF4-FFF2-40B4-BE49-F238E27FC236}">
                <a16:creationId xmlns:a16="http://schemas.microsoft.com/office/drawing/2014/main" id="{08839A3A-971C-4952-82B1-66AE4EF87AAA}"/>
              </a:ext>
            </a:extLst>
          </p:cNvPr>
          <p:cNvSpPr/>
          <p:nvPr/>
        </p:nvSpPr>
        <p:spPr>
          <a:xfrm>
            <a:off x="4669360" y="2475146"/>
            <a:ext cx="2771278" cy="2771278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Pie 5">
            <a:extLst>
              <a:ext uri="{FF2B5EF4-FFF2-40B4-BE49-F238E27FC236}">
                <a16:creationId xmlns:a16="http://schemas.microsoft.com/office/drawing/2014/main" id="{342CCC0C-5C8B-42AB-B904-9DB5567B31C5}"/>
              </a:ext>
            </a:extLst>
          </p:cNvPr>
          <p:cNvSpPr/>
          <p:nvPr/>
        </p:nvSpPr>
        <p:spPr>
          <a:xfrm rot="18000000">
            <a:off x="4294826" y="2201915"/>
            <a:ext cx="3559848" cy="3559848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6" name="Pie 6">
            <a:extLst>
              <a:ext uri="{FF2B5EF4-FFF2-40B4-BE49-F238E27FC236}">
                <a16:creationId xmlns:a16="http://schemas.microsoft.com/office/drawing/2014/main" id="{E9B202C8-0318-450E-901E-CE81A59A8C1C}"/>
              </a:ext>
            </a:extLst>
          </p:cNvPr>
          <p:cNvSpPr/>
          <p:nvPr/>
        </p:nvSpPr>
        <p:spPr>
          <a:xfrm rot="14400000">
            <a:off x="5124472" y="3111756"/>
            <a:ext cx="1858962" cy="1858962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Pie 7">
            <a:extLst>
              <a:ext uri="{FF2B5EF4-FFF2-40B4-BE49-F238E27FC236}">
                <a16:creationId xmlns:a16="http://schemas.microsoft.com/office/drawing/2014/main" id="{1830242C-6A58-4078-92F7-3EC85D9F3C88}"/>
              </a:ext>
            </a:extLst>
          </p:cNvPr>
          <p:cNvSpPr/>
          <p:nvPr/>
        </p:nvSpPr>
        <p:spPr>
          <a:xfrm flipH="1">
            <a:off x="4940048" y="2669266"/>
            <a:ext cx="2413946" cy="2436006"/>
          </a:xfrm>
          <a:prstGeom prst="pie">
            <a:avLst>
              <a:gd name="adj1" fmla="val 12630368"/>
              <a:gd name="adj2" fmla="val 161999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Pie 8">
            <a:extLst>
              <a:ext uri="{FF2B5EF4-FFF2-40B4-BE49-F238E27FC236}">
                <a16:creationId xmlns:a16="http://schemas.microsoft.com/office/drawing/2014/main" id="{51EF6343-1E51-426E-BCDC-051639B1043E}"/>
              </a:ext>
            </a:extLst>
          </p:cNvPr>
          <p:cNvSpPr/>
          <p:nvPr/>
        </p:nvSpPr>
        <p:spPr>
          <a:xfrm rot="3600000" flipH="1">
            <a:off x="5282002" y="3082231"/>
            <a:ext cx="1737731" cy="1737731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Pie 9">
            <a:extLst>
              <a:ext uri="{FF2B5EF4-FFF2-40B4-BE49-F238E27FC236}">
                <a16:creationId xmlns:a16="http://schemas.microsoft.com/office/drawing/2014/main" id="{B15ABD78-CD94-4799-90CD-A9DA302A8F0C}"/>
              </a:ext>
            </a:extLst>
          </p:cNvPr>
          <p:cNvSpPr/>
          <p:nvPr/>
        </p:nvSpPr>
        <p:spPr>
          <a:xfrm rot="7200000" flipH="1">
            <a:off x="4582582" y="2450642"/>
            <a:ext cx="3106990" cy="3106990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직사각형 1">
            <a:extLst>
              <a:ext uri="{FF2B5EF4-FFF2-40B4-BE49-F238E27FC236}">
                <a16:creationId xmlns:a16="http://schemas.microsoft.com/office/drawing/2014/main" id="{20BCBE3F-0AA6-4CEA-AC53-F96EC0735F5F}"/>
              </a:ext>
            </a:extLst>
          </p:cNvPr>
          <p:cNvSpPr/>
          <p:nvPr/>
        </p:nvSpPr>
        <p:spPr>
          <a:xfrm>
            <a:off x="2915176" y="3256143"/>
            <a:ext cx="809926" cy="360040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90%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1" name="직사각형 1">
            <a:extLst>
              <a:ext uri="{FF2B5EF4-FFF2-40B4-BE49-F238E27FC236}">
                <a16:creationId xmlns:a16="http://schemas.microsoft.com/office/drawing/2014/main" id="{F52FF3E1-6CCD-4729-912F-C85A283468BB}"/>
              </a:ext>
            </a:extLst>
          </p:cNvPr>
          <p:cNvSpPr/>
          <p:nvPr/>
        </p:nvSpPr>
        <p:spPr>
          <a:xfrm>
            <a:off x="2915176" y="1813054"/>
            <a:ext cx="809926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직사각형 1">
            <a:extLst>
              <a:ext uri="{FF2B5EF4-FFF2-40B4-BE49-F238E27FC236}">
                <a16:creationId xmlns:a16="http://schemas.microsoft.com/office/drawing/2014/main" id="{F6B7CCF1-14FF-4259-9647-C1EE830F81B4}"/>
              </a:ext>
            </a:extLst>
          </p:cNvPr>
          <p:cNvSpPr/>
          <p:nvPr/>
        </p:nvSpPr>
        <p:spPr>
          <a:xfrm>
            <a:off x="2915176" y="4699232"/>
            <a:ext cx="809926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직사각형 1">
            <a:extLst>
              <a:ext uri="{FF2B5EF4-FFF2-40B4-BE49-F238E27FC236}">
                <a16:creationId xmlns:a16="http://schemas.microsoft.com/office/drawing/2014/main" id="{A3E7D461-E378-412A-B364-3501CF21E4F9}"/>
              </a:ext>
            </a:extLst>
          </p:cNvPr>
          <p:cNvSpPr/>
          <p:nvPr/>
        </p:nvSpPr>
        <p:spPr>
          <a:xfrm>
            <a:off x="8423866" y="4689453"/>
            <a:ext cx="787987" cy="360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직사각형 1">
            <a:extLst>
              <a:ext uri="{FF2B5EF4-FFF2-40B4-BE49-F238E27FC236}">
                <a16:creationId xmlns:a16="http://schemas.microsoft.com/office/drawing/2014/main" id="{8BC3CB42-9682-4DD3-907A-B991A4329F19}"/>
              </a:ext>
            </a:extLst>
          </p:cNvPr>
          <p:cNvSpPr/>
          <p:nvPr/>
        </p:nvSpPr>
        <p:spPr>
          <a:xfrm>
            <a:off x="8423866" y="3246364"/>
            <a:ext cx="787987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id="{7AEF6F0A-2915-425A-800E-BC68D63EDE46}"/>
              </a:ext>
            </a:extLst>
          </p:cNvPr>
          <p:cNvSpPr/>
          <p:nvPr/>
        </p:nvSpPr>
        <p:spPr>
          <a:xfrm>
            <a:off x="8423866" y="1803275"/>
            <a:ext cx="787987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그룹 2">
            <a:extLst>
              <a:ext uri="{FF2B5EF4-FFF2-40B4-BE49-F238E27FC236}">
                <a16:creationId xmlns:a16="http://schemas.microsoft.com/office/drawing/2014/main" id="{14719E1A-E2A3-46E5-8671-EFFBCCC11D32}"/>
              </a:ext>
            </a:extLst>
          </p:cNvPr>
          <p:cNvGrpSpPr/>
          <p:nvPr/>
        </p:nvGrpSpPr>
        <p:grpSpPr>
          <a:xfrm>
            <a:off x="8323366" y="2163315"/>
            <a:ext cx="3025450" cy="1042502"/>
            <a:chOff x="8323365" y="2163315"/>
            <a:chExt cx="3025450" cy="104250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738D39-0C41-4F77-93FE-7E4C97919167}"/>
                </a:ext>
              </a:extLst>
            </p:cNvPr>
            <p:cNvSpPr txBox="1"/>
            <p:nvPr/>
          </p:nvSpPr>
          <p:spPr>
            <a:xfrm>
              <a:off x="8323365" y="2374820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DA3EAB-40B3-4D42-84EC-35FA9127067B}"/>
                </a:ext>
              </a:extLst>
            </p:cNvPr>
            <p:cNvSpPr txBox="1"/>
            <p:nvPr/>
          </p:nvSpPr>
          <p:spPr>
            <a:xfrm>
              <a:off x="8323365" y="2163315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">
            <a:extLst>
              <a:ext uri="{FF2B5EF4-FFF2-40B4-BE49-F238E27FC236}">
                <a16:creationId xmlns:a16="http://schemas.microsoft.com/office/drawing/2014/main" id="{B0ADE863-9266-44C0-B6F7-E9A4EEB4715E}"/>
              </a:ext>
            </a:extLst>
          </p:cNvPr>
          <p:cNvGrpSpPr/>
          <p:nvPr/>
        </p:nvGrpSpPr>
        <p:grpSpPr>
          <a:xfrm>
            <a:off x="8323366" y="3612307"/>
            <a:ext cx="3025450" cy="1042502"/>
            <a:chOff x="8323365" y="3612307"/>
            <a:chExt cx="3025450" cy="10425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9322D3-7AE7-43A8-A3A6-F00858F388FF}"/>
                </a:ext>
              </a:extLst>
            </p:cNvPr>
            <p:cNvSpPr txBox="1"/>
            <p:nvPr/>
          </p:nvSpPr>
          <p:spPr>
            <a:xfrm>
              <a:off x="8323365" y="3823812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FEE352-B99C-4B7E-92C7-153C9A01DE48}"/>
                </a:ext>
              </a:extLst>
            </p:cNvPr>
            <p:cNvSpPr txBox="1"/>
            <p:nvPr/>
          </p:nvSpPr>
          <p:spPr>
            <a:xfrm>
              <a:off x="8323365" y="3612307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41">
            <a:extLst>
              <a:ext uri="{FF2B5EF4-FFF2-40B4-BE49-F238E27FC236}">
                <a16:creationId xmlns:a16="http://schemas.microsoft.com/office/drawing/2014/main" id="{37FCA8F3-F68D-4AE7-9FF2-FC8CB4479769}"/>
              </a:ext>
            </a:extLst>
          </p:cNvPr>
          <p:cNvGrpSpPr/>
          <p:nvPr/>
        </p:nvGrpSpPr>
        <p:grpSpPr>
          <a:xfrm>
            <a:off x="8323366" y="5061300"/>
            <a:ext cx="3025450" cy="1042502"/>
            <a:chOff x="8323365" y="5061300"/>
            <a:chExt cx="3025450" cy="104250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29D12B-0C0B-4FB6-961A-F252747383B1}"/>
                </a:ext>
              </a:extLst>
            </p:cNvPr>
            <p:cNvSpPr txBox="1"/>
            <p:nvPr/>
          </p:nvSpPr>
          <p:spPr>
            <a:xfrm>
              <a:off x="8323365" y="5272805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FE1D1B-F599-4DE5-9F93-10CDC0A24BE1}"/>
                </a:ext>
              </a:extLst>
            </p:cNvPr>
            <p:cNvSpPr txBox="1"/>
            <p:nvPr/>
          </p:nvSpPr>
          <p:spPr>
            <a:xfrm>
              <a:off x="8323365" y="5061300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44">
            <a:extLst>
              <a:ext uri="{FF2B5EF4-FFF2-40B4-BE49-F238E27FC236}">
                <a16:creationId xmlns:a16="http://schemas.microsoft.com/office/drawing/2014/main" id="{7F643A2C-E1EF-4BEC-888B-B01565067A2E}"/>
              </a:ext>
            </a:extLst>
          </p:cNvPr>
          <p:cNvGrpSpPr/>
          <p:nvPr/>
        </p:nvGrpSpPr>
        <p:grpSpPr>
          <a:xfrm>
            <a:off x="809000" y="2175122"/>
            <a:ext cx="3024000" cy="1042502"/>
            <a:chOff x="809000" y="2175122"/>
            <a:chExt cx="3024000" cy="104250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8D2C5E9-CC9B-4560-A12F-A8087C7CD931}"/>
                </a:ext>
              </a:extLst>
            </p:cNvPr>
            <p:cNvSpPr txBox="1"/>
            <p:nvPr/>
          </p:nvSpPr>
          <p:spPr>
            <a:xfrm>
              <a:off x="809000" y="2386627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017519-7579-448E-972D-450C6CB055A3}"/>
                </a:ext>
              </a:extLst>
            </p:cNvPr>
            <p:cNvSpPr txBox="1"/>
            <p:nvPr/>
          </p:nvSpPr>
          <p:spPr>
            <a:xfrm>
              <a:off x="809000" y="2175122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43">
            <a:extLst>
              <a:ext uri="{FF2B5EF4-FFF2-40B4-BE49-F238E27FC236}">
                <a16:creationId xmlns:a16="http://schemas.microsoft.com/office/drawing/2014/main" id="{5215858E-BEA9-4F59-A2F3-50093528AB0B}"/>
              </a:ext>
            </a:extLst>
          </p:cNvPr>
          <p:cNvGrpSpPr/>
          <p:nvPr/>
        </p:nvGrpSpPr>
        <p:grpSpPr>
          <a:xfrm>
            <a:off x="809000" y="3618211"/>
            <a:ext cx="3024000" cy="1042502"/>
            <a:chOff x="809000" y="3618211"/>
            <a:chExt cx="3024000" cy="104250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3F4663A-7D3D-4D7E-A163-264008A570EA}"/>
                </a:ext>
              </a:extLst>
            </p:cNvPr>
            <p:cNvSpPr txBox="1"/>
            <p:nvPr/>
          </p:nvSpPr>
          <p:spPr>
            <a:xfrm>
              <a:off x="809000" y="3829716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C41EE89-8D6B-44D3-805C-950E1783F1DB}"/>
                </a:ext>
              </a:extLst>
            </p:cNvPr>
            <p:cNvSpPr txBox="1"/>
            <p:nvPr/>
          </p:nvSpPr>
          <p:spPr>
            <a:xfrm>
              <a:off x="809000" y="3618211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42">
            <a:extLst>
              <a:ext uri="{FF2B5EF4-FFF2-40B4-BE49-F238E27FC236}">
                <a16:creationId xmlns:a16="http://schemas.microsoft.com/office/drawing/2014/main" id="{2D0D69D0-1816-4A99-8982-1D1978446710}"/>
              </a:ext>
            </a:extLst>
          </p:cNvPr>
          <p:cNvGrpSpPr/>
          <p:nvPr/>
        </p:nvGrpSpPr>
        <p:grpSpPr>
          <a:xfrm>
            <a:off x="809000" y="5061300"/>
            <a:ext cx="3024000" cy="1042502"/>
            <a:chOff x="809000" y="5061300"/>
            <a:chExt cx="3024000" cy="104250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45256CA-9747-4D82-A2E4-C63563DC8F40}"/>
                </a:ext>
              </a:extLst>
            </p:cNvPr>
            <p:cNvSpPr txBox="1"/>
            <p:nvPr/>
          </p:nvSpPr>
          <p:spPr>
            <a:xfrm>
              <a:off x="809000" y="5272805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A7F81FC-2003-4A60-9080-667AAF7D9BA3}"/>
                </a:ext>
              </a:extLst>
            </p:cNvPr>
            <p:cNvSpPr txBox="1"/>
            <p:nvPr/>
          </p:nvSpPr>
          <p:spPr>
            <a:xfrm>
              <a:off x="809000" y="5061300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Donut 34">
            <a:extLst>
              <a:ext uri="{FF2B5EF4-FFF2-40B4-BE49-F238E27FC236}">
                <a16:creationId xmlns:a16="http://schemas.microsoft.com/office/drawing/2014/main" id="{31DD4F55-5B34-4B03-838C-642D03E146BE}"/>
              </a:ext>
            </a:extLst>
          </p:cNvPr>
          <p:cNvSpPr/>
          <p:nvPr/>
        </p:nvSpPr>
        <p:spPr>
          <a:xfrm>
            <a:off x="5583546" y="3389129"/>
            <a:ext cx="1086667" cy="1086667"/>
          </a:xfrm>
          <a:prstGeom prst="donut">
            <a:avLst>
              <a:gd name="adj" fmla="val 4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5" name="Donut 35">
            <a:extLst>
              <a:ext uri="{FF2B5EF4-FFF2-40B4-BE49-F238E27FC236}">
                <a16:creationId xmlns:a16="http://schemas.microsoft.com/office/drawing/2014/main" id="{2525A68F-6376-4291-BCA3-526C9EF7B11F}"/>
              </a:ext>
            </a:extLst>
          </p:cNvPr>
          <p:cNvSpPr/>
          <p:nvPr/>
        </p:nvSpPr>
        <p:spPr>
          <a:xfrm>
            <a:off x="5219100" y="3024683"/>
            <a:ext cx="1811112" cy="1811112"/>
          </a:xfrm>
          <a:prstGeom prst="donut">
            <a:avLst>
              <a:gd name="adj" fmla="val 31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6" name="Donut 36">
            <a:extLst>
              <a:ext uri="{FF2B5EF4-FFF2-40B4-BE49-F238E27FC236}">
                <a16:creationId xmlns:a16="http://schemas.microsoft.com/office/drawing/2014/main" id="{E6D5C53A-C85F-42F0-AC1E-A26CFD4CAF45}"/>
              </a:ext>
            </a:extLst>
          </p:cNvPr>
          <p:cNvSpPr/>
          <p:nvPr/>
        </p:nvSpPr>
        <p:spPr>
          <a:xfrm>
            <a:off x="4854656" y="2660239"/>
            <a:ext cx="2535557" cy="2535557"/>
          </a:xfrm>
          <a:prstGeom prst="donut">
            <a:avLst>
              <a:gd name="adj" fmla="val 20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7" name="Donut 37">
            <a:extLst>
              <a:ext uri="{FF2B5EF4-FFF2-40B4-BE49-F238E27FC236}">
                <a16:creationId xmlns:a16="http://schemas.microsoft.com/office/drawing/2014/main" id="{5D720511-6227-42C6-B9C4-6F4AECBCC673}"/>
              </a:ext>
            </a:extLst>
          </p:cNvPr>
          <p:cNvSpPr/>
          <p:nvPr/>
        </p:nvSpPr>
        <p:spPr>
          <a:xfrm>
            <a:off x="4490212" y="2295795"/>
            <a:ext cx="3260001" cy="3260001"/>
          </a:xfrm>
          <a:prstGeom prst="donut">
            <a:avLst>
              <a:gd name="adj" fmla="val 17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8" name="Freeform 10"/>
          <p:cNvSpPr>
            <a:spLocks/>
          </p:cNvSpPr>
          <p:nvPr/>
        </p:nvSpPr>
        <p:spPr bwMode="auto">
          <a:xfrm>
            <a:off x="10441518" y="5105400"/>
            <a:ext cx="1750481" cy="1752600"/>
          </a:xfrm>
          <a:custGeom>
            <a:avLst/>
            <a:gdLst>
              <a:gd name="T0" fmla="*/ 28 w 347"/>
              <a:gd name="T1" fmla="*/ 210 h 347"/>
              <a:gd name="T2" fmla="*/ 28 w 347"/>
              <a:gd name="T3" fmla="*/ 319 h 347"/>
              <a:gd name="T4" fmla="*/ 91 w 347"/>
              <a:gd name="T5" fmla="*/ 319 h 347"/>
              <a:gd name="T6" fmla="*/ 91 w 347"/>
              <a:gd name="T7" fmla="*/ 275 h 347"/>
              <a:gd name="T8" fmla="*/ 118 w 347"/>
              <a:gd name="T9" fmla="*/ 275 h 347"/>
              <a:gd name="T10" fmla="*/ 118 w 347"/>
              <a:gd name="T11" fmla="*/ 347 h 347"/>
              <a:gd name="T12" fmla="*/ 0 w 347"/>
              <a:gd name="T13" fmla="*/ 347 h 347"/>
              <a:gd name="T14" fmla="*/ 0 w 347"/>
              <a:gd name="T15" fmla="*/ 183 h 347"/>
              <a:gd name="T16" fmla="*/ 182 w 347"/>
              <a:gd name="T17" fmla="*/ 183 h 347"/>
              <a:gd name="T18" fmla="*/ 182 w 347"/>
              <a:gd name="T19" fmla="*/ 0 h 347"/>
              <a:gd name="T20" fmla="*/ 347 w 347"/>
              <a:gd name="T21" fmla="*/ 0 h 347"/>
              <a:gd name="T22" fmla="*/ 347 w 347"/>
              <a:gd name="T23" fmla="*/ 119 h 347"/>
              <a:gd name="T24" fmla="*/ 275 w 347"/>
              <a:gd name="T25" fmla="*/ 119 h 347"/>
              <a:gd name="T26" fmla="*/ 275 w 347"/>
              <a:gd name="T27" fmla="*/ 91 h 347"/>
              <a:gd name="T28" fmla="*/ 319 w 347"/>
              <a:gd name="T29" fmla="*/ 91 h 347"/>
              <a:gd name="T30" fmla="*/ 319 w 347"/>
              <a:gd name="T31" fmla="*/ 28 h 347"/>
              <a:gd name="T32" fmla="*/ 211 w 347"/>
              <a:gd name="T33" fmla="*/ 28 h 347"/>
              <a:gd name="T34" fmla="*/ 211 w 347"/>
              <a:gd name="T35" fmla="*/ 210 h 347"/>
              <a:gd name="T36" fmla="*/ 28 w 347"/>
              <a:gd name="T37" fmla="*/ 21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7" h="347">
                <a:moveTo>
                  <a:pt x="28" y="210"/>
                </a:moveTo>
                <a:cubicBezTo>
                  <a:pt x="28" y="248"/>
                  <a:pt x="28" y="283"/>
                  <a:pt x="28" y="319"/>
                </a:cubicBezTo>
                <a:cubicBezTo>
                  <a:pt x="49" y="319"/>
                  <a:pt x="69" y="319"/>
                  <a:pt x="91" y="319"/>
                </a:cubicBezTo>
                <a:cubicBezTo>
                  <a:pt x="91" y="304"/>
                  <a:pt x="91" y="290"/>
                  <a:pt x="91" y="275"/>
                </a:cubicBezTo>
                <a:cubicBezTo>
                  <a:pt x="101" y="275"/>
                  <a:pt x="109" y="275"/>
                  <a:pt x="118" y="275"/>
                </a:cubicBezTo>
                <a:cubicBezTo>
                  <a:pt x="118" y="299"/>
                  <a:pt x="118" y="322"/>
                  <a:pt x="118" y="347"/>
                </a:cubicBezTo>
                <a:cubicBezTo>
                  <a:pt x="79" y="347"/>
                  <a:pt x="40" y="347"/>
                  <a:pt x="0" y="347"/>
                </a:cubicBezTo>
                <a:cubicBezTo>
                  <a:pt x="0" y="292"/>
                  <a:pt x="0" y="238"/>
                  <a:pt x="0" y="183"/>
                </a:cubicBezTo>
                <a:cubicBezTo>
                  <a:pt x="61" y="183"/>
                  <a:pt x="120" y="183"/>
                  <a:pt x="182" y="183"/>
                </a:cubicBezTo>
                <a:cubicBezTo>
                  <a:pt x="182" y="122"/>
                  <a:pt x="182" y="62"/>
                  <a:pt x="182" y="0"/>
                </a:cubicBezTo>
                <a:cubicBezTo>
                  <a:pt x="238" y="0"/>
                  <a:pt x="292" y="0"/>
                  <a:pt x="347" y="0"/>
                </a:cubicBezTo>
                <a:cubicBezTo>
                  <a:pt x="347" y="40"/>
                  <a:pt x="347" y="79"/>
                  <a:pt x="347" y="119"/>
                </a:cubicBezTo>
                <a:cubicBezTo>
                  <a:pt x="323" y="119"/>
                  <a:pt x="300" y="119"/>
                  <a:pt x="275" y="119"/>
                </a:cubicBezTo>
                <a:cubicBezTo>
                  <a:pt x="275" y="109"/>
                  <a:pt x="275" y="101"/>
                  <a:pt x="275" y="91"/>
                </a:cubicBezTo>
                <a:cubicBezTo>
                  <a:pt x="290" y="91"/>
                  <a:pt x="305" y="91"/>
                  <a:pt x="319" y="91"/>
                </a:cubicBezTo>
                <a:cubicBezTo>
                  <a:pt x="319" y="69"/>
                  <a:pt x="319" y="49"/>
                  <a:pt x="319" y="28"/>
                </a:cubicBezTo>
                <a:cubicBezTo>
                  <a:pt x="283" y="28"/>
                  <a:pt x="248" y="28"/>
                  <a:pt x="211" y="28"/>
                </a:cubicBezTo>
                <a:cubicBezTo>
                  <a:pt x="211" y="89"/>
                  <a:pt x="211" y="149"/>
                  <a:pt x="211" y="210"/>
                </a:cubicBezTo>
                <a:cubicBezTo>
                  <a:pt x="149" y="210"/>
                  <a:pt x="90" y="210"/>
                  <a:pt x="28" y="210"/>
                </a:cubicBezTo>
                <a:close/>
              </a:path>
            </a:pathLst>
          </a:custGeom>
          <a:solidFill>
            <a:srgbClr val="40547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10"/>
          <p:cNvSpPr>
            <a:spLocks/>
          </p:cNvSpPr>
          <p:nvPr/>
        </p:nvSpPr>
        <p:spPr bwMode="auto">
          <a:xfrm rot="5400000">
            <a:off x="1060" y="5119453"/>
            <a:ext cx="1750481" cy="1752600"/>
          </a:xfrm>
          <a:custGeom>
            <a:avLst/>
            <a:gdLst>
              <a:gd name="T0" fmla="*/ 28 w 347"/>
              <a:gd name="T1" fmla="*/ 210 h 347"/>
              <a:gd name="T2" fmla="*/ 28 w 347"/>
              <a:gd name="T3" fmla="*/ 319 h 347"/>
              <a:gd name="T4" fmla="*/ 91 w 347"/>
              <a:gd name="T5" fmla="*/ 319 h 347"/>
              <a:gd name="T6" fmla="*/ 91 w 347"/>
              <a:gd name="T7" fmla="*/ 275 h 347"/>
              <a:gd name="T8" fmla="*/ 118 w 347"/>
              <a:gd name="T9" fmla="*/ 275 h 347"/>
              <a:gd name="T10" fmla="*/ 118 w 347"/>
              <a:gd name="T11" fmla="*/ 347 h 347"/>
              <a:gd name="T12" fmla="*/ 0 w 347"/>
              <a:gd name="T13" fmla="*/ 347 h 347"/>
              <a:gd name="T14" fmla="*/ 0 w 347"/>
              <a:gd name="T15" fmla="*/ 183 h 347"/>
              <a:gd name="T16" fmla="*/ 182 w 347"/>
              <a:gd name="T17" fmla="*/ 183 h 347"/>
              <a:gd name="T18" fmla="*/ 182 w 347"/>
              <a:gd name="T19" fmla="*/ 0 h 347"/>
              <a:gd name="T20" fmla="*/ 347 w 347"/>
              <a:gd name="T21" fmla="*/ 0 h 347"/>
              <a:gd name="T22" fmla="*/ 347 w 347"/>
              <a:gd name="T23" fmla="*/ 119 h 347"/>
              <a:gd name="T24" fmla="*/ 275 w 347"/>
              <a:gd name="T25" fmla="*/ 119 h 347"/>
              <a:gd name="T26" fmla="*/ 275 w 347"/>
              <a:gd name="T27" fmla="*/ 91 h 347"/>
              <a:gd name="T28" fmla="*/ 319 w 347"/>
              <a:gd name="T29" fmla="*/ 91 h 347"/>
              <a:gd name="T30" fmla="*/ 319 w 347"/>
              <a:gd name="T31" fmla="*/ 28 h 347"/>
              <a:gd name="T32" fmla="*/ 211 w 347"/>
              <a:gd name="T33" fmla="*/ 28 h 347"/>
              <a:gd name="T34" fmla="*/ 211 w 347"/>
              <a:gd name="T35" fmla="*/ 210 h 347"/>
              <a:gd name="T36" fmla="*/ 28 w 347"/>
              <a:gd name="T37" fmla="*/ 21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7" h="347">
                <a:moveTo>
                  <a:pt x="28" y="210"/>
                </a:moveTo>
                <a:cubicBezTo>
                  <a:pt x="28" y="248"/>
                  <a:pt x="28" y="283"/>
                  <a:pt x="28" y="319"/>
                </a:cubicBezTo>
                <a:cubicBezTo>
                  <a:pt x="49" y="319"/>
                  <a:pt x="69" y="319"/>
                  <a:pt x="91" y="319"/>
                </a:cubicBezTo>
                <a:cubicBezTo>
                  <a:pt x="91" y="304"/>
                  <a:pt x="91" y="290"/>
                  <a:pt x="91" y="275"/>
                </a:cubicBezTo>
                <a:cubicBezTo>
                  <a:pt x="101" y="275"/>
                  <a:pt x="109" y="275"/>
                  <a:pt x="118" y="275"/>
                </a:cubicBezTo>
                <a:cubicBezTo>
                  <a:pt x="118" y="299"/>
                  <a:pt x="118" y="322"/>
                  <a:pt x="118" y="347"/>
                </a:cubicBezTo>
                <a:cubicBezTo>
                  <a:pt x="79" y="347"/>
                  <a:pt x="40" y="347"/>
                  <a:pt x="0" y="347"/>
                </a:cubicBezTo>
                <a:cubicBezTo>
                  <a:pt x="0" y="292"/>
                  <a:pt x="0" y="238"/>
                  <a:pt x="0" y="183"/>
                </a:cubicBezTo>
                <a:cubicBezTo>
                  <a:pt x="61" y="183"/>
                  <a:pt x="120" y="183"/>
                  <a:pt x="182" y="183"/>
                </a:cubicBezTo>
                <a:cubicBezTo>
                  <a:pt x="182" y="122"/>
                  <a:pt x="182" y="62"/>
                  <a:pt x="182" y="0"/>
                </a:cubicBezTo>
                <a:cubicBezTo>
                  <a:pt x="238" y="0"/>
                  <a:pt x="292" y="0"/>
                  <a:pt x="347" y="0"/>
                </a:cubicBezTo>
                <a:cubicBezTo>
                  <a:pt x="347" y="40"/>
                  <a:pt x="347" y="79"/>
                  <a:pt x="347" y="119"/>
                </a:cubicBezTo>
                <a:cubicBezTo>
                  <a:pt x="323" y="119"/>
                  <a:pt x="300" y="119"/>
                  <a:pt x="275" y="119"/>
                </a:cubicBezTo>
                <a:cubicBezTo>
                  <a:pt x="275" y="109"/>
                  <a:pt x="275" y="101"/>
                  <a:pt x="275" y="91"/>
                </a:cubicBezTo>
                <a:cubicBezTo>
                  <a:pt x="290" y="91"/>
                  <a:pt x="305" y="91"/>
                  <a:pt x="319" y="91"/>
                </a:cubicBezTo>
                <a:cubicBezTo>
                  <a:pt x="319" y="69"/>
                  <a:pt x="319" y="49"/>
                  <a:pt x="319" y="28"/>
                </a:cubicBezTo>
                <a:cubicBezTo>
                  <a:pt x="283" y="28"/>
                  <a:pt x="248" y="28"/>
                  <a:pt x="211" y="28"/>
                </a:cubicBezTo>
                <a:cubicBezTo>
                  <a:pt x="211" y="89"/>
                  <a:pt x="211" y="149"/>
                  <a:pt x="211" y="210"/>
                </a:cubicBezTo>
                <a:cubicBezTo>
                  <a:pt x="149" y="210"/>
                  <a:pt x="90" y="210"/>
                  <a:pt x="28" y="210"/>
                </a:cubicBezTo>
                <a:close/>
              </a:path>
            </a:pathLst>
          </a:custGeom>
          <a:solidFill>
            <a:srgbClr val="40547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0"/>
          <p:cNvSpPr>
            <a:spLocks/>
          </p:cNvSpPr>
          <p:nvPr/>
        </p:nvSpPr>
        <p:spPr bwMode="auto">
          <a:xfrm rot="10800000">
            <a:off x="5917353" y="-20702"/>
            <a:ext cx="6274647" cy="6282243"/>
          </a:xfrm>
          <a:custGeom>
            <a:avLst/>
            <a:gdLst>
              <a:gd name="T0" fmla="*/ 28 w 347"/>
              <a:gd name="T1" fmla="*/ 210 h 347"/>
              <a:gd name="T2" fmla="*/ 28 w 347"/>
              <a:gd name="T3" fmla="*/ 319 h 347"/>
              <a:gd name="T4" fmla="*/ 91 w 347"/>
              <a:gd name="T5" fmla="*/ 319 h 347"/>
              <a:gd name="T6" fmla="*/ 91 w 347"/>
              <a:gd name="T7" fmla="*/ 275 h 347"/>
              <a:gd name="T8" fmla="*/ 118 w 347"/>
              <a:gd name="T9" fmla="*/ 275 h 347"/>
              <a:gd name="T10" fmla="*/ 118 w 347"/>
              <a:gd name="T11" fmla="*/ 347 h 347"/>
              <a:gd name="T12" fmla="*/ 0 w 347"/>
              <a:gd name="T13" fmla="*/ 347 h 347"/>
              <a:gd name="T14" fmla="*/ 0 w 347"/>
              <a:gd name="T15" fmla="*/ 183 h 347"/>
              <a:gd name="T16" fmla="*/ 182 w 347"/>
              <a:gd name="T17" fmla="*/ 183 h 347"/>
              <a:gd name="T18" fmla="*/ 182 w 347"/>
              <a:gd name="T19" fmla="*/ 0 h 347"/>
              <a:gd name="T20" fmla="*/ 347 w 347"/>
              <a:gd name="T21" fmla="*/ 0 h 347"/>
              <a:gd name="T22" fmla="*/ 347 w 347"/>
              <a:gd name="T23" fmla="*/ 119 h 347"/>
              <a:gd name="T24" fmla="*/ 275 w 347"/>
              <a:gd name="T25" fmla="*/ 119 h 347"/>
              <a:gd name="T26" fmla="*/ 275 w 347"/>
              <a:gd name="T27" fmla="*/ 91 h 347"/>
              <a:gd name="T28" fmla="*/ 319 w 347"/>
              <a:gd name="T29" fmla="*/ 91 h 347"/>
              <a:gd name="T30" fmla="*/ 319 w 347"/>
              <a:gd name="T31" fmla="*/ 28 h 347"/>
              <a:gd name="T32" fmla="*/ 211 w 347"/>
              <a:gd name="T33" fmla="*/ 28 h 347"/>
              <a:gd name="T34" fmla="*/ 211 w 347"/>
              <a:gd name="T35" fmla="*/ 210 h 347"/>
              <a:gd name="T36" fmla="*/ 28 w 347"/>
              <a:gd name="T37" fmla="*/ 21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7" h="347">
                <a:moveTo>
                  <a:pt x="28" y="210"/>
                </a:moveTo>
                <a:cubicBezTo>
                  <a:pt x="28" y="248"/>
                  <a:pt x="28" y="283"/>
                  <a:pt x="28" y="319"/>
                </a:cubicBezTo>
                <a:cubicBezTo>
                  <a:pt x="49" y="319"/>
                  <a:pt x="69" y="319"/>
                  <a:pt x="91" y="319"/>
                </a:cubicBezTo>
                <a:cubicBezTo>
                  <a:pt x="91" y="304"/>
                  <a:pt x="91" y="290"/>
                  <a:pt x="91" y="275"/>
                </a:cubicBezTo>
                <a:cubicBezTo>
                  <a:pt x="101" y="275"/>
                  <a:pt x="109" y="275"/>
                  <a:pt x="118" y="275"/>
                </a:cubicBezTo>
                <a:cubicBezTo>
                  <a:pt x="118" y="299"/>
                  <a:pt x="118" y="322"/>
                  <a:pt x="118" y="347"/>
                </a:cubicBezTo>
                <a:cubicBezTo>
                  <a:pt x="79" y="347"/>
                  <a:pt x="40" y="347"/>
                  <a:pt x="0" y="347"/>
                </a:cubicBezTo>
                <a:cubicBezTo>
                  <a:pt x="0" y="292"/>
                  <a:pt x="0" y="238"/>
                  <a:pt x="0" y="183"/>
                </a:cubicBezTo>
                <a:cubicBezTo>
                  <a:pt x="61" y="183"/>
                  <a:pt x="120" y="183"/>
                  <a:pt x="182" y="183"/>
                </a:cubicBezTo>
                <a:cubicBezTo>
                  <a:pt x="182" y="122"/>
                  <a:pt x="182" y="62"/>
                  <a:pt x="182" y="0"/>
                </a:cubicBezTo>
                <a:cubicBezTo>
                  <a:pt x="238" y="0"/>
                  <a:pt x="292" y="0"/>
                  <a:pt x="347" y="0"/>
                </a:cubicBezTo>
                <a:cubicBezTo>
                  <a:pt x="347" y="40"/>
                  <a:pt x="347" y="79"/>
                  <a:pt x="347" y="119"/>
                </a:cubicBezTo>
                <a:cubicBezTo>
                  <a:pt x="323" y="119"/>
                  <a:pt x="300" y="119"/>
                  <a:pt x="275" y="119"/>
                </a:cubicBezTo>
                <a:cubicBezTo>
                  <a:pt x="275" y="109"/>
                  <a:pt x="275" y="101"/>
                  <a:pt x="275" y="91"/>
                </a:cubicBezTo>
                <a:cubicBezTo>
                  <a:pt x="290" y="91"/>
                  <a:pt x="305" y="91"/>
                  <a:pt x="319" y="91"/>
                </a:cubicBezTo>
                <a:cubicBezTo>
                  <a:pt x="319" y="69"/>
                  <a:pt x="319" y="49"/>
                  <a:pt x="319" y="28"/>
                </a:cubicBezTo>
                <a:cubicBezTo>
                  <a:pt x="283" y="28"/>
                  <a:pt x="248" y="28"/>
                  <a:pt x="211" y="28"/>
                </a:cubicBezTo>
                <a:cubicBezTo>
                  <a:pt x="211" y="89"/>
                  <a:pt x="211" y="149"/>
                  <a:pt x="211" y="210"/>
                </a:cubicBezTo>
                <a:cubicBezTo>
                  <a:pt x="149" y="210"/>
                  <a:pt x="90" y="210"/>
                  <a:pt x="28" y="210"/>
                </a:cubicBezTo>
                <a:close/>
              </a:path>
            </a:pathLst>
          </a:custGeom>
          <a:solidFill>
            <a:srgbClr val="454545">
              <a:alpha val="3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B144042-AC2E-4135-AEA0-9DD835E9B46F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2" name="Oval 91">
            <a:extLst>
              <a:ext uri="{FF2B5EF4-FFF2-40B4-BE49-F238E27FC236}">
                <a16:creationId xmlns:a16="http://schemas.microsoft.com/office/drawing/2014/main" id="{0DBBFDD1-F50C-4930-A888-1EC04B065F4C}"/>
              </a:ext>
            </a:extLst>
          </p:cNvPr>
          <p:cNvSpPr/>
          <p:nvPr/>
        </p:nvSpPr>
        <p:spPr>
          <a:xfrm flipH="1">
            <a:off x="6089034" y="1559422"/>
            <a:ext cx="563020" cy="5630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94">
            <a:extLst>
              <a:ext uri="{FF2B5EF4-FFF2-40B4-BE49-F238E27FC236}">
                <a16:creationId xmlns:a16="http://schemas.microsoft.com/office/drawing/2014/main" id="{AA250AD1-03FA-4F77-B05E-9D0A3FCEEC3E}"/>
              </a:ext>
            </a:extLst>
          </p:cNvPr>
          <p:cNvSpPr/>
          <p:nvPr/>
        </p:nvSpPr>
        <p:spPr>
          <a:xfrm flipH="1">
            <a:off x="6823735" y="2538685"/>
            <a:ext cx="563020" cy="5630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124">
            <a:extLst>
              <a:ext uri="{FF2B5EF4-FFF2-40B4-BE49-F238E27FC236}">
                <a16:creationId xmlns:a16="http://schemas.microsoft.com/office/drawing/2014/main" id="{68532121-492C-44F9-866A-E4F9BDE8A6E3}"/>
              </a:ext>
            </a:extLst>
          </p:cNvPr>
          <p:cNvGrpSpPr/>
          <p:nvPr/>
        </p:nvGrpSpPr>
        <p:grpSpPr>
          <a:xfrm flipH="1">
            <a:off x="6819352" y="1509180"/>
            <a:ext cx="2983092" cy="657346"/>
            <a:chOff x="4965551" y="1783849"/>
            <a:chExt cx="1780587" cy="65734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844817-2049-4408-9456-766D83233D4F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E26407-8CCB-4954-BC8E-75B01533923B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127">
            <a:extLst>
              <a:ext uri="{FF2B5EF4-FFF2-40B4-BE49-F238E27FC236}">
                <a16:creationId xmlns:a16="http://schemas.microsoft.com/office/drawing/2014/main" id="{E6DB8CF8-5A3E-4221-83E9-62A02F570CE6}"/>
              </a:ext>
            </a:extLst>
          </p:cNvPr>
          <p:cNvGrpSpPr/>
          <p:nvPr/>
        </p:nvGrpSpPr>
        <p:grpSpPr>
          <a:xfrm flipH="1">
            <a:off x="7542704" y="2489983"/>
            <a:ext cx="2983092" cy="657346"/>
            <a:chOff x="4965551" y="1783849"/>
            <a:chExt cx="1780587" cy="65734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0BBD6F-1E52-4AFD-A2B4-C65CF11D30C0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2B2F7D-6648-4EBE-A0A2-D8BA87D78FA0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Round Same Side Corner Rectangle 11">
            <a:extLst>
              <a:ext uri="{FF2B5EF4-FFF2-40B4-BE49-F238E27FC236}">
                <a16:creationId xmlns:a16="http://schemas.microsoft.com/office/drawing/2014/main" id="{8B8974AB-AB26-46D7-9AE2-1061D85D8CD8}"/>
              </a:ext>
            </a:extLst>
          </p:cNvPr>
          <p:cNvSpPr>
            <a:spLocks noChangeAspect="1"/>
          </p:cNvSpPr>
          <p:nvPr/>
        </p:nvSpPr>
        <p:spPr>
          <a:xfrm rot="9900000">
            <a:off x="6260660" y="1722120"/>
            <a:ext cx="308325" cy="2618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93593F6F-DA5C-4A1C-92BA-C4E9B1B8B6D3}"/>
              </a:ext>
            </a:extLst>
          </p:cNvPr>
          <p:cNvSpPr>
            <a:spLocks noChangeAspect="1"/>
          </p:cNvSpPr>
          <p:nvPr/>
        </p:nvSpPr>
        <p:spPr>
          <a:xfrm>
            <a:off x="6956569" y="2685367"/>
            <a:ext cx="297352" cy="29983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Oval 91">
            <a:extLst>
              <a:ext uri="{FF2B5EF4-FFF2-40B4-BE49-F238E27FC236}">
                <a16:creationId xmlns:a16="http://schemas.microsoft.com/office/drawing/2014/main" id="{6C027D85-01D6-4145-89B8-E313F993C9DC}"/>
              </a:ext>
            </a:extLst>
          </p:cNvPr>
          <p:cNvSpPr/>
          <p:nvPr/>
        </p:nvSpPr>
        <p:spPr>
          <a:xfrm flipH="1">
            <a:off x="5354333" y="580159"/>
            <a:ext cx="563020" cy="563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4">
            <a:extLst>
              <a:ext uri="{FF2B5EF4-FFF2-40B4-BE49-F238E27FC236}">
                <a16:creationId xmlns:a16="http://schemas.microsoft.com/office/drawing/2014/main" id="{24BB1166-0D57-4003-A0AB-7C043ABD1CA2}"/>
              </a:ext>
            </a:extLst>
          </p:cNvPr>
          <p:cNvGrpSpPr/>
          <p:nvPr/>
        </p:nvGrpSpPr>
        <p:grpSpPr>
          <a:xfrm flipH="1">
            <a:off x="6096000" y="528377"/>
            <a:ext cx="2983092" cy="657346"/>
            <a:chOff x="4965551" y="1783849"/>
            <a:chExt cx="1780587" cy="6573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6FAEC6-BC91-4C41-8355-C68C29BE1469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E49626-ECA1-48B8-8D83-B31916F2FA35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6">
            <a:extLst>
              <a:ext uri="{FF2B5EF4-FFF2-40B4-BE49-F238E27FC236}">
                <a16:creationId xmlns:a16="http://schemas.microsoft.com/office/drawing/2014/main" id="{814709B8-4490-4165-A7B6-103EDFD9E9F3}"/>
              </a:ext>
            </a:extLst>
          </p:cNvPr>
          <p:cNvSpPr/>
          <p:nvPr/>
        </p:nvSpPr>
        <p:spPr>
          <a:xfrm>
            <a:off x="5477022" y="766007"/>
            <a:ext cx="305764" cy="20095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Oval 95">
            <a:extLst>
              <a:ext uri="{FF2B5EF4-FFF2-40B4-BE49-F238E27FC236}">
                <a16:creationId xmlns:a16="http://schemas.microsoft.com/office/drawing/2014/main" id="{AC0549B7-F8B3-45E4-9FD5-5359AF6136F3}"/>
              </a:ext>
            </a:extLst>
          </p:cNvPr>
          <p:cNvSpPr/>
          <p:nvPr/>
        </p:nvSpPr>
        <p:spPr>
          <a:xfrm>
            <a:off x="7558436" y="3517948"/>
            <a:ext cx="563020" cy="563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Parallelogram 30">
            <a:extLst>
              <a:ext uri="{FF2B5EF4-FFF2-40B4-BE49-F238E27FC236}">
                <a16:creationId xmlns:a16="http://schemas.microsoft.com/office/drawing/2014/main" id="{0AF3E797-F742-498C-AA8F-9A90DF6828DD}"/>
              </a:ext>
            </a:extLst>
          </p:cNvPr>
          <p:cNvSpPr/>
          <p:nvPr/>
        </p:nvSpPr>
        <p:spPr>
          <a:xfrm flipH="1">
            <a:off x="7703035" y="3683880"/>
            <a:ext cx="273823" cy="27450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9" name="Group 127">
            <a:extLst>
              <a:ext uri="{FF2B5EF4-FFF2-40B4-BE49-F238E27FC236}">
                <a16:creationId xmlns:a16="http://schemas.microsoft.com/office/drawing/2014/main" id="{A839527F-E2D0-4D6F-9165-2C44E68F8C6C}"/>
              </a:ext>
            </a:extLst>
          </p:cNvPr>
          <p:cNvGrpSpPr/>
          <p:nvPr/>
        </p:nvGrpSpPr>
        <p:grpSpPr>
          <a:xfrm flipH="1">
            <a:off x="8266055" y="3470785"/>
            <a:ext cx="2983092" cy="657346"/>
            <a:chOff x="4965551" y="1783849"/>
            <a:chExt cx="1780587" cy="6573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2D84BB-157C-456B-A9AE-D5FE416946E3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ECA4CD-5026-4C12-94F5-47798FD58D3A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5973855-65CF-4F7F-97CD-88CCF5C55363}"/>
              </a:ext>
            </a:extLst>
          </p:cNvPr>
          <p:cNvSpPr txBox="1"/>
          <p:nvPr/>
        </p:nvSpPr>
        <p:spPr>
          <a:xfrm>
            <a:off x="6956569" y="4875529"/>
            <a:ext cx="47521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THEME PPT 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Clean Text Slide 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669105-CB0F-4983-99E6-A80C8B66427F}"/>
              </a:ext>
            </a:extLst>
          </p:cNvPr>
          <p:cNvSpPr txBox="1"/>
          <p:nvPr/>
        </p:nvSpPr>
        <p:spPr>
          <a:xfrm>
            <a:off x="969675" y="751713"/>
            <a:ext cx="527963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spc="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Ag</a:t>
            </a:r>
            <a:r>
              <a:rPr lang="en-US" altLang="ko-KR" sz="4400" spc="600" dirty="0">
                <a:solidFill>
                  <a:schemeClr val="bg1"/>
                </a:solidFill>
                <a:latin typeface="+mj-lt"/>
                <a:cs typeface="Arial" pitchFamily="34" charset="0"/>
              </a:rPr>
              <a:t>en</a:t>
            </a:r>
            <a:r>
              <a:rPr lang="en-US" altLang="ko-KR" sz="4400" spc="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da</a:t>
            </a:r>
            <a:r>
              <a:rPr lang="en-US" altLang="ko-KR" sz="4400" spc="600" dirty="0">
                <a:solidFill>
                  <a:schemeClr val="bg1"/>
                </a:solidFill>
                <a:latin typeface="+mj-lt"/>
                <a:cs typeface="Arial" pitchFamily="34" charset="0"/>
              </a:rPr>
              <a:t> Style</a:t>
            </a:r>
            <a:endParaRPr lang="ko-KR" altLang="en-US" sz="4400" spc="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140712F-FC83-445F-B944-5EB1E598C9AE}"/>
              </a:ext>
            </a:extLst>
          </p:cNvPr>
          <p:cNvGrpSpPr/>
          <p:nvPr/>
        </p:nvGrpSpPr>
        <p:grpSpPr>
          <a:xfrm>
            <a:off x="6700688" y="2155680"/>
            <a:ext cx="5012892" cy="1060706"/>
            <a:chOff x="6626470" y="1884559"/>
            <a:chExt cx="5012892" cy="10607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311264-372A-4326-97EC-9A0EC55610B4}"/>
                </a:ext>
              </a:extLst>
            </p:cNvPr>
            <p:cNvSpPr txBox="1"/>
            <p:nvPr/>
          </p:nvSpPr>
          <p:spPr>
            <a:xfrm>
              <a:off x="6839171" y="2483600"/>
              <a:ext cx="472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8BD834-09E2-46F2-89F6-8B322FC08232}"/>
                </a:ext>
              </a:extLst>
            </p:cNvPr>
            <p:cNvSpPr txBox="1"/>
            <p:nvPr/>
          </p:nvSpPr>
          <p:spPr>
            <a:xfrm>
              <a:off x="7454630" y="1915336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BB98E8-4C33-44A6-AA84-C24039CCFA6F}"/>
                </a:ext>
              </a:extLst>
            </p:cNvPr>
            <p:cNvSpPr txBox="1"/>
            <p:nvPr/>
          </p:nvSpPr>
          <p:spPr>
            <a:xfrm>
              <a:off x="6626470" y="1884559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C34C18B-00FD-416B-BB1A-ADF93EDF3F3B}"/>
              </a:ext>
            </a:extLst>
          </p:cNvPr>
          <p:cNvGrpSpPr/>
          <p:nvPr/>
        </p:nvGrpSpPr>
        <p:grpSpPr>
          <a:xfrm>
            <a:off x="6700688" y="3622189"/>
            <a:ext cx="5012892" cy="1036075"/>
            <a:chOff x="6626470" y="3048182"/>
            <a:chExt cx="5012892" cy="10360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78A5D7-01DA-4270-B210-34E6FA47678F}"/>
                </a:ext>
              </a:extLst>
            </p:cNvPr>
            <p:cNvSpPr txBox="1"/>
            <p:nvPr/>
          </p:nvSpPr>
          <p:spPr>
            <a:xfrm>
              <a:off x="6839171" y="3622592"/>
              <a:ext cx="472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BF85FC-CB9F-48CC-97AD-24B8EB0149E1}"/>
                </a:ext>
              </a:extLst>
            </p:cNvPr>
            <p:cNvSpPr txBox="1"/>
            <p:nvPr/>
          </p:nvSpPr>
          <p:spPr>
            <a:xfrm>
              <a:off x="7454630" y="3078959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E1452F-F7C5-4578-B19C-4A14A1B26C8B}"/>
                </a:ext>
              </a:extLst>
            </p:cNvPr>
            <p:cNvSpPr txBox="1"/>
            <p:nvPr/>
          </p:nvSpPr>
          <p:spPr>
            <a:xfrm>
              <a:off x="6626470" y="3048182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C3BA0C-6C6D-4734-A5DA-5BF5FF9719BC}"/>
              </a:ext>
            </a:extLst>
          </p:cNvPr>
          <p:cNvGrpSpPr/>
          <p:nvPr/>
        </p:nvGrpSpPr>
        <p:grpSpPr>
          <a:xfrm>
            <a:off x="6700688" y="5064066"/>
            <a:ext cx="5012892" cy="1011444"/>
            <a:chOff x="6626470" y="4211805"/>
            <a:chExt cx="5012892" cy="101144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637828-380D-4ECF-8370-65FACB7001D9}"/>
                </a:ext>
              </a:extLst>
            </p:cNvPr>
            <p:cNvSpPr txBox="1"/>
            <p:nvPr/>
          </p:nvSpPr>
          <p:spPr>
            <a:xfrm>
              <a:off x="6839171" y="4761584"/>
              <a:ext cx="472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76D16D-BF18-43EF-9AF7-F44F3D563A0E}"/>
                </a:ext>
              </a:extLst>
            </p:cNvPr>
            <p:cNvSpPr txBox="1"/>
            <p:nvPr/>
          </p:nvSpPr>
          <p:spPr>
            <a:xfrm>
              <a:off x="7454630" y="4242582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9C452E-68D3-4C74-8A4E-0EBFDEF40F5D}"/>
                </a:ext>
              </a:extLst>
            </p:cNvPr>
            <p:cNvSpPr txBox="1"/>
            <p:nvPr/>
          </p:nvSpPr>
          <p:spPr>
            <a:xfrm>
              <a:off x="6626470" y="4211805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5E848E-A974-439C-AFED-596F42435111}"/>
              </a:ext>
            </a:extLst>
          </p:cNvPr>
          <p:cNvGrpSpPr/>
          <p:nvPr/>
        </p:nvGrpSpPr>
        <p:grpSpPr>
          <a:xfrm>
            <a:off x="6700688" y="720936"/>
            <a:ext cx="5012892" cy="1028941"/>
            <a:chOff x="6626470" y="720936"/>
            <a:chExt cx="5012892" cy="102894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86EBB8-367D-4A3E-9C2A-B1C6BD1F9605}"/>
                </a:ext>
              </a:extLst>
            </p:cNvPr>
            <p:cNvSpPr txBox="1"/>
            <p:nvPr/>
          </p:nvSpPr>
          <p:spPr>
            <a:xfrm>
              <a:off x="6839171" y="1288212"/>
              <a:ext cx="472271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7582D1-C7E7-41E1-BF7A-D9460BAE7556}"/>
                </a:ext>
              </a:extLst>
            </p:cNvPr>
            <p:cNvSpPr txBox="1"/>
            <p:nvPr/>
          </p:nvSpPr>
          <p:spPr>
            <a:xfrm>
              <a:off x="7454630" y="751713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D53A5A-B18B-4EDC-BA10-843AF3775AB4}"/>
                </a:ext>
              </a:extLst>
            </p:cNvPr>
            <p:cNvSpPr txBox="1"/>
            <p:nvPr/>
          </p:nvSpPr>
          <p:spPr>
            <a:xfrm>
              <a:off x="6626470" y="720936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Freeform 5"/>
          <p:cNvSpPr>
            <a:spLocks noEditPoints="1"/>
          </p:cNvSpPr>
          <p:nvPr/>
        </p:nvSpPr>
        <p:spPr bwMode="auto">
          <a:xfrm>
            <a:off x="1722971" y="1749877"/>
            <a:ext cx="3773042" cy="4694523"/>
          </a:xfrm>
          <a:custGeom>
            <a:avLst/>
            <a:gdLst>
              <a:gd name="T0" fmla="*/ 362 w 822"/>
              <a:gd name="T1" fmla="*/ 29 h 1024"/>
              <a:gd name="T2" fmla="*/ 496 w 822"/>
              <a:gd name="T3" fmla="*/ 288 h 1024"/>
              <a:gd name="T4" fmla="*/ 514 w 822"/>
              <a:gd name="T5" fmla="*/ 383 h 1024"/>
              <a:gd name="T6" fmla="*/ 627 w 822"/>
              <a:gd name="T7" fmla="*/ 311 h 1024"/>
              <a:gd name="T8" fmla="*/ 488 w 822"/>
              <a:gd name="T9" fmla="*/ 68 h 1024"/>
              <a:gd name="T10" fmla="*/ 282 w 822"/>
              <a:gd name="T11" fmla="*/ 679 h 1024"/>
              <a:gd name="T12" fmla="*/ 352 w 822"/>
              <a:gd name="T13" fmla="*/ 512 h 1024"/>
              <a:gd name="T14" fmla="*/ 217 w 822"/>
              <a:gd name="T15" fmla="*/ 336 h 1024"/>
              <a:gd name="T16" fmla="*/ 164 w 822"/>
              <a:gd name="T17" fmla="*/ 658 h 1024"/>
              <a:gd name="T18" fmla="*/ 424 w 822"/>
              <a:gd name="T19" fmla="*/ 138 h 1024"/>
              <a:gd name="T20" fmla="*/ 720 w 822"/>
              <a:gd name="T21" fmla="*/ 540 h 1024"/>
              <a:gd name="T22" fmla="*/ 229 w 822"/>
              <a:gd name="T23" fmla="*/ 292 h 1024"/>
              <a:gd name="T24" fmla="*/ 342 w 822"/>
              <a:gd name="T25" fmla="*/ 339 h 1024"/>
              <a:gd name="T26" fmla="*/ 95 w 822"/>
              <a:gd name="T27" fmla="*/ 362 h 1024"/>
              <a:gd name="T28" fmla="*/ 467 w 822"/>
              <a:gd name="T29" fmla="*/ 688 h 1024"/>
              <a:gd name="T30" fmla="*/ 128 w 822"/>
              <a:gd name="T31" fmla="*/ 243 h 1024"/>
              <a:gd name="T32" fmla="*/ 643 w 822"/>
              <a:gd name="T33" fmla="*/ 160 h 1024"/>
              <a:gd name="T34" fmla="*/ 615 w 822"/>
              <a:gd name="T35" fmla="*/ 569 h 1024"/>
              <a:gd name="T36" fmla="*/ 74 w 822"/>
              <a:gd name="T37" fmla="*/ 423 h 1024"/>
              <a:gd name="T38" fmla="*/ 38 w 822"/>
              <a:gd name="T39" fmla="*/ 624 h 1024"/>
              <a:gd name="T40" fmla="*/ 270 w 822"/>
              <a:gd name="T41" fmla="*/ 390 h 1024"/>
              <a:gd name="T42" fmla="*/ 319 w 822"/>
              <a:gd name="T43" fmla="*/ 465 h 1024"/>
              <a:gd name="T44" fmla="*/ 440 w 822"/>
              <a:gd name="T45" fmla="*/ 707 h 1024"/>
              <a:gd name="T46" fmla="*/ 367 w 822"/>
              <a:gd name="T47" fmla="*/ 139 h 1024"/>
              <a:gd name="T48" fmla="*/ 379 w 822"/>
              <a:gd name="T49" fmla="*/ 399 h 1024"/>
              <a:gd name="T50" fmla="*/ 711 w 822"/>
              <a:gd name="T51" fmla="*/ 411 h 1024"/>
              <a:gd name="T52" fmla="*/ 302 w 822"/>
              <a:gd name="T53" fmla="*/ 682 h 1024"/>
              <a:gd name="T54" fmla="*/ 302 w 822"/>
              <a:gd name="T55" fmla="*/ 766 h 1024"/>
              <a:gd name="T56" fmla="*/ 703 w 822"/>
              <a:gd name="T57" fmla="*/ 517 h 1024"/>
              <a:gd name="T58" fmla="*/ 154 w 822"/>
              <a:gd name="T59" fmla="*/ 710 h 1024"/>
              <a:gd name="T60" fmla="*/ 492 w 822"/>
              <a:gd name="T61" fmla="*/ 649 h 1024"/>
              <a:gd name="T62" fmla="*/ 603 w 822"/>
              <a:gd name="T63" fmla="*/ 655 h 1024"/>
              <a:gd name="T64" fmla="*/ 35 w 822"/>
              <a:gd name="T65" fmla="*/ 758 h 1024"/>
              <a:gd name="T66" fmla="*/ 302 w 822"/>
              <a:gd name="T67" fmla="*/ 181 h 1024"/>
              <a:gd name="T68" fmla="*/ 282 w 822"/>
              <a:gd name="T69" fmla="*/ 826 h 1024"/>
              <a:gd name="T70" fmla="*/ 250 w 822"/>
              <a:gd name="T71" fmla="*/ 892 h 1024"/>
              <a:gd name="T72" fmla="*/ 333 w 822"/>
              <a:gd name="T73" fmla="*/ 802 h 1024"/>
              <a:gd name="T74" fmla="*/ 720 w 822"/>
              <a:gd name="T75" fmla="*/ 487 h 1024"/>
              <a:gd name="T76" fmla="*/ 590 w 822"/>
              <a:gd name="T77" fmla="*/ 755 h 1024"/>
              <a:gd name="T78" fmla="*/ 646 w 822"/>
              <a:gd name="T79" fmla="*/ 747 h 1024"/>
              <a:gd name="T80" fmla="*/ 457 w 822"/>
              <a:gd name="T81" fmla="*/ 748 h 1024"/>
              <a:gd name="T82" fmla="*/ 750 w 822"/>
              <a:gd name="T83" fmla="*/ 308 h 1024"/>
              <a:gd name="T84" fmla="*/ 716 w 822"/>
              <a:gd name="T85" fmla="*/ 319 h 1024"/>
              <a:gd name="T86" fmla="*/ 553 w 822"/>
              <a:gd name="T87" fmla="*/ 828 h 1024"/>
              <a:gd name="T88" fmla="*/ 53 w 822"/>
              <a:gd name="T89" fmla="*/ 736 h 1024"/>
              <a:gd name="T90" fmla="*/ 496 w 822"/>
              <a:gd name="T91" fmla="*/ 745 h 1024"/>
              <a:gd name="T92" fmla="*/ 516 w 822"/>
              <a:gd name="T93" fmla="*/ 719 h 1024"/>
              <a:gd name="T94" fmla="*/ 298 w 822"/>
              <a:gd name="T95" fmla="*/ 751 h 1024"/>
              <a:gd name="T96" fmla="*/ 331 w 822"/>
              <a:gd name="T97" fmla="*/ 953 h 1024"/>
              <a:gd name="T98" fmla="*/ 102 w 822"/>
              <a:gd name="T99" fmla="*/ 838 h 1024"/>
              <a:gd name="T100" fmla="*/ 683 w 822"/>
              <a:gd name="T101" fmla="*/ 864 h 1024"/>
              <a:gd name="T102" fmla="*/ 356 w 822"/>
              <a:gd name="T103" fmla="*/ 673 h 1024"/>
              <a:gd name="T104" fmla="*/ 308 w 822"/>
              <a:gd name="T105" fmla="*/ 150 h 1024"/>
              <a:gd name="T106" fmla="*/ 695 w 822"/>
              <a:gd name="T107" fmla="*/ 724 h 1024"/>
              <a:gd name="T108" fmla="*/ 637 w 822"/>
              <a:gd name="T109" fmla="*/ 502 h 1024"/>
              <a:gd name="T110" fmla="*/ 728 w 822"/>
              <a:gd name="T111" fmla="*/ 501 h 1024"/>
              <a:gd name="T112" fmla="*/ 747 w 822"/>
              <a:gd name="T113" fmla="*/ 879 h 1024"/>
              <a:gd name="T114" fmla="*/ 376 w 822"/>
              <a:gd name="T115" fmla="*/ 479 h 1024"/>
              <a:gd name="T116" fmla="*/ 106 w 822"/>
              <a:gd name="T117" fmla="*/ 716 h 1024"/>
              <a:gd name="T118" fmla="*/ 293 w 822"/>
              <a:gd name="T119" fmla="*/ 904 h 1024"/>
              <a:gd name="T120" fmla="*/ 690 w 822"/>
              <a:gd name="T121" fmla="*/ 291 h 1024"/>
              <a:gd name="T122" fmla="*/ 73 w 822"/>
              <a:gd name="T123" fmla="*/ 804 h 1024"/>
              <a:gd name="T124" fmla="*/ 711 w 822"/>
              <a:gd name="T125" fmla="*/ 628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22" h="1024">
                <a:moveTo>
                  <a:pt x="559" y="1024"/>
                </a:moveTo>
                <a:cubicBezTo>
                  <a:pt x="554" y="1024"/>
                  <a:pt x="548" y="1024"/>
                  <a:pt x="543" y="1024"/>
                </a:cubicBezTo>
                <a:cubicBezTo>
                  <a:pt x="538" y="1023"/>
                  <a:pt x="533" y="1023"/>
                  <a:pt x="527" y="1022"/>
                </a:cubicBezTo>
                <a:cubicBezTo>
                  <a:pt x="523" y="1021"/>
                  <a:pt x="519" y="1019"/>
                  <a:pt x="516" y="1017"/>
                </a:cubicBezTo>
                <a:cubicBezTo>
                  <a:pt x="504" y="1011"/>
                  <a:pt x="494" y="1003"/>
                  <a:pt x="482" y="997"/>
                </a:cubicBezTo>
                <a:cubicBezTo>
                  <a:pt x="473" y="992"/>
                  <a:pt x="463" y="988"/>
                  <a:pt x="457" y="979"/>
                </a:cubicBezTo>
                <a:cubicBezTo>
                  <a:pt x="453" y="974"/>
                  <a:pt x="451" y="969"/>
                  <a:pt x="446" y="965"/>
                </a:cubicBezTo>
                <a:cubicBezTo>
                  <a:pt x="442" y="961"/>
                  <a:pt x="437" y="955"/>
                  <a:pt x="429" y="958"/>
                </a:cubicBezTo>
                <a:cubicBezTo>
                  <a:pt x="416" y="962"/>
                  <a:pt x="404" y="963"/>
                  <a:pt x="391" y="959"/>
                </a:cubicBezTo>
                <a:cubicBezTo>
                  <a:pt x="389" y="959"/>
                  <a:pt x="387" y="959"/>
                  <a:pt x="385" y="959"/>
                </a:cubicBezTo>
                <a:cubicBezTo>
                  <a:pt x="384" y="959"/>
                  <a:pt x="383" y="961"/>
                  <a:pt x="384" y="962"/>
                </a:cubicBezTo>
                <a:cubicBezTo>
                  <a:pt x="385" y="969"/>
                  <a:pt x="386" y="975"/>
                  <a:pt x="383" y="981"/>
                </a:cubicBezTo>
                <a:cubicBezTo>
                  <a:pt x="378" y="989"/>
                  <a:pt x="371" y="996"/>
                  <a:pt x="362" y="1000"/>
                </a:cubicBezTo>
                <a:cubicBezTo>
                  <a:pt x="354" y="1003"/>
                  <a:pt x="346" y="1006"/>
                  <a:pt x="338" y="1008"/>
                </a:cubicBezTo>
                <a:cubicBezTo>
                  <a:pt x="332" y="1010"/>
                  <a:pt x="326" y="1009"/>
                  <a:pt x="320" y="1009"/>
                </a:cubicBezTo>
                <a:cubicBezTo>
                  <a:pt x="319" y="1009"/>
                  <a:pt x="318" y="1010"/>
                  <a:pt x="317" y="1010"/>
                </a:cubicBezTo>
                <a:cubicBezTo>
                  <a:pt x="317" y="1010"/>
                  <a:pt x="317" y="1011"/>
                  <a:pt x="317" y="1011"/>
                </a:cubicBezTo>
                <a:cubicBezTo>
                  <a:pt x="318" y="1011"/>
                  <a:pt x="320" y="1012"/>
                  <a:pt x="321" y="1012"/>
                </a:cubicBezTo>
                <a:cubicBezTo>
                  <a:pt x="321" y="1012"/>
                  <a:pt x="321" y="1013"/>
                  <a:pt x="321" y="1013"/>
                </a:cubicBezTo>
                <a:cubicBezTo>
                  <a:pt x="315" y="1017"/>
                  <a:pt x="310" y="1023"/>
                  <a:pt x="301" y="1022"/>
                </a:cubicBezTo>
                <a:cubicBezTo>
                  <a:pt x="286" y="1022"/>
                  <a:pt x="271" y="1021"/>
                  <a:pt x="256" y="1020"/>
                </a:cubicBezTo>
                <a:cubicBezTo>
                  <a:pt x="249" y="1020"/>
                  <a:pt x="241" y="1013"/>
                  <a:pt x="239" y="1007"/>
                </a:cubicBezTo>
                <a:cubicBezTo>
                  <a:pt x="237" y="1000"/>
                  <a:pt x="237" y="999"/>
                  <a:pt x="229" y="1001"/>
                </a:cubicBezTo>
                <a:cubicBezTo>
                  <a:pt x="220" y="1002"/>
                  <a:pt x="212" y="1001"/>
                  <a:pt x="204" y="997"/>
                </a:cubicBezTo>
                <a:cubicBezTo>
                  <a:pt x="202" y="996"/>
                  <a:pt x="200" y="995"/>
                  <a:pt x="198" y="994"/>
                </a:cubicBezTo>
                <a:cubicBezTo>
                  <a:pt x="190" y="991"/>
                  <a:pt x="184" y="985"/>
                  <a:pt x="179" y="979"/>
                </a:cubicBezTo>
                <a:cubicBezTo>
                  <a:pt x="177" y="978"/>
                  <a:pt x="175" y="976"/>
                  <a:pt x="173" y="976"/>
                </a:cubicBezTo>
                <a:cubicBezTo>
                  <a:pt x="160" y="974"/>
                  <a:pt x="150" y="967"/>
                  <a:pt x="140" y="960"/>
                </a:cubicBezTo>
                <a:cubicBezTo>
                  <a:pt x="133" y="955"/>
                  <a:pt x="132" y="948"/>
                  <a:pt x="127" y="943"/>
                </a:cubicBezTo>
                <a:cubicBezTo>
                  <a:pt x="125" y="939"/>
                  <a:pt x="122" y="938"/>
                  <a:pt x="117" y="939"/>
                </a:cubicBezTo>
                <a:cubicBezTo>
                  <a:pt x="104" y="943"/>
                  <a:pt x="90" y="934"/>
                  <a:pt x="85" y="926"/>
                </a:cubicBezTo>
                <a:cubicBezTo>
                  <a:pt x="80" y="918"/>
                  <a:pt x="77" y="910"/>
                  <a:pt x="74" y="901"/>
                </a:cubicBezTo>
                <a:cubicBezTo>
                  <a:pt x="72" y="897"/>
                  <a:pt x="70" y="894"/>
                  <a:pt x="67" y="892"/>
                </a:cubicBezTo>
                <a:cubicBezTo>
                  <a:pt x="63" y="889"/>
                  <a:pt x="59" y="885"/>
                  <a:pt x="57" y="881"/>
                </a:cubicBezTo>
                <a:cubicBezTo>
                  <a:pt x="50" y="868"/>
                  <a:pt x="48" y="854"/>
                  <a:pt x="49" y="839"/>
                </a:cubicBezTo>
                <a:cubicBezTo>
                  <a:pt x="49" y="834"/>
                  <a:pt x="50" y="828"/>
                  <a:pt x="43" y="824"/>
                </a:cubicBezTo>
                <a:cubicBezTo>
                  <a:pt x="42" y="823"/>
                  <a:pt x="41" y="821"/>
                  <a:pt x="40" y="820"/>
                </a:cubicBezTo>
                <a:cubicBezTo>
                  <a:pt x="39" y="816"/>
                  <a:pt x="37" y="813"/>
                  <a:pt x="36" y="810"/>
                </a:cubicBezTo>
                <a:cubicBezTo>
                  <a:pt x="30" y="799"/>
                  <a:pt x="27" y="788"/>
                  <a:pt x="27" y="776"/>
                </a:cubicBezTo>
                <a:cubicBezTo>
                  <a:pt x="28" y="774"/>
                  <a:pt x="27" y="772"/>
                  <a:pt x="25" y="771"/>
                </a:cubicBezTo>
                <a:cubicBezTo>
                  <a:pt x="19" y="768"/>
                  <a:pt x="16" y="762"/>
                  <a:pt x="15" y="756"/>
                </a:cubicBezTo>
                <a:cubicBezTo>
                  <a:pt x="14" y="749"/>
                  <a:pt x="13" y="741"/>
                  <a:pt x="12" y="734"/>
                </a:cubicBezTo>
                <a:cubicBezTo>
                  <a:pt x="8" y="718"/>
                  <a:pt x="6" y="702"/>
                  <a:pt x="10" y="685"/>
                </a:cubicBezTo>
                <a:cubicBezTo>
                  <a:pt x="11" y="684"/>
                  <a:pt x="11" y="682"/>
                  <a:pt x="10" y="682"/>
                </a:cubicBezTo>
                <a:cubicBezTo>
                  <a:pt x="5" y="678"/>
                  <a:pt x="6" y="671"/>
                  <a:pt x="5" y="665"/>
                </a:cubicBezTo>
                <a:cubicBezTo>
                  <a:pt x="4" y="660"/>
                  <a:pt x="3" y="653"/>
                  <a:pt x="5" y="648"/>
                </a:cubicBezTo>
                <a:cubicBezTo>
                  <a:pt x="8" y="641"/>
                  <a:pt x="7" y="636"/>
                  <a:pt x="5" y="629"/>
                </a:cubicBezTo>
                <a:cubicBezTo>
                  <a:pt x="4" y="627"/>
                  <a:pt x="3" y="625"/>
                  <a:pt x="3" y="623"/>
                </a:cubicBezTo>
                <a:cubicBezTo>
                  <a:pt x="1" y="606"/>
                  <a:pt x="1" y="590"/>
                  <a:pt x="5" y="574"/>
                </a:cubicBezTo>
                <a:cubicBezTo>
                  <a:pt x="7" y="567"/>
                  <a:pt x="7" y="560"/>
                  <a:pt x="4" y="552"/>
                </a:cubicBezTo>
                <a:cubicBezTo>
                  <a:pt x="1" y="541"/>
                  <a:pt x="0" y="530"/>
                  <a:pt x="5" y="519"/>
                </a:cubicBezTo>
                <a:cubicBezTo>
                  <a:pt x="6" y="518"/>
                  <a:pt x="6" y="515"/>
                  <a:pt x="5" y="513"/>
                </a:cubicBezTo>
                <a:cubicBezTo>
                  <a:pt x="0" y="504"/>
                  <a:pt x="2" y="495"/>
                  <a:pt x="3" y="485"/>
                </a:cubicBezTo>
                <a:cubicBezTo>
                  <a:pt x="4" y="481"/>
                  <a:pt x="6" y="476"/>
                  <a:pt x="8" y="472"/>
                </a:cubicBezTo>
                <a:cubicBezTo>
                  <a:pt x="10" y="469"/>
                  <a:pt x="10" y="467"/>
                  <a:pt x="7" y="464"/>
                </a:cubicBezTo>
                <a:cubicBezTo>
                  <a:pt x="2" y="459"/>
                  <a:pt x="3" y="457"/>
                  <a:pt x="5" y="451"/>
                </a:cubicBezTo>
                <a:cubicBezTo>
                  <a:pt x="9" y="443"/>
                  <a:pt x="13" y="435"/>
                  <a:pt x="14" y="425"/>
                </a:cubicBezTo>
                <a:cubicBezTo>
                  <a:pt x="14" y="417"/>
                  <a:pt x="18" y="409"/>
                  <a:pt x="20" y="401"/>
                </a:cubicBezTo>
                <a:cubicBezTo>
                  <a:pt x="21" y="399"/>
                  <a:pt x="22" y="395"/>
                  <a:pt x="22" y="393"/>
                </a:cubicBezTo>
                <a:cubicBezTo>
                  <a:pt x="20" y="377"/>
                  <a:pt x="17" y="361"/>
                  <a:pt x="25" y="345"/>
                </a:cubicBezTo>
                <a:cubicBezTo>
                  <a:pt x="26" y="344"/>
                  <a:pt x="26" y="342"/>
                  <a:pt x="26" y="340"/>
                </a:cubicBezTo>
                <a:cubicBezTo>
                  <a:pt x="31" y="327"/>
                  <a:pt x="38" y="316"/>
                  <a:pt x="48" y="306"/>
                </a:cubicBezTo>
                <a:cubicBezTo>
                  <a:pt x="46" y="304"/>
                  <a:pt x="43" y="302"/>
                  <a:pt x="42" y="299"/>
                </a:cubicBezTo>
                <a:cubicBezTo>
                  <a:pt x="39" y="286"/>
                  <a:pt x="42" y="275"/>
                  <a:pt x="52" y="266"/>
                </a:cubicBezTo>
                <a:cubicBezTo>
                  <a:pt x="55" y="262"/>
                  <a:pt x="57" y="259"/>
                  <a:pt x="55" y="254"/>
                </a:cubicBezTo>
                <a:cubicBezTo>
                  <a:pt x="50" y="247"/>
                  <a:pt x="53" y="239"/>
                  <a:pt x="55" y="231"/>
                </a:cubicBezTo>
                <a:cubicBezTo>
                  <a:pt x="56" y="230"/>
                  <a:pt x="57" y="229"/>
                  <a:pt x="59" y="228"/>
                </a:cubicBezTo>
                <a:cubicBezTo>
                  <a:pt x="59" y="228"/>
                  <a:pt x="59" y="229"/>
                  <a:pt x="59" y="229"/>
                </a:cubicBezTo>
                <a:cubicBezTo>
                  <a:pt x="59" y="231"/>
                  <a:pt x="59" y="233"/>
                  <a:pt x="58" y="234"/>
                </a:cubicBezTo>
                <a:cubicBezTo>
                  <a:pt x="59" y="235"/>
                  <a:pt x="59" y="235"/>
                  <a:pt x="59" y="235"/>
                </a:cubicBezTo>
                <a:cubicBezTo>
                  <a:pt x="61" y="233"/>
                  <a:pt x="64" y="231"/>
                  <a:pt x="67" y="229"/>
                </a:cubicBezTo>
                <a:cubicBezTo>
                  <a:pt x="66" y="232"/>
                  <a:pt x="65" y="233"/>
                  <a:pt x="65" y="235"/>
                </a:cubicBezTo>
                <a:cubicBezTo>
                  <a:pt x="65" y="235"/>
                  <a:pt x="66" y="236"/>
                  <a:pt x="66" y="236"/>
                </a:cubicBezTo>
                <a:cubicBezTo>
                  <a:pt x="68" y="234"/>
                  <a:pt x="70" y="232"/>
                  <a:pt x="72" y="231"/>
                </a:cubicBezTo>
                <a:cubicBezTo>
                  <a:pt x="70" y="236"/>
                  <a:pt x="67" y="241"/>
                  <a:pt x="65" y="247"/>
                </a:cubicBezTo>
                <a:cubicBezTo>
                  <a:pt x="64" y="248"/>
                  <a:pt x="65" y="250"/>
                  <a:pt x="65" y="252"/>
                </a:cubicBezTo>
                <a:cubicBezTo>
                  <a:pt x="67" y="251"/>
                  <a:pt x="68" y="250"/>
                  <a:pt x="69" y="248"/>
                </a:cubicBezTo>
                <a:cubicBezTo>
                  <a:pt x="72" y="241"/>
                  <a:pt x="76" y="234"/>
                  <a:pt x="79" y="227"/>
                </a:cubicBezTo>
                <a:cubicBezTo>
                  <a:pt x="81" y="222"/>
                  <a:pt x="84" y="217"/>
                  <a:pt x="86" y="212"/>
                </a:cubicBezTo>
                <a:cubicBezTo>
                  <a:pt x="86" y="212"/>
                  <a:pt x="86" y="211"/>
                  <a:pt x="87" y="211"/>
                </a:cubicBezTo>
                <a:cubicBezTo>
                  <a:pt x="87" y="212"/>
                  <a:pt x="88" y="213"/>
                  <a:pt x="89" y="215"/>
                </a:cubicBezTo>
                <a:cubicBezTo>
                  <a:pt x="92" y="206"/>
                  <a:pt x="96" y="199"/>
                  <a:pt x="99" y="190"/>
                </a:cubicBezTo>
                <a:cubicBezTo>
                  <a:pt x="99" y="192"/>
                  <a:pt x="100" y="193"/>
                  <a:pt x="100" y="194"/>
                </a:cubicBezTo>
                <a:cubicBezTo>
                  <a:pt x="95" y="207"/>
                  <a:pt x="90" y="220"/>
                  <a:pt x="86" y="233"/>
                </a:cubicBezTo>
                <a:cubicBezTo>
                  <a:pt x="84" y="236"/>
                  <a:pt x="80" y="240"/>
                  <a:pt x="86" y="244"/>
                </a:cubicBezTo>
                <a:cubicBezTo>
                  <a:pt x="86" y="244"/>
                  <a:pt x="86" y="245"/>
                  <a:pt x="86" y="246"/>
                </a:cubicBezTo>
                <a:cubicBezTo>
                  <a:pt x="91" y="245"/>
                  <a:pt x="92" y="243"/>
                  <a:pt x="90" y="238"/>
                </a:cubicBezTo>
                <a:cubicBezTo>
                  <a:pt x="88" y="231"/>
                  <a:pt x="91" y="225"/>
                  <a:pt x="95" y="220"/>
                </a:cubicBezTo>
                <a:cubicBezTo>
                  <a:pt x="93" y="227"/>
                  <a:pt x="91" y="233"/>
                  <a:pt x="94" y="241"/>
                </a:cubicBezTo>
                <a:cubicBezTo>
                  <a:pt x="97" y="239"/>
                  <a:pt x="100" y="237"/>
                  <a:pt x="102" y="234"/>
                </a:cubicBezTo>
                <a:cubicBezTo>
                  <a:pt x="104" y="232"/>
                  <a:pt x="106" y="229"/>
                  <a:pt x="106" y="227"/>
                </a:cubicBezTo>
                <a:cubicBezTo>
                  <a:pt x="104" y="210"/>
                  <a:pt x="105" y="194"/>
                  <a:pt x="108" y="178"/>
                </a:cubicBezTo>
                <a:cubicBezTo>
                  <a:pt x="108" y="177"/>
                  <a:pt x="105" y="174"/>
                  <a:pt x="104" y="174"/>
                </a:cubicBezTo>
                <a:cubicBezTo>
                  <a:pt x="102" y="174"/>
                  <a:pt x="97" y="174"/>
                  <a:pt x="97" y="176"/>
                </a:cubicBezTo>
                <a:cubicBezTo>
                  <a:pt x="94" y="183"/>
                  <a:pt x="92" y="190"/>
                  <a:pt x="89" y="198"/>
                </a:cubicBezTo>
                <a:cubicBezTo>
                  <a:pt x="87" y="197"/>
                  <a:pt x="85" y="196"/>
                  <a:pt x="83" y="195"/>
                </a:cubicBezTo>
                <a:cubicBezTo>
                  <a:pt x="86" y="189"/>
                  <a:pt x="89" y="183"/>
                  <a:pt x="92" y="176"/>
                </a:cubicBezTo>
                <a:cubicBezTo>
                  <a:pt x="91" y="176"/>
                  <a:pt x="91" y="176"/>
                  <a:pt x="90" y="175"/>
                </a:cubicBezTo>
                <a:cubicBezTo>
                  <a:pt x="89" y="176"/>
                  <a:pt x="88" y="177"/>
                  <a:pt x="87" y="178"/>
                </a:cubicBezTo>
                <a:cubicBezTo>
                  <a:pt x="80" y="185"/>
                  <a:pt x="77" y="194"/>
                  <a:pt x="75" y="203"/>
                </a:cubicBezTo>
                <a:cubicBezTo>
                  <a:pt x="74" y="211"/>
                  <a:pt x="71" y="218"/>
                  <a:pt x="69" y="225"/>
                </a:cubicBezTo>
                <a:cubicBezTo>
                  <a:pt x="69" y="225"/>
                  <a:pt x="69" y="226"/>
                  <a:pt x="68" y="227"/>
                </a:cubicBezTo>
                <a:cubicBezTo>
                  <a:pt x="67" y="225"/>
                  <a:pt x="67" y="224"/>
                  <a:pt x="66" y="223"/>
                </a:cubicBezTo>
                <a:cubicBezTo>
                  <a:pt x="64" y="224"/>
                  <a:pt x="63" y="225"/>
                  <a:pt x="60" y="226"/>
                </a:cubicBezTo>
                <a:cubicBezTo>
                  <a:pt x="61" y="222"/>
                  <a:pt x="61" y="219"/>
                  <a:pt x="62" y="217"/>
                </a:cubicBezTo>
                <a:cubicBezTo>
                  <a:pt x="64" y="207"/>
                  <a:pt x="67" y="198"/>
                  <a:pt x="70" y="189"/>
                </a:cubicBezTo>
                <a:cubicBezTo>
                  <a:pt x="72" y="181"/>
                  <a:pt x="76" y="173"/>
                  <a:pt x="86" y="170"/>
                </a:cubicBezTo>
                <a:cubicBezTo>
                  <a:pt x="88" y="170"/>
                  <a:pt x="90" y="167"/>
                  <a:pt x="91" y="165"/>
                </a:cubicBezTo>
                <a:cubicBezTo>
                  <a:pt x="92" y="158"/>
                  <a:pt x="94" y="151"/>
                  <a:pt x="98" y="145"/>
                </a:cubicBezTo>
                <a:cubicBezTo>
                  <a:pt x="103" y="137"/>
                  <a:pt x="107" y="127"/>
                  <a:pt x="111" y="119"/>
                </a:cubicBezTo>
                <a:cubicBezTo>
                  <a:pt x="116" y="110"/>
                  <a:pt x="122" y="101"/>
                  <a:pt x="132" y="97"/>
                </a:cubicBezTo>
                <a:cubicBezTo>
                  <a:pt x="136" y="95"/>
                  <a:pt x="138" y="93"/>
                  <a:pt x="139" y="89"/>
                </a:cubicBezTo>
                <a:cubicBezTo>
                  <a:pt x="140" y="82"/>
                  <a:pt x="143" y="76"/>
                  <a:pt x="148" y="71"/>
                </a:cubicBezTo>
                <a:cubicBezTo>
                  <a:pt x="156" y="63"/>
                  <a:pt x="164" y="55"/>
                  <a:pt x="172" y="46"/>
                </a:cubicBezTo>
                <a:cubicBezTo>
                  <a:pt x="182" y="36"/>
                  <a:pt x="195" y="32"/>
                  <a:pt x="209" y="32"/>
                </a:cubicBezTo>
                <a:cubicBezTo>
                  <a:pt x="212" y="33"/>
                  <a:pt x="214" y="31"/>
                  <a:pt x="216" y="29"/>
                </a:cubicBezTo>
                <a:cubicBezTo>
                  <a:pt x="219" y="25"/>
                  <a:pt x="223" y="20"/>
                  <a:pt x="227" y="18"/>
                </a:cubicBezTo>
                <a:cubicBezTo>
                  <a:pt x="237" y="14"/>
                  <a:pt x="248" y="12"/>
                  <a:pt x="258" y="9"/>
                </a:cubicBezTo>
                <a:cubicBezTo>
                  <a:pt x="261" y="9"/>
                  <a:pt x="264" y="7"/>
                  <a:pt x="267" y="6"/>
                </a:cubicBezTo>
                <a:cubicBezTo>
                  <a:pt x="269" y="5"/>
                  <a:pt x="272" y="4"/>
                  <a:pt x="275" y="3"/>
                </a:cubicBezTo>
                <a:cubicBezTo>
                  <a:pt x="281" y="2"/>
                  <a:pt x="288" y="1"/>
                  <a:pt x="294" y="0"/>
                </a:cubicBezTo>
                <a:cubicBezTo>
                  <a:pt x="295" y="0"/>
                  <a:pt x="296" y="0"/>
                  <a:pt x="297" y="0"/>
                </a:cubicBezTo>
                <a:cubicBezTo>
                  <a:pt x="304" y="3"/>
                  <a:pt x="311" y="6"/>
                  <a:pt x="318" y="10"/>
                </a:cubicBezTo>
                <a:cubicBezTo>
                  <a:pt x="320" y="10"/>
                  <a:pt x="321" y="12"/>
                  <a:pt x="322" y="13"/>
                </a:cubicBezTo>
                <a:cubicBezTo>
                  <a:pt x="323" y="16"/>
                  <a:pt x="325" y="18"/>
                  <a:pt x="327" y="21"/>
                </a:cubicBezTo>
                <a:cubicBezTo>
                  <a:pt x="327" y="22"/>
                  <a:pt x="329" y="22"/>
                  <a:pt x="330" y="22"/>
                </a:cubicBezTo>
                <a:cubicBezTo>
                  <a:pt x="330" y="22"/>
                  <a:pt x="331" y="21"/>
                  <a:pt x="331" y="21"/>
                </a:cubicBezTo>
                <a:cubicBezTo>
                  <a:pt x="330" y="20"/>
                  <a:pt x="329" y="19"/>
                  <a:pt x="327" y="17"/>
                </a:cubicBezTo>
                <a:cubicBezTo>
                  <a:pt x="332" y="16"/>
                  <a:pt x="337" y="13"/>
                  <a:pt x="339" y="14"/>
                </a:cubicBezTo>
                <a:cubicBezTo>
                  <a:pt x="347" y="19"/>
                  <a:pt x="359" y="17"/>
                  <a:pt x="361" y="29"/>
                </a:cubicBezTo>
                <a:cubicBezTo>
                  <a:pt x="361" y="29"/>
                  <a:pt x="362" y="29"/>
                  <a:pt x="362" y="29"/>
                </a:cubicBezTo>
                <a:cubicBezTo>
                  <a:pt x="364" y="33"/>
                  <a:pt x="366" y="36"/>
                  <a:pt x="368" y="39"/>
                </a:cubicBezTo>
                <a:cubicBezTo>
                  <a:pt x="371" y="46"/>
                  <a:pt x="373" y="53"/>
                  <a:pt x="376" y="60"/>
                </a:cubicBezTo>
                <a:cubicBezTo>
                  <a:pt x="385" y="76"/>
                  <a:pt x="387" y="93"/>
                  <a:pt x="384" y="111"/>
                </a:cubicBezTo>
                <a:cubicBezTo>
                  <a:pt x="384" y="118"/>
                  <a:pt x="383" y="124"/>
                  <a:pt x="387" y="130"/>
                </a:cubicBezTo>
                <a:cubicBezTo>
                  <a:pt x="388" y="132"/>
                  <a:pt x="390" y="135"/>
                  <a:pt x="390" y="137"/>
                </a:cubicBezTo>
                <a:cubicBezTo>
                  <a:pt x="392" y="150"/>
                  <a:pt x="392" y="163"/>
                  <a:pt x="388" y="176"/>
                </a:cubicBezTo>
                <a:cubicBezTo>
                  <a:pt x="385" y="186"/>
                  <a:pt x="387" y="195"/>
                  <a:pt x="390" y="205"/>
                </a:cubicBezTo>
                <a:cubicBezTo>
                  <a:pt x="390" y="205"/>
                  <a:pt x="391" y="206"/>
                  <a:pt x="392" y="206"/>
                </a:cubicBezTo>
                <a:cubicBezTo>
                  <a:pt x="393" y="206"/>
                  <a:pt x="394" y="205"/>
                  <a:pt x="394" y="205"/>
                </a:cubicBezTo>
                <a:cubicBezTo>
                  <a:pt x="398" y="194"/>
                  <a:pt x="402" y="183"/>
                  <a:pt x="406" y="172"/>
                </a:cubicBezTo>
                <a:cubicBezTo>
                  <a:pt x="408" y="166"/>
                  <a:pt x="407" y="161"/>
                  <a:pt x="404" y="156"/>
                </a:cubicBezTo>
                <a:cubicBezTo>
                  <a:pt x="403" y="153"/>
                  <a:pt x="402" y="150"/>
                  <a:pt x="402" y="148"/>
                </a:cubicBezTo>
                <a:cubicBezTo>
                  <a:pt x="402" y="132"/>
                  <a:pt x="403" y="116"/>
                  <a:pt x="412" y="102"/>
                </a:cubicBezTo>
                <a:cubicBezTo>
                  <a:pt x="413" y="99"/>
                  <a:pt x="413" y="97"/>
                  <a:pt x="411" y="95"/>
                </a:cubicBezTo>
                <a:cubicBezTo>
                  <a:pt x="406" y="89"/>
                  <a:pt x="403" y="83"/>
                  <a:pt x="402" y="76"/>
                </a:cubicBezTo>
                <a:cubicBezTo>
                  <a:pt x="402" y="70"/>
                  <a:pt x="401" y="64"/>
                  <a:pt x="401" y="58"/>
                </a:cubicBezTo>
                <a:cubicBezTo>
                  <a:pt x="401" y="52"/>
                  <a:pt x="402" y="46"/>
                  <a:pt x="406" y="41"/>
                </a:cubicBezTo>
                <a:cubicBezTo>
                  <a:pt x="408" y="40"/>
                  <a:pt x="409" y="37"/>
                  <a:pt x="409" y="35"/>
                </a:cubicBezTo>
                <a:cubicBezTo>
                  <a:pt x="411" y="28"/>
                  <a:pt x="413" y="20"/>
                  <a:pt x="422" y="18"/>
                </a:cubicBezTo>
                <a:cubicBezTo>
                  <a:pt x="422" y="18"/>
                  <a:pt x="423" y="18"/>
                  <a:pt x="423" y="18"/>
                </a:cubicBezTo>
                <a:cubicBezTo>
                  <a:pt x="432" y="10"/>
                  <a:pt x="443" y="6"/>
                  <a:pt x="454" y="2"/>
                </a:cubicBezTo>
                <a:cubicBezTo>
                  <a:pt x="460" y="1"/>
                  <a:pt x="465" y="2"/>
                  <a:pt x="470" y="6"/>
                </a:cubicBezTo>
                <a:cubicBezTo>
                  <a:pt x="474" y="9"/>
                  <a:pt x="479" y="11"/>
                  <a:pt x="483" y="13"/>
                </a:cubicBezTo>
                <a:cubicBezTo>
                  <a:pt x="485" y="14"/>
                  <a:pt x="486" y="14"/>
                  <a:pt x="488" y="16"/>
                </a:cubicBezTo>
                <a:cubicBezTo>
                  <a:pt x="482" y="19"/>
                  <a:pt x="477" y="21"/>
                  <a:pt x="472" y="23"/>
                </a:cubicBezTo>
                <a:cubicBezTo>
                  <a:pt x="472" y="23"/>
                  <a:pt x="471" y="22"/>
                  <a:pt x="471" y="22"/>
                </a:cubicBezTo>
                <a:cubicBezTo>
                  <a:pt x="472" y="20"/>
                  <a:pt x="474" y="19"/>
                  <a:pt x="475" y="17"/>
                </a:cubicBezTo>
                <a:cubicBezTo>
                  <a:pt x="465" y="19"/>
                  <a:pt x="458" y="22"/>
                  <a:pt x="458" y="34"/>
                </a:cubicBezTo>
                <a:cubicBezTo>
                  <a:pt x="457" y="31"/>
                  <a:pt x="455" y="28"/>
                  <a:pt x="454" y="26"/>
                </a:cubicBezTo>
                <a:cubicBezTo>
                  <a:pt x="458" y="22"/>
                  <a:pt x="462" y="19"/>
                  <a:pt x="466" y="16"/>
                </a:cubicBezTo>
                <a:cubicBezTo>
                  <a:pt x="453" y="6"/>
                  <a:pt x="445" y="14"/>
                  <a:pt x="436" y="23"/>
                </a:cubicBezTo>
                <a:cubicBezTo>
                  <a:pt x="439" y="23"/>
                  <a:pt x="440" y="23"/>
                  <a:pt x="443" y="23"/>
                </a:cubicBezTo>
                <a:cubicBezTo>
                  <a:pt x="439" y="27"/>
                  <a:pt x="432" y="27"/>
                  <a:pt x="436" y="34"/>
                </a:cubicBezTo>
                <a:cubicBezTo>
                  <a:pt x="434" y="35"/>
                  <a:pt x="431" y="37"/>
                  <a:pt x="429" y="37"/>
                </a:cubicBezTo>
                <a:cubicBezTo>
                  <a:pt x="423" y="37"/>
                  <a:pt x="422" y="41"/>
                  <a:pt x="422" y="46"/>
                </a:cubicBezTo>
                <a:cubicBezTo>
                  <a:pt x="424" y="44"/>
                  <a:pt x="426" y="43"/>
                  <a:pt x="428" y="41"/>
                </a:cubicBezTo>
                <a:cubicBezTo>
                  <a:pt x="431" y="46"/>
                  <a:pt x="432" y="46"/>
                  <a:pt x="435" y="41"/>
                </a:cubicBezTo>
                <a:cubicBezTo>
                  <a:pt x="436" y="39"/>
                  <a:pt x="437" y="37"/>
                  <a:pt x="439" y="35"/>
                </a:cubicBezTo>
                <a:cubicBezTo>
                  <a:pt x="440" y="34"/>
                  <a:pt x="442" y="33"/>
                  <a:pt x="443" y="32"/>
                </a:cubicBezTo>
                <a:cubicBezTo>
                  <a:pt x="444" y="33"/>
                  <a:pt x="444" y="33"/>
                  <a:pt x="444" y="33"/>
                </a:cubicBezTo>
                <a:cubicBezTo>
                  <a:pt x="438" y="40"/>
                  <a:pt x="433" y="47"/>
                  <a:pt x="438" y="56"/>
                </a:cubicBezTo>
                <a:cubicBezTo>
                  <a:pt x="433" y="58"/>
                  <a:pt x="428" y="59"/>
                  <a:pt x="423" y="60"/>
                </a:cubicBezTo>
                <a:cubicBezTo>
                  <a:pt x="422" y="60"/>
                  <a:pt x="422" y="61"/>
                  <a:pt x="422" y="61"/>
                </a:cubicBezTo>
                <a:cubicBezTo>
                  <a:pt x="424" y="62"/>
                  <a:pt x="426" y="63"/>
                  <a:pt x="428" y="63"/>
                </a:cubicBezTo>
                <a:cubicBezTo>
                  <a:pt x="433" y="62"/>
                  <a:pt x="439" y="60"/>
                  <a:pt x="445" y="58"/>
                </a:cubicBezTo>
                <a:cubicBezTo>
                  <a:pt x="444" y="55"/>
                  <a:pt x="443" y="51"/>
                  <a:pt x="443" y="47"/>
                </a:cubicBezTo>
                <a:cubicBezTo>
                  <a:pt x="443" y="44"/>
                  <a:pt x="445" y="40"/>
                  <a:pt x="446" y="37"/>
                </a:cubicBezTo>
                <a:cubicBezTo>
                  <a:pt x="447" y="40"/>
                  <a:pt x="447" y="43"/>
                  <a:pt x="446" y="46"/>
                </a:cubicBezTo>
                <a:cubicBezTo>
                  <a:pt x="445" y="54"/>
                  <a:pt x="447" y="59"/>
                  <a:pt x="454" y="63"/>
                </a:cubicBezTo>
                <a:cubicBezTo>
                  <a:pt x="455" y="64"/>
                  <a:pt x="457" y="64"/>
                  <a:pt x="457" y="65"/>
                </a:cubicBezTo>
                <a:cubicBezTo>
                  <a:pt x="462" y="69"/>
                  <a:pt x="462" y="72"/>
                  <a:pt x="460" y="78"/>
                </a:cubicBezTo>
                <a:cubicBezTo>
                  <a:pt x="459" y="79"/>
                  <a:pt x="459" y="81"/>
                  <a:pt x="459" y="83"/>
                </a:cubicBezTo>
                <a:cubicBezTo>
                  <a:pt x="460" y="87"/>
                  <a:pt x="462" y="91"/>
                  <a:pt x="462" y="95"/>
                </a:cubicBezTo>
                <a:cubicBezTo>
                  <a:pt x="463" y="107"/>
                  <a:pt x="474" y="112"/>
                  <a:pt x="478" y="122"/>
                </a:cubicBezTo>
                <a:cubicBezTo>
                  <a:pt x="479" y="124"/>
                  <a:pt x="483" y="126"/>
                  <a:pt x="484" y="125"/>
                </a:cubicBezTo>
                <a:cubicBezTo>
                  <a:pt x="489" y="123"/>
                  <a:pt x="492" y="126"/>
                  <a:pt x="495" y="126"/>
                </a:cubicBezTo>
                <a:cubicBezTo>
                  <a:pt x="496" y="126"/>
                  <a:pt x="496" y="126"/>
                  <a:pt x="497" y="126"/>
                </a:cubicBezTo>
                <a:cubicBezTo>
                  <a:pt x="486" y="112"/>
                  <a:pt x="486" y="112"/>
                  <a:pt x="486" y="105"/>
                </a:cubicBezTo>
                <a:cubicBezTo>
                  <a:pt x="493" y="115"/>
                  <a:pt x="499" y="126"/>
                  <a:pt x="511" y="129"/>
                </a:cubicBezTo>
                <a:cubicBezTo>
                  <a:pt x="512" y="132"/>
                  <a:pt x="512" y="135"/>
                  <a:pt x="513" y="136"/>
                </a:cubicBezTo>
                <a:cubicBezTo>
                  <a:pt x="518" y="139"/>
                  <a:pt x="521" y="143"/>
                  <a:pt x="522" y="149"/>
                </a:cubicBezTo>
                <a:cubicBezTo>
                  <a:pt x="522" y="150"/>
                  <a:pt x="523" y="151"/>
                  <a:pt x="524" y="153"/>
                </a:cubicBezTo>
                <a:cubicBezTo>
                  <a:pt x="535" y="169"/>
                  <a:pt x="534" y="182"/>
                  <a:pt x="521" y="198"/>
                </a:cubicBezTo>
                <a:cubicBezTo>
                  <a:pt x="519" y="200"/>
                  <a:pt x="518" y="202"/>
                  <a:pt x="521" y="205"/>
                </a:cubicBezTo>
                <a:cubicBezTo>
                  <a:pt x="522" y="206"/>
                  <a:pt x="521" y="208"/>
                  <a:pt x="521" y="209"/>
                </a:cubicBezTo>
                <a:cubicBezTo>
                  <a:pt x="518" y="208"/>
                  <a:pt x="516" y="207"/>
                  <a:pt x="515" y="208"/>
                </a:cubicBezTo>
                <a:cubicBezTo>
                  <a:pt x="512" y="209"/>
                  <a:pt x="514" y="211"/>
                  <a:pt x="515" y="213"/>
                </a:cubicBezTo>
                <a:cubicBezTo>
                  <a:pt x="516" y="213"/>
                  <a:pt x="515" y="214"/>
                  <a:pt x="515" y="215"/>
                </a:cubicBezTo>
                <a:cubicBezTo>
                  <a:pt x="515" y="221"/>
                  <a:pt x="514" y="227"/>
                  <a:pt x="514" y="233"/>
                </a:cubicBezTo>
                <a:cubicBezTo>
                  <a:pt x="514" y="238"/>
                  <a:pt x="517" y="241"/>
                  <a:pt x="522" y="242"/>
                </a:cubicBezTo>
                <a:cubicBezTo>
                  <a:pt x="524" y="243"/>
                  <a:pt x="527" y="244"/>
                  <a:pt x="529" y="245"/>
                </a:cubicBezTo>
                <a:cubicBezTo>
                  <a:pt x="533" y="246"/>
                  <a:pt x="534" y="249"/>
                  <a:pt x="533" y="252"/>
                </a:cubicBezTo>
                <a:cubicBezTo>
                  <a:pt x="526" y="251"/>
                  <a:pt x="520" y="250"/>
                  <a:pt x="514" y="248"/>
                </a:cubicBezTo>
                <a:cubicBezTo>
                  <a:pt x="509" y="246"/>
                  <a:pt x="505" y="247"/>
                  <a:pt x="501" y="250"/>
                </a:cubicBezTo>
                <a:cubicBezTo>
                  <a:pt x="497" y="252"/>
                  <a:pt x="495" y="256"/>
                  <a:pt x="491" y="258"/>
                </a:cubicBezTo>
                <a:cubicBezTo>
                  <a:pt x="482" y="262"/>
                  <a:pt x="479" y="270"/>
                  <a:pt x="475" y="279"/>
                </a:cubicBezTo>
                <a:cubicBezTo>
                  <a:pt x="472" y="288"/>
                  <a:pt x="470" y="297"/>
                  <a:pt x="465" y="306"/>
                </a:cubicBezTo>
                <a:cubicBezTo>
                  <a:pt x="463" y="311"/>
                  <a:pt x="458" y="316"/>
                  <a:pt x="453" y="319"/>
                </a:cubicBezTo>
                <a:cubicBezTo>
                  <a:pt x="449" y="321"/>
                  <a:pt x="443" y="320"/>
                  <a:pt x="438" y="321"/>
                </a:cubicBezTo>
                <a:cubicBezTo>
                  <a:pt x="429" y="323"/>
                  <a:pt x="422" y="318"/>
                  <a:pt x="414" y="313"/>
                </a:cubicBezTo>
                <a:cubicBezTo>
                  <a:pt x="413" y="320"/>
                  <a:pt x="419" y="329"/>
                  <a:pt x="407" y="334"/>
                </a:cubicBezTo>
                <a:cubicBezTo>
                  <a:pt x="415" y="336"/>
                  <a:pt x="412" y="340"/>
                  <a:pt x="412" y="344"/>
                </a:cubicBezTo>
                <a:cubicBezTo>
                  <a:pt x="413" y="352"/>
                  <a:pt x="415" y="359"/>
                  <a:pt x="416" y="367"/>
                </a:cubicBezTo>
                <a:cubicBezTo>
                  <a:pt x="416" y="368"/>
                  <a:pt x="417" y="370"/>
                  <a:pt x="418" y="371"/>
                </a:cubicBezTo>
                <a:cubicBezTo>
                  <a:pt x="418" y="371"/>
                  <a:pt x="420" y="370"/>
                  <a:pt x="420" y="370"/>
                </a:cubicBezTo>
                <a:cubicBezTo>
                  <a:pt x="421" y="368"/>
                  <a:pt x="421" y="367"/>
                  <a:pt x="420" y="366"/>
                </a:cubicBezTo>
                <a:cubicBezTo>
                  <a:pt x="416" y="359"/>
                  <a:pt x="419" y="351"/>
                  <a:pt x="420" y="344"/>
                </a:cubicBezTo>
                <a:cubicBezTo>
                  <a:pt x="421" y="346"/>
                  <a:pt x="421" y="348"/>
                  <a:pt x="421" y="350"/>
                </a:cubicBezTo>
                <a:cubicBezTo>
                  <a:pt x="422" y="354"/>
                  <a:pt x="423" y="358"/>
                  <a:pt x="424" y="361"/>
                </a:cubicBezTo>
                <a:cubicBezTo>
                  <a:pt x="424" y="363"/>
                  <a:pt x="425" y="366"/>
                  <a:pt x="428" y="365"/>
                </a:cubicBezTo>
                <a:cubicBezTo>
                  <a:pt x="431" y="364"/>
                  <a:pt x="436" y="365"/>
                  <a:pt x="435" y="359"/>
                </a:cubicBezTo>
                <a:cubicBezTo>
                  <a:pt x="435" y="354"/>
                  <a:pt x="435" y="348"/>
                  <a:pt x="435" y="342"/>
                </a:cubicBezTo>
                <a:cubicBezTo>
                  <a:pt x="434" y="340"/>
                  <a:pt x="435" y="338"/>
                  <a:pt x="435" y="336"/>
                </a:cubicBezTo>
                <a:cubicBezTo>
                  <a:pt x="435" y="336"/>
                  <a:pt x="435" y="336"/>
                  <a:pt x="436" y="336"/>
                </a:cubicBezTo>
                <a:cubicBezTo>
                  <a:pt x="436" y="338"/>
                  <a:pt x="437" y="341"/>
                  <a:pt x="438" y="343"/>
                </a:cubicBezTo>
                <a:cubicBezTo>
                  <a:pt x="438" y="343"/>
                  <a:pt x="438" y="343"/>
                  <a:pt x="439" y="343"/>
                </a:cubicBezTo>
                <a:cubicBezTo>
                  <a:pt x="439" y="341"/>
                  <a:pt x="439" y="340"/>
                  <a:pt x="440" y="338"/>
                </a:cubicBezTo>
                <a:cubicBezTo>
                  <a:pt x="441" y="345"/>
                  <a:pt x="441" y="352"/>
                  <a:pt x="445" y="359"/>
                </a:cubicBezTo>
                <a:cubicBezTo>
                  <a:pt x="446" y="359"/>
                  <a:pt x="446" y="358"/>
                  <a:pt x="447" y="358"/>
                </a:cubicBezTo>
                <a:cubicBezTo>
                  <a:pt x="446" y="350"/>
                  <a:pt x="446" y="341"/>
                  <a:pt x="446" y="333"/>
                </a:cubicBezTo>
                <a:cubicBezTo>
                  <a:pt x="446" y="333"/>
                  <a:pt x="447" y="332"/>
                  <a:pt x="448" y="332"/>
                </a:cubicBezTo>
                <a:cubicBezTo>
                  <a:pt x="449" y="341"/>
                  <a:pt x="450" y="351"/>
                  <a:pt x="452" y="360"/>
                </a:cubicBezTo>
                <a:cubicBezTo>
                  <a:pt x="452" y="360"/>
                  <a:pt x="453" y="360"/>
                  <a:pt x="453" y="360"/>
                </a:cubicBezTo>
                <a:cubicBezTo>
                  <a:pt x="453" y="358"/>
                  <a:pt x="454" y="357"/>
                  <a:pt x="454" y="355"/>
                </a:cubicBezTo>
                <a:cubicBezTo>
                  <a:pt x="453" y="348"/>
                  <a:pt x="452" y="341"/>
                  <a:pt x="452" y="334"/>
                </a:cubicBezTo>
                <a:cubicBezTo>
                  <a:pt x="452" y="334"/>
                  <a:pt x="453" y="334"/>
                  <a:pt x="453" y="334"/>
                </a:cubicBezTo>
                <a:cubicBezTo>
                  <a:pt x="455" y="343"/>
                  <a:pt x="458" y="353"/>
                  <a:pt x="460" y="363"/>
                </a:cubicBezTo>
                <a:cubicBezTo>
                  <a:pt x="460" y="363"/>
                  <a:pt x="461" y="363"/>
                  <a:pt x="461" y="363"/>
                </a:cubicBezTo>
                <a:cubicBezTo>
                  <a:pt x="461" y="356"/>
                  <a:pt x="461" y="349"/>
                  <a:pt x="461" y="343"/>
                </a:cubicBezTo>
                <a:cubicBezTo>
                  <a:pt x="462" y="343"/>
                  <a:pt x="462" y="343"/>
                  <a:pt x="463" y="343"/>
                </a:cubicBezTo>
                <a:cubicBezTo>
                  <a:pt x="463" y="347"/>
                  <a:pt x="464" y="351"/>
                  <a:pt x="464" y="355"/>
                </a:cubicBezTo>
                <a:cubicBezTo>
                  <a:pt x="465" y="359"/>
                  <a:pt x="464" y="364"/>
                  <a:pt x="469" y="368"/>
                </a:cubicBezTo>
                <a:cubicBezTo>
                  <a:pt x="469" y="361"/>
                  <a:pt x="469" y="355"/>
                  <a:pt x="470" y="350"/>
                </a:cubicBezTo>
                <a:cubicBezTo>
                  <a:pt x="471" y="356"/>
                  <a:pt x="472" y="363"/>
                  <a:pt x="474" y="369"/>
                </a:cubicBezTo>
                <a:cubicBezTo>
                  <a:pt x="474" y="371"/>
                  <a:pt x="477" y="373"/>
                  <a:pt x="479" y="374"/>
                </a:cubicBezTo>
                <a:cubicBezTo>
                  <a:pt x="480" y="372"/>
                  <a:pt x="481" y="370"/>
                  <a:pt x="482" y="368"/>
                </a:cubicBezTo>
                <a:cubicBezTo>
                  <a:pt x="482" y="368"/>
                  <a:pt x="483" y="368"/>
                  <a:pt x="483" y="367"/>
                </a:cubicBezTo>
                <a:cubicBezTo>
                  <a:pt x="487" y="368"/>
                  <a:pt x="488" y="366"/>
                  <a:pt x="488" y="363"/>
                </a:cubicBezTo>
                <a:cubicBezTo>
                  <a:pt x="489" y="361"/>
                  <a:pt x="490" y="360"/>
                  <a:pt x="492" y="358"/>
                </a:cubicBezTo>
                <a:cubicBezTo>
                  <a:pt x="492" y="357"/>
                  <a:pt x="493" y="356"/>
                  <a:pt x="494" y="355"/>
                </a:cubicBezTo>
                <a:cubicBezTo>
                  <a:pt x="495" y="351"/>
                  <a:pt x="496" y="346"/>
                  <a:pt x="497" y="341"/>
                </a:cubicBezTo>
                <a:cubicBezTo>
                  <a:pt x="497" y="340"/>
                  <a:pt x="496" y="339"/>
                  <a:pt x="495" y="338"/>
                </a:cubicBezTo>
                <a:cubicBezTo>
                  <a:pt x="491" y="334"/>
                  <a:pt x="488" y="322"/>
                  <a:pt x="490" y="316"/>
                </a:cubicBezTo>
                <a:cubicBezTo>
                  <a:pt x="492" y="322"/>
                  <a:pt x="493" y="328"/>
                  <a:pt x="495" y="334"/>
                </a:cubicBezTo>
                <a:cubicBezTo>
                  <a:pt x="495" y="334"/>
                  <a:pt x="496" y="334"/>
                  <a:pt x="497" y="333"/>
                </a:cubicBezTo>
                <a:cubicBezTo>
                  <a:pt x="496" y="329"/>
                  <a:pt x="495" y="324"/>
                  <a:pt x="495" y="319"/>
                </a:cubicBezTo>
                <a:cubicBezTo>
                  <a:pt x="494" y="313"/>
                  <a:pt x="494" y="308"/>
                  <a:pt x="500" y="304"/>
                </a:cubicBezTo>
                <a:cubicBezTo>
                  <a:pt x="501" y="304"/>
                  <a:pt x="502" y="302"/>
                  <a:pt x="502" y="302"/>
                </a:cubicBezTo>
                <a:cubicBezTo>
                  <a:pt x="501" y="296"/>
                  <a:pt x="500" y="291"/>
                  <a:pt x="499" y="286"/>
                </a:cubicBezTo>
                <a:cubicBezTo>
                  <a:pt x="499" y="285"/>
                  <a:pt x="497" y="285"/>
                  <a:pt x="496" y="284"/>
                </a:cubicBezTo>
                <a:cubicBezTo>
                  <a:pt x="496" y="286"/>
                  <a:pt x="495" y="287"/>
                  <a:pt x="496" y="288"/>
                </a:cubicBezTo>
                <a:cubicBezTo>
                  <a:pt x="496" y="290"/>
                  <a:pt x="497" y="291"/>
                  <a:pt x="498" y="291"/>
                </a:cubicBezTo>
                <a:cubicBezTo>
                  <a:pt x="496" y="295"/>
                  <a:pt x="494" y="297"/>
                  <a:pt x="492" y="300"/>
                </a:cubicBezTo>
                <a:cubicBezTo>
                  <a:pt x="492" y="294"/>
                  <a:pt x="493" y="287"/>
                  <a:pt x="494" y="281"/>
                </a:cubicBezTo>
                <a:cubicBezTo>
                  <a:pt x="494" y="280"/>
                  <a:pt x="496" y="279"/>
                  <a:pt x="498" y="278"/>
                </a:cubicBezTo>
                <a:cubicBezTo>
                  <a:pt x="499" y="278"/>
                  <a:pt x="501" y="280"/>
                  <a:pt x="501" y="281"/>
                </a:cubicBezTo>
                <a:cubicBezTo>
                  <a:pt x="502" y="285"/>
                  <a:pt x="504" y="290"/>
                  <a:pt x="504" y="295"/>
                </a:cubicBezTo>
                <a:cubicBezTo>
                  <a:pt x="506" y="309"/>
                  <a:pt x="507" y="324"/>
                  <a:pt x="508" y="338"/>
                </a:cubicBezTo>
                <a:cubicBezTo>
                  <a:pt x="509" y="342"/>
                  <a:pt x="511" y="346"/>
                  <a:pt x="512" y="351"/>
                </a:cubicBezTo>
                <a:cubicBezTo>
                  <a:pt x="512" y="350"/>
                  <a:pt x="513" y="350"/>
                  <a:pt x="513" y="350"/>
                </a:cubicBezTo>
                <a:cubicBezTo>
                  <a:pt x="513" y="326"/>
                  <a:pt x="513" y="302"/>
                  <a:pt x="513" y="276"/>
                </a:cubicBezTo>
                <a:cubicBezTo>
                  <a:pt x="515" y="279"/>
                  <a:pt x="516" y="281"/>
                  <a:pt x="516" y="283"/>
                </a:cubicBezTo>
                <a:cubicBezTo>
                  <a:pt x="517" y="292"/>
                  <a:pt x="517" y="300"/>
                  <a:pt x="517" y="309"/>
                </a:cubicBezTo>
                <a:cubicBezTo>
                  <a:pt x="517" y="322"/>
                  <a:pt x="517" y="336"/>
                  <a:pt x="517" y="349"/>
                </a:cubicBezTo>
                <a:cubicBezTo>
                  <a:pt x="517" y="352"/>
                  <a:pt x="516" y="355"/>
                  <a:pt x="515" y="357"/>
                </a:cubicBezTo>
                <a:cubicBezTo>
                  <a:pt x="514" y="357"/>
                  <a:pt x="513" y="358"/>
                  <a:pt x="513" y="358"/>
                </a:cubicBezTo>
                <a:cubicBezTo>
                  <a:pt x="514" y="359"/>
                  <a:pt x="516" y="361"/>
                  <a:pt x="519" y="363"/>
                </a:cubicBezTo>
                <a:cubicBezTo>
                  <a:pt x="517" y="364"/>
                  <a:pt x="516" y="364"/>
                  <a:pt x="515" y="365"/>
                </a:cubicBezTo>
                <a:cubicBezTo>
                  <a:pt x="515" y="366"/>
                  <a:pt x="515" y="366"/>
                  <a:pt x="515" y="367"/>
                </a:cubicBezTo>
                <a:cubicBezTo>
                  <a:pt x="519" y="367"/>
                  <a:pt x="522" y="367"/>
                  <a:pt x="525" y="367"/>
                </a:cubicBezTo>
                <a:cubicBezTo>
                  <a:pt x="524" y="364"/>
                  <a:pt x="521" y="361"/>
                  <a:pt x="521" y="358"/>
                </a:cubicBezTo>
                <a:cubicBezTo>
                  <a:pt x="521" y="349"/>
                  <a:pt x="522" y="340"/>
                  <a:pt x="522" y="331"/>
                </a:cubicBezTo>
                <a:cubicBezTo>
                  <a:pt x="522" y="329"/>
                  <a:pt x="523" y="328"/>
                  <a:pt x="523" y="327"/>
                </a:cubicBezTo>
                <a:cubicBezTo>
                  <a:pt x="524" y="329"/>
                  <a:pt x="525" y="331"/>
                  <a:pt x="525" y="333"/>
                </a:cubicBezTo>
                <a:cubicBezTo>
                  <a:pt x="525" y="342"/>
                  <a:pt x="526" y="350"/>
                  <a:pt x="526" y="359"/>
                </a:cubicBezTo>
                <a:cubicBezTo>
                  <a:pt x="526" y="364"/>
                  <a:pt x="530" y="367"/>
                  <a:pt x="536" y="366"/>
                </a:cubicBezTo>
                <a:cubicBezTo>
                  <a:pt x="529" y="359"/>
                  <a:pt x="530" y="351"/>
                  <a:pt x="530" y="343"/>
                </a:cubicBezTo>
                <a:cubicBezTo>
                  <a:pt x="529" y="334"/>
                  <a:pt x="530" y="325"/>
                  <a:pt x="530" y="316"/>
                </a:cubicBezTo>
                <a:cubicBezTo>
                  <a:pt x="529" y="302"/>
                  <a:pt x="531" y="288"/>
                  <a:pt x="528" y="275"/>
                </a:cubicBezTo>
                <a:cubicBezTo>
                  <a:pt x="527" y="274"/>
                  <a:pt x="528" y="273"/>
                  <a:pt x="528" y="272"/>
                </a:cubicBezTo>
                <a:cubicBezTo>
                  <a:pt x="529" y="272"/>
                  <a:pt x="529" y="272"/>
                  <a:pt x="530" y="272"/>
                </a:cubicBezTo>
                <a:cubicBezTo>
                  <a:pt x="530" y="274"/>
                  <a:pt x="532" y="276"/>
                  <a:pt x="532" y="278"/>
                </a:cubicBezTo>
                <a:cubicBezTo>
                  <a:pt x="532" y="291"/>
                  <a:pt x="532" y="304"/>
                  <a:pt x="533" y="317"/>
                </a:cubicBezTo>
                <a:cubicBezTo>
                  <a:pt x="533" y="330"/>
                  <a:pt x="533" y="342"/>
                  <a:pt x="535" y="355"/>
                </a:cubicBezTo>
                <a:cubicBezTo>
                  <a:pt x="536" y="365"/>
                  <a:pt x="540" y="367"/>
                  <a:pt x="551" y="366"/>
                </a:cubicBezTo>
                <a:cubicBezTo>
                  <a:pt x="552" y="366"/>
                  <a:pt x="554" y="365"/>
                  <a:pt x="556" y="365"/>
                </a:cubicBezTo>
                <a:cubicBezTo>
                  <a:pt x="558" y="365"/>
                  <a:pt x="560" y="365"/>
                  <a:pt x="562" y="364"/>
                </a:cubicBezTo>
                <a:cubicBezTo>
                  <a:pt x="555" y="370"/>
                  <a:pt x="547" y="368"/>
                  <a:pt x="540" y="369"/>
                </a:cubicBezTo>
                <a:cubicBezTo>
                  <a:pt x="548" y="375"/>
                  <a:pt x="557" y="375"/>
                  <a:pt x="566" y="373"/>
                </a:cubicBezTo>
                <a:cubicBezTo>
                  <a:pt x="564" y="374"/>
                  <a:pt x="563" y="375"/>
                  <a:pt x="561" y="376"/>
                </a:cubicBezTo>
                <a:cubicBezTo>
                  <a:pt x="569" y="377"/>
                  <a:pt x="585" y="368"/>
                  <a:pt x="586" y="361"/>
                </a:cubicBezTo>
                <a:cubicBezTo>
                  <a:pt x="583" y="363"/>
                  <a:pt x="580" y="365"/>
                  <a:pt x="578" y="367"/>
                </a:cubicBezTo>
                <a:cubicBezTo>
                  <a:pt x="577" y="367"/>
                  <a:pt x="577" y="366"/>
                  <a:pt x="577" y="366"/>
                </a:cubicBezTo>
                <a:cubicBezTo>
                  <a:pt x="580" y="362"/>
                  <a:pt x="584" y="358"/>
                  <a:pt x="588" y="354"/>
                </a:cubicBezTo>
                <a:cubicBezTo>
                  <a:pt x="588" y="354"/>
                  <a:pt x="589" y="354"/>
                  <a:pt x="589" y="354"/>
                </a:cubicBezTo>
                <a:cubicBezTo>
                  <a:pt x="589" y="356"/>
                  <a:pt x="589" y="358"/>
                  <a:pt x="589" y="360"/>
                </a:cubicBezTo>
                <a:cubicBezTo>
                  <a:pt x="598" y="356"/>
                  <a:pt x="604" y="333"/>
                  <a:pt x="597" y="323"/>
                </a:cubicBezTo>
                <a:cubicBezTo>
                  <a:pt x="597" y="325"/>
                  <a:pt x="596" y="326"/>
                  <a:pt x="595" y="329"/>
                </a:cubicBezTo>
                <a:cubicBezTo>
                  <a:pt x="594" y="320"/>
                  <a:pt x="593" y="313"/>
                  <a:pt x="591" y="306"/>
                </a:cubicBezTo>
                <a:cubicBezTo>
                  <a:pt x="587" y="306"/>
                  <a:pt x="586" y="303"/>
                  <a:pt x="586" y="299"/>
                </a:cubicBezTo>
                <a:cubicBezTo>
                  <a:pt x="586" y="296"/>
                  <a:pt x="586" y="293"/>
                  <a:pt x="586" y="290"/>
                </a:cubicBezTo>
                <a:cubicBezTo>
                  <a:pt x="585" y="282"/>
                  <a:pt x="585" y="274"/>
                  <a:pt x="585" y="266"/>
                </a:cubicBezTo>
                <a:cubicBezTo>
                  <a:pt x="587" y="268"/>
                  <a:pt x="587" y="270"/>
                  <a:pt x="587" y="272"/>
                </a:cubicBezTo>
                <a:cubicBezTo>
                  <a:pt x="587" y="274"/>
                  <a:pt x="588" y="276"/>
                  <a:pt x="588" y="278"/>
                </a:cubicBezTo>
                <a:cubicBezTo>
                  <a:pt x="591" y="276"/>
                  <a:pt x="594" y="275"/>
                  <a:pt x="596" y="274"/>
                </a:cubicBezTo>
                <a:cubicBezTo>
                  <a:pt x="597" y="273"/>
                  <a:pt x="598" y="272"/>
                  <a:pt x="598" y="271"/>
                </a:cubicBezTo>
                <a:cubicBezTo>
                  <a:pt x="598" y="268"/>
                  <a:pt x="598" y="264"/>
                  <a:pt x="598" y="260"/>
                </a:cubicBezTo>
                <a:cubicBezTo>
                  <a:pt x="598" y="256"/>
                  <a:pt x="598" y="253"/>
                  <a:pt x="598" y="250"/>
                </a:cubicBezTo>
                <a:cubicBezTo>
                  <a:pt x="599" y="250"/>
                  <a:pt x="599" y="250"/>
                  <a:pt x="600" y="250"/>
                </a:cubicBezTo>
                <a:cubicBezTo>
                  <a:pt x="600" y="257"/>
                  <a:pt x="601" y="264"/>
                  <a:pt x="599" y="271"/>
                </a:cubicBezTo>
                <a:cubicBezTo>
                  <a:pt x="597" y="280"/>
                  <a:pt x="605" y="287"/>
                  <a:pt x="603" y="296"/>
                </a:cubicBezTo>
                <a:cubicBezTo>
                  <a:pt x="603" y="296"/>
                  <a:pt x="603" y="296"/>
                  <a:pt x="603" y="296"/>
                </a:cubicBezTo>
                <a:cubicBezTo>
                  <a:pt x="607" y="298"/>
                  <a:pt x="606" y="302"/>
                  <a:pt x="606" y="304"/>
                </a:cubicBezTo>
                <a:cubicBezTo>
                  <a:pt x="606" y="307"/>
                  <a:pt x="607" y="310"/>
                  <a:pt x="607" y="312"/>
                </a:cubicBezTo>
                <a:cubicBezTo>
                  <a:pt x="608" y="309"/>
                  <a:pt x="609" y="307"/>
                  <a:pt x="609" y="304"/>
                </a:cubicBezTo>
                <a:cubicBezTo>
                  <a:pt x="610" y="302"/>
                  <a:pt x="611" y="299"/>
                  <a:pt x="612" y="297"/>
                </a:cubicBezTo>
                <a:cubicBezTo>
                  <a:pt x="612" y="297"/>
                  <a:pt x="613" y="297"/>
                  <a:pt x="614" y="297"/>
                </a:cubicBezTo>
                <a:cubicBezTo>
                  <a:pt x="609" y="303"/>
                  <a:pt x="615" y="312"/>
                  <a:pt x="608" y="317"/>
                </a:cubicBezTo>
                <a:cubicBezTo>
                  <a:pt x="608" y="317"/>
                  <a:pt x="608" y="318"/>
                  <a:pt x="608" y="318"/>
                </a:cubicBezTo>
                <a:cubicBezTo>
                  <a:pt x="609" y="322"/>
                  <a:pt x="609" y="325"/>
                  <a:pt x="610" y="328"/>
                </a:cubicBezTo>
                <a:cubicBezTo>
                  <a:pt x="611" y="332"/>
                  <a:pt x="613" y="335"/>
                  <a:pt x="618" y="334"/>
                </a:cubicBezTo>
                <a:cubicBezTo>
                  <a:pt x="619" y="334"/>
                  <a:pt x="621" y="331"/>
                  <a:pt x="622" y="329"/>
                </a:cubicBezTo>
                <a:cubicBezTo>
                  <a:pt x="626" y="337"/>
                  <a:pt x="627" y="337"/>
                  <a:pt x="636" y="336"/>
                </a:cubicBezTo>
                <a:cubicBezTo>
                  <a:pt x="636" y="332"/>
                  <a:pt x="636" y="328"/>
                  <a:pt x="636" y="324"/>
                </a:cubicBezTo>
                <a:cubicBezTo>
                  <a:pt x="636" y="324"/>
                  <a:pt x="637" y="324"/>
                  <a:pt x="637" y="324"/>
                </a:cubicBezTo>
                <a:cubicBezTo>
                  <a:pt x="638" y="328"/>
                  <a:pt x="638" y="331"/>
                  <a:pt x="639" y="335"/>
                </a:cubicBezTo>
                <a:cubicBezTo>
                  <a:pt x="639" y="338"/>
                  <a:pt x="639" y="342"/>
                  <a:pt x="644" y="340"/>
                </a:cubicBezTo>
                <a:cubicBezTo>
                  <a:pt x="644" y="343"/>
                  <a:pt x="643" y="348"/>
                  <a:pt x="645" y="350"/>
                </a:cubicBezTo>
                <a:cubicBezTo>
                  <a:pt x="647" y="352"/>
                  <a:pt x="652" y="353"/>
                  <a:pt x="655" y="353"/>
                </a:cubicBezTo>
                <a:cubicBezTo>
                  <a:pt x="657" y="353"/>
                  <a:pt x="659" y="349"/>
                  <a:pt x="661" y="346"/>
                </a:cubicBezTo>
                <a:cubicBezTo>
                  <a:pt x="658" y="345"/>
                  <a:pt x="656" y="344"/>
                  <a:pt x="654" y="344"/>
                </a:cubicBezTo>
                <a:cubicBezTo>
                  <a:pt x="654" y="343"/>
                  <a:pt x="654" y="342"/>
                  <a:pt x="654" y="341"/>
                </a:cubicBezTo>
                <a:cubicBezTo>
                  <a:pt x="661" y="341"/>
                  <a:pt x="666" y="345"/>
                  <a:pt x="672" y="346"/>
                </a:cubicBezTo>
                <a:cubicBezTo>
                  <a:pt x="663" y="348"/>
                  <a:pt x="663" y="348"/>
                  <a:pt x="662" y="352"/>
                </a:cubicBezTo>
                <a:cubicBezTo>
                  <a:pt x="668" y="354"/>
                  <a:pt x="668" y="354"/>
                  <a:pt x="668" y="357"/>
                </a:cubicBezTo>
                <a:cubicBezTo>
                  <a:pt x="667" y="356"/>
                  <a:pt x="666" y="356"/>
                  <a:pt x="666" y="356"/>
                </a:cubicBezTo>
                <a:cubicBezTo>
                  <a:pt x="664" y="356"/>
                  <a:pt x="661" y="356"/>
                  <a:pt x="661" y="357"/>
                </a:cubicBezTo>
                <a:cubicBezTo>
                  <a:pt x="660" y="360"/>
                  <a:pt x="660" y="362"/>
                  <a:pt x="661" y="365"/>
                </a:cubicBezTo>
                <a:cubicBezTo>
                  <a:pt x="661" y="365"/>
                  <a:pt x="662" y="366"/>
                  <a:pt x="663" y="366"/>
                </a:cubicBezTo>
                <a:cubicBezTo>
                  <a:pt x="663" y="366"/>
                  <a:pt x="664" y="365"/>
                  <a:pt x="664" y="364"/>
                </a:cubicBezTo>
                <a:cubicBezTo>
                  <a:pt x="665" y="362"/>
                  <a:pt x="665" y="361"/>
                  <a:pt x="665" y="359"/>
                </a:cubicBezTo>
                <a:cubicBezTo>
                  <a:pt x="668" y="360"/>
                  <a:pt x="671" y="361"/>
                  <a:pt x="674" y="362"/>
                </a:cubicBezTo>
                <a:cubicBezTo>
                  <a:pt x="673" y="364"/>
                  <a:pt x="673" y="367"/>
                  <a:pt x="673" y="371"/>
                </a:cubicBezTo>
                <a:cubicBezTo>
                  <a:pt x="675" y="368"/>
                  <a:pt x="677" y="367"/>
                  <a:pt x="678" y="366"/>
                </a:cubicBezTo>
                <a:cubicBezTo>
                  <a:pt x="678" y="366"/>
                  <a:pt x="679" y="366"/>
                  <a:pt x="680" y="366"/>
                </a:cubicBezTo>
                <a:cubicBezTo>
                  <a:pt x="679" y="372"/>
                  <a:pt x="679" y="377"/>
                  <a:pt x="678" y="382"/>
                </a:cubicBezTo>
                <a:cubicBezTo>
                  <a:pt x="678" y="384"/>
                  <a:pt x="676" y="386"/>
                  <a:pt x="674" y="387"/>
                </a:cubicBezTo>
                <a:cubicBezTo>
                  <a:pt x="673" y="386"/>
                  <a:pt x="671" y="384"/>
                  <a:pt x="670" y="382"/>
                </a:cubicBezTo>
                <a:cubicBezTo>
                  <a:pt x="669" y="378"/>
                  <a:pt x="666" y="375"/>
                  <a:pt x="661" y="373"/>
                </a:cubicBezTo>
                <a:cubicBezTo>
                  <a:pt x="656" y="371"/>
                  <a:pt x="651" y="370"/>
                  <a:pt x="646" y="367"/>
                </a:cubicBezTo>
                <a:cubicBezTo>
                  <a:pt x="641" y="364"/>
                  <a:pt x="634" y="360"/>
                  <a:pt x="633" y="355"/>
                </a:cubicBezTo>
                <a:cubicBezTo>
                  <a:pt x="630" y="349"/>
                  <a:pt x="627" y="350"/>
                  <a:pt x="623" y="349"/>
                </a:cubicBezTo>
                <a:cubicBezTo>
                  <a:pt x="615" y="348"/>
                  <a:pt x="609" y="355"/>
                  <a:pt x="603" y="358"/>
                </a:cubicBezTo>
                <a:cubicBezTo>
                  <a:pt x="600" y="360"/>
                  <a:pt x="597" y="364"/>
                  <a:pt x="595" y="367"/>
                </a:cubicBezTo>
                <a:cubicBezTo>
                  <a:pt x="591" y="372"/>
                  <a:pt x="588" y="378"/>
                  <a:pt x="580" y="376"/>
                </a:cubicBezTo>
                <a:cubicBezTo>
                  <a:pt x="580" y="376"/>
                  <a:pt x="580" y="377"/>
                  <a:pt x="579" y="377"/>
                </a:cubicBezTo>
                <a:cubicBezTo>
                  <a:pt x="579" y="382"/>
                  <a:pt x="579" y="387"/>
                  <a:pt x="580" y="392"/>
                </a:cubicBezTo>
                <a:cubicBezTo>
                  <a:pt x="581" y="397"/>
                  <a:pt x="582" y="400"/>
                  <a:pt x="574" y="400"/>
                </a:cubicBezTo>
                <a:cubicBezTo>
                  <a:pt x="577" y="402"/>
                  <a:pt x="578" y="402"/>
                  <a:pt x="579" y="403"/>
                </a:cubicBezTo>
                <a:cubicBezTo>
                  <a:pt x="580" y="404"/>
                  <a:pt x="581" y="405"/>
                  <a:pt x="581" y="406"/>
                </a:cubicBezTo>
                <a:cubicBezTo>
                  <a:pt x="581" y="408"/>
                  <a:pt x="580" y="410"/>
                  <a:pt x="579" y="412"/>
                </a:cubicBezTo>
                <a:cubicBezTo>
                  <a:pt x="577" y="412"/>
                  <a:pt x="575" y="411"/>
                  <a:pt x="574" y="410"/>
                </a:cubicBezTo>
                <a:cubicBezTo>
                  <a:pt x="573" y="411"/>
                  <a:pt x="572" y="413"/>
                  <a:pt x="571" y="414"/>
                </a:cubicBezTo>
                <a:cubicBezTo>
                  <a:pt x="570" y="416"/>
                  <a:pt x="568" y="417"/>
                  <a:pt x="566" y="418"/>
                </a:cubicBezTo>
                <a:cubicBezTo>
                  <a:pt x="566" y="414"/>
                  <a:pt x="566" y="409"/>
                  <a:pt x="566" y="404"/>
                </a:cubicBezTo>
                <a:cubicBezTo>
                  <a:pt x="566" y="404"/>
                  <a:pt x="567" y="404"/>
                  <a:pt x="567" y="404"/>
                </a:cubicBezTo>
                <a:cubicBezTo>
                  <a:pt x="568" y="405"/>
                  <a:pt x="568" y="407"/>
                  <a:pt x="569" y="409"/>
                </a:cubicBezTo>
                <a:cubicBezTo>
                  <a:pt x="568" y="403"/>
                  <a:pt x="569" y="396"/>
                  <a:pt x="563" y="393"/>
                </a:cubicBezTo>
                <a:cubicBezTo>
                  <a:pt x="562" y="392"/>
                  <a:pt x="561" y="391"/>
                  <a:pt x="561" y="390"/>
                </a:cubicBezTo>
                <a:cubicBezTo>
                  <a:pt x="561" y="385"/>
                  <a:pt x="558" y="384"/>
                  <a:pt x="555" y="385"/>
                </a:cubicBezTo>
                <a:cubicBezTo>
                  <a:pt x="553" y="382"/>
                  <a:pt x="551" y="380"/>
                  <a:pt x="549" y="378"/>
                </a:cubicBezTo>
                <a:cubicBezTo>
                  <a:pt x="548" y="390"/>
                  <a:pt x="556" y="399"/>
                  <a:pt x="555" y="409"/>
                </a:cubicBezTo>
                <a:cubicBezTo>
                  <a:pt x="554" y="409"/>
                  <a:pt x="554" y="409"/>
                  <a:pt x="554" y="409"/>
                </a:cubicBezTo>
                <a:cubicBezTo>
                  <a:pt x="551" y="403"/>
                  <a:pt x="549" y="396"/>
                  <a:pt x="547" y="389"/>
                </a:cubicBezTo>
                <a:cubicBezTo>
                  <a:pt x="547" y="390"/>
                  <a:pt x="546" y="390"/>
                  <a:pt x="546" y="390"/>
                </a:cubicBezTo>
                <a:cubicBezTo>
                  <a:pt x="546" y="391"/>
                  <a:pt x="545" y="393"/>
                  <a:pt x="544" y="396"/>
                </a:cubicBezTo>
                <a:cubicBezTo>
                  <a:pt x="540" y="388"/>
                  <a:pt x="537" y="382"/>
                  <a:pt x="533" y="375"/>
                </a:cubicBezTo>
                <a:cubicBezTo>
                  <a:pt x="533" y="379"/>
                  <a:pt x="532" y="381"/>
                  <a:pt x="532" y="385"/>
                </a:cubicBezTo>
                <a:cubicBezTo>
                  <a:pt x="530" y="382"/>
                  <a:pt x="528" y="380"/>
                  <a:pt x="525" y="377"/>
                </a:cubicBezTo>
                <a:cubicBezTo>
                  <a:pt x="524" y="380"/>
                  <a:pt x="524" y="381"/>
                  <a:pt x="523" y="383"/>
                </a:cubicBezTo>
                <a:cubicBezTo>
                  <a:pt x="517" y="382"/>
                  <a:pt x="519" y="372"/>
                  <a:pt x="511" y="373"/>
                </a:cubicBezTo>
                <a:cubicBezTo>
                  <a:pt x="512" y="376"/>
                  <a:pt x="513" y="380"/>
                  <a:pt x="514" y="383"/>
                </a:cubicBezTo>
                <a:cubicBezTo>
                  <a:pt x="512" y="382"/>
                  <a:pt x="511" y="380"/>
                  <a:pt x="510" y="379"/>
                </a:cubicBezTo>
                <a:cubicBezTo>
                  <a:pt x="509" y="376"/>
                  <a:pt x="508" y="373"/>
                  <a:pt x="507" y="371"/>
                </a:cubicBezTo>
                <a:cubicBezTo>
                  <a:pt x="506" y="370"/>
                  <a:pt x="503" y="369"/>
                  <a:pt x="502" y="369"/>
                </a:cubicBezTo>
                <a:cubicBezTo>
                  <a:pt x="499" y="370"/>
                  <a:pt x="497" y="372"/>
                  <a:pt x="495" y="375"/>
                </a:cubicBezTo>
                <a:cubicBezTo>
                  <a:pt x="493" y="376"/>
                  <a:pt x="493" y="378"/>
                  <a:pt x="492" y="379"/>
                </a:cubicBezTo>
                <a:cubicBezTo>
                  <a:pt x="493" y="380"/>
                  <a:pt x="494" y="381"/>
                  <a:pt x="494" y="381"/>
                </a:cubicBezTo>
                <a:cubicBezTo>
                  <a:pt x="495" y="379"/>
                  <a:pt x="496" y="378"/>
                  <a:pt x="496" y="376"/>
                </a:cubicBezTo>
                <a:cubicBezTo>
                  <a:pt x="498" y="380"/>
                  <a:pt x="504" y="381"/>
                  <a:pt x="502" y="386"/>
                </a:cubicBezTo>
                <a:cubicBezTo>
                  <a:pt x="498" y="385"/>
                  <a:pt x="494" y="385"/>
                  <a:pt x="490" y="385"/>
                </a:cubicBezTo>
                <a:cubicBezTo>
                  <a:pt x="491" y="389"/>
                  <a:pt x="488" y="395"/>
                  <a:pt x="494" y="397"/>
                </a:cubicBezTo>
                <a:cubicBezTo>
                  <a:pt x="493" y="399"/>
                  <a:pt x="491" y="400"/>
                  <a:pt x="492" y="402"/>
                </a:cubicBezTo>
                <a:cubicBezTo>
                  <a:pt x="493" y="409"/>
                  <a:pt x="494" y="416"/>
                  <a:pt x="496" y="423"/>
                </a:cubicBezTo>
                <a:cubicBezTo>
                  <a:pt x="496" y="424"/>
                  <a:pt x="498" y="427"/>
                  <a:pt x="499" y="427"/>
                </a:cubicBezTo>
                <a:cubicBezTo>
                  <a:pt x="503" y="427"/>
                  <a:pt x="503" y="429"/>
                  <a:pt x="503" y="431"/>
                </a:cubicBezTo>
                <a:cubicBezTo>
                  <a:pt x="503" y="433"/>
                  <a:pt x="503" y="435"/>
                  <a:pt x="504" y="437"/>
                </a:cubicBezTo>
                <a:cubicBezTo>
                  <a:pt x="509" y="445"/>
                  <a:pt x="510" y="454"/>
                  <a:pt x="509" y="463"/>
                </a:cubicBezTo>
                <a:cubicBezTo>
                  <a:pt x="509" y="468"/>
                  <a:pt x="511" y="473"/>
                  <a:pt x="512" y="477"/>
                </a:cubicBezTo>
                <a:cubicBezTo>
                  <a:pt x="512" y="478"/>
                  <a:pt x="513" y="478"/>
                  <a:pt x="514" y="478"/>
                </a:cubicBezTo>
                <a:cubicBezTo>
                  <a:pt x="515" y="475"/>
                  <a:pt x="517" y="472"/>
                  <a:pt x="519" y="469"/>
                </a:cubicBezTo>
                <a:cubicBezTo>
                  <a:pt x="520" y="469"/>
                  <a:pt x="520" y="469"/>
                  <a:pt x="521" y="470"/>
                </a:cubicBezTo>
                <a:cubicBezTo>
                  <a:pt x="520" y="472"/>
                  <a:pt x="519" y="475"/>
                  <a:pt x="518" y="478"/>
                </a:cubicBezTo>
                <a:cubicBezTo>
                  <a:pt x="518" y="479"/>
                  <a:pt x="517" y="481"/>
                  <a:pt x="517" y="483"/>
                </a:cubicBezTo>
                <a:cubicBezTo>
                  <a:pt x="517" y="484"/>
                  <a:pt x="519" y="485"/>
                  <a:pt x="520" y="485"/>
                </a:cubicBezTo>
                <a:cubicBezTo>
                  <a:pt x="521" y="483"/>
                  <a:pt x="522" y="482"/>
                  <a:pt x="523" y="480"/>
                </a:cubicBezTo>
                <a:cubicBezTo>
                  <a:pt x="524" y="478"/>
                  <a:pt x="524" y="476"/>
                  <a:pt x="524" y="475"/>
                </a:cubicBezTo>
                <a:cubicBezTo>
                  <a:pt x="525" y="474"/>
                  <a:pt x="526" y="473"/>
                  <a:pt x="526" y="472"/>
                </a:cubicBezTo>
                <a:cubicBezTo>
                  <a:pt x="527" y="472"/>
                  <a:pt x="528" y="473"/>
                  <a:pt x="528" y="473"/>
                </a:cubicBezTo>
                <a:cubicBezTo>
                  <a:pt x="527" y="478"/>
                  <a:pt x="525" y="482"/>
                  <a:pt x="523" y="488"/>
                </a:cubicBezTo>
                <a:cubicBezTo>
                  <a:pt x="525" y="488"/>
                  <a:pt x="526" y="488"/>
                  <a:pt x="527" y="488"/>
                </a:cubicBezTo>
                <a:cubicBezTo>
                  <a:pt x="533" y="484"/>
                  <a:pt x="530" y="475"/>
                  <a:pt x="535" y="469"/>
                </a:cubicBezTo>
                <a:cubicBezTo>
                  <a:pt x="535" y="472"/>
                  <a:pt x="536" y="474"/>
                  <a:pt x="536" y="475"/>
                </a:cubicBezTo>
                <a:cubicBezTo>
                  <a:pt x="532" y="482"/>
                  <a:pt x="534" y="493"/>
                  <a:pt x="523" y="494"/>
                </a:cubicBezTo>
                <a:cubicBezTo>
                  <a:pt x="524" y="495"/>
                  <a:pt x="525" y="495"/>
                  <a:pt x="526" y="496"/>
                </a:cubicBezTo>
                <a:cubicBezTo>
                  <a:pt x="532" y="497"/>
                  <a:pt x="538" y="498"/>
                  <a:pt x="544" y="498"/>
                </a:cubicBezTo>
                <a:cubicBezTo>
                  <a:pt x="545" y="498"/>
                  <a:pt x="547" y="497"/>
                  <a:pt x="548" y="495"/>
                </a:cubicBezTo>
                <a:cubicBezTo>
                  <a:pt x="550" y="491"/>
                  <a:pt x="552" y="487"/>
                  <a:pt x="553" y="483"/>
                </a:cubicBezTo>
                <a:cubicBezTo>
                  <a:pt x="554" y="481"/>
                  <a:pt x="554" y="479"/>
                  <a:pt x="554" y="477"/>
                </a:cubicBezTo>
                <a:cubicBezTo>
                  <a:pt x="553" y="477"/>
                  <a:pt x="553" y="476"/>
                  <a:pt x="552" y="476"/>
                </a:cubicBezTo>
                <a:cubicBezTo>
                  <a:pt x="549" y="481"/>
                  <a:pt x="547" y="486"/>
                  <a:pt x="544" y="492"/>
                </a:cubicBezTo>
                <a:cubicBezTo>
                  <a:pt x="544" y="491"/>
                  <a:pt x="543" y="491"/>
                  <a:pt x="543" y="491"/>
                </a:cubicBezTo>
                <a:cubicBezTo>
                  <a:pt x="543" y="489"/>
                  <a:pt x="544" y="488"/>
                  <a:pt x="545" y="487"/>
                </a:cubicBezTo>
                <a:cubicBezTo>
                  <a:pt x="547" y="481"/>
                  <a:pt x="549" y="475"/>
                  <a:pt x="545" y="469"/>
                </a:cubicBezTo>
                <a:cubicBezTo>
                  <a:pt x="543" y="464"/>
                  <a:pt x="543" y="459"/>
                  <a:pt x="543" y="454"/>
                </a:cubicBezTo>
                <a:cubicBezTo>
                  <a:pt x="545" y="458"/>
                  <a:pt x="545" y="463"/>
                  <a:pt x="548" y="466"/>
                </a:cubicBezTo>
                <a:cubicBezTo>
                  <a:pt x="550" y="470"/>
                  <a:pt x="552" y="475"/>
                  <a:pt x="558" y="473"/>
                </a:cubicBezTo>
                <a:cubicBezTo>
                  <a:pt x="559" y="469"/>
                  <a:pt x="559" y="464"/>
                  <a:pt x="559" y="460"/>
                </a:cubicBezTo>
                <a:cubicBezTo>
                  <a:pt x="560" y="460"/>
                  <a:pt x="561" y="460"/>
                  <a:pt x="561" y="460"/>
                </a:cubicBezTo>
                <a:cubicBezTo>
                  <a:pt x="562" y="465"/>
                  <a:pt x="562" y="470"/>
                  <a:pt x="563" y="476"/>
                </a:cubicBezTo>
                <a:cubicBezTo>
                  <a:pt x="563" y="476"/>
                  <a:pt x="564" y="476"/>
                  <a:pt x="564" y="476"/>
                </a:cubicBezTo>
                <a:cubicBezTo>
                  <a:pt x="565" y="474"/>
                  <a:pt x="566" y="473"/>
                  <a:pt x="566" y="471"/>
                </a:cubicBezTo>
                <a:cubicBezTo>
                  <a:pt x="570" y="451"/>
                  <a:pt x="561" y="432"/>
                  <a:pt x="557" y="413"/>
                </a:cubicBezTo>
                <a:cubicBezTo>
                  <a:pt x="558" y="412"/>
                  <a:pt x="560" y="412"/>
                  <a:pt x="561" y="412"/>
                </a:cubicBezTo>
                <a:cubicBezTo>
                  <a:pt x="559" y="404"/>
                  <a:pt x="557" y="396"/>
                  <a:pt x="555" y="389"/>
                </a:cubicBezTo>
                <a:cubicBezTo>
                  <a:pt x="555" y="388"/>
                  <a:pt x="556" y="388"/>
                  <a:pt x="557" y="388"/>
                </a:cubicBezTo>
                <a:cubicBezTo>
                  <a:pt x="559" y="396"/>
                  <a:pt x="563" y="404"/>
                  <a:pt x="563" y="412"/>
                </a:cubicBezTo>
                <a:cubicBezTo>
                  <a:pt x="562" y="423"/>
                  <a:pt x="568" y="431"/>
                  <a:pt x="575" y="438"/>
                </a:cubicBezTo>
                <a:cubicBezTo>
                  <a:pt x="579" y="442"/>
                  <a:pt x="579" y="445"/>
                  <a:pt x="580" y="450"/>
                </a:cubicBezTo>
                <a:cubicBezTo>
                  <a:pt x="580" y="453"/>
                  <a:pt x="581" y="456"/>
                  <a:pt x="581" y="458"/>
                </a:cubicBezTo>
                <a:cubicBezTo>
                  <a:pt x="582" y="458"/>
                  <a:pt x="582" y="458"/>
                  <a:pt x="583" y="458"/>
                </a:cubicBezTo>
                <a:cubicBezTo>
                  <a:pt x="583" y="457"/>
                  <a:pt x="584" y="456"/>
                  <a:pt x="584" y="455"/>
                </a:cubicBezTo>
                <a:cubicBezTo>
                  <a:pt x="582" y="447"/>
                  <a:pt x="580" y="439"/>
                  <a:pt x="577" y="431"/>
                </a:cubicBezTo>
                <a:cubicBezTo>
                  <a:pt x="577" y="430"/>
                  <a:pt x="576" y="428"/>
                  <a:pt x="574" y="427"/>
                </a:cubicBezTo>
                <a:cubicBezTo>
                  <a:pt x="571" y="425"/>
                  <a:pt x="571" y="422"/>
                  <a:pt x="572" y="419"/>
                </a:cubicBezTo>
                <a:cubicBezTo>
                  <a:pt x="576" y="423"/>
                  <a:pt x="576" y="423"/>
                  <a:pt x="579" y="417"/>
                </a:cubicBezTo>
                <a:cubicBezTo>
                  <a:pt x="581" y="423"/>
                  <a:pt x="583" y="430"/>
                  <a:pt x="585" y="437"/>
                </a:cubicBezTo>
                <a:cubicBezTo>
                  <a:pt x="587" y="444"/>
                  <a:pt x="590" y="451"/>
                  <a:pt x="597" y="455"/>
                </a:cubicBezTo>
                <a:cubicBezTo>
                  <a:pt x="602" y="458"/>
                  <a:pt x="606" y="457"/>
                  <a:pt x="612" y="458"/>
                </a:cubicBezTo>
                <a:cubicBezTo>
                  <a:pt x="609" y="452"/>
                  <a:pt x="607" y="448"/>
                  <a:pt x="605" y="444"/>
                </a:cubicBezTo>
                <a:cubicBezTo>
                  <a:pt x="605" y="444"/>
                  <a:pt x="606" y="444"/>
                  <a:pt x="606" y="443"/>
                </a:cubicBezTo>
                <a:cubicBezTo>
                  <a:pt x="608" y="446"/>
                  <a:pt x="609" y="448"/>
                  <a:pt x="611" y="451"/>
                </a:cubicBezTo>
                <a:cubicBezTo>
                  <a:pt x="612" y="454"/>
                  <a:pt x="613" y="457"/>
                  <a:pt x="616" y="457"/>
                </a:cubicBezTo>
                <a:cubicBezTo>
                  <a:pt x="613" y="448"/>
                  <a:pt x="610" y="439"/>
                  <a:pt x="608" y="430"/>
                </a:cubicBezTo>
                <a:cubicBezTo>
                  <a:pt x="612" y="433"/>
                  <a:pt x="612" y="434"/>
                  <a:pt x="613" y="443"/>
                </a:cubicBezTo>
                <a:cubicBezTo>
                  <a:pt x="613" y="450"/>
                  <a:pt x="620" y="457"/>
                  <a:pt x="628" y="457"/>
                </a:cubicBezTo>
                <a:cubicBezTo>
                  <a:pt x="629" y="457"/>
                  <a:pt x="630" y="457"/>
                  <a:pt x="631" y="458"/>
                </a:cubicBezTo>
                <a:cubicBezTo>
                  <a:pt x="635" y="462"/>
                  <a:pt x="638" y="464"/>
                  <a:pt x="645" y="464"/>
                </a:cubicBezTo>
                <a:cubicBezTo>
                  <a:pt x="654" y="463"/>
                  <a:pt x="664" y="463"/>
                  <a:pt x="671" y="456"/>
                </a:cubicBezTo>
                <a:cubicBezTo>
                  <a:pt x="676" y="452"/>
                  <a:pt x="681" y="447"/>
                  <a:pt x="685" y="442"/>
                </a:cubicBezTo>
                <a:cubicBezTo>
                  <a:pt x="693" y="432"/>
                  <a:pt x="699" y="420"/>
                  <a:pt x="696" y="406"/>
                </a:cubicBezTo>
                <a:cubicBezTo>
                  <a:pt x="696" y="404"/>
                  <a:pt x="696" y="401"/>
                  <a:pt x="696" y="398"/>
                </a:cubicBezTo>
                <a:cubicBezTo>
                  <a:pt x="696" y="397"/>
                  <a:pt x="697" y="396"/>
                  <a:pt x="698" y="394"/>
                </a:cubicBezTo>
                <a:cubicBezTo>
                  <a:pt x="699" y="392"/>
                  <a:pt x="701" y="390"/>
                  <a:pt x="702" y="387"/>
                </a:cubicBezTo>
                <a:cubicBezTo>
                  <a:pt x="705" y="382"/>
                  <a:pt x="699" y="383"/>
                  <a:pt x="697" y="381"/>
                </a:cubicBezTo>
                <a:cubicBezTo>
                  <a:pt x="703" y="380"/>
                  <a:pt x="706" y="377"/>
                  <a:pt x="705" y="371"/>
                </a:cubicBezTo>
                <a:cubicBezTo>
                  <a:pt x="704" y="366"/>
                  <a:pt x="702" y="361"/>
                  <a:pt x="700" y="355"/>
                </a:cubicBezTo>
                <a:cubicBezTo>
                  <a:pt x="698" y="352"/>
                  <a:pt x="695" y="349"/>
                  <a:pt x="693" y="346"/>
                </a:cubicBezTo>
                <a:cubicBezTo>
                  <a:pt x="692" y="344"/>
                  <a:pt x="692" y="342"/>
                  <a:pt x="691" y="339"/>
                </a:cubicBezTo>
                <a:cubicBezTo>
                  <a:pt x="695" y="341"/>
                  <a:pt x="698" y="342"/>
                  <a:pt x="701" y="343"/>
                </a:cubicBezTo>
                <a:cubicBezTo>
                  <a:pt x="704" y="345"/>
                  <a:pt x="706" y="348"/>
                  <a:pt x="708" y="350"/>
                </a:cubicBezTo>
                <a:cubicBezTo>
                  <a:pt x="710" y="352"/>
                  <a:pt x="712" y="353"/>
                  <a:pt x="714" y="356"/>
                </a:cubicBezTo>
                <a:cubicBezTo>
                  <a:pt x="714" y="352"/>
                  <a:pt x="713" y="350"/>
                  <a:pt x="715" y="348"/>
                </a:cubicBezTo>
                <a:cubicBezTo>
                  <a:pt x="717" y="344"/>
                  <a:pt x="715" y="342"/>
                  <a:pt x="713" y="339"/>
                </a:cubicBezTo>
                <a:cubicBezTo>
                  <a:pt x="710" y="336"/>
                  <a:pt x="708" y="338"/>
                  <a:pt x="705" y="341"/>
                </a:cubicBezTo>
                <a:cubicBezTo>
                  <a:pt x="702" y="338"/>
                  <a:pt x="698" y="335"/>
                  <a:pt x="695" y="331"/>
                </a:cubicBezTo>
                <a:cubicBezTo>
                  <a:pt x="694" y="330"/>
                  <a:pt x="693" y="330"/>
                  <a:pt x="692" y="329"/>
                </a:cubicBezTo>
                <a:cubicBezTo>
                  <a:pt x="688" y="329"/>
                  <a:pt x="688" y="328"/>
                  <a:pt x="689" y="324"/>
                </a:cubicBezTo>
                <a:cubicBezTo>
                  <a:pt x="703" y="335"/>
                  <a:pt x="703" y="335"/>
                  <a:pt x="707" y="332"/>
                </a:cubicBezTo>
                <a:cubicBezTo>
                  <a:pt x="705" y="329"/>
                  <a:pt x="704" y="326"/>
                  <a:pt x="703" y="323"/>
                </a:cubicBezTo>
                <a:cubicBezTo>
                  <a:pt x="701" y="320"/>
                  <a:pt x="699" y="318"/>
                  <a:pt x="697" y="315"/>
                </a:cubicBezTo>
                <a:cubicBezTo>
                  <a:pt x="696" y="314"/>
                  <a:pt x="695" y="314"/>
                  <a:pt x="694" y="313"/>
                </a:cubicBezTo>
                <a:cubicBezTo>
                  <a:pt x="685" y="302"/>
                  <a:pt x="678" y="299"/>
                  <a:pt x="663" y="303"/>
                </a:cubicBezTo>
                <a:cubicBezTo>
                  <a:pt x="660" y="304"/>
                  <a:pt x="656" y="303"/>
                  <a:pt x="653" y="304"/>
                </a:cubicBezTo>
                <a:cubicBezTo>
                  <a:pt x="652" y="304"/>
                  <a:pt x="652" y="305"/>
                  <a:pt x="651" y="305"/>
                </a:cubicBezTo>
                <a:cubicBezTo>
                  <a:pt x="651" y="306"/>
                  <a:pt x="652" y="307"/>
                  <a:pt x="653" y="308"/>
                </a:cubicBezTo>
                <a:cubicBezTo>
                  <a:pt x="654" y="308"/>
                  <a:pt x="655" y="307"/>
                  <a:pt x="657" y="308"/>
                </a:cubicBezTo>
                <a:cubicBezTo>
                  <a:pt x="660" y="308"/>
                  <a:pt x="665" y="306"/>
                  <a:pt x="667" y="310"/>
                </a:cubicBezTo>
                <a:cubicBezTo>
                  <a:pt x="666" y="311"/>
                  <a:pt x="665" y="312"/>
                  <a:pt x="663" y="313"/>
                </a:cubicBezTo>
                <a:cubicBezTo>
                  <a:pt x="665" y="314"/>
                  <a:pt x="667" y="315"/>
                  <a:pt x="668" y="316"/>
                </a:cubicBezTo>
                <a:cubicBezTo>
                  <a:pt x="668" y="316"/>
                  <a:pt x="668" y="316"/>
                  <a:pt x="667" y="316"/>
                </a:cubicBezTo>
                <a:cubicBezTo>
                  <a:pt x="668" y="318"/>
                  <a:pt x="668" y="321"/>
                  <a:pt x="669" y="321"/>
                </a:cubicBezTo>
                <a:cubicBezTo>
                  <a:pt x="672" y="322"/>
                  <a:pt x="675" y="322"/>
                  <a:pt x="679" y="322"/>
                </a:cubicBezTo>
                <a:cubicBezTo>
                  <a:pt x="679" y="322"/>
                  <a:pt x="680" y="320"/>
                  <a:pt x="679" y="319"/>
                </a:cubicBezTo>
                <a:cubicBezTo>
                  <a:pt x="679" y="319"/>
                  <a:pt x="678" y="318"/>
                  <a:pt x="677" y="318"/>
                </a:cubicBezTo>
                <a:cubicBezTo>
                  <a:pt x="675" y="318"/>
                  <a:pt x="673" y="318"/>
                  <a:pt x="672" y="318"/>
                </a:cubicBezTo>
                <a:cubicBezTo>
                  <a:pt x="672" y="315"/>
                  <a:pt x="672" y="312"/>
                  <a:pt x="672" y="309"/>
                </a:cubicBezTo>
                <a:cubicBezTo>
                  <a:pt x="673" y="310"/>
                  <a:pt x="675" y="310"/>
                  <a:pt x="677" y="311"/>
                </a:cubicBezTo>
                <a:cubicBezTo>
                  <a:pt x="676" y="312"/>
                  <a:pt x="675" y="313"/>
                  <a:pt x="674" y="314"/>
                </a:cubicBezTo>
                <a:cubicBezTo>
                  <a:pt x="677" y="316"/>
                  <a:pt x="681" y="316"/>
                  <a:pt x="682" y="318"/>
                </a:cubicBezTo>
                <a:cubicBezTo>
                  <a:pt x="684" y="320"/>
                  <a:pt x="683" y="324"/>
                  <a:pt x="683" y="327"/>
                </a:cubicBezTo>
                <a:cubicBezTo>
                  <a:pt x="679" y="327"/>
                  <a:pt x="675" y="325"/>
                  <a:pt x="672" y="326"/>
                </a:cubicBezTo>
                <a:cubicBezTo>
                  <a:pt x="663" y="327"/>
                  <a:pt x="656" y="324"/>
                  <a:pt x="649" y="321"/>
                </a:cubicBezTo>
                <a:cubicBezTo>
                  <a:pt x="648" y="321"/>
                  <a:pt x="646" y="321"/>
                  <a:pt x="645" y="321"/>
                </a:cubicBezTo>
                <a:cubicBezTo>
                  <a:pt x="645" y="322"/>
                  <a:pt x="645" y="324"/>
                  <a:pt x="645" y="325"/>
                </a:cubicBezTo>
                <a:cubicBezTo>
                  <a:pt x="645" y="328"/>
                  <a:pt x="646" y="331"/>
                  <a:pt x="646" y="334"/>
                </a:cubicBezTo>
                <a:cubicBezTo>
                  <a:pt x="646" y="334"/>
                  <a:pt x="645" y="334"/>
                  <a:pt x="644" y="334"/>
                </a:cubicBezTo>
                <a:cubicBezTo>
                  <a:pt x="644" y="331"/>
                  <a:pt x="643" y="328"/>
                  <a:pt x="643" y="324"/>
                </a:cubicBezTo>
                <a:cubicBezTo>
                  <a:pt x="642" y="318"/>
                  <a:pt x="641" y="314"/>
                  <a:pt x="634" y="313"/>
                </a:cubicBezTo>
                <a:cubicBezTo>
                  <a:pt x="633" y="312"/>
                  <a:pt x="632" y="310"/>
                  <a:pt x="631" y="308"/>
                </a:cubicBezTo>
                <a:cubicBezTo>
                  <a:pt x="631" y="307"/>
                  <a:pt x="631" y="306"/>
                  <a:pt x="631" y="305"/>
                </a:cubicBezTo>
                <a:cubicBezTo>
                  <a:pt x="631" y="305"/>
                  <a:pt x="630" y="304"/>
                  <a:pt x="630" y="304"/>
                </a:cubicBezTo>
                <a:cubicBezTo>
                  <a:pt x="629" y="307"/>
                  <a:pt x="627" y="309"/>
                  <a:pt x="627" y="311"/>
                </a:cubicBezTo>
                <a:cubicBezTo>
                  <a:pt x="628" y="316"/>
                  <a:pt x="629" y="320"/>
                  <a:pt x="630" y="324"/>
                </a:cubicBezTo>
                <a:cubicBezTo>
                  <a:pt x="632" y="328"/>
                  <a:pt x="632" y="329"/>
                  <a:pt x="629" y="332"/>
                </a:cubicBezTo>
                <a:cubicBezTo>
                  <a:pt x="628" y="324"/>
                  <a:pt x="625" y="318"/>
                  <a:pt x="620" y="312"/>
                </a:cubicBezTo>
                <a:cubicBezTo>
                  <a:pt x="621" y="316"/>
                  <a:pt x="621" y="320"/>
                  <a:pt x="621" y="324"/>
                </a:cubicBezTo>
                <a:cubicBezTo>
                  <a:pt x="620" y="324"/>
                  <a:pt x="620" y="324"/>
                  <a:pt x="619" y="325"/>
                </a:cubicBezTo>
                <a:cubicBezTo>
                  <a:pt x="618" y="323"/>
                  <a:pt x="616" y="321"/>
                  <a:pt x="616" y="319"/>
                </a:cubicBezTo>
                <a:cubicBezTo>
                  <a:pt x="617" y="313"/>
                  <a:pt x="618" y="307"/>
                  <a:pt x="619" y="301"/>
                </a:cubicBezTo>
                <a:cubicBezTo>
                  <a:pt x="621" y="301"/>
                  <a:pt x="623" y="300"/>
                  <a:pt x="624" y="299"/>
                </a:cubicBezTo>
                <a:cubicBezTo>
                  <a:pt x="629" y="294"/>
                  <a:pt x="635" y="293"/>
                  <a:pt x="641" y="292"/>
                </a:cubicBezTo>
                <a:cubicBezTo>
                  <a:pt x="648" y="291"/>
                  <a:pt x="652" y="288"/>
                  <a:pt x="653" y="281"/>
                </a:cubicBezTo>
                <a:cubicBezTo>
                  <a:pt x="653" y="275"/>
                  <a:pt x="652" y="269"/>
                  <a:pt x="651" y="263"/>
                </a:cubicBezTo>
                <a:cubicBezTo>
                  <a:pt x="651" y="261"/>
                  <a:pt x="649" y="259"/>
                  <a:pt x="647" y="259"/>
                </a:cubicBezTo>
                <a:cubicBezTo>
                  <a:pt x="643" y="258"/>
                  <a:pt x="641" y="256"/>
                  <a:pt x="640" y="252"/>
                </a:cubicBezTo>
                <a:cubicBezTo>
                  <a:pt x="640" y="251"/>
                  <a:pt x="640" y="250"/>
                  <a:pt x="639" y="250"/>
                </a:cubicBezTo>
                <a:cubicBezTo>
                  <a:pt x="639" y="250"/>
                  <a:pt x="638" y="250"/>
                  <a:pt x="637" y="251"/>
                </a:cubicBezTo>
                <a:cubicBezTo>
                  <a:pt x="637" y="257"/>
                  <a:pt x="636" y="264"/>
                  <a:pt x="635" y="270"/>
                </a:cubicBezTo>
                <a:cubicBezTo>
                  <a:pt x="634" y="264"/>
                  <a:pt x="634" y="258"/>
                  <a:pt x="634" y="252"/>
                </a:cubicBezTo>
                <a:cubicBezTo>
                  <a:pt x="634" y="251"/>
                  <a:pt x="632" y="250"/>
                  <a:pt x="631" y="249"/>
                </a:cubicBezTo>
                <a:cubicBezTo>
                  <a:pt x="630" y="250"/>
                  <a:pt x="629" y="251"/>
                  <a:pt x="629" y="252"/>
                </a:cubicBezTo>
                <a:cubicBezTo>
                  <a:pt x="629" y="255"/>
                  <a:pt x="629" y="258"/>
                  <a:pt x="629" y="261"/>
                </a:cubicBezTo>
                <a:cubicBezTo>
                  <a:pt x="627" y="252"/>
                  <a:pt x="626" y="251"/>
                  <a:pt x="623" y="248"/>
                </a:cubicBezTo>
                <a:cubicBezTo>
                  <a:pt x="622" y="250"/>
                  <a:pt x="621" y="251"/>
                  <a:pt x="620" y="253"/>
                </a:cubicBezTo>
                <a:cubicBezTo>
                  <a:pt x="619" y="251"/>
                  <a:pt x="618" y="249"/>
                  <a:pt x="617" y="248"/>
                </a:cubicBezTo>
                <a:cubicBezTo>
                  <a:pt x="616" y="248"/>
                  <a:pt x="615" y="248"/>
                  <a:pt x="615" y="248"/>
                </a:cubicBezTo>
                <a:cubicBezTo>
                  <a:pt x="615" y="255"/>
                  <a:pt x="615" y="262"/>
                  <a:pt x="615" y="269"/>
                </a:cubicBezTo>
                <a:cubicBezTo>
                  <a:pt x="614" y="269"/>
                  <a:pt x="614" y="269"/>
                  <a:pt x="613" y="269"/>
                </a:cubicBezTo>
                <a:cubicBezTo>
                  <a:pt x="613" y="261"/>
                  <a:pt x="615" y="252"/>
                  <a:pt x="607" y="244"/>
                </a:cubicBezTo>
                <a:cubicBezTo>
                  <a:pt x="607" y="247"/>
                  <a:pt x="607" y="248"/>
                  <a:pt x="607" y="250"/>
                </a:cubicBezTo>
                <a:cubicBezTo>
                  <a:pt x="606" y="250"/>
                  <a:pt x="606" y="250"/>
                  <a:pt x="606" y="250"/>
                </a:cubicBezTo>
                <a:cubicBezTo>
                  <a:pt x="604" y="246"/>
                  <a:pt x="603" y="243"/>
                  <a:pt x="601" y="238"/>
                </a:cubicBezTo>
                <a:cubicBezTo>
                  <a:pt x="599" y="240"/>
                  <a:pt x="598" y="241"/>
                  <a:pt x="597" y="242"/>
                </a:cubicBezTo>
                <a:cubicBezTo>
                  <a:pt x="593" y="239"/>
                  <a:pt x="590" y="237"/>
                  <a:pt x="587" y="234"/>
                </a:cubicBezTo>
                <a:cubicBezTo>
                  <a:pt x="584" y="231"/>
                  <a:pt x="583" y="233"/>
                  <a:pt x="581" y="235"/>
                </a:cubicBezTo>
                <a:cubicBezTo>
                  <a:pt x="580" y="238"/>
                  <a:pt x="579" y="240"/>
                  <a:pt x="578" y="241"/>
                </a:cubicBezTo>
                <a:cubicBezTo>
                  <a:pt x="574" y="246"/>
                  <a:pt x="570" y="250"/>
                  <a:pt x="572" y="256"/>
                </a:cubicBezTo>
                <a:cubicBezTo>
                  <a:pt x="573" y="259"/>
                  <a:pt x="573" y="262"/>
                  <a:pt x="573" y="266"/>
                </a:cubicBezTo>
                <a:cubicBezTo>
                  <a:pt x="573" y="266"/>
                  <a:pt x="572" y="267"/>
                  <a:pt x="572" y="268"/>
                </a:cubicBezTo>
                <a:cubicBezTo>
                  <a:pt x="576" y="273"/>
                  <a:pt x="577" y="298"/>
                  <a:pt x="573" y="305"/>
                </a:cubicBezTo>
                <a:cubicBezTo>
                  <a:pt x="572" y="296"/>
                  <a:pt x="572" y="288"/>
                  <a:pt x="572" y="279"/>
                </a:cubicBezTo>
                <a:cubicBezTo>
                  <a:pt x="572" y="278"/>
                  <a:pt x="572" y="275"/>
                  <a:pt x="571" y="274"/>
                </a:cubicBezTo>
                <a:cubicBezTo>
                  <a:pt x="568" y="273"/>
                  <a:pt x="569" y="270"/>
                  <a:pt x="569" y="268"/>
                </a:cubicBezTo>
                <a:cubicBezTo>
                  <a:pt x="570" y="265"/>
                  <a:pt x="570" y="262"/>
                  <a:pt x="570" y="258"/>
                </a:cubicBezTo>
                <a:cubicBezTo>
                  <a:pt x="569" y="258"/>
                  <a:pt x="568" y="258"/>
                  <a:pt x="568" y="258"/>
                </a:cubicBezTo>
                <a:cubicBezTo>
                  <a:pt x="567" y="259"/>
                  <a:pt x="567" y="259"/>
                  <a:pt x="566" y="260"/>
                </a:cubicBezTo>
                <a:cubicBezTo>
                  <a:pt x="564" y="269"/>
                  <a:pt x="559" y="277"/>
                  <a:pt x="560" y="287"/>
                </a:cubicBezTo>
                <a:cubicBezTo>
                  <a:pt x="563" y="301"/>
                  <a:pt x="563" y="316"/>
                  <a:pt x="564" y="330"/>
                </a:cubicBezTo>
                <a:cubicBezTo>
                  <a:pt x="562" y="331"/>
                  <a:pt x="559" y="331"/>
                  <a:pt x="558" y="332"/>
                </a:cubicBezTo>
                <a:cubicBezTo>
                  <a:pt x="553" y="335"/>
                  <a:pt x="552" y="335"/>
                  <a:pt x="551" y="329"/>
                </a:cubicBezTo>
                <a:cubicBezTo>
                  <a:pt x="550" y="324"/>
                  <a:pt x="550" y="318"/>
                  <a:pt x="549" y="312"/>
                </a:cubicBezTo>
                <a:cubicBezTo>
                  <a:pt x="548" y="306"/>
                  <a:pt x="546" y="301"/>
                  <a:pt x="545" y="295"/>
                </a:cubicBezTo>
                <a:cubicBezTo>
                  <a:pt x="544" y="290"/>
                  <a:pt x="545" y="284"/>
                  <a:pt x="545" y="278"/>
                </a:cubicBezTo>
                <a:cubicBezTo>
                  <a:pt x="546" y="280"/>
                  <a:pt x="547" y="281"/>
                  <a:pt x="549" y="283"/>
                </a:cubicBezTo>
                <a:cubicBezTo>
                  <a:pt x="548" y="278"/>
                  <a:pt x="546" y="274"/>
                  <a:pt x="545" y="270"/>
                </a:cubicBezTo>
                <a:cubicBezTo>
                  <a:pt x="544" y="264"/>
                  <a:pt x="540" y="260"/>
                  <a:pt x="537" y="255"/>
                </a:cubicBezTo>
                <a:cubicBezTo>
                  <a:pt x="535" y="251"/>
                  <a:pt x="535" y="250"/>
                  <a:pt x="538" y="248"/>
                </a:cubicBezTo>
                <a:cubicBezTo>
                  <a:pt x="542" y="245"/>
                  <a:pt x="546" y="245"/>
                  <a:pt x="551" y="245"/>
                </a:cubicBezTo>
                <a:cubicBezTo>
                  <a:pt x="566" y="246"/>
                  <a:pt x="571" y="232"/>
                  <a:pt x="580" y="224"/>
                </a:cubicBezTo>
                <a:cubicBezTo>
                  <a:pt x="580" y="224"/>
                  <a:pt x="580" y="223"/>
                  <a:pt x="580" y="223"/>
                </a:cubicBezTo>
                <a:cubicBezTo>
                  <a:pt x="581" y="217"/>
                  <a:pt x="581" y="211"/>
                  <a:pt x="581" y="205"/>
                </a:cubicBezTo>
                <a:cubicBezTo>
                  <a:pt x="575" y="204"/>
                  <a:pt x="573" y="206"/>
                  <a:pt x="574" y="211"/>
                </a:cubicBezTo>
                <a:cubicBezTo>
                  <a:pt x="574" y="213"/>
                  <a:pt x="574" y="215"/>
                  <a:pt x="573" y="217"/>
                </a:cubicBezTo>
                <a:cubicBezTo>
                  <a:pt x="573" y="217"/>
                  <a:pt x="573" y="217"/>
                  <a:pt x="573" y="217"/>
                </a:cubicBezTo>
                <a:cubicBezTo>
                  <a:pt x="571" y="214"/>
                  <a:pt x="570" y="211"/>
                  <a:pt x="568" y="208"/>
                </a:cubicBezTo>
                <a:cubicBezTo>
                  <a:pt x="568" y="208"/>
                  <a:pt x="567" y="208"/>
                  <a:pt x="567" y="208"/>
                </a:cubicBezTo>
                <a:cubicBezTo>
                  <a:pt x="567" y="212"/>
                  <a:pt x="568" y="216"/>
                  <a:pt x="568" y="220"/>
                </a:cubicBezTo>
                <a:cubicBezTo>
                  <a:pt x="569" y="222"/>
                  <a:pt x="568" y="223"/>
                  <a:pt x="568" y="225"/>
                </a:cubicBezTo>
                <a:cubicBezTo>
                  <a:pt x="566" y="224"/>
                  <a:pt x="565" y="223"/>
                  <a:pt x="564" y="222"/>
                </a:cubicBezTo>
                <a:cubicBezTo>
                  <a:pt x="563" y="222"/>
                  <a:pt x="563" y="222"/>
                  <a:pt x="562" y="221"/>
                </a:cubicBezTo>
                <a:cubicBezTo>
                  <a:pt x="562" y="227"/>
                  <a:pt x="562" y="232"/>
                  <a:pt x="562" y="238"/>
                </a:cubicBezTo>
                <a:cubicBezTo>
                  <a:pt x="560" y="234"/>
                  <a:pt x="559" y="231"/>
                  <a:pt x="558" y="228"/>
                </a:cubicBezTo>
                <a:cubicBezTo>
                  <a:pt x="557" y="216"/>
                  <a:pt x="556" y="203"/>
                  <a:pt x="553" y="191"/>
                </a:cubicBezTo>
                <a:cubicBezTo>
                  <a:pt x="552" y="184"/>
                  <a:pt x="549" y="177"/>
                  <a:pt x="542" y="172"/>
                </a:cubicBezTo>
                <a:cubicBezTo>
                  <a:pt x="548" y="171"/>
                  <a:pt x="552" y="173"/>
                  <a:pt x="553" y="178"/>
                </a:cubicBezTo>
                <a:cubicBezTo>
                  <a:pt x="556" y="189"/>
                  <a:pt x="558" y="199"/>
                  <a:pt x="560" y="210"/>
                </a:cubicBezTo>
                <a:cubicBezTo>
                  <a:pt x="560" y="211"/>
                  <a:pt x="561" y="213"/>
                  <a:pt x="561" y="214"/>
                </a:cubicBezTo>
                <a:cubicBezTo>
                  <a:pt x="561" y="214"/>
                  <a:pt x="562" y="214"/>
                  <a:pt x="563" y="214"/>
                </a:cubicBezTo>
                <a:cubicBezTo>
                  <a:pt x="563" y="212"/>
                  <a:pt x="563" y="209"/>
                  <a:pt x="563" y="207"/>
                </a:cubicBezTo>
                <a:cubicBezTo>
                  <a:pt x="562" y="202"/>
                  <a:pt x="561" y="197"/>
                  <a:pt x="560" y="191"/>
                </a:cubicBezTo>
                <a:cubicBezTo>
                  <a:pt x="558" y="181"/>
                  <a:pt x="556" y="170"/>
                  <a:pt x="546" y="164"/>
                </a:cubicBezTo>
                <a:cubicBezTo>
                  <a:pt x="547" y="163"/>
                  <a:pt x="549" y="163"/>
                  <a:pt x="550" y="164"/>
                </a:cubicBezTo>
                <a:cubicBezTo>
                  <a:pt x="553" y="167"/>
                  <a:pt x="556" y="170"/>
                  <a:pt x="558" y="173"/>
                </a:cubicBezTo>
                <a:cubicBezTo>
                  <a:pt x="560" y="175"/>
                  <a:pt x="561" y="178"/>
                  <a:pt x="563" y="181"/>
                </a:cubicBezTo>
                <a:cubicBezTo>
                  <a:pt x="563" y="180"/>
                  <a:pt x="564" y="180"/>
                  <a:pt x="565" y="180"/>
                </a:cubicBezTo>
                <a:cubicBezTo>
                  <a:pt x="563" y="175"/>
                  <a:pt x="561" y="170"/>
                  <a:pt x="559" y="165"/>
                </a:cubicBezTo>
                <a:cubicBezTo>
                  <a:pt x="556" y="161"/>
                  <a:pt x="552" y="157"/>
                  <a:pt x="549" y="153"/>
                </a:cubicBezTo>
                <a:cubicBezTo>
                  <a:pt x="549" y="153"/>
                  <a:pt x="549" y="153"/>
                  <a:pt x="549" y="152"/>
                </a:cubicBezTo>
                <a:cubicBezTo>
                  <a:pt x="553" y="154"/>
                  <a:pt x="556" y="156"/>
                  <a:pt x="560" y="157"/>
                </a:cubicBezTo>
                <a:cubicBezTo>
                  <a:pt x="560" y="157"/>
                  <a:pt x="561" y="157"/>
                  <a:pt x="561" y="157"/>
                </a:cubicBezTo>
                <a:cubicBezTo>
                  <a:pt x="559" y="154"/>
                  <a:pt x="556" y="152"/>
                  <a:pt x="554" y="149"/>
                </a:cubicBezTo>
                <a:cubicBezTo>
                  <a:pt x="554" y="149"/>
                  <a:pt x="556" y="148"/>
                  <a:pt x="557" y="148"/>
                </a:cubicBezTo>
                <a:cubicBezTo>
                  <a:pt x="554" y="146"/>
                  <a:pt x="552" y="146"/>
                  <a:pt x="550" y="145"/>
                </a:cubicBezTo>
                <a:cubicBezTo>
                  <a:pt x="549" y="145"/>
                  <a:pt x="548" y="142"/>
                  <a:pt x="549" y="141"/>
                </a:cubicBezTo>
                <a:cubicBezTo>
                  <a:pt x="553" y="138"/>
                  <a:pt x="551" y="135"/>
                  <a:pt x="550" y="131"/>
                </a:cubicBezTo>
                <a:cubicBezTo>
                  <a:pt x="547" y="124"/>
                  <a:pt x="544" y="116"/>
                  <a:pt x="547" y="108"/>
                </a:cubicBezTo>
                <a:cubicBezTo>
                  <a:pt x="549" y="104"/>
                  <a:pt x="551" y="104"/>
                  <a:pt x="553" y="107"/>
                </a:cubicBezTo>
                <a:cubicBezTo>
                  <a:pt x="551" y="109"/>
                  <a:pt x="550" y="112"/>
                  <a:pt x="548" y="115"/>
                </a:cubicBezTo>
                <a:cubicBezTo>
                  <a:pt x="550" y="114"/>
                  <a:pt x="551" y="114"/>
                  <a:pt x="553" y="114"/>
                </a:cubicBezTo>
                <a:cubicBezTo>
                  <a:pt x="554" y="120"/>
                  <a:pt x="554" y="127"/>
                  <a:pt x="560" y="131"/>
                </a:cubicBezTo>
                <a:cubicBezTo>
                  <a:pt x="564" y="122"/>
                  <a:pt x="562" y="116"/>
                  <a:pt x="557" y="110"/>
                </a:cubicBezTo>
                <a:cubicBezTo>
                  <a:pt x="552" y="104"/>
                  <a:pt x="548" y="98"/>
                  <a:pt x="540" y="97"/>
                </a:cubicBezTo>
                <a:cubicBezTo>
                  <a:pt x="540" y="94"/>
                  <a:pt x="540" y="92"/>
                  <a:pt x="540" y="89"/>
                </a:cubicBezTo>
                <a:cubicBezTo>
                  <a:pt x="539" y="89"/>
                  <a:pt x="539" y="89"/>
                  <a:pt x="538" y="89"/>
                </a:cubicBezTo>
                <a:cubicBezTo>
                  <a:pt x="537" y="92"/>
                  <a:pt x="536" y="96"/>
                  <a:pt x="535" y="99"/>
                </a:cubicBezTo>
                <a:cubicBezTo>
                  <a:pt x="534" y="99"/>
                  <a:pt x="534" y="99"/>
                  <a:pt x="533" y="99"/>
                </a:cubicBezTo>
                <a:cubicBezTo>
                  <a:pt x="533" y="94"/>
                  <a:pt x="538" y="89"/>
                  <a:pt x="532" y="84"/>
                </a:cubicBezTo>
                <a:cubicBezTo>
                  <a:pt x="530" y="91"/>
                  <a:pt x="527" y="98"/>
                  <a:pt x="524" y="105"/>
                </a:cubicBezTo>
                <a:cubicBezTo>
                  <a:pt x="524" y="105"/>
                  <a:pt x="523" y="104"/>
                  <a:pt x="522" y="104"/>
                </a:cubicBezTo>
                <a:cubicBezTo>
                  <a:pt x="523" y="103"/>
                  <a:pt x="522" y="102"/>
                  <a:pt x="523" y="101"/>
                </a:cubicBezTo>
                <a:cubicBezTo>
                  <a:pt x="529" y="94"/>
                  <a:pt x="526" y="86"/>
                  <a:pt x="526" y="78"/>
                </a:cubicBezTo>
                <a:cubicBezTo>
                  <a:pt x="526" y="77"/>
                  <a:pt x="525" y="76"/>
                  <a:pt x="524" y="75"/>
                </a:cubicBezTo>
                <a:cubicBezTo>
                  <a:pt x="523" y="75"/>
                  <a:pt x="521" y="76"/>
                  <a:pt x="521" y="77"/>
                </a:cubicBezTo>
                <a:cubicBezTo>
                  <a:pt x="515" y="87"/>
                  <a:pt x="509" y="98"/>
                  <a:pt x="512" y="111"/>
                </a:cubicBezTo>
                <a:cubicBezTo>
                  <a:pt x="513" y="116"/>
                  <a:pt x="515" y="118"/>
                  <a:pt x="520" y="118"/>
                </a:cubicBezTo>
                <a:cubicBezTo>
                  <a:pt x="518" y="111"/>
                  <a:pt x="518" y="111"/>
                  <a:pt x="520" y="110"/>
                </a:cubicBezTo>
                <a:cubicBezTo>
                  <a:pt x="522" y="113"/>
                  <a:pt x="522" y="113"/>
                  <a:pt x="521" y="124"/>
                </a:cubicBezTo>
                <a:cubicBezTo>
                  <a:pt x="519" y="122"/>
                  <a:pt x="517" y="121"/>
                  <a:pt x="515" y="119"/>
                </a:cubicBezTo>
                <a:cubicBezTo>
                  <a:pt x="513" y="121"/>
                  <a:pt x="512" y="122"/>
                  <a:pt x="511" y="123"/>
                </a:cubicBezTo>
                <a:cubicBezTo>
                  <a:pt x="510" y="121"/>
                  <a:pt x="508" y="120"/>
                  <a:pt x="507" y="118"/>
                </a:cubicBezTo>
                <a:cubicBezTo>
                  <a:pt x="502" y="109"/>
                  <a:pt x="500" y="99"/>
                  <a:pt x="498" y="89"/>
                </a:cubicBezTo>
                <a:cubicBezTo>
                  <a:pt x="498" y="87"/>
                  <a:pt x="496" y="83"/>
                  <a:pt x="494" y="83"/>
                </a:cubicBezTo>
                <a:cubicBezTo>
                  <a:pt x="489" y="82"/>
                  <a:pt x="486" y="80"/>
                  <a:pt x="485" y="75"/>
                </a:cubicBezTo>
                <a:cubicBezTo>
                  <a:pt x="485" y="75"/>
                  <a:pt x="484" y="74"/>
                  <a:pt x="483" y="74"/>
                </a:cubicBezTo>
                <a:cubicBezTo>
                  <a:pt x="483" y="81"/>
                  <a:pt x="483" y="87"/>
                  <a:pt x="483" y="94"/>
                </a:cubicBezTo>
                <a:cubicBezTo>
                  <a:pt x="478" y="87"/>
                  <a:pt x="481" y="78"/>
                  <a:pt x="476" y="70"/>
                </a:cubicBezTo>
                <a:cubicBezTo>
                  <a:pt x="475" y="75"/>
                  <a:pt x="478" y="79"/>
                  <a:pt x="472" y="82"/>
                </a:cubicBezTo>
                <a:cubicBezTo>
                  <a:pt x="474" y="71"/>
                  <a:pt x="470" y="63"/>
                  <a:pt x="464" y="55"/>
                </a:cubicBezTo>
                <a:cubicBezTo>
                  <a:pt x="468" y="58"/>
                  <a:pt x="470" y="57"/>
                  <a:pt x="470" y="52"/>
                </a:cubicBezTo>
                <a:cubicBezTo>
                  <a:pt x="470" y="49"/>
                  <a:pt x="471" y="46"/>
                  <a:pt x="475" y="44"/>
                </a:cubicBezTo>
                <a:cubicBezTo>
                  <a:pt x="475" y="47"/>
                  <a:pt x="475" y="49"/>
                  <a:pt x="474" y="51"/>
                </a:cubicBezTo>
                <a:cubicBezTo>
                  <a:pt x="474" y="58"/>
                  <a:pt x="476" y="62"/>
                  <a:pt x="483" y="64"/>
                </a:cubicBezTo>
                <a:cubicBezTo>
                  <a:pt x="485" y="65"/>
                  <a:pt x="486" y="67"/>
                  <a:pt x="488" y="68"/>
                </a:cubicBezTo>
                <a:cubicBezTo>
                  <a:pt x="490" y="69"/>
                  <a:pt x="491" y="70"/>
                  <a:pt x="493" y="71"/>
                </a:cubicBezTo>
                <a:cubicBezTo>
                  <a:pt x="495" y="73"/>
                  <a:pt x="497" y="75"/>
                  <a:pt x="499" y="77"/>
                </a:cubicBezTo>
                <a:cubicBezTo>
                  <a:pt x="501" y="80"/>
                  <a:pt x="502" y="83"/>
                  <a:pt x="504" y="86"/>
                </a:cubicBezTo>
                <a:cubicBezTo>
                  <a:pt x="499" y="90"/>
                  <a:pt x="500" y="94"/>
                  <a:pt x="507" y="99"/>
                </a:cubicBezTo>
                <a:cubicBezTo>
                  <a:pt x="508" y="98"/>
                  <a:pt x="508" y="96"/>
                  <a:pt x="509" y="94"/>
                </a:cubicBezTo>
                <a:cubicBezTo>
                  <a:pt x="512" y="88"/>
                  <a:pt x="514" y="82"/>
                  <a:pt x="518" y="77"/>
                </a:cubicBezTo>
                <a:cubicBezTo>
                  <a:pt x="522" y="71"/>
                  <a:pt x="522" y="66"/>
                  <a:pt x="516" y="62"/>
                </a:cubicBezTo>
                <a:cubicBezTo>
                  <a:pt x="514" y="60"/>
                  <a:pt x="512" y="58"/>
                  <a:pt x="510" y="55"/>
                </a:cubicBezTo>
                <a:cubicBezTo>
                  <a:pt x="509" y="53"/>
                  <a:pt x="509" y="50"/>
                  <a:pt x="510" y="49"/>
                </a:cubicBezTo>
                <a:cubicBezTo>
                  <a:pt x="513" y="45"/>
                  <a:pt x="517" y="42"/>
                  <a:pt x="521" y="39"/>
                </a:cubicBezTo>
                <a:cubicBezTo>
                  <a:pt x="522" y="38"/>
                  <a:pt x="524" y="38"/>
                  <a:pt x="526" y="38"/>
                </a:cubicBezTo>
                <a:cubicBezTo>
                  <a:pt x="526" y="38"/>
                  <a:pt x="526" y="39"/>
                  <a:pt x="527" y="39"/>
                </a:cubicBezTo>
                <a:cubicBezTo>
                  <a:pt x="526" y="41"/>
                  <a:pt x="524" y="42"/>
                  <a:pt x="523" y="44"/>
                </a:cubicBezTo>
                <a:cubicBezTo>
                  <a:pt x="532" y="46"/>
                  <a:pt x="533" y="47"/>
                  <a:pt x="533" y="55"/>
                </a:cubicBezTo>
                <a:cubicBezTo>
                  <a:pt x="531" y="52"/>
                  <a:pt x="530" y="49"/>
                  <a:pt x="529" y="47"/>
                </a:cubicBezTo>
                <a:cubicBezTo>
                  <a:pt x="528" y="54"/>
                  <a:pt x="530" y="61"/>
                  <a:pt x="537" y="64"/>
                </a:cubicBezTo>
                <a:cubicBezTo>
                  <a:pt x="539" y="64"/>
                  <a:pt x="539" y="66"/>
                  <a:pt x="541" y="67"/>
                </a:cubicBezTo>
                <a:cubicBezTo>
                  <a:pt x="545" y="71"/>
                  <a:pt x="550" y="70"/>
                  <a:pt x="552" y="64"/>
                </a:cubicBezTo>
                <a:cubicBezTo>
                  <a:pt x="556" y="56"/>
                  <a:pt x="552" y="46"/>
                  <a:pt x="544" y="43"/>
                </a:cubicBezTo>
                <a:cubicBezTo>
                  <a:pt x="544" y="47"/>
                  <a:pt x="544" y="52"/>
                  <a:pt x="544" y="57"/>
                </a:cubicBezTo>
                <a:cubicBezTo>
                  <a:pt x="544" y="57"/>
                  <a:pt x="543" y="57"/>
                  <a:pt x="543" y="57"/>
                </a:cubicBezTo>
                <a:cubicBezTo>
                  <a:pt x="543" y="56"/>
                  <a:pt x="543" y="55"/>
                  <a:pt x="543" y="54"/>
                </a:cubicBezTo>
                <a:cubicBezTo>
                  <a:pt x="542" y="46"/>
                  <a:pt x="541" y="39"/>
                  <a:pt x="533" y="35"/>
                </a:cubicBezTo>
                <a:cubicBezTo>
                  <a:pt x="526" y="32"/>
                  <a:pt x="520" y="27"/>
                  <a:pt x="514" y="22"/>
                </a:cubicBezTo>
                <a:cubicBezTo>
                  <a:pt x="514" y="22"/>
                  <a:pt x="514" y="21"/>
                  <a:pt x="513" y="20"/>
                </a:cubicBezTo>
                <a:cubicBezTo>
                  <a:pt x="515" y="20"/>
                  <a:pt x="516" y="19"/>
                  <a:pt x="518" y="19"/>
                </a:cubicBezTo>
                <a:cubicBezTo>
                  <a:pt x="511" y="17"/>
                  <a:pt x="505" y="13"/>
                  <a:pt x="497" y="16"/>
                </a:cubicBezTo>
                <a:cubicBezTo>
                  <a:pt x="496" y="16"/>
                  <a:pt x="494" y="16"/>
                  <a:pt x="493" y="16"/>
                </a:cubicBezTo>
                <a:cubicBezTo>
                  <a:pt x="492" y="15"/>
                  <a:pt x="492" y="13"/>
                  <a:pt x="492" y="12"/>
                </a:cubicBezTo>
                <a:cubicBezTo>
                  <a:pt x="496" y="10"/>
                  <a:pt x="500" y="6"/>
                  <a:pt x="504" y="6"/>
                </a:cubicBezTo>
                <a:cubicBezTo>
                  <a:pt x="514" y="8"/>
                  <a:pt x="526" y="8"/>
                  <a:pt x="532" y="19"/>
                </a:cubicBezTo>
                <a:cubicBezTo>
                  <a:pt x="533" y="19"/>
                  <a:pt x="533" y="19"/>
                  <a:pt x="534" y="20"/>
                </a:cubicBezTo>
                <a:cubicBezTo>
                  <a:pt x="539" y="22"/>
                  <a:pt x="551" y="18"/>
                  <a:pt x="554" y="13"/>
                </a:cubicBezTo>
                <a:cubicBezTo>
                  <a:pt x="551" y="14"/>
                  <a:pt x="549" y="15"/>
                  <a:pt x="546" y="16"/>
                </a:cubicBezTo>
                <a:cubicBezTo>
                  <a:pt x="548" y="11"/>
                  <a:pt x="551" y="10"/>
                  <a:pt x="554" y="10"/>
                </a:cubicBezTo>
                <a:cubicBezTo>
                  <a:pt x="564" y="11"/>
                  <a:pt x="573" y="15"/>
                  <a:pt x="581" y="22"/>
                </a:cubicBezTo>
                <a:cubicBezTo>
                  <a:pt x="583" y="24"/>
                  <a:pt x="585" y="26"/>
                  <a:pt x="588" y="28"/>
                </a:cubicBezTo>
                <a:cubicBezTo>
                  <a:pt x="592" y="30"/>
                  <a:pt x="594" y="33"/>
                  <a:pt x="594" y="38"/>
                </a:cubicBezTo>
                <a:cubicBezTo>
                  <a:pt x="594" y="43"/>
                  <a:pt x="596" y="45"/>
                  <a:pt x="602" y="46"/>
                </a:cubicBezTo>
                <a:cubicBezTo>
                  <a:pt x="613" y="48"/>
                  <a:pt x="622" y="55"/>
                  <a:pt x="628" y="64"/>
                </a:cubicBezTo>
                <a:cubicBezTo>
                  <a:pt x="633" y="71"/>
                  <a:pt x="636" y="79"/>
                  <a:pt x="640" y="86"/>
                </a:cubicBezTo>
                <a:cubicBezTo>
                  <a:pt x="642" y="90"/>
                  <a:pt x="644" y="94"/>
                  <a:pt x="649" y="95"/>
                </a:cubicBezTo>
                <a:cubicBezTo>
                  <a:pt x="660" y="97"/>
                  <a:pt x="669" y="101"/>
                  <a:pt x="676" y="111"/>
                </a:cubicBezTo>
                <a:cubicBezTo>
                  <a:pt x="684" y="124"/>
                  <a:pt x="690" y="136"/>
                  <a:pt x="684" y="151"/>
                </a:cubicBezTo>
                <a:cubicBezTo>
                  <a:pt x="683" y="156"/>
                  <a:pt x="684" y="158"/>
                  <a:pt x="689" y="159"/>
                </a:cubicBezTo>
                <a:cubicBezTo>
                  <a:pt x="696" y="160"/>
                  <a:pt x="702" y="164"/>
                  <a:pt x="705" y="171"/>
                </a:cubicBezTo>
                <a:cubicBezTo>
                  <a:pt x="708" y="178"/>
                  <a:pt x="712" y="187"/>
                  <a:pt x="717" y="193"/>
                </a:cubicBezTo>
                <a:cubicBezTo>
                  <a:pt x="723" y="201"/>
                  <a:pt x="726" y="209"/>
                  <a:pt x="728" y="218"/>
                </a:cubicBezTo>
                <a:cubicBezTo>
                  <a:pt x="729" y="221"/>
                  <a:pt x="729" y="224"/>
                  <a:pt x="729" y="227"/>
                </a:cubicBezTo>
                <a:cubicBezTo>
                  <a:pt x="727" y="234"/>
                  <a:pt x="729" y="239"/>
                  <a:pt x="734" y="243"/>
                </a:cubicBezTo>
                <a:cubicBezTo>
                  <a:pt x="742" y="248"/>
                  <a:pt x="745" y="255"/>
                  <a:pt x="747" y="264"/>
                </a:cubicBezTo>
                <a:cubicBezTo>
                  <a:pt x="748" y="266"/>
                  <a:pt x="748" y="267"/>
                  <a:pt x="748" y="268"/>
                </a:cubicBezTo>
                <a:cubicBezTo>
                  <a:pt x="753" y="275"/>
                  <a:pt x="753" y="282"/>
                  <a:pt x="753" y="289"/>
                </a:cubicBezTo>
                <a:cubicBezTo>
                  <a:pt x="753" y="290"/>
                  <a:pt x="753" y="291"/>
                  <a:pt x="754" y="292"/>
                </a:cubicBezTo>
                <a:cubicBezTo>
                  <a:pt x="761" y="296"/>
                  <a:pt x="764" y="303"/>
                  <a:pt x="766" y="309"/>
                </a:cubicBezTo>
                <a:cubicBezTo>
                  <a:pt x="769" y="315"/>
                  <a:pt x="770" y="321"/>
                  <a:pt x="766" y="327"/>
                </a:cubicBezTo>
                <a:cubicBezTo>
                  <a:pt x="765" y="328"/>
                  <a:pt x="765" y="330"/>
                  <a:pt x="766" y="331"/>
                </a:cubicBezTo>
                <a:cubicBezTo>
                  <a:pt x="769" y="334"/>
                  <a:pt x="772" y="338"/>
                  <a:pt x="775" y="341"/>
                </a:cubicBezTo>
                <a:cubicBezTo>
                  <a:pt x="778" y="345"/>
                  <a:pt x="782" y="348"/>
                  <a:pt x="784" y="352"/>
                </a:cubicBezTo>
                <a:cubicBezTo>
                  <a:pt x="786" y="357"/>
                  <a:pt x="787" y="363"/>
                  <a:pt x="789" y="368"/>
                </a:cubicBezTo>
                <a:cubicBezTo>
                  <a:pt x="791" y="376"/>
                  <a:pt x="792" y="383"/>
                  <a:pt x="786" y="390"/>
                </a:cubicBezTo>
                <a:cubicBezTo>
                  <a:pt x="783" y="394"/>
                  <a:pt x="783" y="397"/>
                  <a:pt x="788" y="399"/>
                </a:cubicBezTo>
                <a:cubicBezTo>
                  <a:pt x="793" y="402"/>
                  <a:pt x="798" y="405"/>
                  <a:pt x="797" y="411"/>
                </a:cubicBezTo>
                <a:cubicBezTo>
                  <a:pt x="797" y="425"/>
                  <a:pt x="796" y="439"/>
                  <a:pt x="795" y="453"/>
                </a:cubicBezTo>
                <a:cubicBezTo>
                  <a:pt x="795" y="457"/>
                  <a:pt x="795" y="459"/>
                  <a:pt x="799" y="461"/>
                </a:cubicBezTo>
                <a:cubicBezTo>
                  <a:pt x="808" y="465"/>
                  <a:pt x="813" y="476"/>
                  <a:pt x="811" y="486"/>
                </a:cubicBezTo>
                <a:cubicBezTo>
                  <a:pt x="811" y="489"/>
                  <a:pt x="812" y="492"/>
                  <a:pt x="813" y="494"/>
                </a:cubicBezTo>
                <a:cubicBezTo>
                  <a:pt x="814" y="498"/>
                  <a:pt x="817" y="502"/>
                  <a:pt x="817" y="505"/>
                </a:cubicBezTo>
                <a:cubicBezTo>
                  <a:pt x="817" y="514"/>
                  <a:pt x="817" y="523"/>
                  <a:pt x="816" y="531"/>
                </a:cubicBezTo>
                <a:cubicBezTo>
                  <a:pt x="816" y="534"/>
                  <a:pt x="814" y="537"/>
                  <a:pt x="813" y="539"/>
                </a:cubicBezTo>
                <a:cubicBezTo>
                  <a:pt x="811" y="543"/>
                  <a:pt x="809" y="546"/>
                  <a:pt x="808" y="549"/>
                </a:cubicBezTo>
                <a:cubicBezTo>
                  <a:pt x="807" y="552"/>
                  <a:pt x="807" y="555"/>
                  <a:pt x="811" y="556"/>
                </a:cubicBezTo>
                <a:cubicBezTo>
                  <a:pt x="820" y="560"/>
                  <a:pt x="822" y="574"/>
                  <a:pt x="816" y="579"/>
                </a:cubicBezTo>
                <a:cubicBezTo>
                  <a:pt x="810" y="584"/>
                  <a:pt x="810" y="584"/>
                  <a:pt x="815" y="591"/>
                </a:cubicBezTo>
                <a:cubicBezTo>
                  <a:pt x="815" y="591"/>
                  <a:pt x="815" y="592"/>
                  <a:pt x="816" y="593"/>
                </a:cubicBezTo>
                <a:cubicBezTo>
                  <a:pt x="818" y="604"/>
                  <a:pt x="814" y="612"/>
                  <a:pt x="809" y="621"/>
                </a:cubicBezTo>
                <a:cubicBezTo>
                  <a:pt x="807" y="623"/>
                  <a:pt x="806" y="624"/>
                  <a:pt x="809" y="626"/>
                </a:cubicBezTo>
                <a:cubicBezTo>
                  <a:pt x="816" y="632"/>
                  <a:pt x="821" y="639"/>
                  <a:pt x="821" y="649"/>
                </a:cubicBezTo>
                <a:cubicBezTo>
                  <a:pt x="821" y="659"/>
                  <a:pt x="820" y="669"/>
                  <a:pt x="815" y="678"/>
                </a:cubicBezTo>
                <a:cubicBezTo>
                  <a:pt x="814" y="680"/>
                  <a:pt x="814" y="683"/>
                  <a:pt x="815" y="685"/>
                </a:cubicBezTo>
                <a:cubicBezTo>
                  <a:pt x="816" y="691"/>
                  <a:pt x="819" y="696"/>
                  <a:pt x="817" y="702"/>
                </a:cubicBezTo>
                <a:cubicBezTo>
                  <a:pt x="815" y="707"/>
                  <a:pt x="814" y="713"/>
                  <a:pt x="813" y="718"/>
                </a:cubicBezTo>
                <a:cubicBezTo>
                  <a:pt x="812" y="721"/>
                  <a:pt x="812" y="724"/>
                  <a:pt x="813" y="725"/>
                </a:cubicBezTo>
                <a:cubicBezTo>
                  <a:pt x="819" y="729"/>
                  <a:pt x="818" y="735"/>
                  <a:pt x="818" y="739"/>
                </a:cubicBezTo>
                <a:cubicBezTo>
                  <a:pt x="818" y="750"/>
                  <a:pt x="815" y="760"/>
                  <a:pt x="817" y="770"/>
                </a:cubicBezTo>
                <a:cubicBezTo>
                  <a:pt x="818" y="773"/>
                  <a:pt x="817" y="777"/>
                  <a:pt x="816" y="780"/>
                </a:cubicBezTo>
                <a:cubicBezTo>
                  <a:pt x="811" y="797"/>
                  <a:pt x="805" y="815"/>
                  <a:pt x="799" y="832"/>
                </a:cubicBezTo>
                <a:cubicBezTo>
                  <a:pt x="798" y="834"/>
                  <a:pt x="797" y="837"/>
                  <a:pt x="795" y="839"/>
                </a:cubicBezTo>
                <a:cubicBezTo>
                  <a:pt x="792" y="844"/>
                  <a:pt x="788" y="848"/>
                  <a:pt x="785" y="853"/>
                </a:cubicBezTo>
                <a:cubicBezTo>
                  <a:pt x="782" y="859"/>
                  <a:pt x="779" y="866"/>
                  <a:pt x="775" y="872"/>
                </a:cubicBezTo>
                <a:cubicBezTo>
                  <a:pt x="765" y="889"/>
                  <a:pt x="755" y="905"/>
                  <a:pt x="744" y="921"/>
                </a:cubicBezTo>
                <a:cubicBezTo>
                  <a:pt x="743" y="923"/>
                  <a:pt x="742" y="924"/>
                  <a:pt x="740" y="925"/>
                </a:cubicBezTo>
                <a:cubicBezTo>
                  <a:pt x="734" y="928"/>
                  <a:pt x="728" y="929"/>
                  <a:pt x="725" y="936"/>
                </a:cubicBezTo>
                <a:cubicBezTo>
                  <a:pt x="725" y="937"/>
                  <a:pt x="723" y="938"/>
                  <a:pt x="722" y="938"/>
                </a:cubicBezTo>
                <a:cubicBezTo>
                  <a:pt x="717" y="943"/>
                  <a:pt x="712" y="947"/>
                  <a:pt x="707" y="951"/>
                </a:cubicBezTo>
                <a:cubicBezTo>
                  <a:pt x="696" y="959"/>
                  <a:pt x="685" y="967"/>
                  <a:pt x="674" y="970"/>
                </a:cubicBezTo>
                <a:cubicBezTo>
                  <a:pt x="672" y="974"/>
                  <a:pt x="671" y="977"/>
                  <a:pt x="669" y="979"/>
                </a:cubicBezTo>
                <a:cubicBezTo>
                  <a:pt x="666" y="982"/>
                  <a:pt x="662" y="985"/>
                  <a:pt x="659" y="988"/>
                </a:cubicBezTo>
                <a:cubicBezTo>
                  <a:pt x="654" y="992"/>
                  <a:pt x="649" y="996"/>
                  <a:pt x="643" y="999"/>
                </a:cubicBezTo>
                <a:cubicBezTo>
                  <a:pt x="636" y="1003"/>
                  <a:pt x="629" y="1005"/>
                  <a:pt x="622" y="1008"/>
                </a:cubicBezTo>
                <a:cubicBezTo>
                  <a:pt x="612" y="1013"/>
                  <a:pt x="601" y="1016"/>
                  <a:pt x="590" y="1015"/>
                </a:cubicBezTo>
                <a:cubicBezTo>
                  <a:pt x="588" y="1014"/>
                  <a:pt x="586" y="1015"/>
                  <a:pt x="585" y="1016"/>
                </a:cubicBezTo>
                <a:cubicBezTo>
                  <a:pt x="576" y="1018"/>
                  <a:pt x="568" y="1021"/>
                  <a:pt x="559" y="1024"/>
                </a:cubicBezTo>
                <a:close/>
                <a:moveTo>
                  <a:pt x="96" y="751"/>
                </a:moveTo>
                <a:cubicBezTo>
                  <a:pt x="95" y="753"/>
                  <a:pt x="95" y="755"/>
                  <a:pt x="94" y="757"/>
                </a:cubicBezTo>
                <a:cubicBezTo>
                  <a:pt x="104" y="757"/>
                  <a:pt x="106" y="756"/>
                  <a:pt x="108" y="745"/>
                </a:cubicBezTo>
                <a:cubicBezTo>
                  <a:pt x="107" y="747"/>
                  <a:pt x="105" y="749"/>
                  <a:pt x="103" y="752"/>
                </a:cubicBezTo>
                <a:cubicBezTo>
                  <a:pt x="103" y="750"/>
                  <a:pt x="103" y="748"/>
                  <a:pt x="102" y="745"/>
                </a:cubicBezTo>
                <a:cubicBezTo>
                  <a:pt x="100" y="748"/>
                  <a:pt x="98" y="749"/>
                  <a:pt x="96" y="751"/>
                </a:cubicBezTo>
                <a:cubicBezTo>
                  <a:pt x="93" y="750"/>
                  <a:pt x="91" y="749"/>
                  <a:pt x="88" y="749"/>
                </a:cubicBezTo>
                <a:cubicBezTo>
                  <a:pt x="86" y="749"/>
                  <a:pt x="84" y="749"/>
                  <a:pt x="82" y="750"/>
                </a:cubicBezTo>
                <a:cubicBezTo>
                  <a:pt x="81" y="751"/>
                  <a:pt x="82" y="754"/>
                  <a:pt x="82" y="755"/>
                </a:cubicBezTo>
                <a:cubicBezTo>
                  <a:pt x="74" y="754"/>
                  <a:pt x="76" y="746"/>
                  <a:pt x="72" y="741"/>
                </a:cubicBezTo>
                <a:cubicBezTo>
                  <a:pt x="67" y="746"/>
                  <a:pt x="70" y="751"/>
                  <a:pt x="71" y="755"/>
                </a:cubicBezTo>
                <a:cubicBezTo>
                  <a:pt x="72" y="762"/>
                  <a:pt x="78" y="761"/>
                  <a:pt x="83" y="761"/>
                </a:cubicBezTo>
                <a:cubicBezTo>
                  <a:pt x="81" y="762"/>
                  <a:pt x="80" y="762"/>
                  <a:pt x="78" y="764"/>
                </a:cubicBezTo>
                <a:cubicBezTo>
                  <a:pt x="83" y="764"/>
                  <a:pt x="87" y="764"/>
                  <a:pt x="91" y="764"/>
                </a:cubicBezTo>
                <a:cubicBezTo>
                  <a:pt x="89" y="762"/>
                  <a:pt x="88" y="761"/>
                  <a:pt x="87" y="761"/>
                </a:cubicBezTo>
                <a:cubicBezTo>
                  <a:pt x="89" y="759"/>
                  <a:pt x="90" y="756"/>
                  <a:pt x="92" y="755"/>
                </a:cubicBezTo>
                <a:cubicBezTo>
                  <a:pt x="93" y="753"/>
                  <a:pt x="95" y="752"/>
                  <a:pt x="96" y="751"/>
                </a:cubicBezTo>
                <a:close/>
                <a:moveTo>
                  <a:pt x="265" y="666"/>
                </a:moveTo>
                <a:cubicBezTo>
                  <a:pt x="263" y="668"/>
                  <a:pt x="261" y="669"/>
                  <a:pt x="258" y="670"/>
                </a:cubicBezTo>
                <a:cubicBezTo>
                  <a:pt x="259" y="671"/>
                  <a:pt x="259" y="672"/>
                  <a:pt x="259" y="672"/>
                </a:cubicBezTo>
                <a:cubicBezTo>
                  <a:pt x="261" y="672"/>
                  <a:pt x="262" y="672"/>
                  <a:pt x="264" y="672"/>
                </a:cubicBezTo>
                <a:cubicBezTo>
                  <a:pt x="266" y="672"/>
                  <a:pt x="267" y="672"/>
                  <a:pt x="269" y="672"/>
                </a:cubicBezTo>
                <a:cubicBezTo>
                  <a:pt x="269" y="674"/>
                  <a:pt x="269" y="677"/>
                  <a:pt x="270" y="678"/>
                </a:cubicBezTo>
                <a:cubicBezTo>
                  <a:pt x="272" y="679"/>
                  <a:pt x="274" y="679"/>
                  <a:pt x="276" y="680"/>
                </a:cubicBezTo>
                <a:cubicBezTo>
                  <a:pt x="270" y="684"/>
                  <a:pt x="270" y="685"/>
                  <a:pt x="275" y="689"/>
                </a:cubicBezTo>
                <a:cubicBezTo>
                  <a:pt x="276" y="687"/>
                  <a:pt x="277" y="686"/>
                  <a:pt x="277" y="685"/>
                </a:cubicBezTo>
                <a:cubicBezTo>
                  <a:pt x="281" y="688"/>
                  <a:pt x="293" y="688"/>
                  <a:pt x="297" y="685"/>
                </a:cubicBezTo>
                <a:cubicBezTo>
                  <a:pt x="292" y="683"/>
                  <a:pt x="287" y="681"/>
                  <a:pt x="282" y="679"/>
                </a:cubicBezTo>
                <a:cubicBezTo>
                  <a:pt x="287" y="674"/>
                  <a:pt x="282" y="673"/>
                  <a:pt x="277" y="671"/>
                </a:cubicBezTo>
                <a:cubicBezTo>
                  <a:pt x="281" y="670"/>
                  <a:pt x="284" y="669"/>
                  <a:pt x="287" y="668"/>
                </a:cubicBezTo>
                <a:cubicBezTo>
                  <a:pt x="287" y="668"/>
                  <a:pt x="287" y="667"/>
                  <a:pt x="287" y="666"/>
                </a:cubicBezTo>
                <a:cubicBezTo>
                  <a:pt x="280" y="666"/>
                  <a:pt x="272" y="666"/>
                  <a:pt x="265" y="666"/>
                </a:cubicBezTo>
                <a:cubicBezTo>
                  <a:pt x="271" y="665"/>
                  <a:pt x="278" y="664"/>
                  <a:pt x="284" y="662"/>
                </a:cubicBezTo>
                <a:cubicBezTo>
                  <a:pt x="282" y="661"/>
                  <a:pt x="280" y="659"/>
                  <a:pt x="278" y="660"/>
                </a:cubicBezTo>
                <a:cubicBezTo>
                  <a:pt x="264" y="660"/>
                  <a:pt x="250" y="660"/>
                  <a:pt x="236" y="661"/>
                </a:cubicBezTo>
                <a:cubicBezTo>
                  <a:pt x="234" y="661"/>
                  <a:pt x="232" y="661"/>
                  <a:pt x="230" y="661"/>
                </a:cubicBezTo>
                <a:cubicBezTo>
                  <a:pt x="230" y="660"/>
                  <a:pt x="230" y="660"/>
                  <a:pt x="230" y="659"/>
                </a:cubicBezTo>
                <a:cubicBezTo>
                  <a:pt x="246" y="658"/>
                  <a:pt x="261" y="657"/>
                  <a:pt x="277" y="656"/>
                </a:cubicBezTo>
                <a:cubicBezTo>
                  <a:pt x="277" y="656"/>
                  <a:pt x="277" y="655"/>
                  <a:pt x="277" y="655"/>
                </a:cubicBezTo>
                <a:cubicBezTo>
                  <a:pt x="268" y="650"/>
                  <a:pt x="258" y="652"/>
                  <a:pt x="248" y="650"/>
                </a:cubicBezTo>
                <a:cubicBezTo>
                  <a:pt x="254" y="649"/>
                  <a:pt x="259" y="650"/>
                  <a:pt x="264" y="649"/>
                </a:cubicBezTo>
                <a:cubicBezTo>
                  <a:pt x="271" y="648"/>
                  <a:pt x="277" y="649"/>
                  <a:pt x="282" y="655"/>
                </a:cubicBezTo>
                <a:cubicBezTo>
                  <a:pt x="283" y="656"/>
                  <a:pt x="285" y="657"/>
                  <a:pt x="287" y="657"/>
                </a:cubicBezTo>
                <a:cubicBezTo>
                  <a:pt x="291" y="656"/>
                  <a:pt x="294" y="654"/>
                  <a:pt x="299" y="652"/>
                </a:cubicBezTo>
                <a:cubicBezTo>
                  <a:pt x="292" y="649"/>
                  <a:pt x="286" y="647"/>
                  <a:pt x="280" y="644"/>
                </a:cubicBezTo>
                <a:cubicBezTo>
                  <a:pt x="280" y="644"/>
                  <a:pt x="279" y="645"/>
                  <a:pt x="279" y="645"/>
                </a:cubicBezTo>
                <a:cubicBezTo>
                  <a:pt x="281" y="648"/>
                  <a:pt x="284" y="650"/>
                  <a:pt x="286" y="653"/>
                </a:cubicBezTo>
                <a:cubicBezTo>
                  <a:pt x="286" y="653"/>
                  <a:pt x="285" y="654"/>
                  <a:pt x="285" y="654"/>
                </a:cubicBezTo>
                <a:cubicBezTo>
                  <a:pt x="284" y="653"/>
                  <a:pt x="283" y="652"/>
                  <a:pt x="282" y="651"/>
                </a:cubicBezTo>
                <a:cubicBezTo>
                  <a:pt x="279" y="650"/>
                  <a:pt x="277" y="647"/>
                  <a:pt x="275" y="647"/>
                </a:cubicBezTo>
                <a:cubicBezTo>
                  <a:pt x="270" y="646"/>
                  <a:pt x="265" y="645"/>
                  <a:pt x="260" y="645"/>
                </a:cubicBezTo>
                <a:cubicBezTo>
                  <a:pt x="257" y="644"/>
                  <a:pt x="253" y="645"/>
                  <a:pt x="251" y="640"/>
                </a:cubicBezTo>
                <a:cubicBezTo>
                  <a:pt x="250" y="640"/>
                  <a:pt x="249" y="640"/>
                  <a:pt x="248" y="639"/>
                </a:cubicBezTo>
                <a:cubicBezTo>
                  <a:pt x="245" y="639"/>
                  <a:pt x="242" y="639"/>
                  <a:pt x="240" y="639"/>
                </a:cubicBezTo>
                <a:cubicBezTo>
                  <a:pt x="240" y="632"/>
                  <a:pt x="232" y="635"/>
                  <a:pt x="229" y="632"/>
                </a:cubicBezTo>
                <a:cubicBezTo>
                  <a:pt x="229" y="634"/>
                  <a:pt x="230" y="637"/>
                  <a:pt x="231" y="639"/>
                </a:cubicBezTo>
                <a:cubicBezTo>
                  <a:pt x="229" y="640"/>
                  <a:pt x="227" y="641"/>
                  <a:pt x="225" y="642"/>
                </a:cubicBezTo>
                <a:cubicBezTo>
                  <a:pt x="228" y="643"/>
                  <a:pt x="229" y="643"/>
                  <a:pt x="232" y="643"/>
                </a:cubicBezTo>
                <a:cubicBezTo>
                  <a:pt x="227" y="645"/>
                  <a:pt x="223" y="647"/>
                  <a:pt x="219" y="649"/>
                </a:cubicBezTo>
                <a:cubicBezTo>
                  <a:pt x="217" y="650"/>
                  <a:pt x="214" y="651"/>
                  <a:pt x="212" y="653"/>
                </a:cubicBezTo>
                <a:cubicBezTo>
                  <a:pt x="206" y="657"/>
                  <a:pt x="199" y="659"/>
                  <a:pt x="197" y="666"/>
                </a:cubicBezTo>
                <a:cubicBezTo>
                  <a:pt x="194" y="674"/>
                  <a:pt x="191" y="682"/>
                  <a:pt x="189" y="690"/>
                </a:cubicBezTo>
                <a:cubicBezTo>
                  <a:pt x="184" y="705"/>
                  <a:pt x="184" y="720"/>
                  <a:pt x="187" y="736"/>
                </a:cubicBezTo>
                <a:cubicBezTo>
                  <a:pt x="188" y="738"/>
                  <a:pt x="189" y="741"/>
                  <a:pt x="190" y="744"/>
                </a:cubicBezTo>
                <a:cubicBezTo>
                  <a:pt x="190" y="743"/>
                  <a:pt x="191" y="743"/>
                  <a:pt x="192" y="743"/>
                </a:cubicBezTo>
                <a:cubicBezTo>
                  <a:pt x="192" y="731"/>
                  <a:pt x="192" y="719"/>
                  <a:pt x="192" y="707"/>
                </a:cubicBezTo>
                <a:cubicBezTo>
                  <a:pt x="192" y="707"/>
                  <a:pt x="193" y="707"/>
                  <a:pt x="193" y="707"/>
                </a:cubicBezTo>
                <a:cubicBezTo>
                  <a:pt x="195" y="722"/>
                  <a:pt x="197" y="737"/>
                  <a:pt x="199" y="752"/>
                </a:cubicBezTo>
                <a:cubicBezTo>
                  <a:pt x="198" y="751"/>
                  <a:pt x="198" y="750"/>
                  <a:pt x="196" y="749"/>
                </a:cubicBezTo>
                <a:cubicBezTo>
                  <a:pt x="195" y="750"/>
                  <a:pt x="195" y="751"/>
                  <a:pt x="194" y="751"/>
                </a:cubicBezTo>
                <a:cubicBezTo>
                  <a:pt x="193" y="750"/>
                  <a:pt x="192" y="749"/>
                  <a:pt x="192" y="748"/>
                </a:cubicBezTo>
                <a:cubicBezTo>
                  <a:pt x="191" y="750"/>
                  <a:pt x="191" y="752"/>
                  <a:pt x="191" y="754"/>
                </a:cubicBezTo>
                <a:cubicBezTo>
                  <a:pt x="189" y="752"/>
                  <a:pt x="188" y="750"/>
                  <a:pt x="185" y="747"/>
                </a:cubicBezTo>
                <a:cubicBezTo>
                  <a:pt x="185" y="750"/>
                  <a:pt x="184" y="751"/>
                  <a:pt x="185" y="752"/>
                </a:cubicBezTo>
                <a:cubicBezTo>
                  <a:pt x="187" y="755"/>
                  <a:pt x="189" y="757"/>
                  <a:pt x="192" y="759"/>
                </a:cubicBezTo>
                <a:cubicBezTo>
                  <a:pt x="188" y="764"/>
                  <a:pt x="199" y="793"/>
                  <a:pt x="208" y="796"/>
                </a:cubicBezTo>
                <a:cubicBezTo>
                  <a:pt x="209" y="788"/>
                  <a:pt x="201" y="784"/>
                  <a:pt x="201" y="776"/>
                </a:cubicBezTo>
                <a:cubicBezTo>
                  <a:pt x="202" y="770"/>
                  <a:pt x="197" y="763"/>
                  <a:pt x="195" y="756"/>
                </a:cubicBezTo>
                <a:cubicBezTo>
                  <a:pt x="195" y="756"/>
                  <a:pt x="196" y="756"/>
                  <a:pt x="197" y="756"/>
                </a:cubicBezTo>
                <a:cubicBezTo>
                  <a:pt x="198" y="760"/>
                  <a:pt x="199" y="764"/>
                  <a:pt x="201" y="768"/>
                </a:cubicBezTo>
                <a:cubicBezTo>
                  <a:pt x="205" y="777"/>
                  <a:pt x="205" y="777"/>
                  <a:pt x="207" y="777"/>
                </a:cubicBezTo>
                <a:cubicBezTo>
                  <a:pt x="206" y="772"/>
                  <a:pt x="204" y="767"/>
                  <a:pt x="203" y="762"/>
                </a:cubicBezTo>
                <a:cubicBezTo>
                  <a:pt x="203" y="762"/>
                  <a:pt x="203" y="762"/>
                  <a:pt x="204" y="762"/>
                </a:cubicBezTo>
                <a:cubicBezTo>
                  <a:pt x="205" y="764"/>
                  <a:pt x="207" y="767"/>
                  <a:pt x="209" y="769"/>
                </a:cubicBezTo>
                <a:cubicBezTo>
                  <a:pt x="209" y="768"/>
                  <a:pt x="210" y="768"/>
                  <a:pt x="211" y="768"/>
                </a:cubicBezTo>
                <a:cubicBezTo>
                  <a:pt x="210" y="762"/>
                  <a:pt x="209" y="756"/>
                  <a:pt x="208" y="751"/>
                </a:cubicBezTo>
                <a:cubicBezTo>
                  <a:pt x="209" y="751"/>
                  <a:pt x="211" y="752"/>
                  <a:pt x="213" y="753"/>
                </a:cubicBezTo>
                <a:cubicBezTo>
                  <a:pt x="213" y="748"/>
                  <a:pt x="212" y="744"/>
                  <a:pt x="212" y="739"/>
                </a:cubicBezTo>
                <a:cubicBezTo>
                  <a:pt x="211" y="736"/>
                  <a:pt x="212" y="735"/>
                  <a:pt x="215" y="735"/>
                </a:cubicBezTo>
                <a:cubicBezTo>
                  <a:pt x="215" y="739"/>
                  <a:pt x="214" y="742"/>
                  <a:pt x="215" y="744"/>
                </a:cubicBezTo>
                <a:cubicBezTo>
                  <a:pt x="215" y="745"/>
                  <a:pt x="218" y="746"/>
                  <a:pt x="220" y="746"/>
                </a:cubicBezTo>
                <a:cubicBezTo>
                  <a:pt x="220" y="745"/>
                  <a:pt x="221" y="743"/>
                  <a:pt x="221" y="742"/>
                </a:cubicBezTo>
                <a:cubicBezTo>
                  <a:pt x="220" y="738"/>
                  <a:pt x="220" y="734"/>
                  <a:pt x="219" y="730"/>
                </a:cubicBezTo>
                <a:cubicBezTo>
                  <a:pt x="219" y="728"/>
                  <a:pt x="217" y="727"/>
                  <a:pt x="216" y="725"/>
                </a:cubicBezTo>
                <a:cubicBezTo>
                  <a:pt x="215" y="726"/>
                  <a:pt x="213" y="728"/>
                  <a:pt x="212" y="729"/>
                </a:cubicBezTo>
                <a:cubicBezTo>
                  <a:pt x="211" y="730"/>
                  <a:pt x="211" y="731"/>
                  <a:pt x="211" y="732"/>
                </a:cubicBezTo>
                <a:cubicBezTo>
                  <a:pt x="210" y="732"/>
                  <a:pt x="210" y="732"/>
                  <a:pt x="210" y="732"/>
                </a:cubicBezTo>
                <a:cubicBezTo>
                  <a:pt x="208" y="726"/>
                  <a:pt x="207" y="720"/>
                  <a:pt x="205" y="715"/>
                </a:cubicBezTo>
                <a:cubicBezTo>
                  <a:pt x="213" y="714"/>
                  <a:pt x="219" y="713"/>
                  <a:pt x="226" y="712"/>
                </a:cubicBezTo>
                <a:cubicBezTo>
                  <a:pt x="227" y="712"/>
                  <a:pt x="228" y="711"/>
                  <a:pt x="228" y="710"/>
                </a:cubicBezTo>
                <a:cubicBezTo>
                  <a:pt x="228" y="709"/>
                  <a:pt x="227" y="707"/>
                  <a:pt x="226" y="707"/>
                </a:cubicBezTo>
                <a:cubicBezTo>
                  <a:pt x="224" y="707"/>
                  <a:pt x="222" y="707"/>
                  <a:pt x="221" y="707"/>
                </a:cubicBezTo>
                <a:cubicBezTo>
                  <a:pt x="216" y="708"/>
                  <a:pt x="211" y="708"/>
                  <a:pt x="206" y="709"/>
                </a:cubicBezTo>
                <a:cubicBezTo>
                  <a:pt x="202" y="701"/>
                  <a:pt x="205" y="694"/>
                  <a:pt x="208" y="687"/>
                </a:cubicBezTo>
                <a:cubicBezTo>
                  <a:pt x="209" y="685"/>
                  <a:pt x="210" y="683"/>
                  <a:pt x="211" y="681"/>
                </a:cubicBezTo>
                <a:cubicBezTo>
                  <a:pt x="212" y="677"/>
                  <a:pt x="214" y="677"/>
                  <a:pt x="218" y="677"/>
                </a:cubicBezTo>
                <a:cubicBezTo>
                  <a:pt x="228" y="678"/>
                  <a:pt x="238" y="677"/>
                  <a:pt x="246" y="670"/>
                </a:cubicBezTo>
                <a:cubicBezTo>
                  <a:pt x="250" y="666"/>
                  <a:pt x="254" y="665"/>
                  <a:pt x="259" y="666"/>
                </a:cubicBezTo>
                <a:cubicBezTo>
                  <a:pt x="261" y="666"/>
                  <a:pt x="263" y="666"/>
                  <a:pt x="265" y="666"/>
                </a:cubicBezTo>
                <a:close/>
                <a:moveTo>
                  <a:pt x="212" y="490"/>
                </a:moveTo>
                <a:cubicBezTo>
                  <a:pt x="208" y="485"/>
                  <a:pt x="205" y="481"/>
                  <a:pt x="201" y="476"/>
                </a:cubicBezTo>
                <a:cubicBezTo>
                  <a:pt x="204" y="471"/>
                  <a:pt x="204" y="471"/>
                  <a:pt x="208" y="471"/>
                </a:cubicBezTo>
                <a:cubicBezTo>
                  <a:pt x="211" y="472"/>
                  <a:pt x="214" y="472"/>
                  <a:pt x="217" y="473"/>
                </a:cubicBezTo>
                <a:cubicBezTo>
                  <a:pt x="218" y="473"/>
                  <a:pt x="219" y="474"/>
                  <a:pt x="220" y="474"/>
                </a:cubicBezTo>
                <a:cubicBezTo>
                  <a:pt x="227" y="474"/>
                  <a:pt x="227" y="479"/>
                  <a:pt x="228" y="483"/>
                </a:cubicBezTo>
                <a:cubicBezTo>
                  <a:pt x="229" y="488"/>
                  <a:pt x="230" y="493"/>
                  <a:pt x="232" y="498"/>
                </a:cubicBezTo>
                <a:cubicBezTo>
                  <a:pt x="234" y="502"/>
                  <a:pt x="236" y="502"/>
                  <a:pt x="240" y="499"/>
                </a:cubicBezTo>
                <a:cubicBezTo>
                  <a:pt x="244" y="510"/>
                  <a:pt x="253" y="513"/>
                  <a:pt x="263" y="515"/>
                </a:cubicBezTo>
                <a:cubicBezTo>
                  <a:pt x="259" y="518"/>
                  <a:pt x="256" y="520"/>
                  <a:pt x="252" y="522"/>
                </a:cubicBezTo>
                <a:cubicBezTo>
                  <a:pt x="252" y="523"/>
                  <a:pt x="252" y="523"/>
                  <a:pt x="253" y="524"/>
                </a:cubicBezTo>
                <a:cubicBezTo>
                  <a:pt x="254" y="524"/>
                  <a:pt x="256" y="525"/>
                  <a:pt x="257" y="525"/>
                </a:cubicBezTo>
                <a:cubicBezTo>
                  <a:pt x="258" y="532"/>
                  <a:pt x="258" y="538"/>
                  <a:pt x="259" y="544"/>
                </a:cubicBezTo>
                <a:cubicBezTo>
                  <a:pt x="260" y="551"/>
                  <a:pt x="263" y="556"/>
                  <a:pt x="268" y="560"/>
                </a:cubicBezTo>
                <a:cubicBezTo>
                  <a:pt x="271" y="562"/>
                  <a:pt x="275" y="562"/>
                  <a:pt x="279" y="563"/>
                </a:cubicBezTo>
                <a:cubicBezTo>
                  <a:pt x="279" y="569"/>
                  <a:pt x="280" y="569"/>
                  <a:pt x="287" y="568"/>
                </a:cubicBezTo>
                <a:cubicBezTo>
                  <a:pt x="288" y="568"/>
                  <a:pt x="290" y="568"/>
                  <a:pt x="292" y="568"/>
                </a:cubicBezTo>
                <a:cubicBezTo>
                  <a:pt x="299" y="570"/>
                  <a:pt x="306" y="572"/>
                  <a:pt x="313" y="574"/>
                </a:cubicBezTo>
                <a:cubicBezTo>
                  <a:pt x="317" y="576"/>
                  <a:pt x="321" y="576"/>
                  <a:pt x="324" y="579"/>
                </a:cubicBezTo>
                <a:cubicBezTo>
                  <a:pt x="331" y="585"/>
                  <a:pt x="344" y="585"/>
                  <a:pt x="350" y="579"/>
                </a:cubicBezTo>
                <a:cubicBezTo>
                  <a:pt x="348" y="579"/>
                  <a:pt x="346" y="579"/>
                  <a:pt x="345" y="579"/>
                </a:cubicBezTo>
                <a:cubicBezTo>
                  <a:pt x="351" y="574"/>
                  <a:pt x="357" y="568"/>
                  <a:pt x="363" y="562"/>
                </a:cubicBezTo>
                <a:cubicBezTo>
                  <a:pt x="363" y="563"/>
                  <a:pt x="364" y="563"/>
                  <a:pt x="364" y="563"/>
                </a:cubicBezTo>
                <a:cubicBezTo>
                  <a:pt x="362" y="566"/>
                  <a:pt x="359" y="569"/>
                  <a:pt x="357" y="572"/>
                </a:cubicBezTo>
                <a:cubicBezTo>
                  <a:pt x="357" y="573"/>
                  <a:pt x="358" y="573"/>
                  <a:pt x="358" y="573"/>
                </a:cubicBezTo>
                <a:cubicBezTo>
                  <a:pt x="364" y="571"/>
                  <a:pt x="370" y="568"/>
                  <a:pt x="376" y="565"/>
                </a:cubicBezTo>
                <a:cubicBezTo>
                  <a:pt x="390" y="559"/>
                  <a:pt x="395" y="547"/>
                  <a:pt x="396" y="533"/>
                </a:cubicBezTo>
                <a:cubicBezTo>
                  <a:pt x="394" y="533"/>
                  <a:pt x="392" y="533"/>
                  <a:pt x="391" y="533"/>
                </a:cubicBezTo>
                <a:cubicBezTo>
                  <a:pt x="390" y="531"/>
                  <a:pt x="390" y="529"/>
                  <a:pt x="388" y="527"/>
                </a:cubicBezTo>
                <a:cubicBezTo>
                  <a:pt x="387" y="530"/>
                  <a:pt x="387" y="533"/>
                  <a:pt x="386" y="535"/>
                </a:cubicBezTo>
                <a:cubicBezTo>
                  <a:pt x="386" y="535"/>
                  <a:pt x="385" y="535"/>
                  <a:pt x="384" y="535"/>
                </a:cubicBezTo>
                <a:cubicBezTo>
                  <a:pt x="384" y="529"/>
                  <a:pt x="383" y="522"/>
                  <a:pt x="382" y="514"/>
                </a:cubicBezTo>
                <a:cubicBezTo>
                  <a:pt x="377" y="519"/>
                  <a:pt x="372" y="523"/>
                  <a:pt x="367" y="527"/>
                </a:cubicBezTo>
                <a:cubicBezTo>
                  <a:pt x="368" y="527"/>
                  <a:pt x="368" y="528"/>
                  <a:pt x="368" y="528"/>
                </a:cubicBezTo>
                <a:cubicBezTo>
                  <a:pt x="369" y="528"/>
                  <a:pt x="370" y="527"/>
                  <a:pt x="371" y="527"/>
                </a:cubicBezTo>
                <a:cubicBezTo>
                  <a:pt x="372" y="537"/>
                  <a:pt x="369" y="544"/>
                  <a:pt x="364" y="543"/>
                </a:cubicBezTo>
                <a:cubicBezTo>
                  <a:pt x="367" y="538"/>
                  <a:pt x="368" y="532"/>
                  <a:pt x="363" y="526"/>
                </a:cubicBezTo>
                <a:cubicBezTo>
                  <a:pt x="366" y="524"/>
                  <a:pt x="369" y="521"/>
                  <a:pt x="372" y="518"/>
                </a:cubicBezTo>
                <a:cubicBezTo>
                  <a:pt x="374" y="517"/>
                  <a:pt x="375" y="515"/>
                  <a:pt x="377" y="513"/>
                </a:cubicBezTo>
                <a:cubicBezTo>
                  <a:pt x="377" y="512"/>
                  <a:pt x="377" y="510"/>
                  <a:pt x="376" y="510"/>
                </a:cubicBezTo>
                <a:cubicBezTo>
                  <a:pt x="376" y="509"/>
                  <a:pt x="374" y="509"/>
                  <a:pt x="373" y="510"/>
                </a:cubicBezTo>
                <a:cubicBezTo>
                  <a:pt x="371" y="511"/>
                  <a:pt x="369" y="513"/>
                  <a:pt x="366" y="514"/>
                </a:cubicBezTo>
                <a:cubicBezTo>
                  <a:pt x="361" y="516"/>
                  <a:pt x="360" y="520"/>
                  <a:pt x="359" y="525"/>
                </a:cubicBezTo>
                <a:cubicBezTo>
                  <a:pt x="359" y="527"/>
                  <a:pt x="359" y="529"/>
                  <a:pt x="358" y="532"/>
                </a:cubicBezTo>
                <a:cubicBezTo>
                  <a:pt x="357" y="527"/>
                  <a:pt x="356" y="522"/>
                  <a:pt x="355" y="518"/>
                </a:cubicBezTo>
                <a:cubicBezTo>
                  <a:pt x="355" y="516"/>
                  <a:pt x="354" y="515"/>
                  <a:pt x="354" y="513"/>
                </a:cubicBezTo>
                <a:cubicBezTo>
                  <a:pt x="353" y="515"/>
                  <a:pt x="351" y="516"/>
                  <a:pt x="351" y="518"/>
                </a:cubicBezTo>
                <a:cubicBezTo>
                  <a:pt x="351" y="523"/>
                  <a:pt x="351" y="528"/>
                  <a:pt x="351" y="535"/>
                </a:cubicBezTo>
                <a:cubicBezTo>
                  <a:pt x="345" y="528"/>
                  <a:pt x="348" y="503"/>
                  <a:pt x="354" y="500"/>
                </a:cubicBezTo>
                <a:cubicBezTo>
                  <a:pt x="353" y="504"/>
                  <a:pt x="353" y="507"/>
                  <a:pt x="352" y="512"/>
                </a:cubicBezTo>
                <a:cubicBezTo>
                  <a:pt x="356" y="510"/>
                  <a:pt x="359" y="509"/>
                  <a:pt x="358" y="504"/>
                </a:cubicBezTo>
                <a:cubicBezTo>
                  <a:pt x="357" y="501"/>
                  <a:pt x="359" y="497"/>
                  <a:pt x="361" y="494"/>
                </a:cubicBezTo>
                <a:cubicBezTo>
                  <a:pt x="363" y="491"/>
                  <a:pt x="367" y="492"/>
                  <a:pt x="368" y="495"/>
                </a:cubicBezTo>
                <a:cubicBezTo>
                  <a:pt x="361" y="496"/>
                  <a:pt x="360" y="498"/>
                  <a:pt x="362" y="504"/>
                </a:cubicBezTo>
                <a:cubicBezTo>
                  <a:pt x="368" y="504"/>
                  <a:pt x="370" y="500"/>
                  <a:pt x="370" y="496"/>
                </a:cubicBezTo>
                <a:cubicBezTo>
                  <a:pt x="371" y="493"/>
                  <a:pt x="367" y="489"/>
                  <a:pt x="365" y="485"/>
                </a:cubicBezTo>
                <a:cubicBezTo>
                  <a:pt x="366" y="485"/>
                  <a:pt x="368" y="485"/>
                  <a:pt x="369" y="484"/>
                </a:cubicBezTo>
                <a:cubicBezTo>
                  <a:pt x="365" y="479"/>
                  <a:pt x="364" y="479"/>
                  <a:pt x="358" y="484"/>
                </a:cubicBezTo>
                <a:cubicBezTo>
                  <a:pt x="359" y="482"/>
                  <a:pt x="360" y="480"/>
                  <a:pt x="361" y="479"/>
                </a:cubicBezTo>
                <a:cubicBezTo>
                  <a:pt x="363" y="478"/>
                  <a:pt x="365" y="477"/>
                  <a:pt x="369" y="476"/>
                </a:cubicBezTo>
                <a:cubicBezTo>
                  <a:pt x="366" y="475"/>
                  <a:pt x="365" y="474"/>
                  <a:pt x="364" y="473"/>
                </a:cubicBezTo>
                <a:cubicBezTo>
                  <a:pt x="372" y="469"/>
                  <a:pt x="380" y="465"/>
                  <a:pt x="387" y="475"/>
                </a:cubicBezTo>
                <a:cubicBezTo>
                  <a:pt x="387" y="469"/>
                  <a:pt x="384" y="465"/>
                  <a:pt x="378" y="465"/>
                </a:cubicBezTo>
                <a:cubicBezTo>
                  <a:pt x="371" y="465"/>
                  <a:pt x="362" y="460"/>
                  <a:pt x="358" y="471"/>
                </a:cubicBezTo>
                <a:cubicBezTo>
                  <a:pt x="358" y="471"/>
                  <a:pt x="357" y="471"/>
                  <a:pt x="357" y="471"/>
                </a:cubicBezTo>
                <a:cubicBezTo>
                  <a:pt x="356" y="473"/>
                  <a:pt x="355" y="475"/>
                  <a:pt x="355" y="477"/>
                </a:cubicBezTo>
                <a:cubicBezTo>
                  <a:pt x="355" y="478"/>
                  <a:pt x="355" y="480"/>
                  <a:pt x="355" y="482"/>
                </a:cubicBezTo>
                <a:cubicBezTo>
                  <a:pt x="355" y="481"/>
                  <a:pt x="354" y="481"/>
                  <a:pt x="354" y="481"/>
                </a:cubicBezTo>
                <a:cubicBezTo>
                  <a:pt x="352" y="483"/>
                  <a:pt x="350" y="485"/>
                  <a:pt x="348" y="486"/>
                </a:cubicBezTo>
                <a:cubicBezTo>
                  <a:pt x="347" y="488"/>
                  <a:pt x="345" y="489"/>
                  <a:pt x="344" y="491"/>
                </a:cubicBezTo>
                <a:cubicBezTo>
                  <a:pt x="343" y="494"/>
                  <a:pt x="337" y="495"/>
                  <a:pt x="339" y="501"/>
                </a:cubicBezTo>
                <a:cubicBezTo>
                  <a:pt x="336" y="502"/>
                  <a:pt x="333" y="502"/>
                  <a:pt x="330" y="503"/>
                </a:cubicBezTo>
                <a:cubicBezTo>
                  <a:pt x="329" y="503"/>
                  <a:pt x="328" y="505"/>
                  <a:pt x="328" y="506"/>
                </a:cubicBezTo>
                <a:cubicBezTo>
                  <a:pt x="329" y="510"/>
                  <a:pt x="331" y="514"/>
                  <a:pt x="334" y="519"/>
                </a:cubicBezTo>
                <a:cubicBezTo>
                  <a:pt x="334" y="517"/>
                  <a:pt x="334" y="516"/>
                  <a:pt x="335" y="515"/>
                </a:cubicBezTo>
                <a:cubicBezTo>
                  <a:pt x="335" y="513"/>
                  <a:pt x="336" y="512"/>
                  <a:pt x="336" y="510"/>
                </a:cubicBezTo>
                <a:cubicBezTo>
                  <a:pt x="337" y="512"/>
                  <a:pt x="338" y="514"/>
                  <a:pt x="339" y="515"/>
                </a:cubicBezTo>
                <a:cubicBezTo>
                  <a:pt x="339" y="519"/>
                  <a:pt x="339" y="522"/>
                  <a:pt x="339" y="526"/>
                </a:cubicBezTo>
                <a:cubicBezTo>
                  <a:pt x="340" y="526"/>
                  <a:pt x="341" y="526"/>
                  <a:pt x="341" y="526"/>
                </a:cubicBezTo>
                <a:cubicBezTo>
                  <a:pt x="343" y="518"/>
                  <a:pt x="344" y="510"/>
                  <a:pt x="346" y="501"/>
                </a:cubicBezTo>
                <a:cubicBezTo>
                  <a:pt x="348" y="509"/>
                  <a:pt x="343" y="536"/>
                  <a:pt x="340" y="540"/>
                </a:cubicBezTo>
                <a:cubicBezTo>
                  <a:pt x="339" y="537"/>
                  <a:pt x="339" y="534"/>
                  <a:pt x="338" y="531"/>
                </a:cubicBezTo>
                <a:cubicBezTo>
                  <a:pt x="337" y="533"/>
                  <a:pt x="336" y="534"/>
                  <a:pt x="335" y="535"/>
                </a:cubicBezTo>
                <a:cubicBezTo>
                  <a:pt x="334" y="532"/>
                  <a:pt x="334" y="530"/>
                  <a:pt x="334" y="527"/>
                </a:cubicBezTo>
                <a:cubicBezTo>
                  <a:pt x="331" y="529"/>
                  <a:pt x="330" y="531"/>
                  <a:pt x="329" y="533"/>
                </a:cubicBezTo>
                <a:cubicBezTo>
                  <a:pt x="328" y="535"/>
                  <a:pt x="326" y="537"/>
                  <a:pt x="325" y="540"/>
                </a:cubicBezTo>
                <a:cubicBezTo>
                  <a:pt x="326" y="540"/>
                  <a:pt x="328" y="541"/>
                  <a:pt x="330" y="542"/>
                </a:cubicBezTo>
                <a:cubicBezTo>
                  <a:pt x="330" y="542"/>
                  <a:pt x="330" y="543"/>
                  <a:pt x="330" y="544"/>
                </a:cubicBezTo>
                <a:cubicBezTo>
                  <a:pt x="323" y="544"/>
                  <a:pt x="316" y="545"/>
                  <a:pt x="310" y="545"/>
                </a:cubicBezTo>
                <a:cubicBezTo>
                  <a:pt x="306" y="545"/>
                  <a:pt x="301" y="544"/>
                  <a:pt x="297" y="542"/>
                </a:cubicBezTo>
                <a:cubicBezTo>
                  <a:pt x="294" y="542"/>
                  <a:pt x="293" y="539"/>
                  <a:pt x="296" y="537"/>
                </a:cubicBezTo>
                <a:cubicBezTo>
                  <a:pt x="299" y="540"/>
                  <a:pt x="308" y="543"/>
                  <a:pt x="313" y="540"/>
                </a:cubicBezTo>
                <a:cubicBezTo>
                  <a:pt x="314" y="539"/>
                  <a:pt x="316" y="535"/>
                  <a:pt x="316" y="533"/>
                </a:cubicBezTo>
                <a:cubicBezTo>
                  <a:pt x="316" y="528"/>
                  <a:pt x="317" y="523"/>
                  <a:pt x="310" y="519"/>
                </a:cubicBezTo>
                <a:cubicBezTo>
                  <a:pt x="312" y="526"/>
                  <a:pt x="314" y="532"/>
                  <a:pt x="308" y="538"/>
                </a:cubicBezTo>
                <a:cubicBezTo>
                  <a:pt x="308" y="536"/>
                  <a:pt x="308" y="535"/>
                  <a:pt x="308" y="534"/>
                </a:cubicBezTo>
                <a:cubicBezTo>
                  <a:pt x="309" y="528"/>
                  <a:pt x="311" y="522"/>
                  <a:pt x="304" y="518"/>
                </a:cubicBezTo>
                <a:cubicBezTo>
                  <a:pt x="303" y="518"/>
                  <a:pt x="304" y="514"/>
                  <a:pt x="305" y="513"/>
                </a:cubicBezTo>
                <a:cubicBezTo>
                  <a:pt x="306" y="511"/>
                  <a:pt x="309" y="509"/>
                  <a:pt x="311" y="512"/>
                </a:cubicBezTo>
                <a:cubicBezTo>
                  <a:pt x="313" y="516"/>
                  <a:pt x="315" y="519"/>
                  <a:pt x="317" y="523"/>
                </a:cubicBezTo>
                <a:cubicBezTo>
                  <a:pt x="318" y="525"/>
                  <a:pt x="319" y="527"/>
                  <a:pt x="320" y="529"/>
                </a:cubicBezTo>
                <a:cubicBezTo>
                  <a:pt x="320" y="529"/>
                  <a:pt x="321" y="529"/>
                  <a:pt x="321" y="529"/>
                </a:cubicBezTo>
                <a:cubicBezTo>
                  <a:pt x="321" y="526"/>
                  <a:pt x="320" y="523"/>
                  <a:pt x="319" y="519"/>
                </a:cubicBezTo>
                <a:cubicBezTo>
                  <a:pt x="319" y="516"/>
                  <a:pt x="317" y="513"/>
                  <a:pt x="316" y="509"/>
                </a:cubicBezTo>
                <a:cubicBezTo>
                  <a:pt x="315" y="505"/>
                  <a:pt x="313" y="503"/>
                  <a:pt x="308" y="505"/>
                </a:cubicBezTo>
                <a:cubicBezTo>
                  <a:pt x="306" y="505"/>
                  <a:pt x="303" y="507"/>
                  <a:pt x="302" y="508"/>
                </a:cubicBezTo>
                <a:cubicBezTo>
                  <a:pt x="297" y="513"/>
                  <a:pt x="293" y="513"/>
                  <a:pt x="288" y="511"/>
                </a:cubicBezTo>
                <a:cubicBezTo>
                  <a:pt x="283" y="510"/>
                  <a:pt x="279" y="511"/>
                  <a:pt x="275" y="514"/>
                </a:cubicBezTo>
                <a:cubicBezTo>
                  <a:pt x="274" y="515"/>
                  <a:pt x="270" y="516"/>
                  <a:pt x="269" y="516"/>
                </a:cubicBezTo>
                <a:cubicBezTo>
                  <a:pt x="267" y="514"/>
                  <a:pt x="266" y="511"/>
                  <a:pt x="264" y="509"/>
                </a:cubicBezTo>
                <a:cubicBezTo>
                  <a:pt x="267" y="509"/>
                  <a:pt x="269" y="509"/>
                  <a:pt x="271" y="509"/>
                </a:cubicBezTo>
                <a:cubicBezTo>
                  <a:pt x="271" y="507"/>
                  <a:pt x="270" y="505"/>
                  <a:pt x="270" y="504"/>
                </a:cubicBezTo>
                <a:cubicBezTo>
                  <a:pt x="270" y="503"/>
                  <a:pt x="270" y="502"/>
                  <a:pt x="270" y="502"/>
                </a:cubicBezTo>
                <a:cubicBezTo>
                  <a:pt x="269" y="495"/>
                  <a:pt x="264" y="493"/>
                  <a:pt x="258" y="491"/>
                </a:cubicBezTo>
                <a:cubicBezTo>
                  <a:pt x="260" y="496"/>
                  <a:pt x="261" y="499"/>
                  <a:pt x="262" y="503"/>
                </a:cubicBezTo>
                <a:cubicBezTo>
                  <a:pt x="258" y="500"/>
                  <a:pt x="255" y="497"/>
                  <a:pt x="252" y="493"/>
                </a:cubicBezTo>
                <a:cubicBezTo>
                  <a:pt x="252" y="492"/>
                  <a:pt x="253" y="490"/>
                  <a:pt x="253" y="488"/>
                </a:cubicBezTo>
                <a:cubicBezTo>
                  <a:pt x="253" y="488"/>
                  <a:pt x="252" y="486"/>
                  <a:pt x="252" y="485"/>
                </a:cubicBezTo>
                <a:cubicBezTo>
                  <a:pt x="257" y="487"/>
                  <a:pt x="262" y="489"/>
                  <a:pt x="267" y="492"/>
                </a:cubicBezTo>
                <a:cubicBezTo>
                  <a:pt x="270" y="495"/>
                  <a:pt x="273" y="500"/>
                  <a:pt x="276" y="504"/>
                </a:cubicBezTo>
                <a:cubicBezTo>
                  <a:pt x="277" y="500"/>
                  <a:pt x="273" y="490"/>
                  <a:pt x="269" y="488"/>
                </a:cubicBezTo>
                <a:cubicBezTo>
                  <a:pt x="263" y="485"/>
                  <a:pt x="257" y="482"/>
                  <a:pt x="251" y="479"/>
                </a:cubicBezTo>
                <a:cubicBezTo>
                  <a:pt x="250" y="478"/>
                  <a:pt x="249" y="477"/>
                  <a:pt x="248" y="475"/>
                </a:cubicBezTo>
                <a:cubicBezTo>
                  <a:pt x="248" y="475"/>
                  <a:pt x="249" y="475"/>
                  <a:pt x="249" y="474"/>
                </a:cubicBezTo>
                <a:cubicBezTo>
                  <a:pt x="255" y="479"/>
                  <a:pt x="262" y="482"/>
                  <a:pt x="270" y="481"/>
                </a:cubicBezTo>
                <a:cubicBezTo>
                  <a:pt x="265" y="477"/>
                  <a:pt x="257" y="477"/>
                  <a:pt x="251" y="469"/>
                </a:cubicBezTo>
                <a:cubicBezTo>
                  <a:pt x="263" y="474"/>
                  <a:pt x="263" y="474"/>
                  <a:pt x="268" y="469"/>
                </a:cubicBezTo>
                <a:cubicBezTo>
                  <a:pt x="261" y="466"/>
                  <a:pt x="253" y="463"/>
                  <a:pt x="245" y="459"/>
                </a:cubicBezTo>
                <a:cubicBezTo>
                  <a:pt x="244" y="461"/>
                  <a:pt x="244" y="462"/>
                  <a:pt x="242" y="465"/>
                </a:cubicBezTo>
                <a:cubicBezTo>
                  <a:pt x="233" y="453"/>
                  <a:pt x="224" y="441"/>
                  <a:pt x="215" y="430"/>
                </a:cubicBezTo>
                <a:cubicBezTo>
                  <a:pt x="215" y="430"/>
                  <a:pt x="215" y="430"/>
                  <a:pt x="214" y="430"/>
                </a:cubicBezTo>
                <a:cubicBezTo>
                  <a:pt x="218" y="437"/>
                  <a:pt x="222" y="444"/>
                  <a:pt x="225" y="451"/>
                </a:cubicBezTo>
                <a:cubicBezTo>
                  <a:pt x="219" y="447"/>
                  <a:pt x="216" y="440"/>
                  <a:pt x="213" y="433"/>
                </a:cubicBezTo>
                <a:cubicBezTo>
                  <a:pt x="213" y="432"/>
                  <a:pt x="213" y="430"/>
                  <a:pt x="214" y="428"/>
                </a:cubicBezTo>
                <a:cubicBezTo>
                  <a:pt x="214" y="427"/>
                  <a:pt x="214" y="425"/>
                  <a:pt x="214" y="424"/>
                </a:cubicBezTo>
                <a:cubicBezTo>
                  <a:pt x="212" y="424"/>
                  <a:pt x="211" y="424"/>
                  <a:pt x="210" y="424"/>
                </a:cubicBezTo>
                <a:cubicBezTo>
                  <a:pt x="205" y="410"/>
                  <a:pt x="200" y="395"/>
                  <a:pt x="196" y="381"/>
                </a:cubicBezTo>
                <a:cubicBezTo>
                  <a:pt x="199" y="381"/>
                  <a:pt x="200" y="382"/>
                  <a:pt x="201" y="386"/>
                </a:cubicBezTo>
                <a:cubicBezTo>
                  <a:pt x="204" y="397"/>
                  <a:pt x="208" y="408"/>
                  <a:pt x="211" y="418"/>
                </a:cubicBezTo>
                <a:cubicBezTo>
                  <a:pt x="212" y="418"/>
                  <a:pt x="212" y="418"/>
                  <a:pt x="213" y="418"/>
                </a:cubicBezTo>
                <a:cubicBezTo>
                  <a:pt x="210" y="403"/>
                  <a:pt x="208" y="387"/>
                  <a:pt x="200" y="373"/>
                </a:cubicBezTo>
                <a:cubicBezTo>
                  <a:pt x="204" y="372"/>
                  <a:pt x="205" y="374"/>
                  <a:pt x="206" y="377"/>
                </a:cubicBezTo>
                <a:cubicBezTo>
                  <a:pt x="208" y="381"/>
                  <a:pt x="209" y="386"/>
                  <a:pt x="210" y="390"/>
                </a:cubicBezTo>
                <a:cubicBezTo>
                  <a:pt x="211" y="391"/>
                  <a:pt x="213" y="392"/>
                  <a:pt x="216" y="394"/>
                </a:cubicBezTo>
                <a:cubicBezTo>
                  <a:pt x="215" y="395"/>
                  <a:pt x="215" y="399"/>
                  <a:pt x="215" y="402"/>
                </a:cubicBezTo>
                <a:cubicBezTo>
                  <a:pt x="215" y="407"/>
                  <a:pt x="216" y="412"/>
                  <a:pt x="216" y="417"/>
                </a:cubicBezTo>
                <a:cubicBezTo>
                  <a:pt x="217" y="418"/>
                  <a:pt x="219" y="419"/>
                  <a:pt x="220" y="420"/>
                </a:cubicBezTo>
                <a:cubicBezTo>
                  <a:pt x="221" y="420"/>
                  <a:pt x="221" y="419"/>
                  <a:pt x="221" y="419"/>
                </a:cubicBezTo>
                <a:cubicBezTo>
                  <a:pt x="227" y="426"/>
                  <a:pt x="228" y="437"/>
                  <a:pt x="239" y="441"/>
                </a:cubicBezTo>
                <a:cubicBezTo>
                  <a:pt x="239" y="435"/>
                  <a:pt x="235" y="432"/>
                  <a:pt x="232" y="428"/>
                </a:cubicBezTo>
                <a:cubicBezTo>
                  <a:pt x="229" y="423"/>
                  <a:pt x="227" y="418"/>
                  <a:pt x="224" y="413"/>
                </a:cubicBezTo>
                <a:cubicBezTo>
                  <a:pt x="223" y="411"/>
                  <a:pt x="222" y="410"/>
                  <a:pt x="221" y="408"/>
                </a:cubicBezTo>
                <a:cubicBezTo>
                  <a:pt x="220" y="401"/>
                  <a:pt x="220" y="394"/>
                  <a:pt x="220" y="386"/>
                </a:cubicBezTo>
                <a:cubicBezTo>
                  <a:pt x="220" y="385"/>
                  <a:pt x="220" y="384"/>
                  <a:pt x="221" y="383"/>
                </a:cubicBezTo>
                <a:cubicBezTo>
                  <a:pt x="225" y="380"/>
                  <a:pt x="226" y="377"/>
                  <a:pt x="220" y="376"/>
                </a:cubicBezTo>
                <a:cubicBezTo>
                  <a:pt x="219" y="376"/>
                  <a:pt x="219" y="374"/>
                  <a:pt x="218" y="374"/>
                </a:cubicBezTo>
                <a:cubicBezTo>
                  <a:pt x="216" y="371"/>
                  <a:pt x="214" y="368"/>
                  <a:pt x="212" y="366"/>
                </a:cubicBezTo>
                <a:cubicBezTo>
                  <a:pt x="209" y="364"/>
                  <a:pt x="210" y="362"/>
                  <a:pt x="212" y="361"/>
                </a:cubicBezTo>
                <a:cubicBezTo>
                  <a:pt x="215" y="360"/>
                  <a:pt x="219" y="360"/>
                  <a:pt x="222" y="359"/>
                </a:cubicBezTo>
                <a:cubicBezTo>
                  <a:pt x="222" y="358"/>
                  <a:pt x="222" y="356"/>
                  <a:pt x="222" y="354"/>
                </a:cubicBezTo>
                <a:cubicBezTo>
                  <a:pt x="224" y="355"/>
                  <a:pt x="227" y="356"/>
                  <a:pt x="227" y="358"/>
                </a:cubicBezTo>
                <a:cubicBezTo>
                  <a:pt x="229" y="362"/>
                  <a:pt x="230" y="366"/>
                  <a:pt x="231" y="371"/>
                </a:cubicBezTo>
                <a:cubicBezTo>
                  <a:pt x="232" y="376"/>
                  <a:pt x="233" y="382"/>
                  <a:pt x="234" y="388"/>
                </a:cubicBezTo>
                <a:cubicBezTo>
                  <a:pt x="243" y="380"/>
                  <a:pt x="243" y="380"/>
                  <a:pt x="240" y="376"/>
                </a:cubicBezTo>
                <a:cubicBezTo>
                  <a:pt x="239" y="378"/>
                  <a:pt x="239" y="379"/>
                  <a:pt x="237" y="382"/>
                </a:cubicBezTo>
                <a:cubicBezTo>
                  <a:pt x="234" y="370"/>
                  <a:pt x="238" y="358"/>
                  <a:pt x="226" y="351"/>
                </a:cubicBezTo>
                <a:cubicBezTo>
                  <a:pt x="231" y="349"/>
                  <a:pt x="234" y="351"/>
                  <a:pt x="235" y="356"/>
                </a:cubicBezTo>
                <a:cubicBezTo>
                  <a:pt x="236" y="360"/>
                  <a:pt x="237" y="365"/>
                  <a:pt x="238" y="369"/>
                </a:cubicBezTo>
                <a:cubicBezTo>
                  <a:pt x="238" y="371"/>
                  <a:pt x="239" y="372"/>
                  <a:pt x="239" y="374"/>
                </a:cubicBezTo>
                <a:cubicBezTo>
                  <a:pt x="240" y="374"/>
                  <a:pt x="240" y="374"/>
                  <a:pt x="241" y="374"/>
                </a:cubicBezTo>
                <a:cubicBezTo>
                  <a:pt x="241" y="372"/>
                  <a:pt x="242" y="370"/>
                  <a:pt x="242" y="367"/>
                </a:cubicBezTo>
                <a:cubicBezTo>
                  <a:pt x="243" y="367"/>
                  <a:pt x="243" y="367"/>
                  <a:pt x="244" y="367"/>
                </a:cubicBezTo>
                <a:cubicBezTo>
                  <a:pt x="244" y="371"/>
                  <a:pt x="244" y="375"/>
                  <a:pt x="244" y="379"/>
                </a:cubicBezTo>
                <a:cubicBezTo>
                  <a:pt x="246" y="377"/>
                  <a:pt x="246" y="376"/>
                  <a:pt x="246" y="374"/>
                </a:cubicBezTo>
                <a:cubicBezTo>
                  <a:pt x="246" y="369"/>
                  <a:pt x="245" y="365"/>
                  <a:pt x="245" y="360"/>
                </a:cubicBezTo>
                <a:cubicBezTo>
                  <a:pt x="244" y="356"/>
                  <a:pt x="243" y="353"/>
                  <a:pt x="238" y="354"/>
                </a:cubicBezTo>
                <a:cubicBezTo>
                  <a:pt x="239" y="344"/>
                  <a:pt x="239" y="344"/>
                  <a:pt x="233" y="344"/>
                </a:cubicBezTo>
                <a:cubicBezTo>
                  <a:pt x="233" y="343"/>
                  <a:pt x="234" y="342"/>
                  <a:pt x="235" y="340"/>
                </a:cubicBezTo>
                <a:cubicBezTo>
                  <a:pt x="227" y="338"/>
                  <a:pt x="220" y="335"/>
                  <a:pt x="213" y="333"/>
                </a:cubicBezTo>
                <a:cubicBezTo>
                  <a:pt x="213" y="333"/>
                  <a:pt x="212" y="334"/>
                  <a:pt x="212" y="334"/>
                </a:cubicBezTo>
                <a:cubicBezTo>
                  <a:pt x="214" y="335"/>
                  <a:pt x="215" y="335"/>
                  <a:pt x="217" y="336"/>
                </a:cubicBezTo>
                <a:cubicBezTo>
                  <a:pt x="216" y="337"/>
                  <a:pt x="215" y="338"/>
                  <a:pt x="215" y="338"/>
                </a:cubicBezTo>
                <a:cubicBezTo>
                  <a:pt x="212" y="337"/>
                  <a:pt x="210" y="336"/>
                  <a:pt x="207" y="335"/>
                </a:cubicBezTo>
                <a:cubicBezTo>
                  <a:pt x="201" y="334"/>
                  <a:pt x="199" y="336"/>
                  <a:pt x="200" y="342"/>
                </a:cubicBezTo>
                <a:cubicBezTo>
                  <a:pt x="200" y="343"/>
                  <a:pt x="199" y="343"/>
                  <a:pt x="199" y="343"/>
                </a:cubicBezTo>
                <a:cubicBezTo>
                  <a:pt x="203" y="345"/>
                  <a:pt x="207" y="347"/>
                  <a:pt x="212" y="350"/>
                </a:cubicBezTo>
                <a:cubicBezTo>
                  <a:pt x="207" y="354"/>
                  <a:pt x="202" y="357"/>
                  <a:pt x="197" y="361"/>
                </a:cubicBezTo>
                <a:cubicBezTo>
                  <a:pt x="197" y="362"/>
                  <a:pt x="197" y="364"/>
                  <a:pt x="197" y="365"/>
                </a:cubicBezTo>
                <a:cubicBezTo>
                  <a:pt x="193" y="364"/>
                  <a:pt x="190" y="363"/>
                  <a:pt x="186" y="362"/>
                </a:cubicBezTo>
                <a:cubicBezTo>
                  <a:pt x="190" y="359"/>
                  <a:pt x="198" y="362"/>
                  <a:pt x="196" y="354"/>
                </a:cubicBezTo>
                <a:cubicBezTo>
                  <a:pt x="199" y="354"/>
                  <a:pt x="201" y="354"/>
                  <a:pt x="204" y="353"/>
                </a:cubicBezTo>
                <a:cubicBezTo>
                  <a:pt x="205" y="353"/>
                  <a:pt x="205" y="352"/>
                  <a:pt x="206" y="351"/>
                </a:cubicBezTo>
                <a:cubicBezTo>
                  <a:pt x="205" y="350"/>
                  <a:pt x="204" y="349"/>
                  <a:pt x="204" y="349"/>
                </a:cubicBezTo>
                <a:cubicBezTo>
                  <a:pt x="199" y="350"/>
                  <a:pt x="195" y="350"/>
                  <a:pt x="191" y="351"/>
                </a:cubicBezTo>
                <a:cubicBezTo>
                  <a:pt x="192" y="353"/>
                  <a:pt x="193" y="354"/>
                  <a:pt x="193" y="355"/>
                </a:cubicBezTo>
                <a:cubicBezTo>
                  <a:pt x="183" y="357"/>
                  <a:pt x="176" y="363"/>
                  <a:pt x="169" y="370"/>
                </a:cubicBezTo>
                <a:cubicBezTo>
                  <a:pt x="169" y="371"/>
                  <a:pt x="168" y="372"/>
                  <a:pt x="167" y="372"/>
                </a:cubicBezTo>
                <a:cubicBezTo>
                  <a:pt x="161" y="376"/>
                  <a:pt x="154" y="380"/>
                  <a:pt x="148" y="384"/>
                </a:cubicBezTo>
                <a:cubicBezTo>
                  <a:pt x="147" y="385"/>
                  <a:pt x="146" y="386"/>
                  <a:pt x="146" y="386"/>
                </a:cubicBezTo>
                <a:cubicBezTo>
                  <a:pt x="143" y="394"/>
                  <a:pt x="143" y="401"/>
                  <a:pt x="144" y="409"/>
                </a:cubicBezTo>
                <a:cubicBezTo>
                  <a:pt x="147" y="406"/>
                  <a:pt x="148" y="403"/>
                  <a:pt x="149" y="400"/>
                </a:cubicBezTo>
                <a:cubicBezTo>
                  <a:pt x="151" y="397"/>
                  <a:pt x="153" y="394"/>
                  <a:pt x="155" y="391"/>
                </a:cubicBezTo>
                <a:cubicBezTo>
                  <a:pt x="156" y="388"/>
                  <a:pt x="158" y="385"/>
                  <a:pt x="160" y="382"/>
                </a:cubicBezTo>
                <a:cubicBezTo>
                  <a:pt x="148" y="408"/>
                  <a:pt x="144" y="425"/>
                  <a:pt x="148" y="432"/>
                </a:cubicBezTo>
                <a:cubicBezTo>
                  <a:pt x="148" y="418"/>
                  <a:pt x="154" y="407"/>
                  <a:pt x="160" y="396"/>
                </a:cubicBezTo>
                <a:cubicBezTo>
                  <a:pt x="158" y="405"/>
                  <a:pt x="156" y="415"/>
                  <a:pt x="155" y="423"/>
                </a:cubicBezTo>
                <a:cubicBezTo>
                  <a:pt x="153" y="425"/>
                  <a:pt x="151" y="427"/>
                  <a:pt x="150" y="429"/>
                </a:cubicBezTo>
                <a:cubicBezTo>
                  <a:pt x="149" y="431"/>
                  <a:pt x="148" y="434"/>
                  <a:pt x="146" y="436"/>
                </a:cubicBezTo>
                <a:cubicBezTo>
                  <a:pt x="142" y="442"/>
                  <a:pt x="142" y="449"/>
                  <a:pt x="148" y="455"/>
                </a:cubicBezTo>
                <a:cubicBezTo>
                  <a:pt x="148" y="450"/>
                  <a:pt x="148" y="446"/>
                  <a:pt x="148" y="440"/>
                </a:cubicBezTo>
                <a:cubicBezTo>
                  <a:pt x="153" y="448"/>
                  <a:pt x="146" y="456"/>
                  <a:pt x="153" y="462"/>
                </a:cubicBezTo>
                <a:cubicBezTo>
                  <a:pt x="153" y="459"/>
                  <a:pt x="154" y="456"/>
                  <a:pt x="154" y="452"/>
                </a:cubicBezTo>
                <a:cubicBezTo>
                  <a:pt x="154" y="449"/>
                  <a:pt x="154" y="446"/>
                  <a:pt x="154" y="442"/>
                </a:cubicBezTo>
                <a:cubicBezTo>
                  <a:pt x="155" y="442"/>
                  <a:pt x="156" y="442"/>
                  <a:pt x="157" y="442"/>
                </a:cubicBezTo>
                <a:cubicBezTo>
                  <a:pt x="152" y="459"/>
                  <a:pt x="157" y="475"/>
                  <a:pt x="164" y="490"/>
                </a:cubicBezTo>
                <a:cubicBezTo>
                  <a:pt x="164" y="491"/>
                  <a:pt x="164" y="491"/>
                  <a:pt x="163" y="491"/>
                </a:cubicBezTo>
                <a:cubicBezTo>
                  <a:pt x="161" y="489"/>
                  <a:pt x="160" y="487"/>
                  <a:pt x="158" y="485"/>
                </a:cubicBezTo>
                <a:cubicBezTo>
                  <a:pt x="156" y="487"/>
                  <a:pt x="155" y="489"/>
                  <a:pt x="153" y="489"/>
                </a:cubicBezTo>
                <a:cubicBezTo>
                  <a:pt x="146" y="490"/>
                  <a:pt x="144" y="495"/>
                  <a:pt x="143" y="501"/>
                </a:cubicBezTo>
                <a:cubicBezTo>
                  <a:pt x="141" y="509"/>
                  <a:pt x="137" y="516"/>
                  <a:pt x="130" y="521"/>
                </a:cubicBezTo>
                <a:cubicBezTo>
                  <a:pt x="127" y="523"/>
                  <a:pt x="125" y="526"/>
                  <a:pt x="123" y="529"/>
                </a:cubicBezTo>
                <a:cubicBezTo>
                  <a:pt x="120" y="531"/>
                  <a:pt x="119" y="535"/>
                  <a:pt x="122" y="537"/>
                </a:cubicBezTo>
                <a:cubicBezTo>
                  <a:pt x="123" y="539"/>
                  <a:pt x="127" y="539"/>
                  <a:pt x="130" y="539"/>
                </a:cubicBezTo>
                <a:cubicBezTo>
                  <a:pt x="134" y="538"/>
                  <a:pt x="137" y="535"/>
                  <a:pt x="141" y="534"/>
                </a:cubicBezTo>
                <a:cubicBezTo>
                  <a:pt x="143" y="533"/>
                  <a:pt x="146" y="534"/>
                  <a:pt x="148" y="534"/>
                </a:cubicBezTo>
                <a:cubicBezTo>
                  <a:pt x="151" y="535"/>
                  <a:pt x="153" y="537"/>
                  <a:pt x="156" y="538"/>
                </a:cubicBezTo>
                <a:cubicBezTo>
                  <a:pt x="170" y="545"/>
                  <a:pt x="174" y="557"/>
                  <a:pt x="175" y="571"/>
                </a:cubicBezTo>
                <a:cubicBezTo>
                  <a:pt x="173" y="568"/>
                  <a:pt x="171" y="563"/>
                  <a:pt x="169" y="559"/>
                </a:cubicBezTo>
                <a:cubicBezTo>
                  <a:pt x="169" y="558"/>
                  <a:pt x="167" y="555"/>
                  <a:pt x="166" y="555"/>
                </a:cubicBezTo>
                <a:cubicBezTo>
                  <a:pt x="161" y="554"/>
                  <a:pt x="159" y="551"/>
                  <a:pt x="156" y="548"/>
                </a:cubicBezTo>
                <a:cubicBezTo>
                  <a:pt x="154" y="543"/>
                  <a:pt x="150" y="540"/>
                  <a:pt x="145" y="540"/>
                </a:cubicBezTo>
                <a:cubicBezTo>
                  <a:pt x="142" y="539"/>
                  <a:pt x="139" y="539"/>
                  <a:pt x="137" y="543"/>
                </a:cubicBezTo>
                <a:cubicBezTo>
                  <a:pt x="135" y="546"/>
                  <a:pt x="136" y="549"/>
                  <a:pt x="139" y="551"/>
                </a:cubicBezTo>
                <a:cubicBezTo>
                  <a:pt x="145" y="558"/>
                  <a:pt x="151" y="565"/>
                  <a:pt x="157" y="573"/>
                </a:cubicBezTo>
                <a:cubicBezTo>
                  <a:pt x="158" y="574"/>
                  <a:pt x="160" y="575"/>
                  <a:pt x="160" y="577"/>
                </a:cubicBezTo>
                <a:cubicBezTo>
                  <a:pt x="160" y="579"/>
                  <a:pt x="159" y="581"/>
                  <a:pt x="159" y="583"/>
                </a:cubicBezTo>
                <a:cubicBezTo>
                  <a:pt x="158" y="583"/>
                  <a:pt x="158" y="583"/>
                  <a:pt x="157" y="583"/>
                </a:cubicBezTo>
                <a:cubicBezTo>
                  <a:pt x="157" y="582"/>
                  <a:pt x="157" y="581"/>
                  <a:pt x="156" y="580"/>
                </a:cubicBezTo>
                <a:cubicBezTo>
                  <a:pt x="154" y="576"/>
                  <a:pt x="152" y="572"/>
                  <a:pt x="149" y="569"/>
                </a:cubicBezTo>
                <a:cubicBezTo>
                  <a:pt x="146" y="566"/>
                  <a:pt x="141" y="565"/>
                  <a:pt x="137" y="564"/>
                </a:cubicBezTo>
                <a:cubicBezTo>
                  <a:pt x="131" y="562"/>
                  <a:pt x="124" y="560"/>
                  <a:pt x="117" y="563"/>
                </a:cubicBezTo>
                <a:cubicBezTo>
                  <a:pt x="113" y="566"/>
                  <a:pt x="111" y="568"/>
                  <a:pt x="111" y="573"/>
                </a:cubicBezTo>
                <a:cubicBezTo>
                  <a:pt x="111" y="582"/>
                  <a:pt x="111" y="591"/>
                  <a:pt x="111" y="600"/>
                </a:cubicBezTo>
                <a:cubicBezTo>
                  <a:pt x="111" y="604"/>
                  <a:pt x="112" y="608"/>
                  <a:pt x="113" y="612"/>
                </a:cubicBezTo>
                <a:cubicBezTo>
                  <a:pt x="113" y="613"/>
                  <a:pt x="112" y="614"/>
                  <a:pt x="112" y="615"/>
                </a:cubicBezTo>
                <a:cubicBezTo>
                  <a:pt x="111" y="616"/>
                  <a:pt x="111" y="617"/>
                  <a:pt x="110" y="618"/>
                </a:cubicBezTo>
                <a:cubicBezTo>
                  <a:pt x="118" y="620"/>
                  <a:pt x="120" y="619"/>
                  <a:pt x="121" y="612"/>
                </a:cubicBezTo>
                <a:cubicBezTo>
                  <a:pt x="122" y="604"/>
                  <a:pt x="123" y="595"/>
                  <a:pt x="124" y="587"/>
                </a:cubicBezTo>
                <a:cubicBezTo>
                  <a:pt x="124" y="596"/>
                  <a:pt x="127" y="604"/>
                  <a:pt x="124" y="612"/>
                </a:cubicBezTo>
                <a:cubicBezTo>
                  <a:pt x="123" y="613"/>
                  <a:pt x="124" y="615"/>
                  <a:pt x="124" y="616"/>
                </a:cubicBezTo>
                <a:cubicBezTo>
                  <a:pt x="125" y="615"/>
                  <a:pt x="127" y="615"/>
                  <a:pt x="127" y="614"/>
                </a:cubicBezTo>
                <a:cubicBezTo>
                  <a:pt x="128" y="612"/>
                  <a:pt x="129" y="609"/>
                  <a:pt x="129" y="607"/>
                </a:cubicBezTo>
                <a:cubicBezTo>
                  <a:pt x="130" y="601"/>
                  <a:pt x="130" y="596"/>
                  <a:pt x="130" y="590"/>
                </a:cubicBezTo>
                <a:cubicBezTo>
                  <a:pt x="130" y="588"/>
                  <a:pt x="131" y="586"/>
                  <a:pt x="131" y="584"/>
                </a:cubicBezTo>
                <a:cubicBezTo>
                  <a:pt x="132" y="585"/>
                  <a:pt x="132" y="585"/>
                  <a:pt x="132" y="585"/>
                </a:cubicBezTo>
                <a:cubicBezTo>
                  <a:pt x="133" y="587"/>
                  <a:pt x="133" y="589"/>
                  <a:pt x="134" y="591"/>
                </a:cubicBezTo>
                <a:cubicBezTo>
                  <a:pt x="134" y="591"/>
                  <a:pt x="135" y="591"/>
                  <a:pt x="135" y="591"/>
                </a:cubicBezTo>
                <a:cubicBezTo>
                  <a:pt x="135" y="589"/>
                  <a:pt x="136" y="587"/>
                  <a:pt x="136" y="585"/>
                </a:cubicBezTo>
                <a:cubicBezTo>
                  <a:pt x="140" y="597"/>
                  <a:pt x="138" y="610"/>
                  <a:pt x="137" y="622"/>
                </a:cubicBezTo>
                <a:cubicBezTo>
                  <a:pt x="141" y="609"/>
                  <a:pt x="139" y="596"/>
                  <a:pt x="141" y="584"/>
                </a:cubicBezTo>
                <a:cubicBezTo>
                  <a:pt x="144" y="592"/>
                  <a:pt x="144" y="601"/>
                  <a:pt x="143" y="609"/>
                </a:cubicBezTo>
                <a:cubicBezTo>
                  <a:pt x="142" y="614"/>
                  <a:pt x="140" y="618"/>
                  <a:pt x="139" y="623"/>
                </a:cubicBezTo>
                <a:cubicBezTo>
                  <a:pt x="139" y="626"/>
                  <a:pt x="138" y="630"/>
                  <a:pt x="138" y="633"/>
                </a:cubicBezTo>
                <a:cubicBezTo>
                  <a:pt x="139" y="637"/>
                  <a:pt x="142" y="640"/>
                  <a:pt x="146" y="639"/>
                </a:cubicBezTo>
                <a:cubicBezTo>
                  <a:pt x="150" y="639"/>
                  <a:pt x="149" y="635"/>
                  <a:pt x="150" y="633"/>
                </a:cubicBezTo>
                <a:cubicBezTo>
                  <a:pt x="152" y="619"/>
                  <a:pt x="156" y="606"/>
                  <a:pt x="155" y="592"/>
                </a:cubicBezTo>
                <a:cubicBezTo>
                  <a:pt x="155" y="591"/>
                  <a:pt x="155" y="591"/>
                  <a:pt x="156" y="591"/>
                </a:cubicBezTo>
                <a:cubicBezTo>
                  <a:pt x="160" y="606"/>
                  <a:pt x="155" y="620"/>
                  <a:pt x="152" y="635"/>
                </a:cubicBezTo>
                <a:cubicBezTo>
                  <a:pt x="160" y="621"/>
                  <a:pt x="161" y="606"/>
                  <a:pt x="161" y="591"/>
                </a:cubicBezTo>
                <a:cubicBezTo>
                  <a:pt x="162" y="592"/>
                  <a:pt x="163" y="593"/>
                  <a:pt x="163" y="594"/>
                </a:cubicBezTo>
                <a:cubicBezTo>
                  <a:pt x="164" y="606"/>
                  <a:pt x="163" y="618"/>
                  <a:pt x="159" y="629"/>
                </a:cubicBezTo>
                <a:cubicBezTo>
                  <a:pt x="158" y="631"/>
                  <a:pt x="158" y="634"/>
                  <a:pt x="158" y="636"/>
                </a:cubicBezTo>
                <a:cubicBezTo>
                  <a:pt x="158" y="636"/>
                  <a:pt x="159" y="637"/>
                  <a:pt x="159" y="637"/>
                </a:cubicBezTo>
                <a:cubicBezTo>
                  <a:pt x="161" y="635"/>
                  <a:pt x="163" y="633"/>
                  <a:pt x="163" y="631"/>
                </a:cubicBezTo>
                <a:cubicBezTo>
                  <a:pt x="165" y="625"/>
                  <a:pt x="166" y="619"/>
                  <a:pt x="167" y="613"/>
                </a:cubicBezTo>
                <a:cubicBezTo>
                  <a:pt x="168" y="607"/>
                  <a:pt x="168" y="601"/>
                  <a:pt x="169" y="595"/>
                </a:cubicBezTo>
                <a:cubicBezTo>
                  <a:pt x="170" y="601"/>
                  <a:pt x="170" y="606"/>
                  <a:pt x="170" y="611"/>
                </a:cubicBezTo>
                <a:cubicBezTo>
                  <a:pt x="169" y="624"/>
                  <a:pt x="164" y="636"/>
                  <a:pt x="157" y="646"/>
                </a:cubicBezTo>
                <a:cubicBezTo>
                  <a:pt x="155" y="649"/>
                  <a:pt x="151" y="651"/>
                  <a:pt x="149" y="650"/>
                </a:cubicBezTo>
                <a:cubicBezTo>
                  <a:pt x="140" y="647"/>
                  <a:pt x="132" y="642"/>
                  <a:pt x="130" y="632"/>
                </a:cubicBezTo>
                <a:cubicBezTo>
                  <a:pt x="129" y="628"/>
                  <a:pt x="127" y="626"/>
                  <a:pt x="123" y="626"/>
                </a:cubicBezTo>
                <a:cubicBezTo>
                  <a:pt x="119" y="626"/>
                  <a:pt x="115" y="627"/>
                  <a:pt x="115" y="631"/>
                </a:cubicBezTo>
                <a:cubicBezTo>
                  <a:pt x="113" y="640"/>
                  <a:pt x="110" y="650"/>
                  <a:pt x="115" y="659"/>
                </a:cubicBezTo>
                <a:cubicBezTo>
                  <a:pt x="116" y="660"/>
                  <a:pt x="116" y="662"/>
                  <a:pt x="117" y="663"/>
                </a:cubicBezTo>
                <a:cubicBezTo>
                  <a:pt x="118" y="666"/>
                  <a:pt x="118" y="670"/>
                  <a:pt x="123" y="669"/>
                </a:cubicBezTo>
                <a:cubicBezTo>
                  <a:pt x="124" y="669"/>
                  <a:pt x="124" y="670"/>
                  <a:pt x="125" y="671"/>
                </a:cubicBezTo>
                <a:cubicBezTo>
                  <a:pt x="126" y="672"/>
                  <a:pt x="127" y="673"/>
                  <a:pt x="129" y="674"/>
                </a:cubicBezTo>
                <a:cubicBezTo>
                  <a:pt x="129" y="672"/>
                  <a:pt x="130" y="670"/>
                  <a:pt x="129" y="669"/>
                </a:cubicBezTo>
                <a:cubicBezTo>
                  <a:pt x="129" y="665"/>
                  <a:pt x="128" y="662"/>
                  <a:pt x="128" y="659"/>
                </a:cubicBezTo>
                <a:cubicBezTo>
                  <a:pt x="128" y="659"/>
                  <a:pt x="128" y="659"/>
                  <a:pt x="129" y="659"/>
                </a:cubicBezTo>
                <a:cubicBezTo>
                  <a:pt x="129" y="659"/>
                  <a:pt x="129" y="660"/>
                  <a:pt x="129" y="660"/>
                </a:cubicBezTo>
                <a:cubicBezTo>
                  <a:pt x="131" y="668"/>
                  <a:pt x="133" y="675"/>
                  <a:pt x="134" y="683"/>
                </a:cubicBezTo>
                <a:cubicBezTo>
                  <a:pt x="135" y="689"/>
                  <a:pt x="138" y="692"/>
                  <a:pt x="143" y="692"/>
                </a:cubicBezTo>
                <a:cubicBezTo>
                  <a:pt x="141" y="687"/>
                  <a:pt x="138" y="683"/>
                  <a:pt x="137" y="678"/>
                </a:cubicBezTo>
                <a:cubicBezTo>
                  <a:pt x="136" y="673"/>
                  <a:pt x="136" y="668"/>
                  <a:pt x="136" y="663"/>
                </a:cubicBezTo>
                <a:cubicBezTo>
                  <a:pt x="136" y="658"/>
                  <a:pt x="133" y="654"/>
                  <a:pt x="136" y="649"/>
                </a:cubicBezTo>
                <a:cubicBezTo>
                  <a:pt x="138" y="661"/>
                  <a:pt x="138" y="673"/>
                  <a:pt x="144" y="684"/>
                </a:cubicBezTo>
                <a:cubicBezTo>
                  <a:pt x="144" y="684"/>
                  <a:pt x="145" y="684"/>
                  <a:pt x="145" y="684"/>
                </a:cubicBezTo>
                <a:cubicBezTo>
                  <a:pt x="145" y="674"/>
                  <a:pt x="144" y="664"/>
                  <a:pt x="143" y="654"/>
                </a:cubicBezTo>
                <a:cubicBezTo>
                  <a:pt x="145" y="655"/>
                  <a:pt x="146" y="657"/>
                  <a:pt x="146" y="659"/>
                </a:cubicBezTo>
                <a:cubicBezTo>
                  <a:pt x="147" y="667"/>
                  <a:pt x="147" y="675"/>
                  <a:pt x="148" y="683"/>
                </a:cubicBezTo>
                <a:cubicBezTo>
                  <a:pt x="148" y="685"/>
                  <a:pt x="148" y="687"/>
                  <a:pt x="149" y="689"/>
                </a:cubicBezTo>
                <a:cubicBezTo>
                  <a:pt x="149" y="689"/>
                  <a:pt x="150" y="689"/>
                  <a:pt x="150" y="689"/>
                </a:cubicBezTo>
                <a:cubicBezTo>
                  <a:pt x="153" y="678"/>
                  <a:pt x="149" y="668"/>
                  <a:pt x="150" y="657"/>
                </a:cubicBezTo>
                <a:cubicBezTo>
                  <a:pt x="156" y="664"/>
                  <a:pt x="152" y="674"/>
                  <a:pt x="157" y="681"/>
                </a:cubicBezTo>
                <a:cubicBezTo>
                  <a:pt x="158" y="681"/>
                  <a:pt x="158" y="681"/>
                  <a:pt x="159" y="681"/>
                </a:cubicBezTo>
                <a:cubicBezTo>
                  <a:pt x="159" y="672"/>
                  <a:pt x="159" y="663"/>
                  <a:pt x="159" y="654"/>
                </a:cubicBezTo>
                <a:cubicBezTo>
                  <a:pt x="159" y="654"/>
                  <a:pt x="159" y="654"/>
                  <a:pt x="160" y="654"/>
                </a:cubicBezTo>
                <a:cubicBezTo>
                  <a:pt x="160" y="655"/>
                  <a:pt x="161" y="657"/>
                  <a:pt x="162" y="658"/>
                </a:cubicBezTo>
                <a:cubicBezTo>
                  <a:pt x="165" y="655"/>
                  <a:pt x="166" y="653"/>
                  <a:pt x="168" y="651"/>
                </a:cubicBezTo>
                <a:cubicBezTo>
                  <a:pt x="169" y="651"/>
                  <a:pt x="169" y="651"/>
                  <a:pt x="170" y="651"/>
                </a:cubicBezTo>
                <a:cubicBezTo>
                  <a:pt x="168" y="654"/>
                  <a:pt x="166" y="656"/>
                  <a:pt x="164" y="658"/>
                </a:cubicBezTo>
                <a:cubicBezTo>
                  <a:pt x="161" y="661"/>
                  <a:pt x="161" y="663"/>
                  <a:pt x="162" y="666"/>
                </a:cubicBezTo>
                <a:cubicBezTo>
                  <a:pt x="164" y="678"/>
                  <a:pt x="164" y="689"/>
                  <a:pt x="159" y="700"/>
                </a:cubicBezTo>
                <a:cubicBezTo>
                  <a:pt x="160" y="701"/>
                  <a:pt x="161" y="701"/>
                  <a:pt x="162" y="702"/>
                </a:cubicBezTo>
                <a:cubicBezTo>
                  <a:pt x="167" y="704"/>
                  <a:pt x="169" y="707"/>
                  <a:pt x="167" y="713"/>
                </a:cubicBezTo>
                <a:cubicBezTo>
                  <a:pt x="166" y="716"/>
                  <a:pt x="165" y="719"/>
                  <a:pt x="163" y="722"/>
                </a:cubicBezTo>
                <a:cubicBezTo>
                  <a:pt x="164" y="722"/>
                  <a:pt x="165" y="723"/>
                  <a:pt x="165" y="723"/>
                </a:cubicBezTo>
                <a:cubicBezTo>
                  <a:pt x="166" y="722"/>
                  <a:pt x="168" y="721"/>
                  <a:pt x="169" y="719"/>
                </a:cubicBezTo>
                <a:cubicBezTo>
                  <a:pt x="170" y="718"/>
                  <a:pt x="170" y="715"/>
                  <a:pt x="171" y="714"/>
                </a:cubicBezTo>
                <a:cubicBezTo>
                  <a:pt x="176" y="711"/>
                  <a:pt x="176" y="705"/>
                  <a:pt x="177" y="700"/>
                </a:cubicBezTo>
                <a:cubicBezTo>
                  <a:pt x="180" y="688"/>
                  <a:pt x="182" y="677"/>
                  <a:pt x="185" y="665"/>
                </a:cubicBezTo>
                <a:cubicBezTo>
                  <a:pt x="185" y="665"/>
                  <a:pt x="186" y="664"/>
                  <a:pt x="186" y="664"/>
                </a:cubicBezTo>
                <a:cubicBezTo>
                  <a:pt x="187" y="665"/>
                  <a:pt x="187" y="666"/>
                  <a:pt x="188" y="667"/>
                </a:cubicBezTo>
                <a:cubicBezTo>
                  <a:pt x="193" y="662"/>
                  <a:pt x="199" y="658"/>
                  <a:pt x="197" y="650"/>
                </a:cubicBezTo>
                <a:cubicBezTo>
                  <a:pt x="197" y="648"/>
                  <a:pt x="198" y="647"/>
                  <a:pt x="198" y="645"/>
                </a:cubicBezTo>
                <a:cubicBezTo>
                  <a:pt x="197" y="640"/>
                  <a:pt x="197" y="634"/>
                  <a:pt x="196" y="629"/>
                </a:cubicBezTo>
                <a:cubicBezTo>
                  <a:pt x="193" y="637"/>
                  <a:pt x="190" y="646"/>
                  <a:pt x="187" y="654"/>
                </a:cubicBezTo>
                <a:cubicBezTo>
                  <a:pt x="186" y="657"/>
                  <a:pt x="183" y="660"/>
                  <a:pt x="182" y="663"/>
                </a:cubicBezTo>
                <a:cubicBezTo>
                  <a:pt x="180" y="672"/>
                  <a:pt x="177" y="681"/>
                  <a:pt x="175" y="690"/>
                </a:cubicBezTo>
                <a:cubicBezTo>
                  <a:pt x="174" y="693"/>
                  <a:pt x="173" y="695"/>
                  <a:pt x="172" y="698"/>
                </a:cubicBezTo>
                <a:cubicBezTo>
                  <a:pt x="172" y="698"/>
                  <a:pt x="171" y="698"/>
                  <a:pt x="171" y="698"/>
                </a:cubicBezTo>
                <a:cubicBezTo>
                  <a:pt x="172" y="693"/>
                  <a:pt x="173" y="688"/>
                  <a:pt x="174" y="683"/>
                </a:cubicBezTo>
                <a:cubicBezTo>
                  <a:pt x="173" y="683"/>
                  <a:pt x="172" y="683"/>
                  <a:pt x="172" y="683"/>
                </a:cubicBezTo>
                <a:cubicBezTo>
                  <a:pt x="170" y="689"/>
                  <a:pt x="169" y="694"/>
                  <a:pt x="167" y="700"/>
                </a:cubicBezTo>
                <a:cubicBezTo>
                  <a:pt x="166" y="700"/>
                  <a:pt x="166" y="700"/>
                  <a:pt x="165" y="700"/>
                </a:cubicBezTo>
                <a:cubicBezTo>
                  <a:pt x="165" y="698"/>
                  <a:pt x="166" y="697"/>
                  <a:pt x="166" y="696"/>
                </a:cubicBezTo>
                <a:cubicBezTo>
                  <a:pt x="166" y="687"/>
                  <a:pt x="168" y="678"/>
                  <a:pt x="168" y="669"/>
                </a:cubicBezTo>
                <a:cubicBezTo>
                  <a:pt x="168" y="662"/>
                  <a:pt x="171" y="657"/>
                  <a:pt x="176" y="653"/>
                </a:cubicBezTo>
                <a:cubicBezTo>
                  <a:pt x="175" y="657"/>
                  <a:pt x="172" y="661"/>
                  <a:pt x="171" y="665"/>
                </a:cubicBezTo>
                <a:cubicBezTo>
                  <a:pt x="169" y="669"/>
                  <a:pt x="169" y="673"/>
                  <a:pt x="172" y="677"/>
                </a:cubicBezTo>
                <a:cubicBezTo>
                  <a:pt x="175" y="671"/>
                  <a:pt x="179" y="666"/>
                  <a:pt x="182" y="660"/>
                </a:cubicBezTo>
                <a:cubicBezTo>
                  <a:pt x="186" y="650"/>
                  <a:pt x="191" y="639"/>
                  <a:pt x="191" y="628"/>
                </a:cubicBezTo>
                <a:cubicBezTo>
                  <a:pt x="191" y="625"/>
                  <a:pt x="191" y="624"/>
                  <a:pt x="194" y="622"/>
                </a:cubicBezTo>
                <a:cubicBezTo>
                  <a:pt x="196" y="621"/>
                  <a:pt x="197" y="617"/>
                  <a:pt x="198" y="614"/>
                </a:cubicBezTo>
                <a:cubicBezTo>
                  <a:pt x="199" y="612"/>
                  <a:pt x="198" y="609"/>
                  <a:pt x="199" y="607"/>
                </a:cubicBezTo>
                <a:cubicBezTo>
                  <a:pt x="199" y="607"/>
                  <a:pt x="199" y="607"/>
                  <a:pt x="200" y="607"/>
                </a:cubicBezTo>
                <a:cubicBezTo>
                  <a:pt x="201" y="610"/>
                  <a:pt x="201" y="614"/>
                  <a:pt x="202" y="617"/>
                </a:cubicBezTo>
                <a:cubicBezTo>
                  <a:pt x="205" y="615"/>
                  <a:pt x="207" y="616"/>
                  <a:pt x="207" y="619"/>
                </a:cubicBezTo>
                <a:cubicBezTo>
                  <a:pt x="208" y="623"/>
                  <a:pt x="208" y="627"/>
                  <a:pt x="208" y="630"/>
                </a:cubicBezTo>
                <a:cubicBezTo>
                  <a:pt x="208" y="632"/>
                  <a:pt x="208" y="634"/>
                  <a:pt x="207" y="636"/>
                </a:cubicBezTo>
                <a:cubicBezTo>
                  <a:pt x="207" y="637"/>
                  <a:pt x="207" y="638"/>
                  <a:pt x="207" y="640"/>
                </a:cubicBezTo>
                <a:cubicBezTo>
                  <a:pt x="209" y="639"/>
                  <a:pt x="210" y="639"/>
                  <a:pt x="211" y="638"/>
                </a:cubicBezTo>
                <a:cubicBezTo>
                  <a:pt x="212" y="638"/>
                  <a:pt x="214" y="636"/>
                  <a:pt x="214" y="637"/>
                </a:cubicBezTo>
                <a:cubicBezTo>
                  <a:pt x="219" y="639"/>
                  <a:pt x="220" y="634"/>
                  <a:pt x="222" y="632"/>
                </a:cubicBezTo>
                <a:cubicBezTo>
                  <a:pt x="222" y="630"/>
                  <a:pt x="221" y="627"/>
                  <a:pt x="220" y="625"/>
                </a:cubicBezTo>
                <a:cubicBezTo>
                  <a:pt x="220" y="625"/>
                  <a:pt x="219" y="625"/>
                  <a:pt x="219" y="625"/>
                </a:cubicBezTo>
                <a:cubicBezTo>
                  <a:pt x="217" y="628"/>
                  <a:pt x="216" y="630"/>
                  <a:pt x="215" y="633"/>
                </a:cubicBezTo>
                <a:cubicBezTo>
                  <a:pt x="214" y="632"/>
                  <a:pt x="214" y="632"/>
                  <a:pt x="213" y="632"/>
                </a:cubicBezTo>
                <a:cubicBezTo>
                  <a:pt x="213" y="630"/>
                  <a:pt x="213" y="628"/>
                  <a:pt x="212" y="626"/>
                </a:cubicBezTo>
                <a:cubicBezTo>
                  <a:pt x="212" y="624"/>
                  <a:pt x="212" y="621"/>
                  <a:pt x="211" y="619"/>
                </a:cubicBezTo>
                <a:cubicBezTo>
                  <a:pt x="209" y="615"/>
                  <a:pt x="206" y="612"/>
                  <a:pt x="204" y="608"/>
                </a:cubicBezTo>
                <a:cubicBezTo>
                  <a:pt x="203" y="607"/>
                  <a:pt x="203" y="605"/>
                  <a:pt x="203" y="603"/>
                </a:cubicBezTo>
                <a:cubicBezTo>
                  <a:pt x="205" y="604"/>
                  <a:pt x="206" y="605"/>
                  <a:pt x="207" y="606"/>
                </a:cubicBezTo>
                <a:cubicBezTo>
                  <a:pt x="209" y="608"/>
                  <a:pt x="211" y="611"/>
                  <a:pt x="213" y="614"/>
                </a:cubicBezTo>
                <a:cubicBezTo>
                  <a:pt x="213" y="614"/>
                  <a:pt x="214" y="614"/>
                  <a:pt x="214" y="614"/>
                </a:cubicBezTo>
                <a:cubicBezTo>
                  <a:pt x="214" y="611"/>
                  <a:pt x="215" y="608"/>
                  <a:pt x="214" y="606"/>
                </a:cubicBezTo>
                <a:cubicBezTo>
                  <a:pt x="214" y="604"/>
                  <a:pt x="212" y="602"/>
                  <a:pt x="210" y="600"/>
                </a:cubicBezTo>
                <a:cubicBezTo>
                  <a:pt x="209" y="599"/>
                  <a:pt x="208" y="597"/>
                  <a:pt x="206" y="594"/>
                </a:cubicBezTo>
                <a:cubicBezTo>
                  <a:pt x="207" y="591"/>
                  <a:pt x="209" y="587"/>
                  <a:pt x="210" y="582"/>
                </a:cubicBezTo>
                <a:cubicBezTo>
                  <a:pt x="211" y="581"/>
                  <a:pt x="211" y="578"/>
                  <a:pt x="210" y="578"/>
                </a:cubicBezTo>
                <a:cubicBezTo>
                  <a:pt x="206" y="574"/>
                  <a:pt x="208" y="569"/>
                  <a:pt x="208" y="565"/>
                </a:cubicBezTo>
                <a:cubicBezTo>
                  <a:pt x="209" y="566"/>
                  <a:pt x="210" y="567"/>
                  <a:pt x="210" y="568"/>
                </a:cubicBezTo>
                <a:cubicBezTo>
                  <a:pt x="211" y="559"/>
                  <a:pt x="212" y="550"/>
                  <a:pt x="209" y="542"/>
                </a:cubicBezTo>
                <a:cubicBezTo>
                  <a:pt x="206" y="537"/>
                  <a:pt x="204" y="532"/>
                  <a:pt x="202" y="527"/>
                </a:cubicBezTo>
                <a:cubicBezTo>
                  <a:pt x="202" y="526"/>
                  <a:pt x="202" y="524"/>
                  <a:pt x="201" y="522"/>
                </a:cubicBezTo>
                <a:cubicBezTo>
                  <a:pt x="203" y="522"/>
                  <a:pt x="206" y="522"/>
                  <a:pt x="208" y="522"/>
                </a:cubicBezTo>
                <a:cubicBezTo>
                  <a:pt x="211" y="523"/>
                  <a:pt x="214" y="525"/>
                  <a:pt x="217" y="525"/>
                </a:cubicBezTo>
                <a:cubicBezTo>
                  <a:pt x="219" y="526"/>
                  <a:pt x="221" y="524"/>
                  <a:pt x="222" y="523"/>
                </a:cubicBezTo>
                <a:cubicBezTo>
                  <a:pt x="226" y="517"/>
                  <a:pt x="226" y="498"/>
                  <a:pt x="219" y="489"/>
                </a:cubicBezTo>
                <a:cubicBezTo>
                  <a:pt x="219" y="494"/>
                  <a:pt x="219" y="499"/>
                  <a:pt x="219" y="504"/>
                </a:cubicBezTo>
                <a:cubicBezTo>
                  <a:pt x="215" y="498"/>
                  <a:pt x="220" y="491"/>
                  <a:pt x="214" y="486"/>
                </a:cubicBezTo>
                <a:cubicBezTo>
                  <a:pt x="213" y="488"/>
                  <a:pt x="212" y="489"/>
                  <a:pt x="212" y="490"/>
                </a:cubicBezTo>
                <a:close/>
                <a:moveTo>
                  <a:pt x="508" y="217"/>
                </a:moveTo>
                <a:cubicBezTo>
                  <a:pt x="501" y="212"/>
                  <a:pt x="501" y="211"/>
                  <a:pt x="502" y="204"/>
                </a:cubicBezTo>
                <a:cubicBezTo>
                  <a:pt x="503" y="199"/>
                  <a:pt x="504" y="195"/>
                  <a:pt x="506" y="189"/>
                </a:cubicBezTo>
                <a:cubicBezTo>
                  <a:pt x="501" y="193"/>
                  <a:pt x="502" y="199"/>
                  <a:pt x="495" y="200"/>
                </a:cubicBezTo>
                <a:cubicBezTo>
                  <a:pt x="497" y="196"/>
                  <a:pt x="498" y="192"/>
                  <a:pt x="499" y="188"/>
                </a:cubicBezTo>
                <a:cubicBezTo>
                  <a:pt x="500" y="184"/>
                  <a:pt x="500" y="180"/>
                  <a:pt x="500" y="176"/>
                </a:cubicBezTo>
                <a:cubicBezTo>
                  <a:pt x="502" y="178"/>
                  <a:pt x="503" y="180"/>
                  <a:pt x="503" y="182"/>
                </a:cubicBezTo>
                <a:cubicBezTo>
                  <a:pt x="504" y="183"/>
                  <a:pt x="505" y="185"/>
                  <a:pt x="506" y="187"/>
                </a:cubicBezTo>
                <a:cubicBezTo>
                  <a:pt x="510" y="178"/>
                  <a:pt x="510" y="178"/>
                  <a:pt x="513" y="181"/>
                </a:cubicBezTo>
                <a:cubicBezTo>
                  <a:pt x="512" y="186"/>
                  <a:pt x="512" y="190"/>
                  <a:pt x="510" y="194"/>
                </a:cubicBezTo>
                <a:cubicBezTo>
                  <a:pt x="509" y="198"/>
                  <a:pt x="506" y="202"/>
                  <a:pt x="504" y="206"/>
                </a:cubicBezTo>
                <a:cubicBezTo>
                  <a:pt x="504" y="206"/>
                  <a:pt x="504" y="206"/>
                  <a:pt x="505" y="206"/>
                </a:cubicBezTo>
                <a:cubicBezTo>
                  <a:pt x="510" y="203"/>
                  <a:pt x="513" y="199"/>
                  <a:pt x="515" y="193"/>
                </a:cubicBezTo>
                <a:cubicBezTo>
                  <a:pt x="517" y="186"/>
                  <a:pt x="518" y="180"/>
                  <a:pt x="519" y="173"/>
                </a:cubicBezTo>
                <a:cubicBezTo>
                  <a:pt x="520" y="168"/>
                  <a:pt x="520" y="162"/>
                  <a:pt x="515" y="158"/>
                </a:cubicBezTo>
                <a:cubicBezTo>
                  <a:pt x="515" y="157"/>
                  <a:pt x="515" y="154"/>
                  <a:pt x="515" y="153"/>
                </a:cubicBezTo>
                <a:cubicBezTo>
                  <a:pt x="515" y="151"/>
                  <a:pt x="516" y="149"/>
                  <a:pt x="515" y="147"/>
                </a:cubicBezTo>
                <a:cubicBezTo>
                  <a:pt x="512" y="138"/>
                  <a:pt x="501" y="133"/>
                  <a:pt x="492" y="137"/>
                </a:cubicBezTo>
                <a:cubicBezTo>
                  <a:pt x="491" y="137"/>
                  <a:pt x="491" y="138"/>
                  <a:pt x="490" y="139"/>
                </a:cubicBezTo>
                <a:cubicBezTo>
                  <a:pt x="489" y="141"/>
                  <a:pt x="487" y="142"/>
                  <a:pt x="486" y="144"/>
                </a:cubicBezTo>
                <a:cubicBezTo>
                  <a:pt x="485" y="141"/>
                  <a:pt x="484" y="139"/>
                  <a:pt x="483" y="137"/>
                </a:cubicBezTo>
                <a:cubicBezTo>
                  <a:pt x="483" y="136"/>
                  <a:pt x="484" y="135"/>
                  <a:pt x="484" y="134"/>
                </a:cubicBezTo>
                <a:cubicBezTo>
                  <a:pt x="482" y="134"/>
                  <a:pt x="481" y="134"/>
                  <a:pt x="481" y="133"/>
                </a:cubicBezTo>
                <a:cubicBezTo>
                  <a:pt x="473" y="128"/>
                  <a:pt x="467" y="121"/>
                  <a:pt x="463" y="112"/>
                </a:cubicBezTo>
                <a:cubicBezTo>
                  <a:pt x="461" y="107"/>
                  <a:pt x="459" y="102"/>
                  <a:pt x="457" y="97"/>
                </a:cubicBezTo>
                <a:cubicBezTo>
                  <a:pt x="456" y="94"/>
                  <a:pt x="453" y="93"/>
                  <a:pt x="452" y="92"/>
                </a:cubicBezTo>
                <a:cubicBezTo>
                  <a:pt x="452" y="90"/>
                  <a:pt x="453" y="87"/>
                  <a:pt x="453" y="85"/>
                </a:cubicBezTo>
                <a:cubicBezTo>
                  <a:pt x="453" y="82"/>
                  <a:pt x="452" y="79"/>
                  <a:pt x="451" y="77"/>
                </a:cubicBezTo>
                <a:cubicBezTo>
                  <a:pt x="450" y="74"/>
                  <a:pt x="449" y="72"/>
                  <a:pt x="447" y="71"/>
                </a:cubicBezTo>
                <a:cubicBezTo>
                  <a:pt x="445" y="71"/>
                  <a:pt x="443" y="73"/>
                  <a:pt x="441" y="74"/>
                </a:cubicBezTo>
                <a:cubicBezTo>
                  <a:pt x="441" y="74"/>
                  <a:pt x="441" y="74"/>
                  <a:pt x="440" y="74"/>
                </a:cubicBezTo>
                <a:cubicBezTo>
                  <a:pt x="440" y="73"/>
                  <a:pt x="440" y="72"/>
                  <a:pt x="440" y="70"/>
                </a:cubicBezTo>
                <a:cubicBezTo>
                  <a:pt x="439" y="71"/>
                  <a:pt x="438" y="72"/>
                  <a:pt x="437" y="72"/>
                </a:cubicBezTo>
                <a:cubicBezTo>
                  <a:pt x="436" y="73"/>
                  <a:pt x="435" y="75"/>
                  <a:pt x="434" y="76"/>
                </a:cubicBezTo>
                <a:cubicBezTo>
                  <a:pt x="437" y="77"/>
                  <a:pt x="439" y="78"/>
                  <a:pt x="442" y="79"/>
                </a:cubicBezTo>
                <a:cubicBezTo>
                  <a:pt x="438" y="83"/>
                  <a:pt x="433" y="78"/>
                  <a:pt x="431" y="84"/>
                </a:cubicBezTo>
                <a:cubicBezTo>
                  <a:pt x="435" y="85"/>
                  <a:pt x="439" y="85"/>
                  <a:pt x="443" y="86"/>
                </a:cubicBezTo>
                <a:cubicBezTo>
                  <a:pt x="442" y="88"/>
                  <a:pt x="442" y="89"/>
                  <a:pt x="441" y="90"/>
                </a:cubicBezTo>
                <a:cubicBezTo>
                  <a:pt x="437" y="90"/>
                  <a:pt x="433" y="90"/>
                  <a:pt x="429" y="90"/>
                </a:cubicBezTo>
                <a:cubicBezTo>
                  <a:pt x="428" y="90"/>
                  <a:pt x="428" y="92"/>
                  <a:pt x="427" y="93"/>
                </a:cubicBezTo>
                <a:cubicBezTo>
                  <a:pt x="428" y="93"/>
                  <a:pt x="429" y="94"/>
                  <a:pt x="430" y="94"/>
                </a:cubicBezTo>
                <a:cubicBezTo>
                  <a:pt x="432" y="95"/>
                  <a:pt x="435" y="95"/>
                  <a:pt x="438" y="95"/>
                </a:cubicBezTo>
                <a:cubicBezTo>
                  <a:pt x="434" y="100"/>
                  <a:pt x="427" y="96"/>
                  <a:pt x="423" y="102"/>
                </a:cubicBezTo>
                <a:cubicBezTo>
                  <a:pt x="428" y="103"/>
                  <a:pt x="433" y="103"/>
                  <a:pt x="437" y="104"/>
                </a:cubicBezTo>
                <a:cubicBezTo>
                  <a:pt x="421" y="109"/>
                  <a:pt x="421" y="109"/>
                  <a:pt x="420" y="111"/>
                </a:cubicBezTo>
                <a:cubicBezTo>
                  <a:pt x="426" y="112"/>
                  <a:pt x="431" y="113"/>
                  <a:pt x="437" y="113"/>
                </a:cubicBezTo>
                <a:cubicBezTo>
                  <a:pt x="437" y="114"/>
                  <a:pt x="437" y="114"/>
                  <a:pt x="436" y="115"/>
                </a:cubicBezTo>
                <a:cubicBezTo>
                  <a:pt x="433" y="115"/>
                  <a:pt x="430" y="116"/>
                  <a:pt x="426" y="116"/>
                </a:cubicBezTo>
                <a:cubicBezTo>
                  <a:pt x="426" y="116"/>
                  <a:pt x="426" y="117"/>
                  <a:pt x="426" y="117"/>
                </a:cubicBezTo>
                <a:cubicBezTo>
                  <a:pt x="429" y="117"/>
                  <a:pt x="433" y="118"/>
                  <a:pt x="436" y="118"/>
                </a:cubicBezTo>
                <a:cubicBezTo>
                  <a:pt x="432" y="120"/>
                  <a:pt x="429" y="120"/>
                  <a:pt x="426" y="121"/>
                </a:cubicBezTo>
                <a:cubicBezTo>
                  <a:pt x="418" y="122"/>
                  <a:pt x="418" y="122"/>
                  <a:pt x="418" y="126"/>
                </a:cubicBezTo>
                <a:cubicBezTo>
                  <a:pt x="424" y="126"/>
                  <a:pt x="430" y="126"/>
                  <a:pt x="435" y="126"/>
                </a:cubicBezTo>
                <a:cubicBezTo>
                  <a:pt x="435" y="127"/>
                  <a:pt x="435" y="128"/>
                  <a:pt x="436" y="129"/>
                </a:cubicBezTo>
                <a:cubicBezTo>
                  <a:pt x="431" y="130"/>
                  <a:pt x="427" y="131"/>
                  <a:pt x="423" y="132"/>
                </a:cubicBezTo>
                <a:cubicBezTo>
                  <a:pt x="423" y="132"/>
                  <a:pt x="423" y="133"/>
                  <a:pt x="423" y="133"/>
                </a:cubicBezTo>
                <a:cubicBezTo>
                  <a:pt x="426" y="133"/>
                  <a:pt x="428" y="133"/>
                  <a:pt x="430" y="133"/>
                </a:cubicBezTo>
                <a:cubicBezTo>
                  <a:pt x="431" y="133"/>
                  <a:pt x="432" y="134"/>
                  <a:pt x="433" y="135"/>
                </a:cubicBezTo>
                <a:cubicBezTo>
                  <a:pt x="432" y="135"/>
                  <a:pt x="431" y="136"/>
                  <a:pt x="430" y="136"/>
                </a:cubicBezTo>
                <a:cubicBezTo>
                  <a:pt x="428" y="137"/>
                  <a:pt x="426" y="137"/>
                  <a:pt x="424" y="138"/>
                </a:cubicBezTo>
                <a:cubicBezTo>
                  <a:pt x="424" y="138"/>
                  <a:pt x="424" y="139"/>
                  <a:pt x="424" y="139"/>
                </a:cubicBezTo>
                <a:cubicBezTo>
                  <a:pt x="427" y="140"/>
                  <a:pt x="431" y="140"/>
                  <a:pt x="434" y="141"/>
                </a:cubicBezTo>
                <a:cubicBezTo>
                  <a:pt x="434" y="141"/>
                  <a:pt x="434" y="142"/>
                  <a:pt x="434" y="142"/>
                </a:cubicBezTo>
                <a:cubicBezTo>
                  <a:pt x="431" y="143"/>
                  <a:pt x="429" y="144"/>
                  <a:pt x="427" y="144"/>
                </a:cubicBezTo>
                <a:cubicBezTo>
                  <a:pt x="427" y="144"/>
                  <a:pt x="427" y="145"/>
                  <a:pt x="427" y="145"/>
                </a:cubicBezTo>
                <a:cubicBezTo>
                  <a:pt x="430" y="146"/>
                  <a:pt x="433" y="146"/>
                  <a:pt x="436" y="147"/>
                </a:cubicBezTo>
                <a:cubicBezTo>
                  <a:pt x="431" y="151"/>
                  <a:pt x="436" y="153"/>
                  <a:pt x="438" y="155"/>
                </a:cubicBezTo>
                <a:cubicBezTo>
                  <a:pt x="434" y="160"/>
                  <a:pt x="434" y="162"/>
                  <a:pt x="441" y="165"/>
                </a:cubicBezTo>
                <a:cubicBezTo>
                  <a:pt x="441" y="162"/>
                  <a:pt x="441" y="158"/>
                  <a:pt x="442" y="154"/>
                </a:cubicBezTo>
                <a:cubicBezTo>
                  <a:pt x="445" y="158"/>
                  <a:pt x="443" y="166"/>
                  <a:pt x="451" y="166"/>
                </a:cubicBezTo>
                <a:cubicBezTo>
                  <a:pt x="451" y="162"/>
                  <a:pt x="451" y="159"/>
                  <a:pt x="451" y="156"/>
                </a:cubicBezTo>
                <a:cubicBezTo>
                  <a:pt x="454" y="159"/>
                  <a:pt x="455" y="163"/>
                  <a:pt x="458" y="165"/>
                </a:cubicBezTo>
                <a:cubicBezTo>
                  <a:pt x="460" y="167"/>
                  <a:pt x="464" y="168"/>
                  <a:pt x="466" y="168"/>
                </a:cubicBezTo>
                <a:cubicBezTo>
                  <a:pt x="470" y="167"/>
                  <a:pt x="470" y="163"/>
                  <a:pt x="469" y="159"/>
                </a:cubicBezTo>
                <a:cubicBezTo>
                  <a:pt x="469" y="153"/>
                  <a:pt x="469" y="148"/>
                  <a:pt x="468" y="142"/>
                </a:cubicBezTo>
                <a:cubicBezTo>
                  <a:pt x="469" y="142"/>
                  <a:pt x="469" y="142"/>
                  <a:pt x="469" y="142"/>
                </a:cubicBezTo>
                <a:cubicBezTo>
                  <a:pt x="471" y="147"/>
                  <a:pt x="472" y="151"/>
                  <a:pt x="473" y="156"/>
                </a:cubicBezTo>
                <a:cubicBezTo>
                  <a:pt x="474" y="156"/>
                  <a:pt x="474" y="156"/>
                  <a:pt x="475" y="156"/>
                </a:cubicBezTo>
                <a:cubicBezTo>
                  <a:pt x="475" y="149"/>
                  <a:pt x="475" y="142"/>
                  <a:pt x="475" y="135"/>
                </a:cubicBezTo>
                <a:cubicBezTo>
                  <a:pt x="477" y="137"/>
                  <a:pt x="479" y="139"/>
                  <a:pt x="480" y="141"/>
                </a:cubicBezTo>
                <a:cubicBezTo>
                  <a:pt x="484" y="143"/>
                  <a:pt x="485" y="149"/>
                  <a:pt x="482" y="153"/>
                </a:cubicBezTo>
                <a:cubicBezTo>
                  <a:pt x="480" y="157"/>
                  <a:pt x="477" y="161"/>
                  <a:pt x="475" y="165"/>
                </a:cubicBezTo>
                <a:cubicBezTo>
                  <a:pt x="473" y="170"/>
                  <a:pt x="469" y="173"/>
                  <a:pt x="463" y="173"/>
                </a:cubicBezTo>
                <a:cubicBezTo>
                  <a:pt x="462" y="173"/>
                  <a:pt x="460" y="173"/>
                  <a:pt x="459" y="174"/>
                </a:cubicBezTo>
                <a:cubicBezTo>
                  <a:pt x="457" y="176"/>
                  <a:pt x="454" y="179"/>
                  <a:pt x="453" y="182"/>
                </a:cubicBezTo>
                <a:cubicBezTo>
                  <a:pt x="450" y="187"/>
                  <a:pt x="449" y="187"/>
                  <a:pt x="444" y="185"/>
                </a:cubicBezTo>
                <a:cubicBezTo>
                  <a:pt x="442" y="183"/>
                  <a:pt x="439" y="181"/>
                  <a:pt x="437" y="180"/>
                </a:cubicBezTo>
                <a:cubicBezTo>
                  <a:pt x="436" y="179"/>
                  <a:pt x="434" y="180"/>
                  <a:pt x="433" y="181"/>
                </a:cubicBezTo>
                <a:cubicBezTo>
                  <a:pt x="432" y="181"/>
                  <a:pt x="432" y="183"/>
                  <a:pt x="431" y="184"/>
                </a:cubicBezTo>
                <a:cubicBezTo>
                  <a:pt x="430" y="182"/>
                  <a:pt x="430" y="181"/>
                  <a:pt x="429" y="179"/>
                </a:cubicBezTo>
                <a:cubicBezTo>
                  <a:pt x="424" y="181"/>
                  <a:pt x="419" y="182"/>
                  <a:pt x="413" y="184"/>
                </a:cubicBezTo>
                <a:cubicBezTo>
                  <a:pt x="412" y="184"/>
                  <a:pt x="412" y="185"/>
                  <a:pt x="411" y="186"/>
                </a:cubicBezTo>
                <a:cubicBezTo>
                  <a:pt x="412" y="187"/>
                  <a:pt x="413" y="188"/>
                  <a:pt x="414" y="188"/>
                </a:cubicBezTo>
                <a:cubicBezTo>
                  <a:pt x="416" y="188"/>
                  <a:pt x="418" y="187"/>
                  <a:pt x="420" y="187"/>
                </a:cubicBezTo>
                <a:cubicBezTo>
                  <a:pt x="426" y="186"/>
                  <a:pt x="432" y="186"/>
                  <a:pt x="438" y="189"/>
                </a:cubicBezTo>
                <a:cubicBezTo>
                  <a:pt x="428" y="193"/>
                  <a:pt x="417" y="187"/>
                  <a:pt x="409" y="197"/>
                </a:cubicBezTo>
                <a:cubicBezTo>
                  <a:pt x="417" y="195"/>
                  <a:pt x="426" y="194"/>
                  <a:pt x="436" y="198"/>
                </a:cubicBezTo>
                <a:cubicBezTo>
                  <a:pt x="425" y="200"/>
                  <a:pt x="413" y="195"/>
                  <a:pt x="405" y="207"/>
                </a:cubicBezTo>
                <a:cubicBezTo>
                  <a:pt x="415" y="206"/>
                  <a:pt x="423" y="205"/>
                  <a:pt x="431" y="204"/>
                </a:cubicBezTo>
                <a:cubicBezTo>
                  <a:pt x="431" y="205"/>
                  <a:pt x="431" y="206"/>
                  <a:pt x="431" y="206"/>
                </a:cubicBezTo>
                <a:cubicBezTo>
                  <a:pt x="429" y="207"/>
                  <a:pt x="428" y="207"/>
                  <a:pt x="426" y="208"/>
                </a:cubicBezTo>
                <a:cubicBezTo>
                  <a:pt x="421" y="208"/>
                  <a:pt x="416" y="209"/>
                  <a:pt x="411" y="210"/>
                </a:cubicBezTo>
                <a:cubicBezTo>
                  <a:pt x="407" y="210"/>
                  <a:pt x="405" y="212"/>
                  <a:pt x="406" y="216"/>
                </a:cubicBezTo>
                <a:cubicBezTo>
                  <a:pt x="415" y="215"/>
                  <a:pt x="423" y="215"/>
                  <a:pt x="432" y="214"/>
                </a:cubicBezTo>
                <a:cubicBezTo>
                  <a:pt x="433" y="216"/>
                  <a:pt x="433" y="218"/>
                  <a:pt x="434" y="221"/>
                </a:cubicBezTo>
                <a:cubicBezTo>
                  <a:pt x="424" y="216"/>
                  <a:pt x="417" y="216"/>
                  <a:pt x="410" y="220"/>
                </a:cubicBezTo>
                <a:cubicBezTo>
                  <a:pt x="420" y="218"/>
                  <a:pt x="427" y="222"/>
                  <a:pt x="430" y="232"/>
                </a:cubicBezTo>
                <a:cubicBezTo>
                  <a:pt x="427" y="230"/>
                  <a:pt x="425" y="228"/>
                  <a:pt x="421" y="226"/>
                </a:cubicBezTo>
                <a:cubicBezTo>
                  <a:pt x="422" y="232"/>
                  <a:pt x="423" y="238"/>
                  <a:pt x="424" y="243"/>
                </a:cubicBezTo>
                <a:cubicBezTo>
                  <a:pt x="426" y="243"/>
                  <a:pt x="428" y="243"/>
                  <a:pt x="430" y="242"/>
                </a:cubicBezTo>
                <a:cubicBezTo>
                  <a:pt x="427" y="247"/>
                  <a:pt x="424" y="252"/>
                  <a:pt x="421" y="255"/>
                </a:cubicBezTo>
                <a:cubicBezTo>
                  <a:pt x="421" y="259"/>
                  <a:pt x="421" y="262"/>
                  <a:pt x="420" y="265"/>
                </a:cubicBezTo>
                <a:cubicBezTo>
                  <a:pt x="415" y="279"/>
                  <a:pt x="415" y="292"/>
                  <a:pt x="421" y="305"/>
                </a:cubicBezTo>
                <a:cubicBezTo>
                  <a:pt x="423" y="309"/>
                  <a:pt x="427" y="311"/>
                  <a:pt x="432" y="310"/>
                </a:cubicBezTo>
                <a:cubicBezTo>
                  <a:pt x="436" y="310"/>
                  <a:pt x="441" y="310"/>
                  <a:pt x="445" y="310"/>
                </a:cubicBezTo>
                <a:cubicBezTo>
                  <a:pt x="446" y="310"/>
                  <a:pt x="447" y="309"/>
                  <a:pt x="448" y="308"/>
                </a:cubicBezTo>
                <a:cubicBezTo>
                  <a:pt x="451" y="304"/>
                  <a:pt x="455" y="300"/>
                  <a:pt x="457" y="296"/>
                </a:cubicBezTo>
                <a:cubicBezTo>
                  <a:pt x="460" y="286"/>
                  <a:pt x="463" y="277"/>
                  <a:pt x="466" y="267"/>
                </a:cubicBezTo>
                <a:cubicBezTo>
                  <a:pt x="466" y="266"/>
                  <a:pt x="466" y="264"/>
                  <a:pt x="465" y="264"/>
                </a:cubicBezTo>
                <a:cubicBezTo>
                  <a:pt x="462" y="261"/>
                  <a:pt x="463" y="259"/>
                  <a:pt x="464" y="256"/>
                </a:cubicBezTo>
                <a:cubicBezTo>
                  <a:pt x="464" y="255"/>
                  <a:pt x="464" y="254"/>
                  <a:pt x="464" y="251"/>
                </a:cubicBezTo>
                <a:cubicBezTo>
                  <a:pt x="462" y="253"/>
                  <a:pt x="460" y="254"/>
                  <a:pt x="459" y="255"/>
                </a:cubicBezTo>
                <a:cubicBezTo>
                  <a:pt x="459" y="254"/>
                  <a:pt x="458" y="254"/>
                  <a:pt x="458" y="254"/>
                </a:cubicBezTo>
                <a:cubicBezTo>
                  <a:pt x="460" y="250"/>
                  <a:pt x="462" y="245"/>
                  <a:pt x="464" y="240"/>
                </a:cubicBezTo>
                <a:cubicBezTo>
                  <a:pt x="464" y="241"/>
                  <a:pt x="465" y="241"/>
                  <a:pt x="465" y="241"/>
                </a:cubicBezTo>
                <a:cubicBezTo>
                  <a:pt x="464" y="244"/>
                  <a:pt x="464" y="247"/>
                  <a:pt x="463" y="251"/>
                </a:cubicBezTo>
                <a:cubicBezTo>
                  <a:pt x="466" y="251"/>
                  <a:pt x="468" y="251"/>
                  <a:pt x="469" y="251"/>
                </a:cubicBezTo>
                <a:cubicBezTo>
                  <a:pt x="470" y="253"/>
                  <a:pt x="472" y="255"/>
                  <a:pt x="473" y="255"/>
                </a:cubicBezTo>
                <a:cubicBezTo>
                  <a:pt x="475" y="255"/>
                  <a:pt x="478" y="254"/>
                  <a:pt x="480" y="252"/>
                </a:cubicBezTo>
                <a:cubicBezTo>
                  <a:pt x="482" y="251"/>
                  <a:pt x="484" y="249"/>
                  <a:pt x="486" y="247"/>
                </a:cubicBezTo>
                <a:cubicBezTo>
                  <a:pt x="487" y="245"/>
                  <a:pt x="489" y="244"/>
                  <a:pt x="489" y="242"/>
                </a:cubicBezTo>
                <a:cubicBezTo>
                  <a:pt x="490" y="237"/>
                  <a:pt x="491" y="233"/>
                  <a:pt x="491" y="229"/>
                </a:cubicBezTo>
                <a:cubicBezTo>
                  <a:pt x="492" y="232"/>
                  <a:pt x="492" y="235"/>
                  <a:pt x="492" y="239"/>
                </a:cubicBezTo>
                <a:cubicBezTo>
                  <a:pt x="492" y="242"/>
                  <a:pt x="492" y="244"/>
                  <a:pt x="492" y="247"/>
                </a:cubicBezTo>
                <a:cubicBezTo>
                  <a:pt x="492" y="248"/>
                  <a:pt x="494" y="249"/>
                  <a:pt x="494" y="249"/>
                </a:cubicBezTo>
                <a:cubicBezTo>
                  <a:pt x="496" y="249"/>
                  <a:pt x="497" y="248"/>
                  <a:pt x="498" y="247"/>
                </a:cubicBezTo>
                <a:cubicBezTo>
                  <a:pt x="498" y="246"/>
                  <a:pt x="497" y="245"/>
                  <a:pt x="497" y="244"/>
                </a:cubicBezTo>
                <a:cubicBezTo>
                  <a:pt x="496" y="244"/>
                  <a:pt x="495" y="243"/>
                  <a:pt x="496" y="244"/>
                </a:cubicBezTo>
                <a:cubicBezTo>
                  <a:pt x="496" y="234"/>
                  <a:pt x="496" y="226"/>
                  <a:pt x="496" y="218"/>
                </a:cubicBezTo>
                <a:cubicBezTo>
                  <a:pt x="496" y="218"/>
                  <a:pt x="497" y="217"/>
                  <a:pt x="497" y="217"/>
                </a:cubicBezTo>
                <a:cubicBezTo>
                  <a:pt x="498" y="219"/>
                  <a:pt x="499" y="221"/>
                  <a:pt x="499" y="223"/>
                </a:cubicBezTo>
                <a:cubicBezTo>
                  <a:pt x="499" y="227"/>
                  <a:pt x="498" y="232"/>
                  <a:pt x="498" y="236"/>
                </a:cubicBezTo>
                <a:cubicBezTo>
                  <a:pt x="498" y="237"/>
                  <a:pt x="500" y="239"/>
                  <a:pt x="501" y="240"/>
                </a:cubicBezTo>
                <a:cubicBezTo>
                  <a:pt x="502" y="239"/>
                  <a:pt x="503" y="238"/>
                  <a:pt x="503" y="237"/>
                </a:cubicBezTo>
                <a:cubicBezTo>
                  <a:pt x="504" y="234"/>
                  <a:pt x="503" y="232"/>
                  <a:pt x="503" y="229"/>
                </a:cubicBezTo>
                <a:cubicBezTo>
                  <a:pt x="503" y="225"/>
                  <a:pt x="501" y="220"/>
                  <a:pt x="508" y="217"/>
                </a:cubicBezTo>
                <a:close/>
                <a:moveTo>
                  <a:pt x="541" y="529"/>
                </a:moveTo>
                <a:cubicBezTo>
                  <a:pt x="542" y="529"/>
                  <a:pt x="543" y="529"/>
                  <a:pt x="544" y="529"/>
                </a:cubicBezTo>
                <a:cubicBezTo>
                  <a:pt x="544" y="536"/>
                  <a:pt x="545" y="543"/>
                  <a:pt x="544" y="550"/>
                </a:cubicBezTo>
                <a:cubicBezTo>
                  <a:pt x="542" y="558"/>
                  <a:pt x="544" y="563"/>
                  <a:pt x="549" y="568"/>
                </a:cubicBezTo>
                <a:cubicBezTo>
                  <a:pt x="553" y="571"/>
                  <a:pt x="563" y="571"/>
                  <a:pt x="566" y="568"/>
                </a:cubicBezTo>
                <a:cubicBezTo>
                  <a:pt x="567" y="567"/>
                  <a:pt x="567" y="566"/>
                  <a:pt x="568" y="564"/>
                </a:cubicBezTo>
                <a:cubicBezTo>
                  <a:pt x="561" y="563"/>
                  <a:pt x="555" y="563"/>
                  <a:pt x="548" y="562"/>
                </a:cubicBezTo>
                <a:cubicBezTo>
                  <a:pt x="553" y="558"/>
                  <a:pt x="559" y="564"/>
                  <a:pt x="562" y="560"/>
                </a:cubicBezTo>
                <a:cubicBezTo>
                  <a:pt x="565" y="559"/>
                  <a:pt x="568" y="560"/>
                  <a:pt x="569" y="559"/>
                </a:cubicBezTo>
                <a:cubicBezTo>
                  <a:pt x="572" y="557"/>
                  <a:pt x="572" y="552"/>
                  <a:pt x="569" y="549"/>
                </a:cubicBezTo>
                <a:cubicBezTo>
                  <a:pt x="574" y="546"/>
                  <a:pt x="571" y="542"/>
                  <a:pt x="571" y="539"/>
                </a:cubicBezTo>
                <a:cubicBezTo>
                  <a:pt x="570" y="537"/>
                  <a:pt x="571" y="536"/>
                  <a:pt x="572" y="534"/>
                </a:cubicBezTo>
                <a:cubicBezTo>
                  <a:pt x="572" y="534"/>
                  <a:pt x="574" y="534"/>
                  <a:pt x="575" y="535"/>
                </a:cubicBezTo>
                <a:cubicBezTo>
                  <a:pt x="578" y="539"/>
                  <a:pt x="581" y="537"/>
                  <a:pt x="582" y="536"/>
                </a:cubicBezTo>
                <a:cubicBezTo>
                  <a:pt x="589" y="536"/>
                  <a:pt x="594" y="537"/>
                  <a:pt x="599" y="537"/>
                </a:cubicBezTo>
                <a:cubicBezTo>
                  <a:pt x="605" y="537"/>
                  <a:pt x="610" y="534"/>
                  <a:pt x="617" y="534"/>
                </a:cubicBezTo>
                <a:cubicBezTo>
                  <a:pt x="624" y="535"/>
                  <a:pt x="631" y="532"/>
                  <a:pt x="638" y="532"/>
                </a:cubicBezTo>
                <a:cubicBezTo>
                  <a:pt x="647" y="532"/>
                  <a:pt x="652" y="527"/>
                  <a:pt x="655" y="520"/>
                </a:cubicBezTo>
                <a:cubicBezTo>
                  <a:pt x="658" y="515"/>
                  <a:pt x="660" y="508"/>
                  <a:pt x="658" y="501"/>
                </a:cubicBezTo>
                <a:cubicBezTo>
                  <a:pt x="657" y="498"/>
                  <a:pt x="657" y="496"/>
                  <a:pt x="662" y="496"/>
                </a:cubicBezTo>
                <a:cubicBezTo>
                  <a:pt x="663" y="496"/>
                  <a:pt x="664" y="495"/>
                  <a:pt x="665" y="495"/>
                </a:cubicBezTo>
                <a:cubicBezTo>
                  <a:pt x="676" y="501"/>
                  <a:pt x="669" y="511"/>
                  <a:pt x="670" y="519"/>
                </a:cubicBezTo>
                <a:cubicBezTo>
                  <a:pt x="672" y="520"/>
                  <a:pt x="673" y="520"/>
                  <a:pt x="675" y="521"/>
                </a:cubicBezTo>
                <a:cubicBezTo>
                  <a:pt x="672" y="523"/>
                  <a:pt x="670" y="524"/>
                  <a:pt x="667" y="526"/>
                </a:cubicBezTo>
                <a:cubicBezTo>
                  <a:pt x="672" y="526"/>
                  <a:pt x="676" y="526"/>
                  <a:pt x="679" y="526"/>
                </a:cubicBezTo>
                <a:cubicBezTo>
                  <a:pt x="680" y="526"/>
                  <a:pt x="681" y="528"/>
                  <a:pt x="682" y="529"/>
                </a:cubicBezTo>
                <a:cubicBezTo>
                  <a:pt x="681" y="529"/>
                  <a:pt x="680" y="529"/>
                  <a:pt x="679" y="529"/>
                </a:cubicBezTo>
                <a:cubicBezTo>
                  <a:pt x="674" y="530"/>
                  <a:pt x="670" y="529"/>
                  <a:pt x="666" y="530"/>
                </a:cubicBezTo>
                <a:cubicBezTo>
                  <a:pt x="663" y="531"/>
                  <a:pt x="662" y="534"/>
                  <a:pt x="660" y="536"/>
                </a:cubicBezTo>
                <a:cubicBezTo>
                  <a:pt x="663" y="538"/>
                  <a:pt x="666" y="539"/>
                  <a:pt x="670" y="536"/>
                </a:cubicBezTo>
                <a:cubicBezTo>
                  <a:pt x="671" y="536"/>
                  <a:pt x="673" y="535"/>
                  <a:pt x="674" y="535"/>
                </a:cubicBezTo>
                <a:cubicBezTo>
                  <a:pt x="678" y="535"/>
                  <a:pt x="682" y="535"/>
                  <a:pt x="686" y="535"/>
                </a:cubicBezTo>
                <a:cubicBezTo>
                  <a:pt x="686" y="534"/>
                  <a:pt x="686" y="534"/>
                  <a:pt x="686" y="534"/>
                </a:cubicBezTo>
                <a:cubicBezTo>
                  <a:pt x="689" y="535"/>
                  <a:pt x="691" y="536"/>
                  <a:pt x="694" y="538"/>
                </a:cubicBezTo>
                <a:cubicBezTo>
                  <a:pt x="691" y="540"/>
                  <a:pt x="688" y="541"/>
                  <a:pt x="686" y="543"/>
                </a:cubicBezTo>
                <a:cubicBezTo>
                  <a:pt x="694" y="548"/>
                  <a:pt x="703" y="548"/>
                  <a:pt x="712" y="548"/>
                </a:cubicBezTo>
                <a:cubicBezTo>
                  <a:pt x="720" y="547"/>
                  <a:pt x="729" y="548"/>
                  <a:pt x="737" y="548"/>
                </a:cubicBezTo>
                <a:cubicBezTo>
                  <a:pt x="739" y="548"/>
                  <a:pt x="740" y="547"/>
                  <a:pt x="742" y="546"/>
                </a:cubicBezTo>
                <a:cubicBezTo>
                  <a:pt x="742" y="546"/>
                  <a:pt x="741" y="545"/>
                  <a:pt x="741" y="544"/>
                </a:cubicBezTo>
                <a:cubicBezTo>
                  <a:pt x="736" y="544"/>
                  <a:pt x="731" y="544"/>
                  <a:pt x="726" y="544"/>
                </a:cubicBezTo>
                <a:cubicBezTo>
                  <a:pt x="725" y="543"/>
                  <a:pt x="724" y="542"/>
                  <a:pt x="723" y="540"/>
                </a:cubicBezTo>
                <a:cubicBezTo>
                  <a:pt x="725" y="539"/>
                  <a:pt x="727" y="539"/>
                  <a:pt x="729" y="538"/>
                </a:cubicBezTo>
                <a:cubicBezTo>
                  <a:pt x="729" y="538"/>
                  <a:pt x="729" y="537"/>
                  <a:pt x="729" y="537"/>
                </a:cubicBezTo>
                <a:cubicBezTo>
                  <a:pt x="725" y="536"/>
                  <a:pt x="722" y="536"/>
                  <a:pt x="717" y="535"/>
                </a:cubicBezTo>
                <a:cubicBezTo>
                  <a:pt x="719" y="538"/>
                  <a:pt x="719" y="539"/>
                  <a:pt x="720" y="540"/>
                </a:cubicBezTo>
                <a:cubicBezTo>
                  <a:pt x="704" y="541"/>
                  <a:pt x="695" y="531"/>
                  <a:pt x="687" y="519"/>
                </a:cubicBezTo>
                <a:cubicBezTo>
                  <a:pt x="686" y="519"/>
                  <a:pt x="685" y="519"/>
                  <a:pt x="682" y="519"/>
                </a:cubicBezTo>
                <a:cubicBezTo>
                  <a:pt x="685" y="518"/>
                  <a:pt x="686" y="516"/>
                  <a:pt x="689" y="515"/>
                </a:cubicBezTo>
                <a:cubicBezTo>
                  <a:pt x="683" y="513"/>
                  <a:pt x="681" y="510"/>
                  <a:pt x="682" y="505"/>
                </a:cubicBezTo>
                <a:cubicBezTo>
                  <a:pt x="683" y="501"/>
                  <a:pt x="681" y="496"/>
                  <a:pt x="688" y="494"/>
                </a:cubicBezTo>
                <a:cubicBezTo>
                  <a:pt x="686" y="491"/>
                  <a:pt x="685" y="487"/>
                  <a:pt x="682" y="485"/>
                </a:cubicBezTo>
                <a:cubicBezTo>
                  <a:pt x="676" y="481"/>
                  <a:pt x="676" y="482"/>
                  <a:pt x="680" y="477"/>
                </a:cubicBezTo>
                <a:cubicBezTo>
                  <a:pt x="678" y="477"/>
                  <a:pt x="676" y="477"/>
                  <a:pt x="674" y="478"/>
                </a:cubicBezTo>
                <a:cubicBezTo>
                  <a:pt x="674" y="479"/>
                  <a:pt x="675" y="481"/>
                  <a:pt x="675" y="483"/>
                </a:cubicBezTo>
                <a:cubicBezTo>
                  <a:pt x="677" y="485"/>
                  <a:pt x="679" y="487"/>
                  <a:pt x="680" y="489"/>
                </a:cubicBezTo>
                <a:cubicBezTo>
                  <a:pt x="682" y="494"/>
                  <a:pt x="681" y="499"/>
                  <a:pt x="679" y="504"/>
                </a:cubicBezTo>
                <a:cubicBezTo>
                  <a:pt x="679" y="504"/>
                  <a:pt x="678" y="504"/>
                  <a:pt x="678" y="504"/>
                </a:cubicBezTo>
                <a:cubicBezTo>
                  <a:pt x="676" y="500"/>
                  <a:pt x="679" y="494"/>
                  <a:pt x="674" y="490"/>
                </a:cubicBezTo>
                <a:cubicBezTo>
                  <a:pt x="673" y="492"/>
                  <a:pt x="672" y="493"/>
                  <a:pt x="671" y="494"/>
                </a:cubicBezTo>
                <a:cubicBezTo>
                  <a:pt x="670" y="490"/>
                  <a:pt x="670" y="485"/>
                  <a:pt x="667" y="482"/>
                </a:cubicBezTo>
                <a:cubicBezTo>
                  <a:pt x="666" y="480"/>
                  <a:pt x="661" y="481"/>
                  <a:pt x="658" y="481"/>
                </a:cubicBezTo>
                <a:cubicBezTo>
                  <a:pt x="658" y="482"/>
                  <a:pt x="658" y="483"/>
                  <a:pt x="657" y="484"/>
                </a:cubicBezTo>
                <a:cubicBezTo>
                  <a:pt x="651" y="483"/>
                  <a:pt x="655" y="473"/>
                  <a:pt x="647" y="474"/>
                </a:cubicBezTo>
                <a:cubicBezTo>
                  <a:pt x="650" y="483"/>
                  <a:pt x="654" y="491"/>
                  <a:pt x="654" y="501"/>
                </a:cubicBezTo>
                <a:cubicBezTo>
                  <a:pt x="651" y="499"/>
                  <a:pt x="648" y="498"/>
                  <a:pt x="644" y="497"/>
                </a:cubicBezTo>
                <a:cubicBezTo>
                  <a:pt x="645" y="502"/>
                  <a:pt x="647" y="503"/>
                  <a:pt x="650" y="503"/>
                </a:cubicBezTo>
                <a:cubicBezTo>
                  <a:pt x="656" y="504"/>
                  <a:pt x="656" y="505"/>
                  <a:pt x="654" y="510"/>
                </a:cubicBezTo>
                <a:cubicBezTo>
                  <a:pt x="652" y="509"/>
                  <a:pt x="650" y="508"/>
                  <a:pt x="648" y="507"/>
                </a:cubicBezTo>
                <a:cubicBezTo>
                  <a:pt x="648" y="509"/>
                  <a:pt x="647" y="511"/>
                  <a:pt x="646" y="513"/>
                </a:cubicBezTo>
                <a:cubicBezTo>
                  <a:pt x="646" y="514"/>
                  <a:pt x="646" y="516"/>
                  <a:pt x="646" y="517"/>
                </a:cubicBezTo>
                <a:cubicBezTo>
                  <a:pt x="644" y="521"/>
                  <a:pt x="643" y="524"/>
                  <a:pt x="641" y="529"/>
                </a:cubicBezTo>
                <a:cubicBezTo>
                  <a:pt x="639" y="525"/>
                  <a:pt x="637" y="523"/>
                  <a:pt x="634" y="526"/>
                </a:cubicBezTo>
                <a:cubicBezTo>
                  <a:pt x="634" y="527"/>
                  <a:pt x="633" y="526"/>
                  <a:pt x="632" y="526"/>
                </a:cubicBezTo>
                <a:cubicBezTo>
                  <a:pt x="630" y="526"/>
                  <a:pt x="628" y="526"/>
                  <a:pt x="626" y="526"/>
                </a:cubicBezTo>
                <a:cubicBezTo>
                  <a:pt x="624" y="526"/>
                  <a:pt x="622" y="526"/>
                  <a:pt x="620" y="526"/>
                </a:cubicBezTo>
                <a:cubicBezTo>
                  <a:pt x="622" y="523"/>
                  <a:pt x="623" y="521"/>
                  <a:pt x="624" y="519"/>
                </a:cubicBezTo>
                <a:cubicBezTo>
                  <a:pt x="622" y="518"/>
                  <a:pt x="620" y="517"/>
                  <a:pt x="618" y="516"/>
                </a:cubicBezTo>
                <a:cubicBezTo>
                  <a:pt x="616" y="515"/>
                  <a:pt x="614" y="513"/>
                  <a:pt x="614" y="513"/>
                </a:cubicBezTo>
                <a:cubicBezTo>
                  <a:pt x="615" y="506"/>
                  <a:pt x="612" y="501"/>
                  <a:pt x="608" y="497"/>
                </a:cubicBezTo>
                <a:cubicBezTo>
                  <a:pt x="608" y="497"/>
                  <a:pt x="608" y="496"/>
                  <a:pt x="609" y="496"/>
                </a:cubicBezTo>
                <a:cubicBezTo>
                  <a:pt x="612" y="498"/>
                  <a:pt x="616" y="501"/>
                  <a:pt x="620" y="503"/>
                </a:cubicBezTo>
                <a:cubicBezTo>
                  <a:pt x="623" y="496"/>
                  <a:pt x="618" y="496"/>
                  <a:pt x="615" y="493"/>
                </a:cubicBezTo>
                <a:cubicBezTo>
                  <a:pt x="619" y="493"/>
                  <a:pt x="623" y="493"/>
                  <a:pt x="627" y="493"/>
                </a:cubicBezTo>
                <a:cubicBezTo>
                  <a:pt x="633" y="493"/>
                  <a:pt x="638" y="493"/>
                  <a:pt x="643" y="494"/>
                </a:cubicBezTo>
                <a:cubicBezTo>
                  <a:pt x="649" y="494"/>
                  <a:pt x="651" y="493"/>
                  <a:pt x="649" y="488"/>
                </a:cubicBezTo>
                <a:cubicBezTo>
                  <a:pt x="647" y="483"/>
                  <a:pt x="644" y="477"/>
                  <a:pt x="640" y="472"/>
                </a:cubicBezTo>
                <a:cubicBezTo>
                  <a:pt x="639" y="469"/>
                  <a:pt x="635" y="469"/>
                  <a:pt x="632" y="468"/>
                </a:cubicBezTo>
                <a:cubicBezTo>
                  <a:pt x="629" y="467"/>
                  <a:pt x="626" y="468"/>
                  <a:pt x="624" y="467"/>
                </a:cubicBezTo>
                <a:cubicBezTo>
                  <a:pt x="616" y="463"/>
                  <a:pt x="606" y="464"/>
                  <a:pt x="601" y="468"/>
                </a:cubicBezTo>
                <a:cubicBezTo>
                  <a:pt x="599" y="470"/>
                  <a:pt x="597" y="472"/>
                  <a:pt x="594" y="472"/>
                </a:cubicBezTo>
                <a:cubicBezTo>
                  <a:pt x="587" y="472"/>
                  <a:pt x="584" y="476"/>
                  <a:pt x="580" y="481"/>
                </a:cubicBezTo>
                <a:cubicBezTo>
                  <a:pt x="575" y="488"/>
                  <a:pt x="577" y="502"/>
                  <a:pt x="585" y="506"/>
                </a:cubicBezTo>
                <a:cubicBezTo>
                  <a:pt x="593" y="510"/>
                  <a:pt x="596" y="517"/>
                  <a:pt x="598" y="525"/>
                </a:cubicBezTo>
                <a:cubicBezTo>
                  <a:pt x="603" y="525"/>
                  <a:pt x="608" y="523"/>
                  <a:pt x="614" y="526"/>
                </a:cubicBezTo>
                <a:cubicBezTo>
                  <a:pt x="610" y="527"/>
                  <a:pt x="606" y="527"/>
                  <a:pt x="602" y="527"/>
                </a:cubicBezTo>
                <a:cubicBezTo>
                  <a:pt x="598" y="527"/>
                  <a:pt x="594" y="527"/>
                  <a:pt x="591" y="531"/>
                </a:cubicBezTo>
                <a:cubicBezTo>
                  <a:pt x="590" y="532"/>
                  <a:pt x="588" y="532"/>
                  <a:pt x="587" y="533"/>
                </a:cubicBezTo>
                <a:cubicBezTo>
                  <a:pt x="587" y="532"/>
                  <a:pt x="586" y="532"/>
                  <a:pt x="586" y="532"/>
                </a:cubicBezTo>
                <a:cubicBezTo>
                  <a:pt x="587" y="528"/>
                  <a:pt x="588" y="525"/>
                  <a:pt x="589" y="521"/>
                </a:cubicBezTo>
                <a:cubicBezTo>
                  <a:pt x="589" y="520"/>
                  <a:pt x="590" y="519"/>
                  <a:pt x="590" y="517"/>
                </a:cubicBezTo>
                <a:cubicBezTo>
                  <a:pt x="590" y="516"/>
                  <a:pt x="589" y="515"/>
                  <a:pt x="589" y="515"/>
                </a:cubicBezTo>
                <a:cubicBezTo>
                  <a:pt x="588" y="514"/>
                  <a:pt x="587" y="515"/>
                  <a:pt x="586" y="516"/>
                </a:cubicBezTo>
                <a:cubicBezTo>
                  <a:pt x="586" y="516"/>
                  <a:pt x="585" y="517"/>
                  <a:pt x="585" y="518"/>
                </a:cubicBezTo>
                <a:cubicBezTo>
                  <a:pt x="583" y="516"/>
                  <a:pt x="582" y="514"/>
                  <a:pt x="580" y="512"/>
                </a:cubicBezTo>
                <a:cubicBezTo>
                  <a:pt x="580" y="512"/>
                  <a:pt x="579" y="512"/>
                  <a:pt x="578" y="512"/>
                </a:cubicBezTo>
                <a:cubicBezTo>
                  <a:pt x="578" y="517"/>
                  <a:pt x="578" y="521"/>
                  <a:pt x="578" y="524"/>
                </a:cubicBezTo>
                <a:cubicBezTo>
                  <a:pt x="575" y="516"/>
                  <a:pt x="572" y="507"/>
                  <a:pt x="569" y="497"/>
                </a:cubicBezTo>
                <a:cubicBezTo>
                  <a:pt x="564" y="499"/>
                  <a:pt x="565" y="502"/>
                  <a:pt x="566" y="505"/>
                </a:cubicBezTo>
                <a:cubicBezTo>
                  <a:pt x="568" y="510"/>
                  <a:pt x="569" y="515"/>
                  <a:pt x="568" y="520"/>
                </a:cubicBezTo>
                <a:cubicBezTo>
                  <a:pt x="567" y="518"/>
                  <a:pt x="566" y="516"/>
                  <a:pt x="565" y="515"/>
                </a:cubicBezTo>
                <a:cubicBezTo>
                  <a:pt x="565" y="511"/>
                  <a:pt x="564" y="508"/>
                  <a:pt x="563" y="505"/>
                </a:cubicBezTo>
                <a:cubicBezTo>
                  <a:pt x="560" y="502"/>
                  <a:pt x="559" y="500"/>
                  <a:pt x="563" y="497"/>
                </a:cubicBezTo>
                <a:cubicBezTo>
                  <a:pt x="559" y="493"/>
                  <a:pt x="556" y="496"/>
                  <a:pt x="553" y="498"/>
                </a:cubicBezTo>
                <a:cubicBezTo>
                  <a:pt x="558" y="504"/>
                  <a:pt x="564" y="510"/>
                  <a:pt x="562" y="520"/>
                </a:cubicBezTo>
                <a:cubicBezTo>
                  <a:pt x="560" y="516"/>
                  <a:pt x="558" y="512"/>
                  <a:pt x="556" y="507"/>
                </a:cubicBezTo>
                <a:cubicBezTo>
                  <a:pt x="554" y="502"/>
                  <a:pt x="550" y="499"/>
                  <a:pt x="546" y="501"/>
                </a:cubicBezTo>
                <a:cubicBezTo>
                  <a:pt x="553" y="504"/>
                  <a:pt x="555" y="509"/>
                  <a:pt x="552" y="515"/>
                </a:cubicBezTo>
                <a:cubicBezTo>
                  <a:pt x="551" y="513"/>
                  <a:pt x="550" y="510"/>
                  <a:pt x="549" y="508"/>
                </a:cubicBezTo>
                <a:cubicBezTo>
                  <a:pt x="549" y="507"/>
                  <a:pt x="547" y="506"/>
                  <a:pt x="546" y="505"/>
                </a:cubicBezTo>
                <a:cubicBezTo>
                  <a:pt x="545" y="506"/>
                  <a:pt x="545" y="508"/>
                  <a:pt x="544" y="509"/>
                </a:cubicBezTo>
                <a:cubicBezTo>
                  <a:pt x="544" y="510"/>
                  <a:pt x="544" y="511"/>
                  <a:pt x="544" y="513"/>
                </a:cubicBezTo>
                <a:cubicBezTo>
                  <a:pt x="541" y="509"/>
                  <a:pt x="542" y="503"/>
                  <a:pt x="535" y="501"/>
                </a:cubicBezTo>
                <a:cubicBezTo>
                  <a:pt x="536" y="504"/>
                  <a:pt x="537" y="506"/>
                  <a:pt x="537" y="508"/>
                </a:cubicBezTo>
                <a:cubicBezTo>
                  <a:pt x="537" y="510"/>
                  <a:pt x="537" y="511"/>
                  <a:pt x="537" y="513"/>
                </a:cubicBezTo>
                <a:cubicBezTo>
                  <a:pt x="536" y="513"/>
                  <a:pt x="536" y="513"/>
                  <a:pt x="535" y="513"/>
                </a:cubicBezTo>
                <a:cubicBezTo>
                  <a:pt x="534" y="512"/>
                  <a:pt x="533" y="510"/>
                  <a:pt x="533" y="509"/>
                </a:cubicBezTo>
                <a:cubicBezTo>
                  <a:pt x="530" y="497"/>
                  <a:pt x="519" y="495"/>
                  <a:pt x="511" y="503"/>
                </a:cubicBezTo>
                <a:cubicBezTo>
                  <a:pt x="507" y="506"/>
                  <a:pt x="504" y="509"/>
                  <a:pt x="500" y="512"/>
                </a:cubicBezTo>
                <a:cubicBezTo>
                  <a:pt x="495" y="514"/>
                  <a:pt x="492" y="518"/>
                  <a:pt x="491" y="523"/>
                </a:cubicBezTo>
                <a:cubicBezTo>
                  <a:pt x="490" y="528"/>
                  <a:pt x="487" y="531"/>
                  <a:pt x="486" y="537"/>
                </a:cubicBezTo>
                <a:cubicBezTo>
                  <a:pt x="486" y="542"/>
                  <a:pt x="482" y="548"/>
                  <a:pt x="480" y="553"/>
                </a:cubicBezTo>
                <a:cubicBezTo>
                  <a:pt x="476" y="568"/>
                  <a:pt x="470" y="581"/>
                  <a:pt x="458" y="591"/>
                </a:cubicBezTo>
                <a:cubicBezTo>
                  <a:pt x="450" y="598"/>
                  <a:pt x="449" y="608"/>
                  <a:pt x="448" y="618"/>
                </a:cubicBezTo>
                <a:cubicBezTo>
                  <a:pt x="448" y="620"/>
                  <a:pt x="449" y="622"/>
                  <a:pt x="450" y="623"/>
                </a:cubicBezTo>
                <a:cubicBezTo>
                  <a:pt x="452" y="627"/>
                  <a:pt x="468" y="630"/>
                  <a:pt x="471" y="628"/>
                </a:cubicBezTo>
                <a:cubicBezTo>
                  <a:pt x="475" y="626"/>
                  <a:pt x="480" y="624"/>
                  <a:pt x="484" y="621"/>
                </a:cubicBezTo>
                <a:cubicBezTo>
                  <a:pt x="485" y="621"/>
                  <a:pt x="486" y="619"/>
                  <a:pt x="487" y="617"/>
                </a:cubicBezTo>
                <a:cubicBezTo>
                  <a:pt x="492" y="615"/>
                  <a:pt x="497" y="608"/>
                  <a:pt x="496" y="603"/>
                </a:cubicBezTo>
                <a:cubicBezTo>
                  <a:pt x="497" y="603"/>
                  <a:pt x="499" y="602"/>
                  <a:pt x="500" y="601"/>
                </a:cubicBezTo>
                <a:cubicBezTo>
                  <a:pt x="499" y="600"/>
                  <a:pt x="499" y="598"/>
                  <a:pt x="498" y="597"/>
                </a:cubicBezTo>
                <a:cubicBezTo>
                  <a:pt x="493" y="593"/>
                  <a:pt x="490" y="588"/>
                  <a:pt x="487" y="583"/>
                </a:cubicBezTo>
                <a:cubicBezTo>
                  <a:pt x="490" y="585"/>
                  <a:pt x="493" y="588"/>
                  <a:pt x="495" y="590"/>
                </a:cubicBezTo>
                <a:cubicBezTo>
                  <a:pt x="498" y="592"/>
                  <a:pt x="500" y="597"/>
                  <a:pt x="505" y="594"/>
                </a:cubicBezTo>
                <a:cubicBezTo>
                  <a:pt x="502" y="590"/>
                  <a:pt x="495" y="589"/>
                  <a:pt x="494" y="582"/>
                </a:cubicBezTo>
                <a:cubicBezTo>
                  <a:pt x="499" y="584"/>
                  <a:pt x="502" y="590"/>
                  <a:pt x="509" y="586"/>
                </a:cubicBezTo>
                <a:cubicBezTo>
                  <a:pt x="507" y="585"/>
                  <a:pt x="505" y="584"/>
                  <a:pt x="503" y="582"/>
                </a:cubicBezTo>
                <a:cubicBezTo>
                  <a:pt x="509" y="583"/>
                  <a:pt x="513" y="582"/>
                  <a:pt x="514" y="577"/>
                </a:cubicBezTo>
                <a:cubicBezTo>
                  <a:pt x="499" y="567"/>
                  <a:pt x="498" y="565"/>
                  <a:pt x="499" y="560"/>
                </a:cubicBezTo>
                <a:cubicBezTo>
                  <a:pt x="502" y="563"/>
                  <a:pt x="504" y="566"/>
                  <a:pt x="507" y="569"/>
                </a:cubicBezTo>
                <a:cubicBezTo>
                  <a:pt x="510" y="571"/>
                  <a:pt x="513" y="573"/>
                  <a:pt x="518" y="571"/>
                </a:cubicBezTo>
                <a:cubicBezTo>
                  <a:pt x="515" y="569"/>
                  <a:pt x="512" y="567"/>
                  <a:pt x="510" y="566"/>
                </a:cubicBezTo>
                <a:cubicBezTo>
                  <a:pt x="514" y="565"/>
                  <a:pt x="518" y="566"/>
                  <a:pt x="523" y="566"/>
                </a:cubicBezTo>
                <a:cubicBezTo>
                  <a:pt x="527" y="567"/>
                  <a:pt x="532" y="564"/>
                  <a:pt x="532" y="562"/>
                </a:cubicBezTo>
                <a:cubicBezTo>
                  <a:pt x="527" y="556"/>
                  <a:pt x="523" y="551"/>
                  <a:pt x="518" y="546"/>
                </a:cubicBezTo>
                <a:cubicBezTo>
                  <a:pt x="517" y="548"/>
                  <a:pt x="517" y="549"/>
                  <a:pt x="516" y="551"/>
                </a:cubicBezTo>
                <a:cubicBezTo>
                  <a:pt x="513" y="546"/>
                  <a:pt x="511" y="541"/>
                  <a:pt x="515" y="536"/>
                </a:cubicBezTo>
                <a:cubicBezTo>
                  <a:pt x="513" y="537"/>
                  <a:pt x="511" y="537"/>
                  <a:pt x="508" y="538"/>
                </a:cubicBezTo>
                <a:cubicBezTo>
                  <a:pt x="510" y="532"/>
                  <a:pt x="510" y="528"/>
                  <a:pt x="511" y="524"/>
                </a:cubicBezTo>
                <a:cubicBezTo>
                  <a:pt x="514" y="525"/>
                  <a:pt x="516" y="525"/>
                  <a:pt x="518" y="526"/>
                </a:cubicBezTo>
                <a:cubicBezTo>
                  <a:pt x="519" y="527"/>
                  <a:pt x="521" y="528"/>
                  <a:pt x="522" y="530"/>
                </a:cubicBezTo>
                <a:cubicBezTo>
                  <a:pt x="524" y="533"/>
                  <a:pt x="524" y="536"/>
                  <a:pt x="526" y="540"/>
                </a:cubicBezTo>
                <a:cubicBezTo>
                  <a:pt x="526" y="539"/>
                  <a:pt x="527" y="539"/>
                  <a:pt x="528" y="539"/>
                </a:cubicBezTo>
                <a:cubicBezTo>
                  <a:pt x="527" y="534"/>
                  <a:pt x="526" y="530"/>
                  <a:pt x="525" y="525"/>
                </a:cubicBezTo>
                <a:cubicBezTo>
                  <a:pt x="525" y="525"/>
                  <a:pt x="527" y="524"/>
                  <a:pt x="527" y="525"/>
                </a:cubicBezTo>
                <a:cubicBezTo>
                  <a:pt x="529" y="527"/>
                  <a:pt x="530" y="530"/>
                  <a:pt x="532" y="532"/>
                </a:cubicBezTo>
                <a:cubicBezTo>
                  <a:pt x="533" y="530"/>
                  <a:pt x="534" y="528"/>
                  <a:pt x="534" y="526"/>
                </a:cubicBezTo>
                <a:cubicBezTo>
                  <a:pt x="535" y="526"/>
                  <a:pt x="536" y="527"/>
                  <a:pt x="536" y="527"/>
                </a:cubicBezTo>
                <a:cubicBezTo>
                  <a:pt x="537" y="531"/>
                  <a:pt x="537" y="536"/>
                  <a:pt x="537" y="540"/>
                </a:cubicBezTo>
                <a:cubicBezTo>
                  <a:pt x="537" y="540"/>
                  <a:pt x="536" y="541"/>
                  <a:pt x="536" y="541"/>
                </a:cubicBezTo>
                <a:cubicBezTo>
                  <a:pt x="534" y="539"/>
                  <a:pt x="533" y="537"/>
                  <a:pt x="531" y="535"/>
                </a:cubicBezTo>
                <a:cubicBezTo>
                  <a:pt x="528" y="544"/>
                  <a:pt x="530" y="549"/>
                  <a:pt x="536" y="550"/>
                </a:cubicBezTo>
                <a:cubicBezTo>
                  <a:pt x="535" y="552"/>
                  <a:pt x="535" y="554"/>
                  <a:pt x="535" y="556"/>
                </a:cubicBezTo>
                <a:cubicBezTo>
                  <a:pt x="537" y="557"/>
                  <a:pt x="538" y="557"/>
                  <a:pt x="541" y="557"/>
                </a:cubicBezTo>
                <a:cubicBezTo>
                  <a:pt x="541" y="547"/>
                  <a:pt x="541" y="538"/>
                  <a:pt x="541" y="529"/>
                </a:cubicBezTo>
                <a:close/>
                <a:moveTo>
                  <a:pt x="220" y="311"/>
                </a:moveTo>
                <a:cubicBezTo>
                  <a:pt x="228" y="306"/>
                  <a:pt x="231" y="300"/>
                  <a:pt x="229" y="292"/>
                </a:cubicBezTo>
                <a:cubicBezTo>
                  <a:pt x="226" y="279"/>
                  <a:pt x="219" y="269"/>
                  <a:pt x="207" y="262"/>
                </a:cubicBezTo>
                <a:cubicBezTo>
                  <a:pt x="207" y="264"/>
                  <a:pt x="207" y="266"/>
                  <a:pt x="207" y="268"/>
                </a:cubicBezTo>
                <a:cubicBezTo>
                  <a:pt x="205" y="266"/>
                  <a:pt x="204" y="263"/>
                  <a:pt x="203" y="262"/>
                </a:cubicBezTo>
                <a:cubicBezTo>
                  <a:pt x="199" y="257"/>
                  <a:pt x="199" y="255"/>
                  <a:pt x="203" y="253"/>
                </a:cubicBezTo>
                <a:cubicBezTo>
                  <a:pt x="206" y="254"/>
                  <a:pt x="207" y="255"/>
                  <a:pt x="209" y="256"/>
                </a:cubicBezTo>
                <a:cubicBezTo>
                  <a:pt x="212" y="256"/>
                  <a:pt x="215" y="255"/>
                  <a:pt x="217" y="257"/>
                </a:cubicBezTo>
                <a:cubicBezTo>
                  <a:pt x="222" y="261"/>
                  <a:pt x="226" y="265"/>
                  <a:pt x="233" y="263"/>
                </a:cubicBezTo>
                <a:cubicBezTo>
                  <a:pt x="233" y="263"/>
                  <a:pt x="234" y="264"/>
                  <a:pt x="234" y="264"/>
                </a:cubicBezTo>
                <a:cubicBezTo>
                  <a:pt x="236" y="264"/>
                  <a:pt x="237" y="264"/>
                  <a:pt x="239" y="264"/>
                </a:cubicBezTo>
                <a:cubicBezTo>
                  <a:pt x="250" y="261"/>
                  <a:pt x="258" y="253"/>
                  <a:pt x="265" y="244"/>
                </a:cubicBezTo>
                <a:cubicBezTo>
                  <a:pt x="267" y="241"/>
                  <a:pt x="266" y="238"/>
                  <a:pt x="262" y="236"/>
                </a:cubicBezTo>
                <a:cubicBezTo>
                  <a:pt x="263" y="233"/>
                  <a:pt x="265" y="230"/>
                  <a:pt x="266" y="227"/>
                </a:cubicBezTo>
                <a:cubicBezTo>
                  <a:pt x="266" y="227"/>
                  <a:pt x="265" y="227"/>
                  <a:pt x="265" y="227"/>
                </a:cubicBezTo>
                <a:cubicBezTo>
                  <a:pt x="264" y="228"/>
                  <a:pt x="263" y="228"/>
                  <a:pt x="262" y="229"/>
                </a:cubicBezTo>
                <a:cubicBezTo>
                  <a:pt x="261" y="229"/>
                  <a:pt x="261" y="229"/>
                  <a:pt x="261" y="229"/>
                </a:cubicBezTo>
                <a:cubicBezTo>
                  <a:pt x="262" y="226"/>
                  <a:pt x="264" y="222"/>
                  <a:pt x="265" y="219"/>
                </a:cubicBezTo>
                <a:cubicBezTo>
                  <a:pt x="263" y="219"/>
                  <a:pt x="262" y="219"/>
                  <a:pt x="261" y="219"/>
                </a:cubicBezTo>
                <a:cubicBezTo>
                  <a:pt x="261" y="213"/>
                  <a:pt x="261" y="207"/>
                  <a:pt x="261" y="201"/>
                </a:cubicBezTo>
                <a:cubicBezTo>
                  <a:pt x="261" y="201"/>
                  <a:pt x="261" y="201"/>
                  <a:pt x="260" y="201"/>
                </a:cubicBezTo>
                <a:cubicBezTo>
                  <a:pt x="260" y="204"/>
                  <a:pt x="259" y="206"/>
                  <a:pt x="258" y="209"/>
                </a:cubicBezTo>
                <a:cubicBezTo>
                  <a:pt x="252" y="205"/>
                  <a:pt x="260" y="201"/>
                  <a:pt x="259" y="198"/>
                </a:cubicBezTo>
                <a:cubicBezTo>
                  <a:pt x="257" y="198"/>
                  <a:pt x="255" y="199"/>
                  <a:pt x="254" y="199"/>
                </a:cubicBezTo>
                <a:cubicBezTo>
                  <a:pt x="256" y="194"/>
                  <a:pt x="255" y="188"/>
                  <a:pt x="250" y="184"/>
                </a:cubicBezTo>
                <a:cubicBezTo>
                  <a:pt x="249" y="192"/>
                  <a:pt x="247" y="200"/>
                  <a:pt x="247" y="208"/>
                </a:cubicBezTo>
                <a:cubicBezTo>
                  <a:pt x="247" y="211"/>
                  <a:pt x="246" y="213"/>
                  <a:pt x="244" y="213"/>
                </a:cubicBezTo>
                <a:cubicBezTo>
                  <a:pt x="242" y="211"/>
                  <a:pt x="241" y="209"/>
                  <a:pt x="240" y="209"/>
                </a:cubicBezTo>
                <a:cubicBezTo>
                  <a:pt x="239" y="208"/>
                  <a:pt x="237" y="210"/>
                  <a:pt x="236" y="211"/>
                </a:cubicBezTo>
                <a:cubicBezTo>
                  <a:pt x="231" y="208"/>
                  <a:pt x="231" y="208"/>
                  <a:pt x="236" y="203"/>
                </a:cubicBezTo>
                <a:cubicBezTo>
                  <a:pt x="236" y="207"/>
                  <a:pt x="239" y="207"/>
                  <a:pt x="242" y="206"/>
                </a:cubicBezTo>
                <a:cubicBezTo>
                  <a:pt x="243" y="206"/>
                  <a:pt x="245" y="203"/>
                  <a:pt x="245" y="202"/>
                </a:cubicBezTo>
                <a:cubicBezTo>
                  <a:pt x="245" y="199"/>
                  <a:pt x="244" y="196"/>
                  <a:pt x="245" y="194"/>
                </a:cubicBezTo>
                <a:cubicBezTo>
                  <a:pt x="245" y="190"/>
                  <a:pt x="246" y="185"/>
                  <a:pt x="248" y="182"/>
                </a:cubicBezTo>
                <a:cubicBezTo>
                  <a:pt x="250" y="179"/>
                  <a:pt x="251" y="177"/>
                  <a:pt x="251" y="175"/>
                </a:cubicBezTo>
                <a:cubicBezTo>
                  <a:pt x="251" y="170"/>
                  <a:pt x="251" y="165"/>
                  <a:pt x="252" y="160"/>
                </a:cubicBezTo>
                <a:cubicBezTo>
                  <a:pt x="252" y="159"/>
                  <a:pt x="251" y="157"/>
                  <a:pt x="251" y="156"/>
                </a:cubicBezTo>
                <a:cubicBezTo>
                  <a:pt x="251" y="156"/>
                  <a:pt x="250" y="155"/>
                  <a:pt x="250" y="155"/>
                </a:cubicBezTo>
                <a:cubicBezTo>
                  <a:pt x="248" y="157"/>
                  <a:pt x="247" y="160"/>
                  <a:pt x="244" y="161"/>
                </a:cubicBezTo>
                <a:cubicBezTo>
                  <a:pt x="242" y="163"/>
                  <a:pt x="239" y="163"/>
                  <a:pt x="236" y="164"/>
                </a:cubicBezTo>
                <a:cubicBezTo>
                  <a:pt x="234" y="164"/>
                  <a:pt x="233" y="165"/>
                  <a:pt x="232" y="166"/>
                </a:cubicBezTo>
                <a:cubicBezTo>
                  <a:pt x="222" y="172"/>
                  <a:pt x="219" y="181"/>
                  <a:pt x="216" y="191"/>
                </a:cubicBezTo>
                <a:cubicBezTo>
                  <a:pt x="215" y="196"/>
                  <a:pt x="211" y="201"/>
                  <a:pt x="209" y="205"/>
                </a:cubicBezTo>
                <a:cubicBezTo>
                  <a:pt x="208" y="206"/>
                  <a:pt x="207" y="206"/>
                  <a:pt x="205" y="206"/>
                </a:cubicBezTo>
                <a:cubicBezTo>
                  <a:pt x="195" y="207"/>
                  <a:pt x="184" y="209"/>
                  <a:pt x="178" y="220"/>
                </a:cubicBezTo>
                <a:cubicBezTo>
                  <a:pt x="176" y="223"/>
                  <a:pt x="172" y="225"/>
                  <a:pt x="170" y="228"/>
                </a:cubicBezTo>
                <a:cubicBezTo>
                  <a:pt x="167" y="232"/>
                  <a:pt x="165" y="236"/>
                  <a:pt x="163" y="240"/>
                </a:cubicBezTo>
                <a:cubicBezTo>
                  <a:pt x="162" y="242"/>
                  <a:pt x="163" y="245"/>
                  <a:pt x="163" y="247"/>
                </a:cubicBezTo>
                <a:cubicBezTo>
                  <a:pt x="164" y="251"/>
                  <a:pt x="165" y="256"/>
                  <a:pt x="165" y="261"/>
                </a:cubicBezTo>
                <a:cubicBezTo>
                  <a:pt x="164" y="265"/>
                  <a:pt x="165" y="268"/>
                  <a:pt x="168" y="270"/>
                </a:cubicBezTo>
                <a:cubicBezTo>
                  <a:pt x="171" y="273"/>
                  <a:pt x="173" y="276"/>
                  <a:pt x="176" y="279"/>
                </a:cubicBezTo>
                <a:cubicBezTo>
                  <a:pt x="175" y="280"/>
                  <a:pt x="175" y="280"/>
                  <a:pt x="175" y="281"/>
                </a:cubicBezTo>
                <a:cubicBezTo>
                  <a:pt x="172" y="279"/>
                  <a:pt x="168" y="277"/>
                  <a:pt x="166" y="274"/>
                </a:cubicBezTo>
                <a:cubicBezTo>
                  <a:pt x="163" y="272"/>
                  <a:pt x="160" y="270"/>
                  <a:pt x="158" y="267"/>
                </a:cubicBezTo>
                <a:cubicBezTo>
                  <a:pt x="156" y="262"/>
                  <a:pt x="155" y="258"/>
                  <a:pt x="154" y="253"/>
                </a:cubicBezTo>
                <a:cubicBezTo>
                  <a:pt x="154" y="248"/>
                  <a:pt x="152" y="247"/>
                  <a:pt x="148" y="248"/>
                </a:cubicBezTo>
                <a:cubicBezTo>
                  <a:pt x="144" y="250"/>
                  <a:pt x="141" y="253"/>
                  <a:pt x="138" y="255"/>
                </a:cubicBezTo>
                <a:cubicBezTo>
                  <a:pt x="134" y="258"/>
                  <a:pt x="132" y="261"/>
                  <a:pt x="135" y="266"/>
                </a:cubicBezTo>
                <a:cubicBezTo>
                  <a:pt x="136" y="266"/>
                  <a:pt x="135" y="267"/>
                  <a:pt x="135" y="268"/>
                </a:cubicBezTo>
                <a:cubicBezTo>
                  <a:pt x="134" y="268"/>
                  <a:pt x="134" y="267"/>
                  <a:pt x="133" y="266"/>
                </a:cubicBezTo>
                <a:cubicBezTo>
                  <a:pt x="132" y="264"/>
                  <a:pt x="133" y="260"/>
                  <a:pt x="129" y="262"/>
                </a:cubicBezTo>
                <a:cubicBezTo>
                  <a:pt x="125" y="263"/>
                  <a:pt x="128" y="266"/>
                  <a:pt x="129" y="268"/>
                </a:cubicBezTo>
                <a:cubicBezTo>
                  <a:pt x="129" y="269"/>
                  <a:pt x="130" y="270"/>
                  <a:pt x="130" y="270"/>
                </a:cubicBezTo>
                <a:cubicBezTo>
                  <a:pt x="134" y="277"/>
                  <a:pt x="137" y="284"/>
                  <a:pt x="141" y="290"/>
                </a:cubicBezTo>
                <a:cubicBezTo>
                  <a:pt x="143" y="294"/>
                  <a:pt x="144" y="298"/>
                  <a:pt x="147" y="301"/>
                </a:cubicBezTo>
                <a:cubicBezTo>
                  <a:pt x="150" y="304"/>
                  <a:pt x="154" y="306"/>
                  <a:pt x="159" y="304"/>
                </a:cubicBezTo>
                <a:cubicBezTo>
                  <a:pt x="165" y="302"/>
                  <a:pt x="171" y="301"/>
                  <a:pt x="176" y="299"/>
                </a:cubicBezTo>
                <a:cubicBezTo>
                  <a:pt x="178" y="299"/>
                  <a:pt x="180" y="298"/>
                  <a:pt x="181" y="297"/>
                </a:cubicBezTo>
                <a:cubicBezTo>
                  <a:pt x="181" y="297"/>
                  <a:pt x="181" y="296"/>
                  <a:pt x="181" y="296"/>
                </a:cubicBezTo>
                <a:cubicBezTo>
                  <a:pt x="173" y="294"/>
                  <a:pt x="165" y="299"/>
                  <a:pt x="156" y="296"/>
                </a:cubicBezTo>
                <a:cubicBezTo>
                  <a:pt x="163" y="295"/>
                  <a:pt x="169" y="295"/>
                  <a:pt x="175" y="294"/>
                </a:cubicBezTo>
                <a:cubicBezTo>
                  <a:pt x="180" y="293"/>
                  <a:pt x="184" y="290"/>
                  <a:pt x="186" y="297"/>
                </a:cubicBezTo>
                <a:cubicBezTo>
                  <a:pt x="182" y="300"/>
                  <a:pt x="178" y="303"/>
                  <a:pt x="172" y="307"/>
                </a:cubicBezTo>
                <a:cubicBezTo>
                  <a:pt x="178" y="310"/>
                  <a:pt x="183" y="312"/>
                  <a:pt x="189" y="315"/>
                </a:cubicBezTo>
                <a:cubicBezTo>
                  <a:pt x="188" y="309"/>
                  <a:pt x="189" y="309"/>
                  <a:pt x="193" y="311"/>
                </a:cubicBezTo>
                <a:cubicBezTo>
                  <a:pt x="196" y="312"/>
                  <a:pt x="200" y="312"/>
                  <a:pt x="203" y="313"/>
                </a:cubicBezTo>
                <a:cubicBezTo>
                  <a:pt x="205" y="313"/>
                  <a:pt x="207" y="313"/>
                  <a:pt x="208" y="313"/>
                </a:cubicBezTo>
                <a:cubicBezTo>
                  <a:pt x="208" y="313"/>
                  <a:pt x="208" y="313"/>
                  <a:pt x="208" y="314"/>
                </a:cubicBezTo>
                <a:cubicBezTo>
                  <a:pt x="207" y="314"/>
                  <a:pt x="205" y="315"/>
                  <a:pt x="203" y="315"/>
                </a:cubicBezTo>
                <a:cubicBezTo>
                  <a:pt x="203" y="316"/>
                  <a:pt x="203" y="316"/>
                  <a:pt x="203" y="317"/>
                </a:cubicBezTo>
                <a:cubicBezTo>
                  <a:pt x="208" y="317"/>
                  <a:pt x="213" y="319"/>
                  <a:pt x="218" y="318"/>
                </a:cubicBezTo>
                <a:cubicBezTo>
                  <a:pt x="224" y="316"/>
                  <a:pt x="230" y="313"/>
                  <a:pt x="236" y="311"/>
                </a:cubicBezTo>
                <a:cubicBezTo>
                  <a:pt x="234" y="317"/>
                  <a:pt x="228" y="319"/>
                  <a:pt x="221" y="322"/>
                </a:cubicBezTo>
                <a:cubicBezTo>
                  <a:pt x="223" y="323"/>
                  <a:pt x="225" y="323"/>
                  <a:pt x="226" y="323"/>
                </a:cubicBezTo>
                <a:cubicBezTo>
                  <a:pt x="229" y="323"/>
                  <a:pt x="231" y="322"/>
                  <a:pt x="234" y="321"/>
                </a:cubicBezTo>
                <a:cubicBezTo>
                  <a:pt x="238" y="320"/>
                  <a:pt x="240" y="319"/>
                  <a:pt x="240" y="314"/>
                </a:cubicBezTo>
                <a:cubicBezTo>
                  <a:pt x="241" y="309"/>
                  <a:pt x="243" y="304"/>
                  <a:pt x="245" y="299"/>
                </a:cubicBezTo>
                <a:cubicBezTo>
                  <a:pt x="245" y="299"/>
                  <a:pt x="246" y="299"/>
                  <a:pt x="246" y="299"/>
                </a:cubicBezTo>
                <a:cubicBezTo>
                  <a:pt x="246" y="307"/>
                  <a:pt x="246" y="314"/>
                  <a:pt x="246" y="323"/>
                </a:cubicBezTo>
                <a:cubicBezTo>
                  <a:pt x="248" y="320"/>
                  <a:pt x="251" y="317"/>
                  <a:pt x="252" y="315"/>
                </a:cubicBezTo>
                <a:cubicBezTo>
                  <a:pt x="252" y="309"/>
                  <a:pt x="252" y="303"/>
                  <a:pt x="252" y="297"/>
                </a:cubicBezTo>
                <a:cubicBezTo>
                  <a:pt x="251" y="292"/>
                  <a:pt x="249" y="292"/>
                  <a:pt x="245" y="294"/>
                </a:cubicBezTo>
                <a:cubicBezTo>
                  <a:pt x="244" y="289"/>
                  <a:pt x="242" y="284"/>
                  <a:pt x="240" y="279"/>
                </a:cubicBezTo>
                <a:cubicBezTo>
                  <a:pt x="240" y="278"/>
                  <a:pt x="241" y="278"/>
                  <a:pt x="241" y="278"/>
                </a:cubicBezTo>
                <a:cubicBezTo>
                  <a:pt x="244" y="279"/>
                  <a:pt x="245" y="277"/>
                  <a:pt x="245" y="274"/>
                </a:cubicBezTo>
                <a:cubicBezTo>
                  <a:pt x="245" y="274"/>
                  <a:pt x="242" y="274"/>
                  <a:pt x="240" y="274"/>
                </a:cubicBezTo>
                <a:cubicBezTo>
                  <a:pt x="239" y="274"/>
                  <a:pt x="238" y="274"/>
                  <a:pt x="237" y="274"/>
                </a:cubicBezTo>
                <a:cubicBezTo>
                  <a:pt x="234" y="274"/>
                  <a:pt x="234" y="276"/>
                  <a:pt x="235" y="278"/>
                </a:cubicBezTo>
                <a:cubicBezTo>
                  <a:pt x="235" y="281"/>
                  <a:pt x="236" y="284"/>
                  <a:pt x="238" y="289"/>
                </a:cubicBezTo>
                <a:cubicBezTo>
                  <a:pt x="232" y="284"/>
                  <a:pt x="233" y="274"/>
                  <a:pt x="223" y="273"/>
                </a:cubicBezTo>
                <a:cubicBezTo>
                  <a:pt x="225" y="276"/>
                  <a:pt x="227" y="279"/>
                  <a:pt x="228" y="282"/>
                </a:cubicBezTo>
                <a:cubicBezTo>
                  <a:pt x="229" y="288"/>
                  <a:pt x="232" y="293"/>
                  <a:pt x="232" y="299"/>
                </a:cubicBezTo>
                <a:cubicBezTo>
                  <a:pt x="232" y="306"/>
                  <a:pt x="227" y="311"/>
                  <a:pt x="220" y="311"/>
                </a:cubicBezTo>
                <a:close/>
                <a:moveTo>
                  <a:pt x="273" y="277"/>
                </a:moveTo>
                <a:cubicBezTo>
                  <a:pt x="272" y="279"/>
                  <a:pt x="271" y="281"/>
                  <a:pt x="271" y="283"/>
                </a:cubicBezTo>
                <a:cubicBezTo>
                  <a:pt x="265" y="278"/>
                  <a:pt x="264" y="272"/>
                  <a:pt x="267" y="265"/>
                </a:cubicBezTo>
                <a:cubicBezTo>
                  <a:pt x="269" y="261"/>
                  <a:pt x="268" y="260"/>
                  <a:pt x="264" y="258"/>
                </a:cubicBezTo>
                <a:cubicBezTo>
                  <a:pt x="263" y="262"/>
                  <a:pt x="263" y="265"/>
                  <a:pt x="262" y="267"/>
                </a:cubicBezTo>
                <a:cubicBezTo>
                  <a:pt x="260" y="267"/>
                  <a:pt x="259" y="266"/>
                  <a:pt x="257" y="266"/>
                </a:cubicBezTo>
                <a:cubicBezTo>
                  <a:pt x="251" y="269"/>
                  <a:pt x="250" y="275"/>
                  <a:pt x="253" y="280"/>
                </a:cubicBezTo>
                <a:cubicBezTo>
                  <a:pt x="256" y="285"/>
                  <a:pt x="258" y="289"/>
                  <a:pt x="261" y="294"/>
                </a:cubicBezTo>
                <a:cubicBezTo>
                  <a:pt x="261" y="294"/>
                  <a:pt x="261" y="295"/>
                  <a:pt x="261" y="296"/>
                </a:cubicBezTo>
                <a:cubicBezTo>
                  <a:pt x="260" y="300"/>
                  <a:pt x="260" y="304"/>
                  <a:pt x="259" y="308"/>
                </a:cubicBezTo>
                <a:cubicBezTo>
                  <a:pt x="258" y="318"/>
                  <a:pt x="256" y="328"/>
                  <a:pt x="247" y="335"/>
                </a:cubicBezTo>
                <a:cubicBezTo>
                  <a:pt x="246" y="335"/>
                  <a:pt x="246" y="338"/>
                  <a:pt x="246" y="338"/>
                </a:cubicBezTo>
                <a:cubicBezTo>
                  <a:pt x="249" y="342"/>
                  <a:pt x="248" y="344"/>
                  <a:pt x="246" y="347"/>
                </a:cubicBezTo>
                <a:cubicBezTo>
                  <a:pt x="243" y="352"/>
                  <a:pt x="247" y="355"/>
                  <a:pt x="250" y="356"/>
                </a:cubicBezTo>
                <a:cubicBezTo>
                  <a:pt x="252" y="357"/>
                  <a:pt x="255" y="356"/>
                  <a:pt x="258" y="356"/>
                </a:cubicBezTo>
                <a:cubicBezTo>
                  <a:pt x="258" y="358"/>
                  <a:pt x="259" y="362"/>
                  <a:pt x="259" y="366"/>
                </a:cubicBezTo>
                <a:cubicBezTo>
                  <a:pt x="260" y="368"/>
                  <a:pt x="260" y="370"/>
                  <a:pt x="261" y="371"/>
                </a:cubicBezTo>
                <a:cubicBezTo>
                  <a:pt x="269" y="377"/>
                  <a:pt x="277" y="384"/>
                  <a:pt x="284" y="390"/>
                </a:cubicBezTo>
                <a:cubicBezTo>
                  <a:pt x="293" y="398"/>
                  <a:pt x="301" y="403"/>
                  <a:pt x="313" y="400"/>
                </a:cubicBezTo>
                <a:cubicBezTo>
                  <a:pt x="317" y="398"/>
                  <a:pt x="321" y="397"/>
                  <a:pt x="325" y="396"/>
                </a:cubicBezTo>
                <a:cubicBezTo>
                  <a:pt x="322" y="398"/>
                  <a:pt x="319" y="401"/>
                  <a:pt x="317" y="404"/>
                </a:cubicBezTo>
                <a:cubicBezTo>
                  <a:pt x="317" y="405"/>
                  <a:pt x="317" y="405"/>
                  <a:pt x="318" y="406"/>
                </a:cubicBezTo>
                <a:cubicBezTo>
                  <a:pt x="322" y="403"/>
                  <a:pt x="327" y="399"/>
                  <a:pt x="332" y="396"/>
                </a:cubicBezTo>
                <a:cubicBezTo>
                  <a:pt x="332" y="397"/>
                  <a:pt x="333" y="397"/>
                  <a:pt x="333" y="397"/>
                </a:cubicBezTo>
                <a:cubicBezTo>
                  <a:pt x="333" y="400"/>
                  <a:pt x="333" y="402"/>
                  <a:pt x="332" y="405"/>
                </a:cubicBezTo>
                <a:cubicBezTo>
                  <a:pt x="334" y="406"/>
                  <a:pt x="336" y="406"/>
                  <a:pt x="338" y="406"/>
                </a:cubicBezTo>
                <a:cubicBezTo>
                  <a:pt x="338" y="406"/>
                  <a:pt x="338" y="403"/>
                  <a:pt x="338" y="402"/>
                </a:cubicBezTo>
                <a:cubicBezTo>
                  <a:pt x="334" y="399"/>
                  <a:pt x="337" y="397"/>
                  <a:pt x="340" y="394"/>
                </a:cubicBezTo>
                <a:cubicBezTo>
                  <a:pt x="352" y="384"/>
                  <a:pt x="358" y="357"/>
                  <a:pt x="344" y="344"/>
                </a:cubicBezTo>
                <a:cubicBezTo>
                  <a:pt x="343" y="343"/>
                  <a:pt x="342" y="340"/>
                  <a:pt x="342" y="339"/>
                </a:cubicBezTo>
                <a:cubicBezTo>
                  <a:pt x="341" y="334"/>
                  <a:pt x="338" y="334"/>
                  <a:pt x="334" y="334"/>
                </a:cubicBezTo>
                <a:cubicBezTo>
                  <a:pt x="337" y="346"/>
                  <a:pt x="327" y="334"/>
                  <a:pt x="326" y="339"/>
                </a:cubicBezTo>
                <a:cubicBezTo>
                  <a:pt x="330" y="327"/>
                  <a:pt x="334" y="316"/>
                  <a:pt x="320" y="309"/>
                </a:cubicBezTo>
                <a:cubicBezTo>
                  <a:pt x="314" y="305"/>
                  <a:pt x="307" y="302"/>
                  <a:pt x="301" y="299"/>
                </a:cubicBezTo>
                <a:cubicBezTo>
                  <a:pt x="299" y="298"/>
                  <a:pt x="297" y="297"/>
                  <a:pt x="295" y="297"/>
                </a:cubicBezTo>
                <a:cubicBezTo>
                  <a:pt x="296" y="296"/>
                  <a:pt x="296" y="296"/>
                  <a:pt x="296" y="295"/>
                </a:cubicBezTo>
                <a:cubicBezTo>
                  <a:pt x="298" y="296"/>
                  <a:pt x="301" y="297"/>
                  <a:pt x="303" y="298"/>
                </a:cubicBezTo>
                <a:cubicBezTo>
                  <a:pt x="307" y="299"/>
                  <a:pt x="310" y="297"/>
                  <a:pt x="311" y="294"/>
                </a:cubicBezTo>
                <a:cubicBezTo>
                  <a:pt x="312" y="292"/>
                  <a:pt x="312" y="290"/>
                  <a:pt x="312" y="289"/>
                </a:cubicBezTo>
                <a:cubicBezTo>
                  <a:pt x="313" y="281"/>
                  <a:pt x="308" y="275"/>
                  <a:pt x="306" y="269"/>
                </a:cubicBezTo>
                <a:cubicBezTo>
                  <a:pt x="305" y="268"/>
                  <a:pt x="303" y="267"/>
                  <a:pt x="301" y="266"/>
                </a:cubicBezTo>
                <a:cubicBezTo>
                  <a:pt x="301" y="267"/>
                  <a:pt x="300" y="267"/>
                  <a:pt x="300" y="268"/>
                </a:cubicBezTo>
                <a:cubicBezTo>
                  <a:pt x="301" y="271"/>
                  <a:pt x="303" y="275"/>
                  <a:pt x="305" y="278"/>
                </a:cubicBezTo>
                <a:cubicBezTo>
                  <a:pt x="308" y="283"/>
                  <a:pt x="309" y="287"/>
                  <a:pt x="306" y="292"/>
                </a:cubicBezTo>
                <a:cubicBezTo>
                  <a:pt x="302" y="283"/>
                  <a:pt x="299" y="274"/>
                  <a:pt x="295" y="265"/>
                </a:cubicBezTo>
                <a:cubicBezTo>
                  <a:pt x="295" y="264"/>
                  <a:pt x="293" y="263"/>
                  <a:pt x="292" y="262"/>
                </a:cubicBezTo>
                <a:cubicBezTo>
                  <a:pt x="292" y="263"/>
                  <a:pt x="292" y="263"/>
                  <a:pt x="292" y="263"/>
                </a:cubicBezTo>
                <a:cubicBezTo>
                  <a:pt x="293" y="269"/>
                  <a:pt x="294" y="274"/>
                  <a:pt x="295" y="280"/>
                </a:cubicBezTo>
                <a:cubicBezTo>
                  <a:pt x="293" y="279"/>
                  <a:pt x="291" y="277"/>
                  <a:pt x="291" y="275"/>
                </a:cubicBezTo>
                <a:cubicBezTo>
                  <a:pt x="289" y="271"/>
                  <a:pt x="289" y="266"/>
                  <a:pt x="288" y="262"/>
                </a:cubicBezTo>
                <a:cubicBezTo>
                  <a:pt x="287" y="258"/>
                  <a:pt x="286" y="255"/>
                  <a:pt x="282" y="253"/>
                </a:cubicBezTo>
                <a:cubicBezTo>
                  <a:pt x="279" y="259"/>
                  <a:pt x="281" y="265"/>
                  <a:pt x="284" y="270"/>
                </a:cubicBezTo>
                <a:cubicBezTo>
                  <a:pt x="289" y="278"/>
                  <a:pt x="283" y="285"/>
                  <a:pt x="283" y="293"/>
                </a:cubicBezTo>
                <a:cubicBezTo>
                  <a:pt x="281" y="282"/>
                  <a:pt x="284" y="271"/>
                  <a:pt x="278" y="261"/>
                </a:cubicBezTo>
                <a:cubicBezTo>
                  <a:pt x="274" y="267"/>
                  <a:pt x="277" y="274"/>
                  <a:pt x="278" y="281"/>
                </a:cubicBezTo>
                <a:cubicBezTo>
                  <a:pt x="276" y="279"/>
                  <a:pt x="274" y="278"/>
                  <a:pt x="273" y="277"/>
                </a:cubicBezTo>
                <a:close/>
                <a:moveTo>
                  <a:pt x="115" y="349"/>
                </a:moveTo>
                <a:cubicBezTo>
                  <a:pt x="115" y="350"/>
                  <a:pt x="115" y="350"/>
                  <a:pt x="116" y="350"/>
                </a:cubicBezTo>
                <a:cubicBezTo>
                  <a:pt x="114" y="353"/>
                  <a:pt x="113" y="356"/>
                  <a:pt x="111" y="358"/>
                </a:cubicBezTo>
                <a:cubicBezTo>
                  <a:pt x="109" y="361"/>
                  <a:pt x="108" y="363"/>
                  <a:pt x="107" y="366"/>
                </a:cubicBezTo>
                <a:cubicBezTo>
                  <a:pt x="106" y="367"/>
                  <a:pt x="106" y="370"/>
                  <a:pt x="107" y="371"/>
                </a:cubicBezTo>
                <a:cubicBezTo>
                  <a:pt x="109" y="373"/>
                  <a:pt x="119" y="373"/>
                  <a:pt x="122" y="372"/>
                </a:cubicBezTo>
                <a:cubicBezTo>
                  <a:pt x="129" y="368"/>
                  <a:pt x="134" y="362"/>
                  <a:pt x="137" y="355"/>
                </a:cubicBezTo>
                <a:cubicBezTo>
                  <a:pt x="138" y="353"/>
                  <a:pt x="140" y="351"/>
                  <a:pt x="141" y="350"/>
                </a:cubicBezTo>
                <a:cubicBezTo>
                  <a:pt x="141" y="350"/>
                  <a:pt x="142" y="350"/>
                  <a:pt x="142" y="350"/>
                </a:cubicBezTo>
                <a:cubicBezTo>
                  <a:pt x="140" y="355"/>
                  <a:pt x="138" y="359"/>
                  <a:pt x="136" y="363"/>
                </a:cubicBezTo>
                <a:cubicBezTo>
                  <a:pt x="133" y="367"/>
                  <a:pt x="130" y="370"/>
                  <a:pt x="127" y="373"/>
                </a:cubicBezTo>
                <a:cubicBezTo>
                  <a:pt x="137" y="374"/>
                  <a:pt x="146" y="370"/>
                  <a:pt x="152" y="360"/>
                </a:cubicBezTo>
                <a:cubicBezTo>
                  <a:pt x="156" y="353"/>
                  <a:pt x="159" y="345"/>
                  <a:pt x="163" y="338"/>
                </a:cubicBezTo>
                <a:cubicBezTo>
                  <a:pt x="163" y="342"/>
                  <a:pt x="162" y="346"/>
                  <a:pt x="161" y="349"/>
                </a:cubicBezTo>
                <a:cubicBezTo>
                  <a:pt x="159" y="353"/>
                  <a:pt x="157" y="356"/>
                  <a:pt x="156" y="360"/>
                </a:cubicBezTo>
                <a:cubicBezTo>
                  <a:pt x="156" y="360"/>
                  <a:pt x="157" y="361"/>
                  <a:pt x="157" y="361"/>
                </a:cubicBezTo>
                <a:cubicBezTo>
                  <a:pt x="161" y="356"/>
                  <a:pt x="165" y="351"/>
                  <a:pt x="169" y="345"/>
                </a:cubicBezTo>
                <a:cubicBezTo>
                  <a:pt x="169" y="347"/>
                  <a:pt x="169" y="348"/>
                  <a:pt x="170" y="351"/>
                </a:cubicBezTo>
                <a:cubicBezTo>
                  <a:pt x="175" y="347"/>
                  <a:pt x="180" y="345"/>
                  <a:pt x="184" y="341"/>
                </a:cubicBezTo>
                <a:cubicBezTo>
                  <a:pt x="188" y="338"/>
                  <a:pt x="191" y="334"/>
                  <a:pt x="195" y="329"/>
                </a:cubicBezTo>
                <a:cubicBezTo>
                  <a:pt x="194" y="330"/>
                  <a:pt x="193" y="331"/>
                  <a:pt x="192" y="331"/>
                </a:cubicBezTo>
                <a:cubicBezTo>
                  <a:pt x="190" y="330"/>
                  <a:pt x="189" y="328"/>
                  <a:pt x="187" y="327"/>
                </a:cubicBezTo>
                <a:cubicBezTo>
                  <a:pt x="183" y="324"/>
                  <a:pt x="179" y="321"/>
                  <a:pt x="174" y="318"/>
                </a:cubicBezTo>
                <a:cubicBezTo>
                  <a:pt x="171" y="316"/>
                  <a:pt x="167" y="316"/>
                  <a:pt x="164" y="315"/>
                </a:cubicBezTo>
                <a:cubicBezTo>
                  <a:pt x="160" y="314"/>
                  <a:pt x="157" y="314"/>
                  <a:pt x="154" y="313"/>
                </a:cubicBezTo>
                <a:cubicBezTo>
                  <a:pt x="150" y="312"/>
                  <a:pt x="146" y="310"/>
                  <a:pt x="142" y="308"/>
                </a:cubicBezTo>
                <a:cubicBezTo>
                  <a:pt x="141" y="308"/>
                  <a:pt x="141" y="307"/>
                  <a:pt x="140" y="306"/>
                </a:cubicBezTo>
                <a:cubicBezTo>
                  <a:pt x="139" y="304"/>
                  <a:pt x="139" y="302"/>
                  <a:pt x="138" y="301"/>
                </a:cubicBezTo>
                <a:cubicBezTo>
                  <a:pt x="136" y="300"/>
                  <a:pt x="134" y="299"/>
                  <a:pt x="131" y="297"/>
                </a:cubicBezTo>
                <a:cubicBezTo>
                  <a:pt x="131" y="300"/>
                  <a:pt x="129" y="302"/>
                  <a:pt x="129" y="304"/>
                </a:cubicBezTo>
                <a:cubicBezTo>
                  <a:pt x="128" y="308"/>
                  <a:pt x="128" y="311"/>
                  <a:pt x="127" y="315"/>
                </a:cubicBezTo>
                <a:cubicBezTo>
                  <a:pt x="127" y="315"/>
                  <a:pt x="126" y="315"/>
                  <a:pt x="126" y="315"/>
                </a:cubicBezTo>
                <a:cubicBezTo>
                  <a:pt x="126" y="312"/>
                  <a:pt x="125" y="309"/>
                  <a:pt x="125" y="307"/>
                </a:cubicBezTo>
                <a:cubicBezTo>
                  <a:pt x="125" y="307"/>
                  <a:pt x="124" y="306"/>
                  <a:pt x="124" y="306"/>
                </a:cubicBezTo>
                <a:cubicBezTo>
                  <a:pt x="122" y="310"/>
                  <a:pt x="120" y="313"/>
                  <a:pt x="118" y="316"/>
                </a:cubicBezTo>
                <a:cubicBezTo>
                  <a:pt x="118" y="316"/>
                  <a:pt x="118" y="316"/>
                  <a:pt x="117" y="315"/>
                </a:cubicBezTo>
                <a:cubicBezTo>
                  <a:pt x="117" y="314"/>
                  <a:pt x="117" y="312"/>
                  <a:pt x="116" y="308"/>
                </a:cubicBezTo>
                <a:cubicBezTo>
                  <a:pt x="114" y="311"/>
                  <a:pt x="112" y="312"/>
                  <a:pt x="110" y="314"/>
                </a:cubicBezTo>
                <a:cubicBezTo>
                  <a:pt x="109" y="313"/>
                  <a:pt x="109" y="313"/>
                  <a:pt x="109" y="312"/>
                </a:cubicBezTo>
                <a:cubicBezTo>
                  <a:pt x="108" y="311"/>
                  <a:pt x="108" y="309"/>
                  <a:pt x="107" y="308"/>
                </a:cubicBezTo>
                <a:cubicBezTo>
                  <a:pt x="106" y="309"/>
                  <a:pt x="104" y="310"/>
                  <a:pt x="103" y="311"/>
                </a:cubicBezTo>
                <a:cubicBezTo>
                  <a:pt x="102" y="312"/>
                  <a:pt x="102" y="314"/>
                  <a:pt x="101" y="316"/>
                </a:cubicBezTo>
                <a:cubicBezTo>
                  <a:pt x="100" y="316"/>
                  <a:pt x="100" y="315"/>
                  <a:pt x="99" y="315"/>
                </a:cubicBezTo>
                <a:cubicBezTo>
                  <a:pt x="100" y="313"/>
                  <a:pt x="100" y="312"/>
                  <a:pt x="100" y="310"/>
                </a:cubicBezTo>
                <a:cubicBezTo>
                  <a:pt x="101" y="309"/>
                  <a:pt x="100" y="307"/>
                  <a:pt x="100" y="306"/>
                </a:cubicBezTo>
                <a:cubicBezTo>
                  <a:pt x="98" y="306"/>
                  <a:pt x="96" y="307"/>
                  <a:pt x="95" y="308"/>
                </a:cubicBezTo>
                <a:cubicBezTo>
                  <a:pt x="94" y="309"/>
                  <a:pt x="93" y="311"/>
                  <a:pt x="92" y="313"/>
                </a:cubicBezTo>
                <a:cubicBezTo>
                  <a:pt x="91" y="313"/>
                  <a:pt x="91" y="312"/>
                  <a:pt x="90" y="312"/>
                </a:cubicBezTo>
                <a:cubicBezTo>
                  <a:pt x="91" y="310"/>
                  <a:pt x="92" y="307"/>
                  <a:pt x="93" y="305"/>
                </a:cubicBezTo>
                <a:cubicBezTo>
                  <a:pt x="89" y="302"/>
                  <a:pt x="88" y="306"/>
                  <a:pt x="86" y="308"/>
                </a:cubicBezTo>
                <a:cubicBezTo>
                  <a:pt x="85" y="310"/>
                  <a:pt x="83" y="313"/>
                  <a:pt x="82" y="315"/>
                </a:cubicBezTo>
                <a:cubicBezTo>
                  <a:pt x="81" y="315"/>
                  <a:pt x="81" y="315"/>
                  <a:pt x="80" y="314"/>
                </a:cubicBezTo>
                <a:cubicBezTo>
                  <a:pt x="82" y="312"/>
                  <a:pt x="83" y="309"/>
                  <a:pt x="85" y="306"/>
                </a:cubicBezTo>
                <a:cubicBezTo>
                  <a:pt x="86" y="303"/>
                  <a:pt x="88" y="300"/>
                  <a:pt x="89" y="296"/>
                </a:cubicBezTo>
                <a:cubicBezTo>
                  <a:pt x="90" y="295"/>
                  <a:pt x="89" y="293"/>
                  <a:pt x="88" y="292"/>
                </a:cubicBezTo>
                <a:cubicBezTo>
                  <a:pt x="88" y="292"/>
                  <a:pt x="85" y="292"/>
                  <a:pt x="85" y="293"/>
                </a:cubicBezTo>
                <a:cubicBezTo>
                  <a:pt x="83" y="296"/>
                  <a:pt x="81" y="300"/>
                  <a:pt x="79" y="303"/>
                </a:cubicBezTo>
                <a:cubicBezTo>
                  <a:pt x="77" y="306"/>
                  <a:pt x="75" y="309"/>
                  <a:pt x="72" y="312"/>
                </a:cubicBezTo>
                <a:cubicBezTo>
                  <a:pt x="69" y="315"/>
                  <a:pt x="65" y="318"/>
                  <a:pt x="62" y="321"/>
                </a:cubicBezTo>
                <a:cubicBezTo>
                  <a:pt x="59" y="324"/>
                  <a:pt x="58" y="328"/>
                  <a:pt x="56" y="332"/>
                </a:cubicBezTo>
                <a:cubicBezTo>
                  <a:pt x="56" y="333"/>
                  <a:pt x="57" y="334"/>
                  <a:pt x="58" y="335"/>
                </a:cubicBezTo>
                <a:cubicBezTo>
                  <a:pt x="58" y="335"/>
                  <a:pt x="59" y="335"/>
                  <a:pt x="60" y="335"/>
                </a:cubicBezTo>
                <a:cubicBezTo>
                  <a:pt x="64" y="332"/>
                  <a:pt x="69" y="329"/>
                  <a:pt x="73" y="326"/>
                </a:cubicBezTo>
                <a:cubicBezTo>
                  <a:pt x="73" y="326"/>
                  <a:pt x="74" y="327"/>
                  <a:pt x="74" y="327"/>
                </a:cubicBezTo>
                <a:cubicBezTo>
                  <a:pt x="72" y="333"/>
                  <a:pt x="69" y="339"/>
                  <a:pt x="66" y="345"/>
                </a:cubicBezTo>
                <a:cubicBezTo>
                  <a:pt x="66" y="345"/>
                  <a:pt x="66" y="345"/>
                  <a:pt x="65" y="345"/>
                </a:cubicBezTo>
                <a:cubicBezTo>
                  <a:pt x="65" y="342"/>
                  <a:pt x="66" y="338"/>
                  <a:pt x="66" y="335"/>
                </a:cubicBezTo>
                <a:cubicBezTo>
                  <a:pt x="66" y="334"/>
                  <a:pt x="65" y="334"/>
                  <a:pt x="65" y="334"/>
                </a:cubicBezTo>
                <a:cubicBezTo>
                  <a:pt x="63" y="338"/>
                  <a:pt x="61" y="342"/>
                  <a:pt x="60" y="346"/>
                </a:cubicBezTo>
                <a:cubicBezTo>
                  <a:pt x="59" y="350"/>
                  <a:pt x="61" y="351"/>
                  <a:pt x="65" y="350"/>
                </a:cubicBezTo>
                <a:cubicBezTo>
                  <a:pt x="66" y="356"/>
                  <a:pt x="67" y="362"/>
                  <a:pt x="68" y="368"/>
                </a:cubicBezTo>
                <a:cubicBezTo>
                  <a:pt x="65" y="369"/>
                  <a:pt x="62" y="369"/>
                  <a:pt x="60" y="365"/>
                </a:cubicBezTo>
                <a:cubicBezTo>
                  <a:pt x="57" y="358"/>
                  <a:pt x="56" y="351"/>
                  <a:pt x="58" y="344"/>
                </a:cubicBezTo>
                <a:cubicBezTo>
                  <a:pt x="58" y="342"/>
                  <a:pt x="58" y="340"/>
                  <a:pt x="58" y="338"/>
                </a:cubicBezTo>
                <a:cubicBezTo>
                  <a:pt x="51" y="342"/>
                  <a:pt x="51" y="356"/>
                  <a:pt x="56" y="368"/>
                </a:cubicBezTo>
                <a:cubicBezTo>
                  <a:pt x="47" y="364"/>
                  <a:pt x="50" y="355"/>
                  <a:pt x="47" y="348"/>
                </a:cubicBezTo>
                <a:cubicBezTo>
                  <a:pt x="45" y="352"/>
                  <a:pt x="44" y="357"/>
                  <a:pt x="45" y="360"/>
                </a:cubicBezTo>
                <a:cubicBezTo>
                  <a:pt x="46" y="364"/>
                  <a:pt x="50" y="367"/>
                  <a:pt x="52" y="371"/>
                </a:cubicBezTo>
                <a:cubicBezTo>
                  <a:pt x="52" y="371"/>
                  <a:pt x="51" y="371"/>
                  <a:pt x="50" y="372"/>
                </a:cubicBezTo>
                <a:cubicBezTo>
                  <a:pt x="48" y="368"/>
                  <a:pt x="45" y="365"/>
                  <a:pt x="42" y="361"/>
                </a:cubicBezTo>
                <a:cubicBezTo>
                  <a:pt x="41" y="363"/>
                  <a:pt x="41" y="364"/>
                  <a:pt x="41" y="365"/>
                </a:cubicBezTo>
                <a:cubicBezTo>
                  <a:pt x="41" y="365"/>
                  <a:pt x="40" y="366"/>
                  <a:pt x="40" y="366"/>
                </a:cubicBezTo>
                <a:cubicBezTo>
                  <a:pt x="39" y="365"/>
                  <a:pt x="38" y="363"/>
                  <a:pt x="37" y="362"/>
                </a:cubicBezTo>
                <a:cubicBezTo>
                  <a:pt x="36" y="362"/>
                  <a:pt x="34" y="363"/>
                  <a:pt x="34" y="363"/>
                </a:cubicBezTo>
                <a:cubicBezTo>
                  <a:pt x="33" y="369"/>
                  <a:pt x="39" y="376"/>
                  <a:pt x="46" y="376"/>
                </a:cubicBezTo>
                <a:cubicBezTo>
                  <a:pt x="44" y="374"/>
                  <a:pt x="43" y="372"/>
                  <a:pt x="41" y="369"/>
                </a:cubicBezTo>
                <a:cubicBezTo>
                  <a:pt x="46" y="374"/>
                  <a:pt x="52" y="374"/>
                  <a:pt x="58" y="373"/>
                </a:cubicBezTo>
                <a:cubicBezTo>
                  <a:pt x="65" y="372"/>
                  <a:pt x="72" y="367"/>
                  <a:pt x="78" y="375"/>
                </a:cubicBezTo>
                <a:cubicBezTo>
                  <a:pt x="78" y="374"/>
                  <a:pt x="79" y="374"/>
                  <a:pt x="79" y="373"/>
                </a:cubicBezTo>
                <a:cubicBezTo>
                  <a:pt x="78" y="369"/>
                  <a:pt x="78" y="365"/>
                  <a:pt x="77" y="361"/>
                </a:cubicBezTo>
                <a:cubicBezTo>
                  <a:pt x="78" y="361"/>
                  <a:pt x="80" y="362"/>
                  <a:pt x="80" y="362"/>
                </a:cubicBezTo>
                <a:cubicBezTo>
                  <a:pt x="80" y="360"/>
                  <a:pt x="81" y="357"/>
                  <a:pt x="81" y="356"/>
                </a:cubicBezTo>
                <a:cubicBezTo>
                  <a:pt x="75" y="352"/>
                  <a:pt x="80" y="348"/>
                  <a:pt x="80" y="344"/>
                </a:cubicBezTo>
                <a:cubicBezTo>
                  <a:pt x="80" y="344"/>
                  <a:pt x="81" y="344"/>
                  <a:pt x="81" y="344"/>
                </a:cubicBezTo>
                <a:cubicBezTo>
                  <a:pt x="81" y="345"/>
                  <a:pt x="81" y="347"/>
                  <a:pt x="82" y="348"/>
                </a:cubicBezTo>
                <a:cubicBezTo>
                  <a:pt x="84" y="347"/>
                  <a:pt x="86" y="346"/>
                  <a:pt x="89" y="344"/>
                </a:cubicBezTo>
                <a:cubicBezTo>
                  <a:pt x="87" y="349"/>
                  <a:pt x="86" y="353"/>
                  <a:pt x="84" y="357"/>
                </a:cubicBezTo>
                <a:cubicBezTo>
                  <a:pt x="85" y="357"/>
                  <a:pt x="85" y="357"/>
                  <a:pt x="85" y="358"/>
                </a:cubicBezTo>
                <a:cubicBezTo>
                  <a:pt x="88" y="353"/>
                  <a:pt x="92" y="348"/>
                  <a:pt x="95" y="344"/>
                </a:cubicBezTo>
                <a:cubicBezTo>
                  <a:pt x="96" y="344"/>
                  <a:pt x="96" y="344"/>
                  <a:pt x="96" y="344"/>
                </a:cubicBezTo>
                <a:cubicBezTo>
                  <a:pt x="95" y="351"/>
                  <a:pt x="88" y="355"/>
                  <a:pt x="89" y="363"/>
                </a:cubicBezTo>
                <a:cubicBezTo>
                  <a:pt x="93" y="357"/>
                  <a:pt x="95" y="350"/>
                  <a:pt x="100" y="346"/>
                </a:cubicBezTo>
                <a:cubicBezTo>
                  <a:pt x="111" y="334"/>
                  <a:pt x="112" y="335"/>
                  <a:pt x="113" y="335"/>
                </a:cubicBezTo>
                <a:cubicBezTo>
                  <a:pt x="109" y="340"/>
                  <a:pt x="103" y="346"/>
                  <a:pt x="99" y="352"/>
                </a:cubicBezTo>
                <a:cubicBezTo>
                  <a:pt x="97" y="355"/>
                  <a:pt x="96" y="359"/>
                  <a:pt x="95" y="362"/>
                </a:cubicBezTo>
                <a:cubicBezTo>
                  <a:pt x="95" y="364"/>
                  <a:pt x="97" y="365"/>
                  <a:pt x="98" y="368"/>
                </a:cubicBezTo>
                <a:cubicBezTo>
                  <a:pt x="100" y="361"/>
                  <a:pt x="103" y="356"/>
                  <a:pt x="105" y="351"/>
                </a:cubicBezTo>
                <a:cubicBezTo>
                  <a:pt x="105" y="352"/>
                  <a:pt x="106" y="352"/>
                  <a:pt x="106" y="352"/>
                </a:cubicBezTo>
                <a:cubicBezTo>
                  <a:pt x="106" y="355"/>
                  <a:pt x="105" y="358"/>
                  <a:pt x="105" y="361"/>
                </a:cubicBezTo>
                <a:cubicBezTo>
                  <a:pt x="109" y="357"/>
                  <a:pt x="109" y="351"/>
                  <a:pt x="115" y="349"/>
                </a:cubicBezTo>
                <a:close/>
                <a:moveTo>
                  <a:pt x="191" y="92"/>
                </a:moveTo>
                <a:cubicBezTo>
                  <a:pt x="196" y="95"/>
                  <a:pt x="198" y="92"/>
                  <a:pt x="199" y="88"/>
                </a:cubicBezTo>
                <a:cubicBezTo>
                  <a:pt x="202" y="80"/>
                  <a:pt x="207" y="75"/>
                  <a:pt x="215" y="74"/>
                </a:cubicBezTo>
                <a:cubicBezTo>
                  <a:pt x="219" y="73"/>
                  <a:pt x="221" y="74"/>
                  <a:pt x="222" y="78"/>
                </a:cubicBezTo>
                <a:cubicBezTo>
                  <a:pt x="223" y="87"/>
                  <a:pt x="216" y="92"/>
                  <a:pt x="212" y="99"/>
                </a:cubicBezTo>
                <a:cubicBezTo>
                  <a:pt x="210" y="101"/>
                  <a:pt x="208" y="103"/>
                  <a:pt x="205" y="106"/>
                </a:cubicBezTo>
                <a:cubicBezTo>
                  <a:pt x="201" y="105"/>
                  <a:pt x="201" y="99"/>
                  <a:pt x="207" y="94"/>
                </a:cubicBezTo>
                <a:cubicBezTo>
                  <a:pt x="207" y="95"/>
                  <a:pt x="208" y="96"/>
                  <a:pt x="209" y="99"/>
                </a:cubicBezTo>
                <a:cubicBezTo>
                  <a:pt x="211" y="95"/>
                  <a:pt x="213" y="92"/>
                  <a:pt x="215" y="89"/>
                </a:cubicBezTo>
                <a:cubicBezTo>
                  <a:pt x="214" y="89"/>
                  <a:pt x="214" y="89"/>
                  <a:pt x="213" y="88"/>
                </a:cubicBezTo>
                <a:cubicBezTo>
                  <a:pt x="212" y="89"/>
                  <a:pt x="211" y="90"/>
                  <a:pt x="209" y="91"/>
                </a:cubicBezTo>
                <a:cubicBezTo>
                  <a:pt x="209" y="91"/>
                  <a:pt x="209" y="91"/>
                  <a:pt x="209" y="91"/>
                </a:cubicBezTo>
                <a:cubicBezTo>
                  <a:pt x="211" y="87"/>
                  <a:pt x="214" y="83"/>
                  <a:pt x="216" y="79"/>
                </a:cubicBezTo>
                <a:cubicBezTo>
                  <a:pt x="214" y="77"/>
                  <a:pt x="211" y="77"/>
                  <a:pt x="209" y="79"/>
                </a:cubicBezTo>
                <a:cubicBezTo>
                  <a:pt x="206" y="83"/>
                  <a:pt x="202" y="86"/>
                  <a:pt x="201" y="90"/>
                </a:cubicBezTo>
                <a:cubicBezTo>
                  <a:pt x="199" y="95"/>
                  <a:pt x="198" y="101"/>
                  <a:pt x="199" y="107"/>
                </a:cubicBezTo>
                <a:cubicBezTo>
                  <a:pt x="199" y="109"/>
                  <a:pt x="203" y="112"/>
                  <a:pt x="205" y="114"/>
                </a:cubicBezTo>
                <a:cubicBezTo>
                  <a:pt x="199" y="120"/>
                  <a:pt x="199" y="108"/>
                  <a:pt x="193" y="110"/>
                </a:cubicBezTo>
                <a:cubicBezTo>
                  <a:pt x="193" y="113"/>
                  <a:pt x="194" y="116"/>
                  <a:pt x="197" y="117"/>
                </a:cubicBezTo>
                <a:cubicBezTo>
                  <a:pt x="200" y="118"/>
                  <a:pt x="203" y="118"/>
                  <a:pt x="206" y="118"/>
                </a:cubicBezTo>
                <a:cubicBezTo>
                  <a:pt x="207" y="118"/>
                  <a:pt x="207" y="119"/>
                  <a:pt x="207" y="119"/>
                </a:cubicBezTo>
                <a:cubicBezTo>
                  <a:pt x="206" y="119"/>
                  <a:pt x="205" y="119"/>
                  <a:pt x="204" y="120"/>
                </a:cubicBezTo>
                <a:cubicBezTo>
                  <a:pt x="204" y="120"/>
                  <a:pt x="205" y="121"/>
                  <a:pt x="205" y="122"/>
                </a:cubicBezTo>
                <a:cubicBezTo>
                  <a:pt x="208" y="121"/>
                  <a:pt x="211" y="121"/>
                  <a:pt x="214" y="120"/>
                </a:cubicBezTo>
                <a:cubicBezTo>
                  <a:pt x="216" y="119"/>
                  <a:pt x="217" y="117"/>
                  <a:pt x="219" y="116"/>
                </a:cubicBezTo>
                <a:cubicBezTo>
                  <a:pt x="234" y="108"/>
                  <a:pt x="241" y="94"/>
                  <a:pt x="247" y="80"/>
                </a:cubicBezTo>
                <a:cubicBezTo>
                  <a:pt x="248" y="79"/>
                  <a:pt x="248" y="79"/>
                  <a:pt x="248" y="79"/>
                </a:cubicBezTo>
                <a:cubicBezTo>
                  <a:pt x="249" y="72"/>
                  <a:pt x="247" y="69"/>
                  <a:pt x="240" y="67"/>
                </a:cubicBezTo>
                <a:cubicBezTo>
                  <a:pt x="239" y="67"/>
                  <a:pt x="237" y="66"/>
                  <a:pt x="237" y="64"/>
                </a:cubicBezTo>
                <a:cubicBezTo>
                  <a:pt x="237" y="63"/>
                  <a:pt x="238" y="61"/>
                  <a:pt x="238" y="59"/>
                </a:cubicBezTo>
                <a:cubicBezTo>
                  <a:pt x="239" y="59"/>
                  <a:pt x="239" y="59"/>
                  <a:pt x="239" y="59"/>
                </a:cubicBezTo>
                <a:cubicBezTo>
                  <a:pt x="240" y="61"/>
                  <a:pt x="240" y="63"/>
                  <a:pt x="241" y="66"/>
                </a:cubicBezTo>
                <a:cubicBezTo>
                  <a:pt x="242" y="64"/>
                  <a:pt x="245" y="63"/>
                  <a:pt x="245" y="61"/>
                </a:cubicBezTo>
                <a:cubicBezTo>
                  <a:pt x="245" y="58"/>
                  <a:pt x="244" y="55"/>
                  <a:pt x="242" y="52"/>
                </a:cubicBezTo>
                <a:cubicBezTo>
                  <a:pt x="242" y="51"/>
                  <a:pt x="240" y="50"/>
                  <a:pt x="239" y="48"/>
                </a:cubicBezTo>
                <a:cubicBezTo>
                  <a:pt x="238" y="50"/>
                  <a:pt x="236" y="51"/>
                  <a:pt x="235" y="52"/>
                </a:cubicBezTo>
                <a:cubicBezTo>
                  <a:pt x="234" y="56"/>
                  <a:pt x="232" y="61"/>
                  <a:pt x="231" y="65"/>
                </a:cubicBezTo>
                <a:cubicBezTo>
                  <a:pt x="224" y="63"/>
                  <a:pt x="223" y="57"/>
                  <a:pt x="229" y="49"/>
                </a:cubicBezTo>
                <a:cubicBezTo>
                  <a:pt x="228" y="53"/>
                  <a:pt x="228" y="55"/>
                  <a:pt x="227" y="58"/>
                </a:cubicBezTo>
                <a:cubicBezTo>
                  <a:pt x="228" y="58"/>
                  <a:pt x="229" y="59"/>
                  <a:pt x="229" y="59"/>
                </a:cubicBezTo>
                <a:cubicBezTo>
                  <a:pt x="231" y="56"/>
                  <a:pt x="233" y="53"/>
                  <a:pt x="235" y="50"/>
                </a:cubicBezTo>
                <a:cubicBezTo>
                  <a:pt x="236" y="48"/>
                  <a:pt x="238" y="46"/>
                  <a:pt x="240" y="44"/>
                </a:cubicBezTo>
                <a:cubicBezTo>
                  <a:pt x="242" y="46"/>
                  <a:pt x="245" y="48"/>
                  <a:pt x="247" y="50"/>
                </a:cubicBezTo>
                <a:cubicBezTo>
                  <a:pt x="248" y="51"/>
                  <a:pt x="249" y="53"/>
                  <a:pt x="250" y="54"/>
                </a:cubicBezTo>
                <a:cubicBezTo>
                  <a:pt x="250" y="55"/>
                  <a:pt x="251" y="56"/>
                  <a:pt x="252" y="57"/>
                </a:cubicBezTo>
                <a:cubicBezTo>
                  <a:pt x="253" y="57"/>
                  <a:pt x="253" y="56"/>
                  <a:pt x="253" y="56"/>
                </a:cubicBezTo>
                <a:cubicBezTo>
                  <a:pt x="253" y="54"/>
                  <a:pt x="253" y="51"/>
                  <a:pt x="252" y="48"/>
                </a:cubicBezTo>
                <a:cubicBezTo>
                  <a:pt x="256" y="50"/>
                  <a:pt x="259" y="51"/>
                  <a:pt x="261" y="52"/>
                </a:cubicBezTo>
                <a:cubicBezTo>
                  <a:pt x="265" y="54"/>
                  <a:pt x="267" y="57"/>
                  <a:pt x="265" y="60"/>
                </a:cubicBezTo>
                <a:cubicBezTo>
                  <a:pt x="262" y="65"/>
                  <a:pt x="261" y="69"/>
                  <a:pt x="261" y="74"/>
                </a:cubicBezTo>
                <a:cubicBezTo>
                  <a:pt x="261" y="78"/>
                  <a:pt x="260" y="82"/>
                  <a:pt x="259" y="85"/>
                </a:cubicBezTo>
                <a:cubicBezTo>
                  <a:pt x="258" y="91"/>
                  <a:pt x="258" y="92"/>
                  <a:pt x="265" y="92"/>
                </a:cubicBezTo>
                <a:cubicBezTo>
                  <a:pt x="265" y="95"/>
                  <a:pt x="265" y="99"/>
                  <a:pt x="265" y="102"/>
                </a:cubicBezTo>
                <a:cubicBezTo>
                  <a:pt x="265" y="102"/>
                  <a:pt x="265" y="102"/>
                  <a:pt x="266" y="102"/>
                </a:cubicBezTo>
                <a:cubicBezTo>
                  <a:pt x="267" y="98"/>
                  <a:pt x="269" y="94"/>
                  <a:pt x="271" y="90"/>
                </a:cubicBezTo>
                <a:cubicBezTo>
                  <a:pt x="271" y="90"/>
                  <a:pt x="272" y="90"/>
                  <a:pt x="272" y="91"/>
                </a:cubicBezTo>
                <a:cubicBezTo>
                  <a:pt x="272" y="91"/>
                  <a:pt x="272" y="92"/>
                  <a:pt x="271" y="93"/>
                </a:cubicBezTo>
                <a:cubicBezTo>
                  <a:pt x="270" y="100"/>
                  <a:pt x="269" y="106"/>
                  <a:pt x="268" y="112"/>
                </a:cubicBezTo>
                <a:cubicBezTo>
                  <a:pt x="268" y="113"/>
                  <a:pt x="270" y="114"/>
                  <a:pt x="270" y="116"/>
                </a:cubicBezTo>
                <a:cubicBezTo>
                  <a:pt x="271" y="114"/>
                  <a:pt x="272" y="113"/>
                  <a:pt x="272" y="112"/>
                </a:cubicBezTo>
                <a:cubicBezTo>
                  <a:pt x="273" y="109"/>
                  <a:pt x="272" y="107"/>
                  <a:pt x="273" y="104"/>
                </a:cubicBezTo>
                <a:cubicBezTo>
                  <a:pt x="273" y="100"/>
                  <a:pt x="274" y="97"/>
                  <a:pt x="275" y="93"/>
                </a:cubicBezTo>
                <a:cubicBezTo>
                  <a:pt x="276" y="93"/>
                  <a:pt x="276" y="93"/>
                  <a:pt x="277" y="94"/>
                </a:cubicBezTo>
                <a:cubicBezTo>
                  <a:pt x="277" y="96"/>
                  <a:pt x="277" y="98"/>
                  <a:pt x="277" y="100"/>
                </a:cubicBezTo>
                <a:cubicBezTo>
                  <a:pt x="276" y="104"/>
                  <a:pt x="275" y="108"/>
                  <a:pt x="275" y="112"/>
                </a:cubicBezTo>
                <a:cubicBezTo>
                  <a:pt x="275" y="115"/>
                  <a:pt x="275" y="117"/>
                  <a:pt x="278" y="116"/>
                </a:cubicBezTo>
                <a:cubicBezTo>
                  <a:pt x="279" y="113"/>
                  <a:pt x="280" y="110"/>
                  <a:pt x="280" y="106"/>
                </a:cubicBezTo>
                <a:cubicBezTo>
                  <a:pt x="281" y="106"/>
                  <a:pt x="281" y="106"/>
                  <a:pt x="282" y="106"/>
                </a:cubicBezTo>
                <a:cubicBezTo>
                  <a:pt x="282" y="107"/>
                  <a:pt x="282" y="107"/>
                  <a:pt x="282" y="108"/>
                </a:cubicBezTo>
                <a:cubicBezTo>
                  <a:pt x="283" y="109"/>
                  <a:pt x="284" y="110"/>
                  <a:pt x="285" y="111"/>
                </a:cubicBezTo>
                <a:cubicBezTo>
                  <a:pt x="286" y="109"/>
                  <a:pt x="287" y="108"/>
                  <a:pt x="287" y="107"/>
                </a:cubicBezTo>
                <a:cubicBezTo>
                  <a:pt x="288" y="106"/>
                  <a:pt x="288" y="105"/>
                  <a:pt x="288" y="105"/>
                </a:cubicBezTo>
                <a:cubicBezTo>
                  <a:pt x="290" y="88"/>
                  <a:pt x="291" y="72"/>
                  <a:pt x="293" y="55"/>
                </a:cubicBezTo>
                <a:cubicBezTo>
                  <a:pt x="298" y="54"/>
                  <a:pt x="303" y="54"/>
                  <a:pt x="308" y="53"/>
                </a:cubicBezTo>
                <a:cubicBezTo>
                  <a:pt x="302" y="47"/>
                  <a:pt x="297" y="53"/>
                  <a:pt x="292" y="52"/>
                </a:cubicBezTo>
                <a:cubicBezTo>
                  <a:pt x="290" y="40"/>
                  <a:pt x="283" y="31"/>
                  <a:pt x="274" y="24"/>
                </a:cubicBezTo>
                <a:cubicBezTo>
                  <a:pt x="270" y="28"/>
                  <a:pt x="265" y="24"/>
                  <a:pt x="261" y="26"/>
                </a:cubicBezTo>
                <a:cubicBezTo>
                  <a:pt x="264" y="24"/>
                  <a:pt x="266" y="23"/>
                  <a:pt x="269" y="21"/>
                </a:cubicBezTo>
                <a:cubicBezTo>
                  <a:pt x="267" y="20"/>
                  <a:pt x="266" y="20"/>
                  <a:pt x="264" y="20"/>
                </a:cubicBezTo>
                <a:cubicBezTo>
                  <a:pt x="256" y="20"/>
                  <a:pt x="248" y="21"/>
                  <a:pt x="241" y="20"/>
                </a:cubicBezTo>
                <a:cubicBezTo>
                  <a:pt x="234" y="19"/>
                  <a:pt x="230" y="23"/>
                  <a:pt x="226" y="27"/>
                </a:cubicBezTo>
                <a:cubicBezTo>
                  <a:pt x="224" y="29"/>
                  <a:pt x="222" y="31"/>
                  <a:pt x="221" y="34"/>
                </a:cubicBezTo>
                <a:cubicBezTo>
                  <a:pt x="220" y="35"/>
                  <a:pt x="221" y="37"/>
                  <a:pt x="221" y="39"/>
                </a:cubicBezTo>
                <a:cubicBezTo>
                  <a:pt x="221" y="41"/>
                  <a:pt x="222" y="43"/>
                  <a:pt x="222" y="44"/>
                </a:cubicBezTo>
                <a:cubicBezTo>
                  <a:pt x="221" y="49"/>
                  <a:pt x="218" y="53"/>
                  <a:pt x="223" y="59"/>
                </a:cubicBezTo>
                <a:cubicBezTo>
                  <a:pt x="221" y="58"/>
                  <a:pt x="219" y="58"/>
                  <a:pt x="219" y="58"/>
                </a:cubicBezTo>
                <a:cubicBezTo>
                  <a:pt x="219" y="53"/>
                  <a:pt x="219" y="48"/>
                  <a:pt x="219" y="44"/>
                </a:cubicBezTo>
                <a:cubicBezTo>
                  <a:pt x="218" y="44"/>
                  <a:pt x="218" y="43"/>
                  <a:pt x="217" y="43"/>
                </a:cubicBezTo>
                <a:cubicBezTo>
                  <a:pt x="216" y="47"/>
                  <a:pt x="215" y="50"/>
                  <a:pt x="214" y="53"/>
                </a:cubicBezTo>
                <a:cubicBezTo>
                  <a:pt x="213" y="55"/>
                  <a:pt x="213" y="58"/>
                  <a:pt x="211" y="58"/>
                </a:cubicBezTo>
                <a:cubicBezTo>
                  <a:pt x="206" y="61"/>
                  <a:pt x="201" y="63"/>
                  <a:pt x="196" y="65"/>
                </a:cubicBezTo>
                <a:cubicBezTo>
                  <a:pt x="191" y="67"/>
                  <a:pt x="188" y="70"/>
                  <a:pt x="188" y="76"/>
                </a:cubicBezTo>
                <a:cubicBezTo>
                  <a:pt x="187" y="79"/>
                  <a:pt x="185" y="82"/>
                  <a:pt x="184" y="86"/>
                </a:cubicBezTo>
                <a:cubicBezTo>
                  <a:pt x="183" y="90"/>
                  <a:pt x="182" y="94"/>
                  <a:pt x="181" y="98"/>
                </a:cubicBezTo>
                <a:cubicBezTo>
                  <a:pt x="188" y="92"/>
                  <a:pt x="191" y="83"/>
                  <a:pt x="199" y="78"/>
                </a:cubicBezTo>
                <a:cubicBezTo>
                  <a:pt x="198" y="83"/>
                  <a:pt x="196" y="87"/>
                  <a:pt x="192" y="90"/>
                </a:cubicBezTo>
                <a:cubicBezTo>
                  <a:pt x="188" y="93"/>
                  <a:pt x="186" y="98"/>
                  <a:pt x="189" y="104"/>
                </a:cubicBezTo>
                <a:cubicBezTo>
                  <a:pt x="190" y="100"/>
                  <a:pt x="190" y="96"/>
                  <a:pt x="191" y="92"/>
                </a:cubicBezTo>
                <a:close/>
                <a:moveTo>
                  <a:pt x="525" y="584"/>
                </a:moveTo>
                <a:cubicBezTo>
                  <a:pt x="527" y="583"/>
                  <a:pt x="528" y="582"/>
                  <a:pt x="529" y="581"/>
                </a:cubicBezTo>
                <a:cubicBezTo>
                  <a:pt x="528" y="579"/>
                  <a:pt x="527" y="578"/>
                  <a:pt x="526" y="576"/>
                </a:cubicBezTo>
                <a:cubicBezTo>
                  <a:pt x="519" y="581"/>
                  <a:pt x="520" y="586"/>
                  <a:pt x="522" y="592"/>
                </a:cubicBezTo>
                <a:cubicBezTo>
                  <a:pt x="521" y="591"/>
                  <a:pt x="520" y="589"/>
                  <a:pt x="519" y="588"/>
                </a:cubicBezTo>
                <a:cubicBezTo>
                  <a:pt x="518" y="588"/>
                  <a:pt x="518" y="588"/>
                  <a:pt x="517" y="589"/>
                </a:cubicBezTo>
                <a:cubicBezTo>
                  <a:pt x="518" y="592"/>
                  <a:pt x="518" y="595"/>
                  <a:pt x="519" y="600"/>
                </a:cubicBezTo>
                <a:cubicBezTo>
                  <a:pt x="517" y="597"/>
                  <a:pt x="516" y="596"/>
                  <a:pt x="515" y="595"/>
                </a:cubicBezTo>
                <a:cubicBezTo>
                  <a:pt x="514" y="598"/>
                  <a:pt x="512" y="601"/>
                  <a:pt x="511" y="604"/>
                </a:cubicBezTo>
                <a:cubicBezTo>
                  <a:pt x="509" y="607"/>
                  <a:pt x="509" y="612"/>
                  <a:pt x="507" y="615"/>
                </a:cubicBezTo>
                <a:cubicBezTo>
                  <a:pt x="502" y="620"/>
                  <a:pt x="505" y="625"/>
                  <a:pt x="507" y="630"/>
                </a:cubicBezTo>
                <a:cubicBezTo>
                  <a:pt x="507" y="631"/>
                  <a:pt x="508" y="631"/>
                  <a:pt x="509" y="632"/>
                </a:cubicBezTo>
                <a:cubicBezTo>
                  <a:pt x="509" y="631"/>
                  <a:pt x="510" y="630"/>
                  <a:pt x="509" y="629"/>
                </a:cubicBezTo>
                <a:cubicBezTo>
                  <a:pt x="509" y="627"/>
                  <a:pt x="508" y="625"/>
                  <a:pt x="507" y="623"/>
                </a:cubicBezTo>
                <a:cubicBezTo>
                  <a:pt x="507" y="623"/>
                  <a:pt x="508" y="623"/>
                  <a:pt x="508" y="622"/>
                </a:cubicBezTo>
                <a:cubicBezTo>
                  <a:pt x="510" y="624"/>
                  <a:pt x="511" y="626"/>
                  <a:pt x="513" y="628"/>
                </a:cubicBezTo>
                <a:cubicBezTo>
                  <a:pt x="513" y="628"/>
                  <a:pt x="514" y="627"/>
                  <a:pt x="514" y="627"/>
                </a:cubicBezTo>
                <a:cubicBezTo>
                  <a:pt x="513" y="624"/>
                  <a:pt x="513" y="622"/>
                  <a:pt x="512" y="617"/>
                </a:cubicBezTo>
                <a:cubicBezTo>
                  <a:pt x="515" y="621"/>
                  <a:pt x="517" y="623"/>
                  <a:pt x="520" y="627"/>
                </a:cubicBezTo>
                <a:cubicBezTo>
                  <a:pt x="521" y="624"/>
                  <a:pt x="521" y="622"/>
                  <a:pt x="522" y="620"/>
                </a:cubicBezTo>
                <a:cubicBezTo>
                  <a:pt x="528" y="626"/>
                  <a:pt x="528" y="627"/>
                  <a:pt x="524" y="635"/>
                </a:cubicBezTo>
                <a:cubicBezTo>
                  <a:pt x="524" y="636"/>
                  <a:pt x="524" y="638"/>
                  <a:pt x="524" y="639"/>
                </a:cubicBezTo>
                <a:cubicBezTo>
                  <a:pt x="526" y="644"/>
                  <a:pt x="526" y="649"/>
                  <a:pt x="523" y="652"/>
                </a:cubicBezTo>
                <a:cubicBezTo>
                  <a:pt x="518" y="658"/>
                  <a:pt x="511" y="663"/>
                  <a:pt x="503" y="665"/>
                </a:cubicBezTo>
                <a:cubicBezTo>
                  <a:pt x="499" y="665"/>
                  <a:pt x="496" y="666"/>
                  <a:pt x="492" y="667"/>
                </a:cubicBezTo>
                <a:cubicBezTo>
                  <a:pt x="487" y="668"/>
                  <a:pt x="482" y="670"/>
                  <a:pt x="476" y="670"/>
                </a:cubicBezTo>
                <a:cubicBezTo>
                  <a:pt x="472" y="670"/>
                  <a:pt x="469" y="672"/>
                  <a:pt x="467" y="676"/>
                </a:cubicBezTo>
                <a:cubicBezTo>
                  <a:pt x="465" y="680"/>
                  <a:pt x="463" y="684"/>
                  <a:pt x="467" y="688"/>
                </a:cubicBezTo>
                <a:cubicBezTo>
                  <a:pt x="467" y="684"/>
                  <a:pt x="468" y="680"/>
                  <a:pt x="469" y="677"/>
                </a:cubicBezTo>
                <a:cubicBezTo>
                  <a:pt x="469" y="677"/>
                  <a:pt x="470" y="677"/>
                  <a:pt x="471" y="677"/>
                </a:cubicBezTo>
                <a:cubicBezTo>
                  <a:pt x="471" y="679"/>
                  <a:pt x="471" y="680"/>
                  <a:pt x="471" y="682"/>
                </a:cubicBezTo>
                <a:cubicBezTo>
                  <a:pt x="471" y="683"/>
                  <a:pt x="472" y="685"/>
                  <a:pt x="472" y="687"/>
                </a:cubicBezTo>
                <a:cubicBezTo>
                  <a:pt x="473" y="687"/>
                  <a:pt x="473" y="687"/>
                  <a:pt x="474" y="687"/>
                </a:cubicBezTo>
                <a:cubicBezTo>
                  <a:pt x="475" y="685"/>
                  <a:pt x="475" y="682"/>
                  <a:pt x="476" y="680"/>
                </a:cubicBezTo>
                <a:cubicBezTo>
                  <a:pt x="477" y="679"/>
                  <a:pt x="477" y="677"/>
                  <a:pt x="478" y="677"/>
                </a:cubicBezTo>
                <a:cubicBezTo>
                  <a:pt x="481" y="676"/>
                  <a:pt x="485" y="676"/>
                  <a:pt x="488" y="677"/>
                </a:cubicBezTo>
                <a:cubicBezTo>
                  <a:pt x="489" y="677"/>
                  <a:pt x="490" y="680"/>
                  <a:pt x="491" y="681"/>
                </a:cubicBezTo>
                <a:cubicBezTo>
                  <a:pt x="491" y="682"/>
                  <a:pt x="492" y="682"/>
                  <a:pt x="492" y="682"/>
                </a:cubicBezTo>
                <a:cubicBezTo>
                  <a:pt x="491" y="681"/>
                  <a:pt x="491" y="680"/>
                  <a:pt x="490" y="679"/>
                </a:cubicBezTo>
                <a:cubicBezTo>
                  <a:pt x="493" y="678"/>
                  <a:pt x="495" y="676"/>
                  <a:pt x="498" y="675"/>
                </a:cubicBezTo>
                <a:cubicBezTo>
                  <a:pt x="504" y="672"/>
                  <a:pt x="503" y="678"/>
                  <a:pt x="505" y="680"/>
                </a:cubicBezTo>
                <a:cubicBezTo>
                  <a:pt x="505" y="678"/>
                  <a:pt x="506" y="677"/>
                  <a:pt x="507" y="676"/>
                </a:cubicBezTo>
                <a:cubicBezTo>
                  <a:pt x="509" y="678"/>
                  <a:pt x="510" y="679"/>
                  <a:pt x="511" y="680"/>
                </a:cubicBezTo>
                <a:cubicBezTo>
                  <a:pt x="512" y="677"/>
                  <a:pt x="512" y="675"/>
                  <a:pt x="512" y="673"/>
                </a:cubicBezTo>
                <a:cubicBezTo>
                  <a:pt x="518" y="671"/>
                  <a:pt x="524" y="670"/>
                  <a:pt x="530" y="668"/>
                </a:cubicBezTo>
                <a:cubicBezTo>
                  <a:pt x="530" y="666"/>
                  <a:pt x="530" y="664"/>
                  <a:pt x="529" y="661"/>
                </a:cubicBezTo>
                <a:cubicBezTo>
                  <a:pt x="535" y="660"/>
                  <a:pt x="540" y="659"/>
                  <a:pt x="545" y="657"/>
                </a:cubicBezTo>
                <a:cubicBezTo>
                  <a:pt x="547" y="657"/>
                  <a:pt x="548" y="656"/>
                  <a:pt x="549" y="654"/>
                </a:cubicBezTo>
                <a:cubicBezTo>
                  <a:pt x="549" y="654"/>
                  <a:pt x="548" y="651"/>
                  <a:pt x="547" y="652"/>
                </a:cubicBezTo>
                <a:cubicBezTo>
                  <a:pt x="546" y="652"/>
                  <a:pt x="544" y="653"/>
                  <a:pt x="543" y="654"/>
                </a:cubicBezTo>
                <a:cubicBezTo>
                  <a:pt x="542" y="654"/>
                  <a:pt x="542" y="655"/>
                  <a:pt x="542" y="656"/>
                </a:cubicBezTo>
                <a:cubicBezTo>
                  <a:pt x="540" y="654"/>
                  <a:pt x="539" y="653"/>
                  <a:pt x="538" y="652"/>
                </a:cubicBezTo>
                <a:cubicBezTo>
                  <a:pt x="541" y="650"/>
                  <a:pt x="543" y="649"/>
                  <a:pt x="546" y="648"/>
                </a:cubicBezTo>
                <a:cubicBezTo>
                  <a:pt x="543" y="645"/>
                  <a:pt x="541" y="643"/>
                  <a:pt x="540" y="641"/>
                </a:cubicBezTo>
                <a:cubicBezTo>
                  <a:pt x="540" y="641"/>
                  <a:pt x="540" y="640"/>
                  <a:pt x="541" y="640"/>
                </a:cubicBezTo>
                <a:cubicBezTo>
                  <a:pt x="543" y="641"/>
                  <a:pt x="545" y="643"/>
                  <a:pt x="547" y="644"/>
                </a:cubicBezTo>
                <a:cubicBezTo>
                  <a:pt x="549" y="645"/>
                  <a:pt x="551" y="647"/>
                  <a:pt x="552" y="646"/>
                </a:cubicBezTo>
                <a:cubicBezTo>
                  <a:pt x="557" y="645"/>
                  <a:pt x="558" y="645"/>
                  <a:pt x="557" y="651"/>
                </a:cubicBezTo>
                <a:cubicBezTo>
                  <a:pt x="556" y="651"/>
                  <a:pt x="554" y="651"/>
                  <a:pt x="551" y="651"/>
                </a:cubicBezTo>
                <a:cubicBezTo>
                  <a:pt x="553" y="653"/>
                  <a:pt x="554" y="655"/>
                  <a:pt x="556" y="658"/>
                </a:cubicBezTo>
                <a:cubicBezTo>
                  <a:pt x="553" y="659"/>
                  <a:pt x="550" y="661"/>
                  <a:pt x="548" y="661"/>
                </a:cubicBezTo>
                <a:cubicBezTo>
                  <a:pt x="544" y="662"/>
                  <a:pt x="540" y="663"/>
                  <a:pt x="537" y="663"/>
                </a:cubicBezTo>
                <a:cubicBezTo>
                  <a:pt x="536" y="664"/>
                  <a:pt x="535" y="665"/>
                  <a:pt x="534" y="665"/>
                </a:cubicBezTo>
                <a:cubicBezTo>
                  <a:pt x="535" y="666"/>
                  <a:pt x="536" y="667"/>
                  <a:pt x="537" y="667"/>
                </a:cubicBezTo>
                <a:cubicBezTo>
                  <a:pt x="539" y="667"/>
                  <a:pt x="541" y="667"/>
                  <a:pt x="543" y="666"/>
                </a:cubicBezTo>
                <a:cubicBezTo>
                  <a:pt x="546" y="665"/>
                  <a:pt x="549" y="664"/>
                  <a:pt x="553" y="663"/>
                </a:cubicBezTo>
                <a:cubicBezTo>
                  <a:pt x="553" y="667"/>
                  <a:pt x="553" y="668"/>
                  <a:pt x="549" y="669"/>
                </a:cubicBezTo>
                <a:cubicBezTo>
                  <a:pt x="544" y="670"/>
                  <a:pt x="538" y="671"/>
                  <a:pt x="533" y="673"/>
                </a:cubicBezTo>
                <a:cubicBezTo>
                  <a:pt x="532" y="673"/>
                  <a:pt x="532" y="675"/>
                  <a:pt x="531" y="676"/>
                </a:cubicBezTo>
                <a:cubicBezTo>
                  <a:pt x="531" y="677"/>
                  <a:pt x="532" y="677"/>
                  <a:pt x="532" y="678"/>
                </a:cubicBezTo>
                <a:cubicBezTo>
                  <a:pt x="533" y="677"/>
                  <a:pt x="534" y="676"/>
                  <a:pt x="534" y="676"/>
                </a:cubicBezTo>
                <a:cubicBezTo>
                  <a:pt x="539" y="676"/>
                  <a:pt x="543" y="676"/>
                  <a:pt x="549" y="676"/>
                </a:cubicBezTo>
                <a:cubicBezTo>
                  <a:pt x="547" y="678"/>
                  <a:pt x="546" y="679"/>
                  <a:pt x="544" y="681"/>
                </a:cubicBezTo>
                <a:cubicBezTo>
                  <a:pt x="545" y="682"/>
                  <a:pt x="545" y="683"/>
                  <a:pt x="546" y="684"/>
                </a:cubicBezTo>
                <a:cubicBezTo>
                  <a:pt x="533" y="691"/>
                  <a:pt x="518" y="692"/>
                  <a:pt x="504" y="694"/>
                </a:cubicBezTo>
                <a:cubicBezTo>
                  <a:pt x="505" y="696"/>
                  <a:pt x="507" y="697"/>
                  <a:pt x="508" y="697"/>
                </a:cubicBezTo>
                <a:cubicBezTo>
                  <a:pt x="512" y="697"/>
                  <a:pt x="515" y="697"/>
                  <a:pt x="519" y="696"/>
                </a:cubicBezTo>
                <a:cubicBezTo>
                  <a:pt x="527" y="694"/>
                  <a:pt x="534" y="692"/>
                  <a:pt x="542" y="690"/>
                </a:cubicBezTo>
                <a:cubicBezTo>
                  <a:pt x="542" y="691"/>
                  <a:pt x="542" y="691"/>
                  <a:pt x="542" y="692"/>
                </a:cubicBezTo>
                <a:cubicBezTo>
                  <a:pt x="535" y="698"/>
                  <a:pt x="525" y="699"/>
                  <a:pt x="517" y="703"/>
                </a:cubicBezTo>
                <a:cubicBezTo>
                  <a:pt x="521" y="703"/>
                  <a:pt x="525" y="702"/>
                  <a:pt x="529" y="701"/>
                </a:cubicBezTo>
                <a:cubicBezTo>
                  <a:pt x="539" y="699"/>
                  <a:pt x="546" y="694"/>
                  <a:pt x="551" y="685"/>
                </a:cubicBezTo>
                <a:cubicBezTo>
                  <a:pt x="558" y="672"/>
                  <a:pt x="566" y="660"/>
                  <a:pt x="574" y="647"/>
                </a:cubicBezTo>
                <a:cubicBezTo>
                  <a:pt x="575" y="645"/>
                  <a:pt x="576" y="642"/>
                  <a:pt x="577" y="639"/>
                </a:cubicBezTo>
                <a:cubicBezTo>
                  <a:pt x="578" y="631"/>
                  <a:pt x="579" y="623"/>
                  <a:pt x="580" y="615"/>
                </a:cubicBezTo>
                <a:cubicBezTo>
                  <a:pt x="581" y="615"/>
                  <a:pt x="583" y="615"/>
                  <a:pt x="585" y="615"/>
                </a:cubicBezTo>
                <a:cubicBezTo>
                  <a:pt x="585" y="615"/>
                  <a:pt x="585" y="614"/>
                  <a:pt x="585" y="614"/>
                </a:cubicBezTo>
                <a:cubicBezTo>
                  <a:pt x="584" y="613"/>
                  <a:pt x="582" y="612"/>
                  <a:pt x="581" y="612"/>
                </a:cubicBezTo>
                <a:cubicBezTo>
                  <a:pt x="579" y="611"/>
                  <a:pt x="577" y="611"/>
                  <a:pt x="576" y="609"/>
                </a:cubicBezTo>
                <a:cubicBezTo>
                  <a:pt x="573" y="604"/>
                  <a:pt x="570" y="598"/>
                  <a:pt x="567" y="592"/>
                </a:cubicBezTo>
                <a:cubicBezTo>
                  <a:pt x="566" y="591"/>
                  <a:pt x="564" y="590"/>
                  <a:pt x="563" y="588"/>
                </a:cubicBezTo>
                <a:cubicBezTo>
                  <a:pt x="562" y="589"/>
                  <a:pt x="561" y="591"/>
                  <a:pt x="560" y="592"/>
                </a:cubicBezTo>
                <a:cubicBezTo>
                  <a:pt x="559" y="588"/>
                  <a:pt x="559" y="583"/>
                  <a:pt x="553" y="581"/>
                </a:cubicBezTo>
                <a:cubicBezTo>
                  <a:pt x="553" y="584"/>
                  <a:pt x="554" y="587"/>
                  <a:pt x="554" y="589"/>
                </a:cubicBezTo>
                <a:cubicBezTo>
                  <a:pt x="554" y="589"/>
                  <a:pt x="553" y="589"/>
                  <a:pt x="553" y="589"/>
                </a:cubicBezTo>
                <a:cubicBezTo>
                  <a:pt x="552" y="586"/>
                  <a:pt x="551" y="583"/>
                  <a:pt x="550" y="580"/>
                </a:cubicBezTo>
                <a:cubicBezTo>
                  <a:pt x="549" y="578"/>
                  <a:pt x="548" y="576"/>
                  <a:pt x="546" y="576"/>
                </a:cubicBezTo>
                <a:cubicBezTo>
                  <a:pt x="545" y="575"/>
                  <a:pt x="544" y="577"/>
                  <a:pt x="542" y="578"/>
                </a:cubicBezTo>
                <a:cubicBezTo>
                  <a:pt x="541" y="573"/>
                  <a:pt x="538" y="569"/>
                  <a:pt x="532" y="569"/>
                </a:cubicBezTo>
                <a:cubicBezTo>
                  <a:pt x="528" y="569"/>
                  <a:pt x="527" y="571"/>
                  <a:pt x="528" y="574"/>
                </a:cubicBezTo>
                <a:cubicBezTo>
                  <a:pt x="530" y="577"/>
                  <a:pt x="531" y="580"/>
                  <a:pt x="532" y="583"/>
                </a:cubicBezTo>
                <a:cubicBezTo>
                  <a:pt x="534" y="588"/>
                  <a:pt x="533" y="589"/>
                  <a:pt x="527" y="589"/>
                </a:cubicBezTo>
                <a:cubicBezTo>
                  <a:pt x="527" y="588"/>
                  <a:pt x="526" y="586"/>
                  <a:pt x="525" y="584"/>
                </a:cubicBezTo>
                <a:close/>
                <a:moveTo>
                  <a:pt x="133" y="245"/>
                </a:moveTo>
                <a:cubicBezTo>
                  <a:pt x="134" y="245"/>
                  <a:pt x="134" y="245"/>
                  <a:pt x="134" y="246"/>
                </a:cubicBezTo>
                <a:cubicBezTo>
                  <a:pt x="137" y="245"/>
                  <a:pt x="139" y="244"/>
                  <a:pt x="141" y="242"/>
                </a:cubicBezTo>
                <a:cubicBezTo>
                  <a:pt x="151" y="235"/>
                  <a:pt x="150" y="223"/>
                  <a:pt x="152" y="213"/>
                </a:cubicBezTo>
                <a:cubicBezTo>
                  <a:pt x="152" y="211"/>
                  <a:pt x="153" y="209"/>
                  <a:pt x="153" y="207"/>
                </a:cubicBezTo>
                <a:cubicBezTo>
                  <a:pt x="155" y="213"/>
                  <a:pt x="155" y="218"/>
                  <a:pt x="156" y="224"/>
                </a:cubicBezTo>
                <a:cubicBezTo>
                  <a:pt x="157" y="226"/>
                  <a:pt x="157" y="230"/>
                  <a:pt x="161" y="228"/>
                </a:cubicBezTo>
                <a:cubicBezTo>
                  <a:pt x="164" y="228"/>
                  <a:pt x="166" y="226"/>
                  <a:pt x="164" y="222"/>
                </a:cubicBezTo>
                <a:cubicBezTo>
                  <a:pt x="163" y="219"/>
                  <a:pt x="164" y="216"/>
                  <a:pt x="167" y="214"/>
                </a:cubicBezTo>
                <a:cubicBezTo>
                  <a:pt x="170" y="213"/>
                  <a:pt x="172" y="211"/>
                  <a:pt x="168" y="208"/>
                </a:cubicBezTo>
                <a:cubicBezTo>
                  <a:pt x="167" y="208"/>
                  <a:pt x="167" y="206"/>
                  <a:pt x="167" y="204"/>
                </a:cubicBezTo>
                <a:cubicBezTo>
                  <a:pt x="168" y="195"/>
                  <a:pt x="168" y="187"/>
                  <a:pt x="169" y="178"/>
                </a:cubicBezTo>
                <a:cubicBezTo>
                  <a:pt x="169" y="176"/>
                  <a:pt x="171" y="174"/>
                  <a:pt x="171" y="172"/>
                </a:cubicBezTo>
                <a:cubicBezTo>
                  <a:pt x="172" y="172"/>
                  <a:pt x="173" y="173"/>
                  <a:pt x="173" y="173"/>
                </a:cubicBezTo>
                <a:cubicBezTo>
                  <a:pt x="173" y="183"/>
                  <a:pt x="173" y="193"/>
                  <a:pt x="173" y="203"/>
                </a:cubicBezTo>
                <a:cubicBezTo>
                  <a:pt x="174" y="203"/>
                  <a:pt x="174" y="203"/>
                  <a:pt x="175" y="203"/>
                </a:cubicBezTo>
                <a:cubicBezTo>
                  <a:pt x="183" y="188"/>
                  <a:pt x="177" y="173"/>
                  <a:pt x="176" y="158"/>
                </a:cubicBezTo>
                <a:cubicBezTo>
                  <a:pt x="178" y="163"/>
                  <a:pt x="180" y="167"/>
                  <a:pt x="181" y="173"/>
                </a:cubicBezTo>
                <a:cubicBezTo>
                  <a:pt x="182" y="180"/>
                  <a:pt x="186" y="188"/>
                  <a:pt x="182" y="196"/>
                </a:cubicBezTo>
                <a:cubicBezTo>
                  <a:pt x="181" y="200"/>
                  <a:pt x="183" y="202"/>
                  <a:pt x="188" y="201"/>
                </a:cubicBezTo>
                <a:cubicBezTo>
                  <a:pt x="190" y="200"/>
                  <a:pt x="193" y="198"/>
                  <a:pt x="194" y="196"/>
                </a:cubicBezTo>
                <a:cubicBezTo>
                  <a:pt x="196" y="191"/>
                  <a:pt x="197" y="186"/>
                  <a:pt x="197" y="181"/>
                </a:cubicBezTo>
                <a:cubicBezTo>
                  <a:pt x="198" y="174"/>
                  <a:pt x="198" y="166"/>
                  <a:pt x="198" y="159"/>
                </a:cubicBezTo>
                <a:cubicBezTo>
                  <a:pt x="199" y="160"/>
                  <a:pt x="200" y="162"/>
                  <a:pt x="202" y="165"/>
                </a:cubicBezTo>
                <a:cubicBezTo>
                  <a:pt x="202" y="160"/>
                  <a:pt x="203" y="155"/>
                  <a:pt x="202" y="150"/>
                </a:cubicBezTo>
                <a:cubicBezTo>
                  <a:pt x="201" y="145"/>
                  <a:pt x="201" y="139"/>
                  <a:pt x="195" y="137"/>
                </a:cubicBezTo>
                <a:cubicBezTo>
                  <a:pt x="190" y="134"/>
                  <a:pt x="189" y="133"/>
                  <a:pt x="194" y="128"/>
                </a:cubicBezTo>
                <a:cubicBezTo>
                  <a:pt x="187" y="126"/>
                  <a:pt x="180" y="124"/>
                  <a:pt x="174" y="122"/>
                </a:cubicBezTo>
                <a:cubicBezTo>
                  <a:pt x="173" y="122"/>
                  <a:pt x="172" y="122"/>
                  <a:pt x="172" y="123"/>
                </a:cubicBezTo>
                <a:cubicBezTo>
                  <a:pt x="168" y="128"/>
                  <a:pt x="164" y="134"/>
                  <a:pt x="161" y="140"/>
                </a:cubicBezTo>
                <a:cubicBezTo>
                  <a:pt x="159" y="143"/>
                  <a:pt x="159" y="146"/>
                  <a:pt x="158" y="149"/>
                </a:cubicBezTo>
                <a:cubicBezTo>
                  <a:pt x="157" y="156"/>
                  <a:pt x="157" y="163"/>
                  <a:pt x="156" y="170"/>
                </a:cubicBezTo>
                <a:cubicBezTo>
                  <a:pt x="155" y="176"/>
                  <a:pt x="158" y="184"/>
                  <a:pt x="149" y="188"/>
                </a:cubicBezTo>
                <a:cubicBezTo>
                  <a:pt x="149" y="186"/>
                  <a:pt x="149" y="184"/>
                  <a:pt x="148" y="183"/>
                </a:cubicBezTo>
                <a:cubicBezTo>
                  <a:pt x="147" y="171"/>
                  <a:pt x="142" y="168"/>
                  <a:pt x="131" y="167"/>
                </a:cubicBezTo>
                <a:cubicBezTo>
                  <a:pt x="128" y="166"/>
                  <a:pt x="126" y="165"/>
                  <a:pt x="124" y="164"/>
                </a:cubicBezTo>
                <a:cubicBezTo>
                  <a:pt x="121" y="163"/>
                  <a:pt x="120" y="163"/>
                  <a:pt x="120" y="166"/>
                </a:cubicBezTo>
                <a:cubicBezTo>
                  <a:pt x="120" y="168"/>
                  <a:pt x="120" y="170"/>
                  <a:pt x="119" y="171"/>
                </a:cubicBezTo>
                <a:cubicBezTo>
                  <a:pt x="110" y="183"/>
                  <a:pt x="110" y="197"/>
                  <a:pt x="111" y="212"/>
                </a:cubicBezTo>
                <a:cubicBezTo>
                  <a:pt x="112" y="220"/>
                  <a:pt x="112" y="228"/>
                  <a:pt x="113" y="237"/>
                </a:cubicBezTo>
                <a:cubicBezTo>
                  <a:pt x="113" y="238"/>
                  <a:pt x="115" y="240"/>
                  <a:pt x="116" y="240"/>
                </a:cubicBezTo>
                <a:cubicBezTo>
                  <a:pt x="117" y="240"/>
                  <a:pt x="119" y="238"/>
                  <a:pt x="119" y="237"/>
                </a:cubicBezTo>
                <a:cubicBezTo>
                  <a:pt x="120" y="236"/>
                  <a:pt x="120" y="234"/>
                  <a:pt x="121" y="233"/>
                </a:cubicBezTo>
                <a:cubicBezTo>
                  <a:pt x="122" y="231"/>
                  <a:pt x="123" y="230"/>
                  <a:pt x="125" y="229"/>
                </a:cubicBezTo>
                <a:cubicBezTo>
                  <a:pt x="125" y="229"/>
                  <a:pt x="125" y="230"/>
                  <a:pt x="126" y="230"/>
                </a:cubicBezTo>
                <a:cubicBezTo>
                  <a:pt x="125" y="232"/>
                  <a:pt x="125" y="233"/>
                  <a:pt x="124" y="235"/>
                </a:cubicBezTo>
                <a:cubicBezTo>
                  <a:pt x="124" y="236"/>
                  <a:pt x="123" y="238"/>
                  <a:pt x="122" y="239"/>
                </a:cubicBezTo>
                <a:cubicBezTo>
                  <a:pt x="127" y="239"/>
                  <a:pt x="133" y="232"/>
                  <a:pt x="132" y="227"/>
                </a:cubicBezTo>
                <a:cubicBezTo>
                  <a:pt x="132" y="224"/>
                  <a:pt x="131" y="221"/>
                  <a:pt x="131" y="218"/>
                </a:cubicBezTo>
                <a:cubicBezTo>
                  <a:pt x="131" y="210"/>
                  <a:pt x="130" y="202"/>
                  <a:pt x="130" y="194"/>
                </a:cubicBezTo>
                <a:cubicBezTo>
                  <a:pt x="130" y="190"/>
                  <a:pt x="131" y="186"/>
                  <a:pt x="132" y="182"/>
                </a:cubicBezTo>
                <a:cubicBezTo>
                  <a:pt x="133" y="182"/>
                  <a:pt x="133" y="182"/>
                  <a:pt x="134" y="182"/>
                </a:cubicBezTo>
                <a:cubicBezTo>
                  <a:pt x="139" y="189"/>
                  <a:pt x="133" y="198"/>
                  <a:pt x="139" y="205"/>
                </a:cubicBezTo>
                <a:cubicBezTo>
                  <a:pt x="132" y="206"/>
                  <a:pt x="130" y="218"/>
                  <a:pt x="135" y="225"/>
                </a:cubicBezTo>
                <a:cubicBezTo>
                  <a:pt x="136" y="221"/>
                  <a:pt x="137" y="218"/>
                  <a:pt x="138" y="215"/>
                </a:cubicBezTo>
                <a:cubicBezTo>
                  <a:pt x="139" y="226"/>
                  <a:pt x="133" y="234"/>
                  <a:pt x="128" y="243"/>
                </a:cubicBezTo>
                <a:cubicBezTo>
                  <a:pt x="130" y="243"/>
                  <a:pt x="133" y="242"/>
                  <a:pt x="134" y="240"/>
                </a:cubicBezTo>
                <a:cubicBezTo>
                  <a:pt x="137" y="235"/>
                  <a:pt x="140" y="230"/>
                  <a:pt x="142" y="224"/>
                </a:cubicBezTo>
                <a:cubicBezTo>
                  <a:pt x="146" y="212"/>
                  <a:pt x="143" y="201"/>
                  <a:pt x="141" y="190"/>
                </a:cubicBezTo>
                <a:cubicBezTo>
                  <a:pt x="141" y="185"/>
                  <a:pt x="139" y="181"/>
                  <a:pt x="138" y="176"/>
                </a:cubicBezTo>
                <a:cubicBezTo>
                  <a:pt x="142" y="182"/>
                  <a:pt x="145" y="188"/>
                  <a:pt x="146" y="195"/>
                </a:cubicBezTo>
                <a:cubicBezTo>
                  <a:pt x="148" y="213"/>
                  <a:pt x="149" y="231"/>
                  <a:pt x="133" y="245"/>
                </a:cubicBezTo>
                <a:close/>
                <a:moveTo>
                  <a:pt x="71" y="458"/>
                </a:moveTo>
                <a:cubicBezTo>
                  <a:pt x="71" y="458"/>
                  <a:pt x="72" y="458"/>
                  <a:pt x="72" y="458"/>
                </a:cubicBezTo>
                <a:cubicBezTo>
                  <a:pt x="72" y="464"/>
                  <a:pt x="72" y="470"/>
                  <a:pt x="72" y="475"/>
                </a:cubicBezTo>
                <a:cubicBezTo>
                  <a:pt x="72" y="481"/>
                  <a:pt x="72" y="487"/>
                  <a:pt x="72" y="493"/>
                </a:cubicBezTo>
                <a:cubicBezTo>
                  <a:pt x="72" y="494"/>
                  <a:pt x="71" y="495"/>
                  <a:pt x="71" y="496"/>
                </a:cubicBezTo>
                <a:cubicBezTo>
                  <a:pt x="69" y="498"/>
                  <a:pt x="68" y="500"/>
                  <a:pt x="67" y="503"/>
                </a:cubicBezTo>
                <a:cubicBezTo>
                  <a:pt x="65" y="512"/>
                  <a:pt x="62" y="521"/>
                  <a:pt x="56" y="529"/>
                </a:cubicBezTo>
                <a:cubicBezTo>
                  <a:pt x="56" y="530"/>
                  <a:pt x="55" y="531"/>
                  <a:pt x="55" y="532"/>
                </a:cubicBezTo>
                <a:cubicBezTo>
                  <a:pt x="55" y="533"/>
                  <a:pt x="56" y="533"/>
                  <a:pt x="56" y="533"/>
                </a:cubicBezTo>
                <a:cubicBezTo>
                  <a:pt x="64" y="529"/>
                  <a:pt x="71" y="525"/>
                  <a:pt x="78" y="519"/>
                </a:cubicBezTo>
                <a:cubicBezTo>
                  <a:pt x="85" y="513"/>
                  <a:pt x="83" y="503"/>
                  <a:pt x="85" y="496"/>
                </a:cubicBezTo>
                <a:cubicBezTo>
                  <a:pt x="91" y="494"/>
                  <a:pt x="93" y="497"/>
                  <a:pt x="94" y="502"/>
                </a:cubicBezTo>
                <a:cubicBezTo>
                  <a:pt x="95" y="508"/>
                  <a:pt x="93" y="515"/>
                  <a:pt x="89" y="521"/>
                </a:cubicBezTo>
                <a:cubicBezTo>
                  <a:pt x="85" y="526"/>
                  <a:pt x="81" y="531"/>
                  <a:pt x="76" y="536"/>
                </a:cubicBezTo>
                <a:cubicBezTo>
                  <a:pt x="77" y="537"/>
                  <a:pt x="80" y="539"/>
                  <a:pt x="82" y="541"/>
                </a:cubicBezTo>
                <a:cubicBezTo>
                  <a:pt x="84" y="543"/>
                  <a:pt x="87" y="545"/>
                  <a:pt x="88" y="547"/>
                </a:cubicBezTo>
                <a:cubicBezTo>
                  <a:pt x="92" y="553"/>
                  <a:pt x="96" y="555"/>
                  <a:pt x="104" y="552"/>
                </a:cubicBezTo>
                <a:cubicBezTo>
                  <a:pt x="111" y="551"/>
                  <a:pt x="115" y="546"/>
                  <a:pt x="115" y="539"/>
                </a:cubicBezTo>
                <a:cubicBezTo>
                  <a:pt x="116" y="534"/>
                  <a:pt x="118" y="529"/>
                  <a:pt x="119" y="524"/>
                </a:cubicBezTo>
                <a:cubicBezTo>
                  <a:pt x="119" y="523"/>
                  <a:pt x="120" y="522"/>
                  <a:pt x="121" y="520"/>
                </a:cubicBezTo>
                <a:cubicBezTo>
                  <a:pt x="118" y="520"/>
                  <a:pt x="116" y="519"/>
                  <a:pt x="116" y="519"/>
                </a:cubicBezTo>
                <a:cubicBezTo>
                  <a:pt x="118" y="513"/>
                  <a:pt x="120" y="507"/>
                  <a:pt x="121" y="501"/>
                </a:cubicBezTo>
                <a:cubicBezTo>
                  <a:pt x="122" y="499"/>
                  <a:pt x="123" y="495"/>
                  <a:pt x="122" y="494"/>
                </a:cubicBezTo>
                <a:cubicBezTo>
                  <a:pt x="116" y="489"/>
                  <a:pt x="121" y="484"/>
                  <a:pt x="121" y="479"/>
                </a:cubicBezTo>
                <a:cubicBezTo>
                  <a:pt x="120" y="476"/>
                  <a:pt x="121" y="474"/>
                  <a:pt x="122" y="470"/>
                </a:cubicBezTo>
                <a:cubicBezTo>
                  <a:pt x="123" y="473"/>
                  <a:pt x="124" y="475"/>
                  <a:pt x="125" y="478"/>
                </a:cubicBezTo>
                <a:cubicBezTo>
                  <a:pt x="129" y="470"/>
                  <a:pt x="129" y="462"/>
                  <a:pt x="129" y="453"/>
                </a:cubicBezTo>
                <a:cubicBezTo>
                  <a:pt x="127" y="456"/>
                  <a:pt x="126" y="457"/>
                  <a:pt x="125" y="459"/>
                </a:cubicBezTo>
                <a:cubicBezTo>
                  <a:pt x="125" y="454"/>
                  <a:pt x="126" y="450"/>
                  <a:pt x="125" y="447"/>
                </a:cubicBezTo>
                <a:cubicBezTo>
                  <a:pt x="125" y="445"/>
                  <a:pt x="124" y="444"/>
                  <a:pt x="123" y="442"/>
                </a:cubicBezTo>
                <a:cubicBezTo>
                  <a:pt x="122" y="444"/>
                  <a:pt x="120" y="445"/>
                  <a:pt x="120" y="447"/>
                </a:cubicBezTo>
                <a:cubicBezTo>
                  <a:pt x="120" y="449"/>
                  <a:pt x="122" y="452"/>
                  <a:pt x="121" y="453"/>
                </a:cubicBezTo>
                <a:cubicBezTo>
                  <a:pt x="116" y="460"/>
                  <a:pt x="116" y="469"/>
                  <a:pt x="116" y="477"/>
                </a:cubicBezTo>
                <a:cubicBezTo>
                  <a:pt x="116" y="484"/>
                  <a:pt x="115" y="490"/>
                  <a:pt x="114" y="497"/>
                </a:cubicBezTo>
                <a:cubicBezTo>
                  <a:pt x="114" y="498"/>
                  <a:pt x="114" y="500"/>
                  <a:pt x="114" y="500"/>
                </a:cubicBezTo>
                <a:cubicBezTo>
                  <a:pt x="120" y="505"/>
                  <a:pt x="115" y="509"/>
                  <a:pt x="113" y="513"/>
                </a:cubicBezTo>
                <a:cubicBezTo>
                  <a:pt x="113" y="514"/>
                  <a:pt x="111" y="516"/>
                  <a:pt x="110" y="517"/>
                </a:cubicBezTo>
                <a:cubicBezTo>
                  <a:pt x="110" y="517"/>
                  <a:pt x="109" y="516"/>
                  <a:pt x="109" y="516"/>
                </a:cubicBezTo>
                <a:cubicBezTo>
                  <a:pt x="110" y="513"/>
                  <a:pt x="112" y="510"/>
                  <a:pt x="113" y="506"/>
                </a:cubicBezTo>
                <a:cubicBezTo>
                  <a:pt x="111" y="506"/>
                  <a:pt x="110" y="506"/>
                  <a:pt x="109" y="506"/>
                </a:cubicBezTo>
                <a:cubicBezTo>
                  <a:pt x="111" y="501"/>
                  <a:pt x="112" y="496"/>
                  <a:pt x="112" y="491"/>
                </a:cubicBezTo>
                <a:cubicBezTo>
                  <a:pt x="114" y="478"/>
                  <a:pt x="115" y="464"/>
                  <a:pt x="116" y="451"/>
                </a:cubicBezTo>
                <a:cubicBezTo>
                  <a:pt x="116" y="447"/>
                  <a:pt x="115" y="443"/>
                  <a:pt x="115" y="438"/>
                </a:cubicBezTo>
                <a:cubicBezTo>
                  <a:pt x="115" y="435"/>
                  <a:pt x="115" y="432"/>
                  <a:pt x="111" y="430"/>
                </a:cubicBezTo>
                <a:cubicBezTo>
                  <a:pt x="107" y="427"/>
                  <a:pt x="103" y="426"/>
                  <a:pt x="98" y="429"/>
                </a:cubicBezTo>
                <a:cubicBezTo>
                  <a:pt x="89" y="435"/>
                  <a:pt x="79" y="442"/>
                  <a:pt x="70" y="448"/>
                </a:cubicBezTo>
                <a:cubicBezTo>
                  <a:pt x="65" y="452"/>
                  <a:pt x="63" y="466"/>
                  <a:pt x="68" y="471"/>
                </a:cubicBezTo>
                <a:cubicBezTo>
                  <a:pt x="68" y="471"/>
                  <a:pt x="68" y="471"/>
                  <a:pt x="69" y="471"/>
                </a:cubicBezTo>
                <a:cubicBezTo>
                  <a:pt x="69" y="467"/>
                  <a:pt x="70" y="462"/>
                  <a:pt x="71" y="458"/>
                </a:cubicBezTo>
                <a:close/>
                <a:moveTo>
                  <a:pt x="429" y="464"/>
                </a:moveTo>
                <a:cubicBezTo>
                  <a:pt x="430" y="464"/>
                  <a:pt x="430" y="464"/>
                  <a:pt x="431" y="464"/>
                </a:cubicBezTo>
                <a:cubicBezTo>
                  <a:pt x="432" y="468"/>
                  <a:pt x="433" y="473"/>
                  <a:pt x="434" y="477"/>
                </a:cubicBezTo>
                <a:cubicBezTo>
                  <a:pt x="435" y="480"/>
                  <a:pt x="436" y="483"/>
                  <a:pt x="441" y="481"/>
                </a:cubicBezTo>
                <a:cubicBezTo>
                  <a:pt x="440" y="479"/>
                  <a:pt x="439" y="477"/>
                  <a:pt x="439" y="476"/>
                </a:cubicBezTo>
                <a:cubicBezTo>
                  <a:pt x="438" y="469"/>
                  <a:pt x="437" y="462"/>
                  <a:pt x="436" y="455"/>
                </a:cubicBezTo>
                <a:cubicBezTo>
                  <a:pt x="436" y="453"/>
                  <a:pt x="438" y="451"/>
                  <a:pt x="439" y="449"/>
                </a:cubicBezTo>
                <a:cubicBezTo>
                  <a:pt x="440" y="446"/>
                  <a:pt x="442" y="443"/>
                  <a:pt x="443" y="440"/>
                </a:cubicBezTo>
                <a:cubicBezTo>
                  <a:pt x="444" y="438"/>
                  <a:pt x="444" y="436"/>
                  <a:pt x="444" y="434"/>
                </a:cubicBezTo>
                <a:cubicBezTo>
                  <a:pt x="445" y="434"/>
                  <a:pt x="445" y="434"/>
                  <a:pt x="445" y="434"/>
                </a:cubicBezTo>
                <a:cubicBezTo>
                  <a:pt x="446" y="440"/>
                  <a:pt x="447" y="447"/>
                  <a:pt x="447" y="453"/>
                </a:cubicBezTo>
                <a:cubicBezTo>
                  <a:pt x="448" y="453"/>
                  <a:pt x="448" y="453"/>
                  <a:pt x="449" y="453"/>
                </a:cubicBezTo>
                <a:cubicBezTo>
                  <a:pt x="449" y="443"/>
                  <a:pt x="449" y="434"/>
                  <a:pt x="449" y="423"/>
                </a:cubicBezTo>
                <a:cubicBezTo>
                  <a:pt x="445" y="427"/>
                  <a:pt x="440" y="430"/>
                  <a:pt x="436" y="434"/>
                </a:cubicBezTo>
                <a:cubicBezTo>
                  <a:pt x="435" y="426"/>
                  <a:pt x="431" y="417"/>
                  <a:pt x="436" y="407"/>
                </a:cubicBezTo>
                <a:cubicBezTo>
                  <a:pt x="436" y="410"/>
                  <a:pt x="437" y="412"/>
                  <a:pt x="437" y="413"/>
                </a:cubicBezTo>
                <a:cubicBezTo>
                  <a:pt x="438" y="417"/>
                  <a:pt x="438" y="420"/>
                  <a:pt x="440" y="424"/>
                </a:cubicBezTo>
                <a:cubicBezTo>
                  <a:pt x="440" y="424"/>
                  <a:pt x="443" y="425"/>
                  <a:pt x="443" y="425"/>
                </a:cubicBezTo>
                <a:cubicBezTo>
                  <a:pt x="445" y="423"/>
                  <a:pt x="447" y="420"/>
                  <a:pt x="449" y="417"/>
                </a:cubicBezTo>
                <a:cubicBezTo>
                  <a:pt x="449" y="416"/>
                  <a:pt x="449" y="415"/>
                  <a:pt x="449" y="414"/>
                </a:cubicBezTo>
                <a:cubicBezTo>
                  <a:pt x="448" y="414"/>
                  <a:pt x="447" y="414"/>
                  <a:pt x="446" y="414"/>
                </a:cubicBezTo>
                <a:cubicBezTo>
                  <a:pt x="445" y="415"/>
                  <a:pt x="443" y="415"/>
                  <a:pt x="442" y="416"/>
                </a:cubicBezTo>
                <a:cubicBezTo>
                  <a:pt x="442" y="416"/>
                  <a:pt x="441" y="415"/>
                  <a:pt x="441" y="415"/>
                </a:cubicBezTo>
                <a:cubicBezTo>
                  <a:pt x="442" y="413"/>
                  <a:pt x="443" y="411"/>
                  <a:pt x="444" y="410"/>
                </a:cubicBezTo>
                <a:cubicBezTo>
                  <a:pt x="450" y="414"/>
                  <a:pt x="450" y="407"/>
                  <a:pt x="453" y="405"/>
                </a:cubicBezTo>
                <a:cubicBezTo>
                  <a:pt x="453" y="405"/>
                  <a:pt x="453" y="406"/>
                  <a:pt x="454" y="407"/>
                </a:cubicBezTo>
                <a:cubicBezTo>
                  <a:pt x="455" y="408"/>
                  <a:pt x="456" y="409"/>
                  <a:pt x="458" y="410"/>
                </a:cubicBezTo>
                <a:cubicBezTo>
                  <a:pt x="459" y="409"/>
                  <a:pt x="460" y="408"/>
                  <a:pt x="461" y="406"/>
                </a:cubicBezTo>
                <a:cubicBezTo>
                  <a:pt x="461" y="405"/>
                  <a:pt x="462" y="403"/>
                  <a:pt x="462" y="401"/>
                </a:cubicBezTo>
                <a:cubicBezTo>
                  <a:pt x="463" y="412"/>
                  <a:pt x="463" y="412"/>
                  <a:pt x="466" y="413"/>
                </a:cubicBezTo>
                <a:cubicBezTo>
                  <a:pt x="467" y="411"/>
                  <a:pt x="467" y="409"/>
                  <a:pt x="468" y="406"/>
                </a:cubicBezTo>
                <a:cubicBezTo>
                  <a:pt x="469" y="408"/>
                  <a:pt x="469" y="410"/>
                  <a:pt x="469" y="412"/>
                </a:cubicBezTo>
                <a:cubicBezTo>
                  <a:pt x="469" y="413"/>
                  <a:pt x="470" y="415"/>
                  <a:pt x="471" y="415"/>
                </a:cubicBezTo>
                <a:cubicBezTo>
                  <a:pt x="474" y="414"/>
                  <a:pt x="479" y="414"/>
                  <a:pt x="480" y="412"/>
                </a:cubicBezTo>
                <a:cubicBezTo>
                  <a:pt x="483" y="407"/>
                  <a:pt x="486" y="402"/>
                  <a:pt x="480" y="397"/>
                </a:cubicBezTo>
                <a:cubicBezTo>
                  <a:pt x="480" y="397"/>
                  <a:pt x="479" y="396"/>
                  <a:pt x="479" y="395"/>
                </a:cubicBezTo>
                <a:cubicBezTo>
                  <a:pt x="478" y="387"/>
                  <a:pt x="471" y="382"/>
                  <a:pt x="467" y="375"/>
                </a:cubicBezTo>
                <a:cubicBezTo>
                  <a:pt x="467" y="375"/>
                  <a:pt x="466" y="375"/>
                  <a:pt x="466" y="375"/>
                </a:cubicBezTo>
                <a:cubicBezTo>
                  <a:pt x="465" y="377"/>
                  <a:pt x="465" y="378"/>
                  <a:pt x="464" y="380"/>
                </a:cubicBezTo>
                <a:cubicBezTo>
                  <a:pt x="462" y="374"/>
                  <a:pt x="461" y="370"/>
                  <a:pt x="454" y="367"/>
                </a:cubicBezTo>
                <a:cubicBezTo>
                  <a:pt x="450" y="365"/>
                  <a:pt x="448" y="365"/>
                  <a:pt x="446" y="368"/>
                </a:cubicBezTo>
                <a:cubicBezTo>
                  <a:pt x="444" y="367"/>
                  <a:pt x="442" y="366"/>
                  <a:pt x="441" y="365"/>
                </a:cubicBezTo>
                <a:cubicBezTo>
                  <a:pt x="432" y="364"/>
                  <a:pt x="427" y="371"/>
                  <a:pt x="420" y="373"/>
                </a:cubicBezTo>
                <a:cubicBezTo>
                  <a:pt x="419" y="374"/>
                  <a:pt x="418" y="375"/>
                  <a:pt x="418" y="376"/>
                </a:cubicBezTo>
                <a:cubicBezTo>
                  <a:pt x="417" y="380"/>
                  <a:pt x="416" y="384"/>
                  <a:pt x="415" y="388"/>
                </a:cubicBezTo>
                <a:cubicBezTo>
                  <a:pt x="414" y="399"/>
                  <a:pt x="412" y="409"/>
                  <a:pt x="411" y="420"/>
                </a:cubicBezTo>
                <a:cubicBezTo>
                  <a:pt x="410" y="424"/>
                  <a:pt x="410" y="429"/>
                  <a:pt x="413" y="431"/>
                </a:cubicBezTo>
                <a:cubicBezTo>
                  <a:pt x="413" y="434"/>
                  <a:pt x="411" y="436"/>
                  <a:pt x="411" y="439"/>
                </a:cubicBezTo>
                <a:cubicBezTo>
                  <a:pt x="411" y="443"/>
                  <a:pt x="411" y="448"/>
                  <a:pt x="411" y="452"/>
                </a:cubicBezTo>
                <a:cubicBezTo>
                  <a:pt x="412" y="456"/>
                  <a:pt x="412" y="460"/>
                  <a:pt x="415" y="463"/>
                </a:cubicBezTo>
                <a:cubicBezTo>
                  <a:pt x="417" y="466"/>
                  <a:pt x="418" y="468"/>
                  <a:pt x="418" y="472"/>
                </a:cubicBezTo>
                <a:cubicBezTo>
                  <a:pt x="419" y="479"/>
                  <a:pt x="423" y="482"/>
                  <a:pt x="431" y="481"/>
                </a:cubicBezTo>
                <a:cubicBezTo>
                  <a:pt x="431" y="475"/>
                  <a:pt x="430" y="470"/>
                  <a:pt x="429" y="464"/>
                </a:cubicBezTo>
                <a:close/>
                <a:moveTo>
                  <a:pt x="610" y="232"/>
                </a:moveTo>
                <a:cubicBezTo>
                  <a:pt x="614" y="231"/>
                  <a:pt x="618" y="231"/>
                  <a:pt x="622" y="234"/>
                </a:cubicBezTo>
                <a:cubicBezTo>
                  <a:pt x="623" y="235"/>
                  <a:pt x="625" y="234"/>
                  <a:pt x="626" y="234"/>
                </a:cubicBezTo>
                <a:cubicBezTo>
                  <a:pt x="628" y="233"/>
                  <a:pt x="630" y="231"/>
                  <a:pt x="632" y="230"/>
                </a:cubicBezTo>
                <a:cubicBezTo>
                  <a:pt x="638" y="225"/>
                  <a:pt x="640" y="212"/>
                  <a:pt x="635" y="205"/>
                </a:cubicBezTo>
                <a:cubicBezTo>
                  <a:pt x="635" y="211"/>
                  <a:pt x="634" y="218"/>
                  <a:pt x="634" y="224"/>
                </a:cubicBezTo>
                <a:cubicBezTo>
                  <a:pt x="632" y="216"/>
                  <a:pt x="630" y="208"/>
                  <a:pt x="629" y="201"/>
                </a:cubicBezTo>
                <a:cubicBezTo>
                  <a:pt x="628" y="190"/>
                  <a:pt x="623" y="182"/>
                  <a:pt x="615" y="176"/>
                </a:cubicBezTo>
                <a:cubicBezTo>
                  <a:pt x="614" y="175"/>
                  <a:pt x="614" y="172"/>
                  <a:pt x="613" y="171"/>
                </a:cubicBezTo>
                <a:cubicBezTo>
                  <a:pt x="615" y="171"/>
                  <a:pt x="616" y="170"/>
                  <a:pt x="618" y="170"/>
                </a:cubicBezTo>
                <a:cubicBezTo>
                  <a:pt x="620" y="171"/>
                  <a:pt x="622" y="171"/>
                  <a:pt x="624" y="172"/>
                </a:cubicBezTo>
                <a:cubicBezTo>
                  <a:pt x="625" y="172"/>
                  <a:pt x="626" y="172"/>
                  <a:pt x="627" y="172"/>
                </a:cubicBezTo>
                <a:cubicBezTo>
                  <a:pt x="627" y="171"/>
                  <a:pt x="627" y="171"/>
                  <a:pt x="627" y="170"/>
                </a:cubicBezTo>
                <a:cubicBezTo>
                  <a:pt x="621" y="169"/>
                  <a:pt x="616" y="168"/>
                  <a:pt x="610" y="166"/>
                </a:cubicBezTo>
                <a:cubicBezTo>
                  <a:pt x="612" y="165"/>
                  <a:pt x="615" y="164"/>
                  <a:pt x="618" y="162"/>
                </a:cubicBezTo>
                <a:cubicBezTo>
                  <a:pt x="622" y="157"/>
                  <a:pt x="626" y="157"/>
                  <a:pt x="631" y="162"/>
                </a:cubicBezTo>
                <a:cubicBezTo>
                  <a:pt x="632" y="164"/>
                  <a:pt x="634" y="165"/>
                  <a:pt x="635" y="167"/>
                </a:cubicBezTo>
                <a:cubicBezTo>
                  <a:pt x="636" y="166"/>
                  <a:pt x="636" y="166"/>
                  <a:pt x="637" y="166"/>
                </a:cubicBezTo>
                <a:cubicBezTo>
                  <a:pt x="637" y="156"/>
                  <a:pt x="629" y="150"/>
                  <a:pt x="625" y="143"/>
                </a:cubicBezTo>
                <a:cubicBezTo>
                  <a:pt x="626" y="143"/>
                  <a:pt x="628" y="144"/>
                  <a:pt x="628" y="145"/>
                </a:cubicBezTo>
                <a:cubicBezTo>
                  <a:pt x="632" y="150"/>
                  <a:pt x="635" y="155"/>
                  <a:pt x="638" y="161"/>
                </a:cubicBezTo>
                <a:cubicBezTo>
                  <a:pt x="639" y="162"/>
                  <a:pt x="640" y="163"/>
                  <a:pt x="641" y="164"/>
                </a:cubicBezTo>
                <a:cubicBezTo>
                  <a:pt x="642" y="162"/>
                  <a:pt x="643" y="161"/>
                  <a:pt x="643" y="160"/>
                </a:cubicBezTo>
                <a:cubicBezTo>
                  <a:pt x="643" y="159"/>
                  <a:pt x="643" y="157"/>
                  <a:pt x="642" y="156"/>
                </a:cubicBezTo>
                <a:cubicBezTo>
                  <a:pt x="639" y="149"/>
                  <a:pt x="634" y="143"/>
                  <a:pt x="627" y="138"/>
                </a:cubicBezTo>
                <a:cubicBezTo>
                  <a:pt x="626" y="138"/>
                  <a:pt x="626" y="137"/>
                  <a:pt x="625" y="135"/>
                </a:cubicBezTo>
                <a:cubicBezTo>
                  <a:pt x="630" y="133"/>
                  <a:pt x="632" y="137"/>
                  <a:pt x="635" y="138"/>
                </a:cubicBezTo>
                <a:cubicBezTo>
                  <a:pt x="633" y="136"/>
                  <a:pt x="631" y="133"/>
                  <a:pt x="629" y="131"/>
                </a:cubicBezTo>
                <a:cubicBezTo>
                  <a:pt x="635" y="130"/>
                  <a:pt x="641" y="136"/>
                  <a:pt x="642" y="143"/>
                </a:cubicBezTo>
                <a:cubicBezTo>
                  <a:pt x="640" y="143"/>
                  <a:pt x="639" y="143"/>
                  <a:pt x="636" y="142"/>
                </a:cubicBezTo>
                <a:cubicBezTo>
                  <a:pt x="639" y="147"/>
                  <a:pt x="642" y="150"/>
                  <a:pt x="643" y="153"/>
                </a:cubicBezTo>
                <a:cubicBezTo>
                  <a:pt x="644" y="158"/>
                  <a:pt x="647" y="157"/>
                  <a:pt x="650" y="157"/>
                </a:cubicBezTo>
                <a:cubicBezTo>
                  <a:pt x="654" y="156"/>
                  <a:pt x="653" y="154"/>
                  <a:pt x="653" y="151"/>
                </a:cubicBezTo>
                <a:cubicBezTo>
                  <a:pt x="653" y="148"/>
                  <a:pt x="653" y="145"/>
                  <a:pt x="652" y="143"/>
                </a:cubicBezTo>
                <a:cubicBezTo>
                  <a:pt x="646" y="133"/>
                  <a:pt x="644" y="120"/>
                  <a:pt x="633" y="112"/>
                </a:cubicBezTo>
                <a:cubicBezTo>
                  <a:pt x="635" y="112"/>
                  <a:pt x="637" y="112"/>
                  <a:pt x="638" y="113"/>
                </a:cubicBezTo>
                <a:cubicBezTo>
                  <a:pt x="640" y="115"/>
                  <a:pt x="642" y="117"/>
                  <a:pt x="644" y="119"/>
                </a:cubicBezTo>
                <a:cubicBezTo>
                  <a:pt x="645" y="119"/>
                  <a:pt x="645" y="118"/>
                  <a:pt x="645" y="118"/>
                </a:cubicBezTo>
                <a:cubicBezTo>
                  <a:pt x="645" y="117"/>
                  <a:pt x="645" y="115"/>
                  <a:pt x="643" y="114"/>
                </a:cubicBezTo>
                <a:cubicBezTo>
                  <a:pt x="639" y="111"/>
                  <a:pt x="637" y="105"/>
                  <a:pt x="637" y="100"/>
                </a:cubicBezTo>
                <a:cubicBezTo>
                  <a:pt x="637" y="99"/>
                  <a:pt x="637" y="97"/>
                  <a:pt x="636" y="96"/>
                </a:cubicBezTo>
                <a:cubicBezTo>
                  <a:pt x="633" y="93"/>
                  <a:pt x="632" y="88"/>
                  <a:pt x="626" y="88"/>
                </a:cubicBezTo>
                <a:cubicBezTo>
                  <a:pt x="628" y="92"/>
                  <a:pt x="629" y="95"/>
                  <a:pt x="631" y="98"/>
                </a:cubicBezTo>
                <a:cubicBezTo>
                  <a:pt x="630" y="98"/>
                  <a:pt x="630" y="99"/>
                  <a:pt x="629" y="99"/>
                </a:cubicBezTo>
                <a:cubicBezTo>
                  <a:pt x="626" y="95"/>
                  <a:pt x="623" y="90"/>
                  <a:pt x="619" y="86"/>
                </a:cubicBezTo>
                <a:cubicBezTo>
                  <a:pt x="618" y="84"/>
                  <a:pt x="616" y="83"/>
                  <a:pt x="614" y="81"/>
                </a:cubicBezTo>
                <a:cubicBezTo>
                  <a:pt x="613" y="80"/>
                  <a:pt x="610" y="80"/>
                  <a:pt x="607" y="78"/>
                </a:cubicBezTo>
                <a:cubicBezTo>
                  <a:pt x="606" y="79"/>
                  <a:pt x="605" y="81"/>
                  <a:pt x="603" y="83"/>
                </a:cubicBezTo>
                <a:cubicBezTo>
                  <a:pt x="601" y="80"/>
                  <a:pt x="603" y="77"/>
                  <a:pt x="607" y="75"/>
                </a:cubicBezTo>
                <a:cubicBezTo>
                  <a:pt x="611" y="73"/>
                  <a:pt x="614" y="73"/>
                  <a:pt x="616" y="76"/>
                </a:cubicBezTo>
                <a:cubicBezTo>
                  <a:pt x="617" y="79"/>
                  <a:pt x="619" y="81"/>
                  <a:pt x="621" y="83"/>
                </a:cubicBezTo>
                <a:cubicBezTo>
                  <a:pt x="622" y="84"/>
                  <a:pt x="625" y="85"/>
                  <a:pt x="626" y="84"/>
                </a:cubicBezTo>
                <a:cubicBezTo>
                  <a:pt x="627" y="84"/>
                  <a:pt x="627" y="81"/>
                  <a:pt x="627" y="80"/>
                </a:cubicBezTo>
                <a:cubicBezTo>
                  <a:pt x="626" y="75"/>
                  <a:pt x="622" y="73"/>
                  <a:pt x="617" y="71"/>
                </a:cubicBezTo>
                <a:cubicBezTo>
                  <a:pt x="610" y="69"/>
                  <a:pt x="605" y="70"/>
                  <a:pt x="600" y="75"/>
                </a:cubicBezTo>
                <a:cubicBezTo>
                  <a:pt x="600" y="75"/>
                  <a:pt x="600" y="74"/>
                  <a:pt x="600" y="74"/>
                </a:cubicBezTo>
                <a:cubicBezTo>
                  <a:pt x="601" y="71"/>
                  <a:pt x="602" y="67"/>
                  <a:pt x="603" y="63"/>
                </a:cubicBezTo>
                <a:cubicBezTo>
                  <a:pt x="604" y="63"/>
                  <a:pt x="607" y="62"/>
                  <a:pt x="610" y="62"/>
                </a:cubicBezTo>
                <a:cubicBezTo>
                  <a:pt x="606" y="60"/>
                  <a:pt x="603" y="58"/>
                  <a:pt x="600" y="57"/>
                </a:cubicBezTo>
                <a:cubicBezTo>
                  <a:pt x="599" y="56"/>
                  <a:pt x="598" y="57"/>
                  <a:pt x="597" y="57"/>
                </a:cubicBezTo>
                <a:cubicBezTo>
                  <a:pt x="597" y="57"/>
                  <a:pt x="597" y="59"/>
                  <a:pt x="597" y="59"/>
                </a:cubicBezTo>
                <a:cubicBezTo>
                  <a:pt x="598" y="61"/>
                  <a:pt x="598" y="63"/>
                  <a:pt x="598" y="64"/>
                </a:cubicBezTo>
                <a:cubicBezTo>
                  <a:pt x="598" y="70"/>
                  <a:pt x="597" y="76"/>
                  <a:pt x="597" y="82"/>
                </a:cubicBezTo>
                <a:cubicBezTo>
                  <a:pt x="598" y="84"/>
                  <a:pt x="600" y="86"/>
                  <a:pt x="601" y="89"/>
                </a:cubicBezTo>
                <a:cubicBezTo>
                  <a:pt x="601" y="88"/>
                  <a:pt x="601" y="87"/>
                  <a:pt x="601" y="87"/>
                </a:cubicBezTo>
                <a:cubicBezTo>
                  <a:pt x="605" y="86"/>
                  <a:pt x="608" y="85"/>
                  <a:pt x="611" y="86"/>
                </a:cubicBezTo>
                <a:cubicBezTo>
                  <a:pt x="613" y="86"/>
                  <a:pt x="617" y="88"/>
                  <a:pt x="617" y="90"/>
                </a:cubicBezTo>
                <a:cubicBezTo>
                  <a:pt x="617" y="93"/>
                  <a:pt x="613" y="93"/>
                  <a:pt x="611" y="93"/>
                </a:cubicBezTo>
                <a:cubicBezTo>
                  <a:pt x="610" y="93"/>
                  <a:pt x="610" y="93"/>
                  <a:pt x="609" y="93"/>
                </a:cubicBezTo>
                <a:cubicBezTo>
                  <a:pt x="611" y="99"/>
                  <a:pt x="613" y="105"/>
                  <a:pt x="620" y="107"/>
                </a:cubicBezTo>
                <a:cubicBezTo>
                  <a:pt x="625" y="108"/>
                  <a:pt x="629" y="111"/>
                  <a:pt x="631" y="116"/>
                </a:cubicBezTo>
                <a:cubicBezTo>
                  <a:pt x="629" y="115"/>
                  <a:pt x="627" y="114"/>
                  <a:pt x="626" y="113"/>
                </a:cubicBezTo>
                <a:cubicBezTo>
                  <a:pt x="625" y="113"/>
                  <a:pt x="625" y="113"/>
                  <a:pt x="625" y="113"/>
                </a:cubicBezTo>
                <a:cubicBezTo>
                  <a:pt x="626" y="115"/>
                  <a:pt x="627" y="117"/>
                  <a:pt x="629" y="120"/>
                </a:cubicBezTo>
                <a:cubicBezTo>
                  <a:pt x="625" y="117"/>
                  <a:pt x="622" y="116"/>
                  <a:pt x="618" y="113"/>
                </a:cubicBezTo>
                <a:cubicBezTo>
                  <a:pt x="619" y="119"/>
                  <a:pt x="621" y="123"/>
                  <a:pt x="621" y="126"/>
                </a:cubicBezTo>
                <a:cubicBezTo>
                  <a:pt x="620" y="141"/>
                  <a:pt x="616" y="154"/>
                  <a:pt x="603" y="162"/>
                </a:cubicBezTo>
                <a:cubicBezTo>
                  <a:pt x="592" y="169"/>
                  <a:pt x="589" y="182"/>
                  <a:pt x="586" y="193"/>
                </a:cubicBezTo>
                <a:cubicBezTo>
                  <a:pt x="582" y="204"/>
                  <a:pt x="587" y="215"/>
                  <a:pt x="591" y="226"/>
                </a:cubicBezTo>
                <a:cubicBezTo>
                  <a:pt x="593" y="230"/>
                  <a:pt x="598" y="234"/>
                  <a:pt x="602" y="233"/>
                </a:cubicBezTo>
                <a:cubicBezTo>
                  <a:pt x="606" y="231"/>
                  <a:pt x="607" y="227"/>
                  <a:pt x="607" y="223"/>
                </a:cubicBezTo>
                <a:cubicBezTo>
                  <a:pt x="608" y="218"/>
                  <a:pt x="608" y="213"/>
                  <a:pt x="608" y="208"/>
                </a:cubicBezTo>
                <a:cubicBezTo>
                  <a:pt x="609" y="208"/>
                  <a:pt x="609" y="208"/>
                  <a:pt x="610" y="208"/>
                </a:cubicBezTo>
                <a:cubicBezTo>
                  <a:pt x="610" y="216"/>
                  <a:pt x="610" y="223"/>
                  <a:pt x="610" y="232"/>
                </a:cubicBezTo>
                <a:close/>
                <a:moveTo>
                  <a:pt x="597" y="629"/>
                </a:moveTo>
                <a:cubicBezTo>
                  <a:pt x="601" y="629"/>
                  <a:pt x="605" y="627"/>
                  <a:pt x="608" y="629"/>
                </a:cubicBezTo>
                <a:cubicBezTo>
                  <a:pt x="613" y="632"/>
                  <a:pt x="618" y="629"/>
                  <a:pt x="623" y="629"/>
                </a:cubicBezTo>
                <a:cubicBezTo>
                  <a:pt x="629" y="630"/>
                  <a:pt x="631" y="627"/>
                  <a:pt x="632" y="621"/>
                </a:cubicBezTo>
                <a:cubicBezTo>
                  <a:pt x="632" y="621"/>
                  <a:pt x="632" y="621"/>
                  <a:pt x="633" y="621"/>
                </a:cubicBezTo>
                <a:cubicBezTo>
                  <a:pt x="634" y="623"/>
                  <a:pt x="635" y="625"/>
                  <a:pt x="635" y="627"/>
                </a:cubicBezTo>
                <a:cubicBezTo>
                  <a:pt x="637" y="626"/>
                  <a:pt x="639" y="625"/>
                  <a:pt x="641" y="623"/>
                </a:cubicBezTo>
                <a:cubicBezTo>
                  <a:pt x="643" y="627"/>
                  <a:pt x="646" y="625"/>
                  <a:pt x="650" y="625"/>
                </a:cubicBezTo>
                <a:cubicBezTo>
                  <a:pt x="658" y="623"/>
                  <a:pt x="666" y="622"/>
                  <a:pt x="674" y="620"/>
                </a:cubicBezTo>
                <a:cubicBezTo>
                  <a:pt x="676" y="619"/>
                  <a:pt x="680" y="618"/>
                  <a:pt x="679" y="614"/>
                </a:cubicBezTo>
                <a:cubicBezTo>
                  <a:pt x="679" y="613"/>
                  <a:pt x="674" y="612"/>
                  <a:pt x="672" y="612"/>
                </a:cubicBezTo>
                <a:cubicBezTo>
                  <a:pt x="664" y="613"/>
                  <a:pt x="656" y="614"/>
                  <a:pt x="649" y="615"/>
                </a:cubicBezTo>
                <a:cubicBezTo>
                  <a:pt x="646" y="616"/>
                  <a:pt x="643" y="618"/>
                  <a:pt x="640" y="620"/>
                </a:cubicBezTo>
                <a:cubicBezTo>
                  <a:pt x="637" y="616"/>
                  <a:pt x="633" y="617"/>
                  <a:pt x="628" y="618"/>
                </a:cubicBezTo>
                <a:cubicBezTo>
                  <a:pt x="621" y="620"/>
                  <a:pt x="614" y="621"/>
                  <a:pt x="607" y="622"/>
                </a:cubicBezTo>
                <a:cubicBezTo>
                  <a:pt x="606" y="611"/>
                  <a:pt x="605" y="601"/>
                  <a:pt x="605" y="591"/>
                </a:cubicBezTo>
                <a:cubicBezTo>
                  <a:pt x="609" y="590"/>
                  <a:pt x="614" y="589"/>
                  <a:pt x="620" y="588"/>
                </a:cubicBezTo>
                <a:cubicBezTo>
                  <a:pt x="620" y="590"/>
                  <a:pt x="621" y="592"/>
                  <a:pt x="622" y="595"/>
                </a:cubicBezTo>
                <a:cubicBezTo>
                  <a:pt x="622" y="596"/>
                  <a:pt x="624" y="597"/>
                  <a:pt x="625" y="598"/>
                </a:cubicBezTo>
                <a:cubicBezTo>
                  <a:pt x="626" y="597"/>
                  <a:pt x="628" y="595"/>
                  <a:pt x="628" y="594"/>
                </a:cubicBezTo>
                <a:cubicBezTo>
                  <a:pt x="627" y="590"/>
                  <a:pt x="626" y="586"/>
                  <a:pt x="624" y="582"/>
                </a:cubicBezTo>
                <a:cubicBezTo>
                  <a:pt x="627" y="581"/>
                  <a:pt x="627" y="581"/>
                  <a:pt x="630" y="586"/>
                </a:cubicBezTo>
                <a:cubicBezTo>
                  <a:pt x="631" y="587"/>
                  <a:pt x="632" y="587"/>
                  <a:pt x="633" y="588"/>
                </a:cubicBezTo>
                <a:cubicBezTo>
                  <a:pt x="634" y="587"/>
                  <a:pt x="635" y="585"/>
                  <a:pt x="635" y="584"/>
                </a:cubicBezTo>
                <a:cubicBezTo>
                  <a:pt x="636" y="582"/>
                  <a:pt x="635" y="581"/>
                  <a:pt x="634" y="579"/>
                </a:cubicBezTo>
                <a:cubicBezTo>
                  <a:pt x="639" y="580"/>
                  <a:pt x="642" y="581"/>
                  <a:pt x="643" y="575"/>
                </a:cubicBezTo>
                <a:cubicBezTo>
                  <a:pt x="648" y="578"/>
                  <a:pt x="651" y="577"/>
                  <a:pt x="651" y="571"/>
                </a:cubicBezTo>
                <a:cubicBezTo>
                  <a:pt x="655" y="574"/>
                  <a:pt x="657" y="571"/>
                  <a:pt x="659" y="567"/>
                </a:cubicBezTo>
                <a:cubicBezTo>
                  <a:pt x="660" y="569"/>
                  <a:pt x="661" y="571"/>
                  <a:pt x="662" y="572"/>
                </a:cubicBezTo>
                <a:cubicBezTo>
                  <a:pt x="663" y="575"/>
                  <a:pt x="664" y="578"/>
                  <a:pt x="665" y="580"/>
                </a:cubicBezTo>
                <a:cubicBezTo>
                  <a:pt x="671" y="589"/>
                  <a:pt x="671" y="589"/>
                  <a:pt x="663" y="595"/>
                </a:cubicBezTo>
                <a:cubicBezTo>
                  <a:pt x="661" y="594"/>
                  <a:pt x="659" y="594"/>
                  <a:pt x="658" y="595"/>
                </a:cubicBezTo>
                <a:cubicBezTo>
                  <a:pt x="657" y="596"/>
                  <a:pt x="656" y="599"/>
                  <a:pt x="657" y="600"/>
                </a:cubicBezTo>
                <a:cubicBezTo>
                  <a:pt x="659" y="602"/>
                  <a:pt x="661" y="601"/>
                  <a:pt x="663" y="599"/>
                </a:cubicBezTo>
                <a:cubicBezTo>
                  <a:pt x="664" y="598"/>
                  <a:pt x="665" y="598"/>
                  <a:pt x="667" y="598"/>
                </a:cubicBezTo>
                <a:cubicBezTo>
                  <a:pt x="674" y="597"/>
                  <a:pt x="675" y="596"/>
                  <a:pt x="673" y="590"/>
                </a:cubicBezTo>
                <a:cubicBezTo>
                  <a:pt x="671" y="582"/>
                  <a:pt x="668" y="575"/>
                  <a:pt x="665" y="567"/>
                </a:cubicBezTo>
                <a:cubicBezTo>
                  <a:pt x="664" y="566"/>
                  <a:pt x="663" y="564"/>
                  <a:pt x="663" y="562"/>
                </a:cubicBezTo>
                <a:cubicBezTo>
                  <a:pt x="663" y="562"/>
                  <a:pt x="664" y="561"/>
                  <a:pt x="664" y="561"/>
                </a:cubicBezTo>
                <a:cubicBezTo>
                  <a:pt x="667" y="565"/>
                  <a:pt x="671" y="568"/>
                  <a:pt x="672" y="572"/>
                </a:cubicBezTo>
                <a:cubicBezTo>
                  <a:pt x="674" y="581"/>
                  <a:pt x="675" y="591"/>
                  <a:pt x="676" y="601"/>
                </a:cubicBezTo>
                <a:cubicBezTo>
                  <a:pt x="671" y="603"/>
                  <a:pt x="667" y="605"/>
                  <a:pt x="662" y="605"/>
                </a:cubicBezTo>
                <a:cubicBezTo>
                  <a:pt x="650" y="605"/>
                  <a:pt x="640" y="610"/>
                  <a:pt x="628" y="610"/>
                </a:cubicBezTo>
                <a:cubicBezTo>
                  <a:pt x="626" y="610"/>
                  <a:pt x="625" y="611"/>
                  <a:pt x="624" y="612"/>
                </a:cubicBezTo>
                <a:cubicBezTo>
                  <a:pt x="623" y="613"/>
                  <a:pt x="623" y="615"/>
                  <a:pt x="624" y="615"/>
                </a:cubicBezTo>
                <a:cubicBezTo>
                  <a:pt x="625" y="616"/>
                  <a:pt x="627" y="616"/>
                  <a:pt x="629" y="616"/>
                </a:cubicBezTo>
                <a:cubicBezTo>
                  <a:pt x="633" y="615"/>
                  <a:pt x="638" y="614"/>
                  <a:pt x="643" y="613"/>
                </a:cubicBezTo>
                <a:cubicBezTo>
                  <a:pt x="654" y="612"/>
                  <a:pt x="664" y="610"/>
                  <a:pt x="675" y="608"/>
                </a:cubicBezTo>
                <a:cubicBezTo>
                  <a:pt x="679" y="607"/>
                  <a:pt x="681" y="605"/>
                  <a:pt x="682" y="601"/>
                </a:cubicBezTo>
                <a:cubicBezTo>
                  <a:pt x="683" y="603"/>
                  <a:pt x="683" y="605"/>
                  <a:pt x="684" y="606"/>
                </a:cubicBezTo>
                <a:cubicBezTo>
                  <a:pt x="685" y="606"/>
                  <a:pt x="685" y="606"/>
                  <a:pt x="686" y="606"/>
                </a:cubicBezTo>
                <a:cubicBezTo>
                  <a:pt x="686" y="602"/>
                  <a:pt x="686" y="598"/>
                  <a:pt x="686" y="594"/>
                </a:cubicBezTo>
                <a:cubicBezTo>
                  <a:pt x="685" y="588"/>
                  <a:pt x="684" y="582"/>
                  <a:pt x="683" y="576"/>
                </a:cubicBezTo>
                <a:cubicBezTo>
                  <a:pt x="683" y="574"/>
                  <a:pt x="682" y="572"/>
                  <a:pt x="685" y="571"/>
                </a:cubicBezTo>
                <a:cubicBezTo>
                  <a:pt x="686" y="571"/>
                  <a:pt x="687" y="569"/>
                  <a:pt x="686" y="568"/>
                </a:cubicBezTo>
                <a:cubicBezTo>
                  <a:pt x="686" y="567"/>
                  <a:pt x="685" y="566"/>
                  <a:pt x="684" y="565"/>
                </a:cubicBezTo>
                <a:cubicBezTo>
                  <a:pt x="682" y="565"/>
                  <a:pt x="681" y="565"/>
                  <a:pt x="680" y="565"/>
                </a:cubicBezTo>
                <a:cubicBezTo>
                  <a:pt x="679" y="562"/>
                  <a:pt x="678" y="559"/>
                  <a:pt x="677" y="555"/>
                </a:cubicBezTo>
                <a:cubicBezTo>
                  <a:pt x="677" y="556"/>
                  <a:pt x="676" y="556"/>
                  <a:pt x="676" y="556"/>
                </a:cubicBezTo>
                <a:cubicBezTo>
                  <a:pt x="675" y="558"/>
                  <a:pt x="675" y="561"/>
                  <a:pt x="674" y="563"/>
                </a:cubicBezTo>
                <a:cubicBezTo>
                  <a:pt x="674" y="563"/>
                  <a:pt x="673" y="564"/>
                  <a:pt x="673" y="564"/>
                </a:cubicBezTo>
                <a:cubicBezTo>
                  <a:pt x="670" y="557"/>
                  <a:pt x="664" y="552"/>
                  <a:pt x="657" y="551"/>
                </a:cubicBezTo>
                <a:cubicBezTo>
                  <a:pt x="650" y="549"/>
                  <a:pt x="644" y="549"/>
                  <a:pt x="638" y="555"/>
                </a:cubicBezTo>
                <a:cubicBezTo>
                  <a:pt x="639" y="556"/>
                  <a:pt x="640" y="557"/>
                  <a:pt x="642" y="560"/>
                </a:cubicBezTo>
                <a:cubicBezTo>
                  <a:pt x="638" y="558"/>
                  <a:pt x="636" y="557"/>
                  <a:pt x="633" y="556"/>
                </a:cubicBezTo>
                <a:cubicBezTo>
                  <a:pt x="634" y="559"/>
                  <a:pt x="635" y="560"/>
                  <a:pt x="635" y="562"/>
                </a:cubicBezTo>
                <a:cubicBezTo>
                  <a:pt x="627" y="559"/>
                  <a:pt x="627" y="559"/>
                  <a:pt x="625" y="564"/>
                </a:cubicBezTo>
                <a:cubicBezTo>
                  <a:pt x="624" y="564"/>
                  <a:pt x="622" y="564"/>
                  <a:pt x="620" y="564"/>
                </a:cubicBezTo>
                <a:cubicBezTo>
                  <a:pt x="621" y="566"/>
                  <a:pt x="622" y="567"/>
                  <a:pt x="623" y="569"/>
                </a:cubicBezTo>
                <a:cubicBezTo>
                  <a:pt x="620" y="569"/>
                  <a:pt x="617" y="569"/>
                  <a:pt x="615" y="569"/>
                </a:cubicBezTo>
                <a:cubicBezTo>
                  <a:pt x="615" y="570"/>
                  <a:pt x="615" y="571"/>
                  <a:pt x="615" y="572"/>
                </a:cubicBezTo>
                <a:cubicBezTo>
                  <a:pt x="609" y="573"/>
                  <a:pt x="603" y="573"/>
                  <a:pt x="601" y="580"/>
                </a:cubicBezTo>
                <a:cubicBezTo>
                  <a:pt x="598" y="579"/>
                  <a:pt x="595" y="577"/>
                  <a:pt x="594" y="582"/>
                </a:cubicBezTo>
                <a:cubicBezTo>
                  <a:pt x="593" y="583"/>
                  <a:pt x="592" y="583"/>
                  <a:pt x="592" y="583"/>
                </a:cubicBezTo>
                <a:cubicBezTo>
                  <a:pt x="588" y="585"/>
                  <a:pt x="584" y="587"/>
                  <a:pt x="586" y="592"/>
                </a:cubicBezTo>
                <a:cubicBezTo>
                  <a:pt x="586" y="593"/>
                  <a:pt x="586" y="595"/>
                  <a:pt x="585" y="596"/>
                </a:cubicBezTo>
                <a:cubicBezTo>
                  <a:pt x="587" y="596"/>
                  <a:pt x="588" y="597"/>
                  <a:pt x="589" y="597"/>
                </a:cubicBezTo>
                <a:cubicBezTo>
                  <a:pt x="585" y="600"/>
                  <a:pt x="585" y="603"/>
                  <a:pt x="589" y="605"/>
                </a:cubicBezTo>
                <a:cubicBezTo>
                  <a:pt x="588" y="607"/>
                  <a:pt x="587" y="609"/>
                  <a:pt x="588" y="610"/>
                </a:cubicBezTo>
                <a:cubicBezTo>
                  <a:pt x="592" y="614"/>
                  <a:pt x="589" y="618"/>
                  <a:pt x="590" y="623"/>
                </a:cubicBezTo>
                <a:cubicBezTo>
                  <a:pt x="590" y="625"/>
                  <a:pt x="591" y="627"/>
                  <a:pt x="592" y="629"/>
                </a:cubicBezTo>
                <a:cubicBezTo>
                  <a:pt x="592" y="630"/>
                  <a:pt x="593" y="630"/>
                  <a:pt x="594" y="630"/>
                </a:cubicBezTo>
                <a:cubicBezTo>
                  <a:pt x="592" y="632"/>
                  <a:pt x="589" y="633"/>
                  <a:pt x="587" y="635"/>
                </a:cubicBezTo>
                <a:cubicBezTo>
                  <a:pt x="589" y="637"/>
                  <a:pt x="591" y="638"/>
                  <a:pt x="593" y="639"/>
                </a:cubicBezTo>
                <a:cubicBezTo>
                  <a:pt x="595" y="641"/>
                  <a:pt x="597" y="642"/>
                  <a:pt x="599" y="644"/>
                </a:cubicBezTo>
                <a:cubicBezTo>
                  <a:pt x="600" y="644"/>
                  <a:pt x="601" y="644"/>
                  <a:pt x="601" y="645"/>
                </a:cubicBezTo>
                <a:cubicBezTo>
                  <a:pt x="605" y="650"/>
                  <a:pt x="610" y="650"/>
                  <a:pt x="615" y="650"/>
                </a:cubicBezTo>
                <a:cubicBezTo>
                  <a:pt x="616" y="649"/>
                  <a:pt x="617" y="648"/>
                  <a:pt x="618" y="647"/>
                </a:cubicBezTo>
                <a:cubicBezTo>
                  <a:pt x="617" y="646"/>
                  <a:pt x="616" y="645"/>
                  <a:pt x="615" y="645"/>
                </a:cubicBezTo>
                <a:cubicBezTo>
                  <a:pt x="612" y="645"/>
                  <a:pt x="609" y="646"/>
                  <a:pt x="605" y="647"/>
                </a:cubicBezTo>
                <a:cubicBezTo>
                  <a:pt x="605" y="643"/>
                  <a:pt x="606" y="641"/>
                  <a:pt x="606" y="638"/>
                </a:cubicBezTo>
                <a:cubicBezTo>
                  <a:pt x="606" y="636"/>
                  <a:pt x="605" y="634"/>
                  <a:pt x="604" y="632"/>
                </a:cubicBezTo>
                <a:cubicBezTo>
                  <a:pt x="602" y="633"/>
                  <a:pt x="601" y="634"/>
                  <a:pt x="598" y="635"/>
                </a:cubicBezTo>
                <a:cubicBezTo>
                  <a:pt x="598" y="633"/>
                  <a:pt x="597" y="631"/>
                  <a:pt x="597" y="629"/>
                </a:cubicBezTo>
                <a:close/>
                <a:moveTo>
                  <a:pt x="486" y="464"/>
                </a:moveTo>
                <a:cubicBezTo>
                  <a:pt x="483" y="459"/>
                  <a:pt x="482" y="454"/>
                  <a:pt x="480" y="449"/>
                </a:cubicBezTo>
                <a:cubicBezTo>
                  <a:pt x="477" y="441"/>
                  <a:pt x="474" y="434"/>
                  <a:pt x="470" y="427"/>
                </a:cubicBezTo>
                <a:cubicBezTo>
                  <a:pt x="469" y="425"/>
                  <a:pt x="464" y="425"/>
                  <a:pt x="462" y="424"/>
                </a:cubicBezTo>
                <a:cubicBezTo>
                  <a:pt x="461" y="426"/>
                  <a:pt x="460" y="428"/>
                  <a:pt x="460" y="429"/>
                </a:cubicBezTo>
                <a:cubicBezTo>
                  <a:pt x="461" y="434"/>
                  <a:pt x="460" y="438"/>
                  <a:pt x="457" y="441"/>
                </a:cubicBezTo>
                <a:cubicBezTo>
                  <a:pt x="453" y="445"/>
                  <a:pt x="453" y="449"/>
                  <a:pt x="453" y="454"/>
                </a:cubicBezTo>
                <a:cubicBezTo>
                  <a:pt x="459" y="453"/>
                  <a:pt x="457" y="448"/>
                  <a:pt x="458" y="446"/>
                </a:cubicBezTo>
                <a:cubicBezTo>
                  <a:pt x="467" y="445"/>
                  <a:pt x="460" y="437"/>
                  <a:pt x="463" y="436"/>
                </a:cubicBezTo>
                <a:cubicBezTo>
                  <a:pt x="465" y="435"/>
                  <a:pt x="466" y="435"/>
                  <a:pt x="468" y="435"/>
                </a:cubicBezTo>
                <a:cubicBezTo>
                  <a:pt x="469" y="435"/>
                  <a:pt x="470" y="436"/>
                  <a:pt x="470" y="436"/>
                </a:cubicBezTo>
                <a:cubicBezTo>
                  <a:pt x="472" y="444"/>
                  <a:pt x="474" y="451"/>
                  <a:pt x="476" y="459"/>
                </a:cubicBezTo>
                <a:cubicBezTo>
                  <a:pt x="473" y="457"/>
                  <a:pt x="471" y="456"/>
                  <a:pt x="469" y="454"/>
                </a:cubicBezTo>
                <a:cubicBezTo>
                  <a:pt x="471" y="449"/>
                  <a:pt x="471" y="448"/>
                  <a:pt x="468" y="443"/>
                </a:cubicBezTo>
                <a:cubicBezTo>
                  <a:pt x="462" y="452"/>
                  <a:pt x="456" y="461"/>
                  <a:pt x="450" y="469"/>
                </a:cubicBezTo>
                <a:cubicBezTo>
                  <a:pt x="451" y="470"/>
                  <a:pt x="451" y="470"/>
                  <a:pt x="452" y="471"/>
                </a:cubicBezTo>
                <a:cubicBezTo>
                  <a:pt x="454" y="469"/>
                  <a:pt x="456" y="467"/>
                  <a:pt x="458" y="466"/>
                </a:cubicBezTo>
                <a:cubicBezTo>
                  <a:pt x="459" y="466"/>
                  <a:pt x="459" y="466"/>
                  <a:pt x="459" y="467"/>
                </a:cubicBezTo>
                <a:cubicBezTo>
                  <a:pt x="458" y="468"/>
                  <a:pt x="457" y="470"/>
                  <a:pt x="456" y="471"/>
                </a:cubicBezTo>
                <a:cubicBezTo>
                  <a:pt x="449" y="475"/>
                  <a:pt x="449" y="478"/>
                  <a:pt x="452" y="486"/>
                </a:cubicBezTo>
                <a:cubicBezTo>
                  <a:pt x="455" y="482"/>
                  <a:pt x="458" y="478"/>
                  <a:pt x="462" y="473"/>
                </a:cubicBezTo>
                <a:cubicBezTo>
                  <a:pt x="463" y="478"/>
                  <a:pt x="461" y="480"/>
                  <a:pt x="458" y="483"/>
                </a:cubicBezTo>
                <a:cubicBezTo>
                  <a:pt x="453" y="489"/>
                  <a:pt x="448" y="495"/>
                  <a:pt x="443" y="502"/>
                </a:cubicBezTo>
                <a:cubicBezTo>
                  <a:pt x="443" y="502"/>
                  <a:pt x="443" y="502"/>
                  <a:pt x="442" y="502"/>
                </a:cubicBezTo>
                <a:cubicBezTo>
                  <a:pt x="442" y="500"/>
                  <a:pt x="443" y="498"/>
                  <a:pt x="443" y="495"/>
                </a:cubicBezTo>
                <a:cubicBezTo>
                  <a:pt x="442" y="496"/>
                  <a:pt x="442" y="496"/>
                  <a:pt x="441" y="496"/>
                </a:cubicBezTo>
                <a:cubicBezTo>
                  <a:pt x="435" y="503"/>
                  <a:pt x="433" y="515"/>
                  <a:pt x="438" y="523"/>
                </a:cubicBezTo>
                <a:cubicBezTo>
                  <a:pt x="442" y="529"/>
                  <a:pt x="442" y="529"/>
                  <a:pt x="449" y="526"/>
                </a:cubicBezTo>
                <a:cubicBezTo>
                  <a:pt x="450" y="525"/>
                  <a:pt x="451" y="525"/>
                  <a:pt x="451" y="525"/>
                </a:cubicBezTo>
                <a:cubicBezTo>
                  <a:pt x="452" y="527"/>
                  <a:pt x="453" y="529"/>
                  <a:pt x="454" y="531"/>
                </a:cubicBezTo>
                <a:cubicBezTo>
                  <a:pt x="460" y="526"/>
                  <a:pt x="460" y="520"/>
                  <a:pt x="461" y="513"/>
                </a:cubicBezTo>
                <a:cubicBezTo>
                  <a:pt x="461" y="518"/>
                  <a:pt x="461" y="523"/>
                  <a:pt x="462" y="527"/>
                </a:cubicBezTo>
                <a:cubicBezTo>
                  <a:pt x="462" y="528"/>
                  <a:pt x="462" y="530"/>
                  <a:pt x="463" y="531"/>
                </a:cubicBezTo>
                <a:cubicBezTo>
                  <a:pt x="464" y="530"/>
                  <a:pt x="465" y="530"/>
                  <a:pt x="466" y="529"/>
                </a:cubicBezTo>
                <a:cubicBezTo>
                  <a:pt x="467" y="527"/>
                  <a:pt x="467" y="525"/>
                  <a:pt x="467" y="524"/>
                </a:cubicBezTo>
                <a:cubicBezTo>
                  <a:pt x="468" y="516"/>
                  <a:pt x="469" y="508"/>
                  <a:pt x="470" y="501"/>
                </a:cubicBezTo>
                <a:cubicBezTo>
                  <a:pt x="470" y="500"/>
                  <a:pt x="471" y="499"/>
                  <a:pt x="472" y="497"/>
                </a:cubicBezTo>
                <a:cubicBezTo>
                  <a:pt x="473" y="499"/>
                  <a:pt x="473" y="500"/>
                  <a:pt x="473" y="501"/>
                </a:cubicBezTo>
                <a:cubicBezTo>
                  <a:pt x="472" y="508"/>
                  <a:pt x="471" y="515"/>
                  <a:pt x="470" y="522"/>
                </a:cubicBezTo>
                <a:cubicBezTo>
                  <a:pt x="470" y="523"/>
                  <a:pt x="472" y="526"/>
                  <a:pt x="474" y="527"/>
                </a:cubicBezTo>
                <a:cubicBezTo>
                  <a:pt x="476" y="528"/>
                  <a:pt x="478" y="527"/>
                  <a:pt x="481" y="524"/>
                </a:cubicBezTo>
                <a:cubicBezTo>
                  <a:pt x="486" y="516"/>
                  <a:pt x="493" y="507"/>
                  <a:pt x="494" y="497"/>
                </a:cubicBezTo>
                <a:cubicBezTo>
                  <a:pt x="494" y="496"/>
                  <a:pt x="495" y="496"/>
                  <a:pt x="494" y="496"/>
                </a:cubicBezTo>
                <a:cubicBezTo>
                  <a:pt x="496" y="496"/>
                  <a:pt x="497" y="496"/>
                  <a:pt x="499" y="496"/>
                </a:cubicBezTo>
                <a:cubicBezTo>
                  <a:pt x="498" y="494"/>
                  <a:pt x="498" y="493"/>
                  <a:pt x="498" y="491"/>
                </a:cubicBezTo>
                <a:cubicBezTo>
                  <a:pt x="497" y="490"/>
                  <a:pt x="497" y="488"/>
                  <a:pt x="496" y="487"/>
                </a:cubicBezTo>
                <a:cubicBezTo>
                  <a:pt x="497" y="486"/>
                  <a:pt x="497" y="486"/>
                  <a:pt x="497" y="486"/>
                </a:cubicBezTo>
                <a:cubicBezTo>
                  <a:pt x="498" y="487"/>
                  <a:pt x="499" y="488"/>
                  <a:pt x="500" y="490"/>
                </a:cubicBezTo>
                <a:cubicBezTo>
                  <a:pt x="501" y="486"/>
                  <a:pt x="502" y="482"/>
                  <a:pt x="502" y="479"/>
                </a:cubicBezTo>
                <a:cubicBezTo>
                  <a:pt x="502" y="479"/>
                  <a:pt x="501" y="479"/>
                  <a:pt x="501" y="479"/>
                </a:cubicBezTo>
                <a:cubicBezTo>
                  <a:pt x="500" y="480"/>
                  <a:pt x="499" y="481"/>
                  <a:pt x="498" y="483"/>
                </a:cubicBezTo>
                <a:cubicBezTo>
                  <a:pt x="497" y="462"/>
                  <a:pt x="491" y="443"/>
                  <a:pt x="481" y="426"/>
                </a:cubicBezTo>
                <a:cubicBezTo>
                  <a:pt x="479" y="427"/>
                  <a:pt x="477" y="428"/>
                  <a:pt x="475" y="429"/>
                </a:cubicBezTo>
                <a:cubicBezTo>
                  <a:pt x="480" y="435"/>
                  <a:pt x="486" y="456"/>
                  <a:pt x="486" y="464"/>
                </a:cubicBezTo>
                <a:close/>
                <a:moveTo>
                  <a:pt x="115" y="417"/>
                </a:moveTo>
                <a:cubicBezTo>
                  <a:pt x="116" y="416"/>
                  <a:pt x="116" y="416"/>
                  <a:pt x="116" y="415"/>
                </a:cubicBezTo>
                <a:cubicBezTo>
                  <a:pt x="115" y="414"/>
                  <a:pt x="113" y="412"/>
                  <a:pt x="111" y="410"/>
                </a:cubicBezTo>
                <a:cubicBezTo>
                  <a:pt x="116" y="410"/>
                  <a:pt x="116" y="408"/>
                  <a:pt x="115" y="405"/>
                </a:cubicBezTo>
                <a:cubicBezTo>
                  <a:pt x="115" y="398"/>
                  <a:pt x="112" y="393"/>
                  <a:pt x="106" y="388"/>
                </a:cubicBezTo>
                <a:cubicBezTo>
                  <a:pt x="105" y="387"/>
                  <a:pt x="103" y="386"/>
                  <a:pt x="103" y="384"/>
                </a:cubicBezTo>
                <a:cubicBezTo>
                  <a:pt x="102" y="376"/>
                  <a:pt x="95" y="375"/>
                  <a:pt x="89" y="372"/>
                </a:cubicBezTo>
                <a:cubicBezTo>
                  <a:pt x="91" y="375"/>
                  <a:pt x="93" y="376"/>
                  <a:pt x="94" y="378"/>
                </a:cubicBezTo>
                <a:cubicBezTo>
                  <a:pt x="95" y="379"/>
                  <a:pt x="95" y="382"/>
                  <a:pt x="95" y="385"/>
                </a:cubicBezTo>
                <a:cubicBezTo>
                  <a:pt x="94" y="385"/>
                  <a:pt x="94" y="385"/>
                  <a:pt x="93" y="385"/>
                </a:cubicBezTo>
                <a:cubicBezTo>
                  <a:pt x="93" y="384"/>
                  <a:pt x="93" y="384"/>
                  <a:pt x="92" y="383"/>
                </a:cubicBezTo>
                <a:cubicBezTo>
                  <a:pt x="91" y="377"/>
                  <a:pt x="91" y="377"/>
                  <a:pt x="84" y="379"/>
                </a:cubicBezTo>
                <a:cubicBezTo>
                  <a:pt x="78" y="382"/>
                  <a:pt x="71" y="383"/>
                  <a:pt x="63" y="381"/>
                </a:cubicBezTo>
                <a:cubicBezTo>
                  <a:pt x="60" y="380"/>
                  <a:pt x="56" y="381"/>
                  <a:pt x="52" y="381"/>
                </a:cubicBezTo>
                <a:cubicBezTo>
                  <a:pt x="52" y="381"/>
                  <a:pt x="52" y="381"/>
                  <a:pt x="52" y="382"/>
                </a:cubicBezTo>
                <a:cubicBezTo>
                  <a:pt x="53" y="383"/>
                  <a:pt x="54" y="384"/>
                  <a:pt x="56" y="385"/>
                </a:cubicBezTo>
                <a:cubicBezTo>
                  <a:pt x="54" y="387"/>
                  <a:pt x="52" y="388"/>
                  <a:pt x="49" y="389"/>
                </a:cubicBezTo>
                <a:cubicBezTo>
                  <a:pt x="49" y="387"/>
                  <a:pt x="49" y="385"/>
                  <a:pt x="49" y="384"/>
                </a:cubicBezTo>
                <a:cubicBezTo>
                  <a:pt x="48" y="384"/>
                  <a:pt x="48" y="383"/>
                  <a:pt x="47" y="383"/>
                </a:cubicBezTo>
                <a:cubicBezTo>
                  <a:pt x="46" y="385"/>
                  <a:pt x="45" y="387"/>
                  <a:pt x="44" y="389"/>
                </a:cubicBezTo>
                <a:cubicBezTo>
                  <a:pt x="49" y="390"/>
                  <a:pt x="45" y="393"/>
                  <a:pt x="45" y="395"/>
                </a:cubicBezTo>
                <a:cubicBezTo>
                  <a:pt x="36" y="396"/>
                  <a:pt x="21" y="419"/>
                  <a:pt x="24" y="428"/>
                </a:cubicBezTo>
                <a:cubicBezTo>
                  <a:pt x="26" y="428"/>
                  <a:pt x="27" y="427"/>
                  <a:pt x="29" y="427"/>
                </a:cubicBezTo>
                <a:cubicBezTo>
                  <a:pt x="24" y="433"/>
                  <a:pt x="19" y="438"/>
                  <a:pt x="14" y="444"/>
                </a:cubicBezTo>
                <a:cubicBezTo>
                  <a:pt x="14" y="444"/>
                  <a:pt x="15" y="444"/>
                  <a:pt x="15" y="445"/>
                </a:cubicBezTo>
                <a:cubicBezTo>
                  <a:pt x="16" y="445"/>
                  <a:pt x="18" y="445"/>
                  <a:pt x="20" y="445"/>
                </a:cubicBezTo>
                <a:cubicBezTo>
                  <a:pt x="15" y="448"/>
                  <a:pt x="13" y="451"/>
                  <a:pt x="14" y="455"/>
                </a:cubicBezTo>
                <a:cubicBezTo>
                  <a:pt x="15" y="456"/>
                  <a:pt x="16" y="458"/>
                  <a:pt x="17" y="458"/>
                </a:cubicBezTo>
                <a:cubicBezTo>
                  <a:pt x="18" y="459"/>
                  <a:pt x="20" y="457"/>
                  <a:pt x="20" y="456"/>
                </a:cubicBezTo>
                <a:cubicBezTo>
                  <a:pt x="23" y="452"/>
                  <a:pt x="25" y="448"/>
                  <a:pt x="27" y="444"/>
                </a:cubicBezTo>
                <a:cubicBezTo>
                  <a:pt x="28" y="442"/>
                  <a:pt x="29" y="440"/>
                  <a:pt x="30" y="438"/>
                </a:cubicBezTo>
                <a:cubicBezTo>
                  <a:pt x="31" y="438"/>
                  <a:pt x="31" y="438"/>
                  <a:pt x="32" y="438"/>
                </a:cubicBezTo>
                <a:cubicBezTo>
                  <a:pt x="30" y="444"/>
                  <a:pt x="28" y="449"/>
                  <a:pt x="26" y="455"/>
                </a:cubicBezTo>
                <a:cubicBezTo>
                  <a:pt x="28" y="453"/>
                  <a:pt x="30" y="452"/>
                  <a:pt x="32" y="451"/>
                </a:cubicBezTo>
                <a:cubicBezTo>
                  <a:pt x="32" y="452"/>
                  <a:pt x="32" y="453"/>
                  <a:pt x="33" y="455"/>
                </a:cubicBezTo>
                <a:cubicBezTo>
                  <a:pt x="39" y="454"/>
                  <a:pt x="45" y="451"/>
                  <a:pt x="46" y="444"/>
                </a:cubicBezTo>
                <a:cubicBezTo>
                  <a:pt x="47" y="440"/>
                  <a:pt x="48" y="436"/>
                  <a:pt x="48" y="431"/>
                </a:cubicBezTo>
                <a:cubicBezTo>
                  <a:pt x="49" y="429"/>
                  <a:pt x="49" y="427"/>
                  <a:pt x="49" y="425"/>
                </a:cubicBezTo>
                <a:cubicBezTo>
                  <a:pt x="52" y="434"/>
                  <a:pt x="52" y="443"/>
                  <a:pt x="45" y="451"/>
                </a:cubicBezTo>
                <a:cubicBezTo>
                  <a:pt x="50" y="452"/>
                  <a:pt x="52" y="450"/>
                  <a:pt x="53" y="446"/>
                </a:cubicBezTo>
                <a:cubicBezTo>
                  <a:pt x="54" y="440"/>
                  <a:pt x="54" y="433"/>
                  <a:pt x="55" y="426"/>
                </a:cubicBezTo>
                <a:cubicBezTo>
                  <a:pt x="55" y="421"/>
                  <a:pt x="56" y="416"/>
                  <a:pt x="56" y="411"/>
                </a:cubicBezTo>
                <a:cubicBezTo>
                  <a:pt x="57" y="411"/>
                  <a:pt x="58" y="411"/>
                  <a:pt x="59" y="411"/>
                </a:cubicBezTo>
                <a:cubicBezTo>
                  <a:pt x="59" y="419"/>
                  <a:pt x="59" y="426"/>
                  <a:pt x="59" y="434"/>
                </a:cubicBezTo>
                <a:cubicBezTo>
                  <a:pt x="59" y="434"/>
                  <a:pt x="60" y="434"/>
                  <a:pt x="60" y="434"/>
                </a:cubicBezTo>
                <a:cubicBezTo>
                  <a:pt x="62" y="424"/>
                  <a:pt x="64" y="414"/>
                  <a:pt x="66" y="404"/>
                </a:cubicBezTo>
                <a:cubicBezTo>
                  <a:pt x="67" y="404"/>
                  <a:pt x="67" y="404"/>
                  <a:pt x="68" y="404"/>
                </a:cubicBezTo>
                <a:cubicBezTo>
                  <a:pt x="68" y="414"/>
                  <a:pt x="67" y="424"/>
                  <a:pt x="67" y="435"/>
                </a:cubicBezTo>
                <a:cubicBezTo>
                  <a:pt x="67" y="435"/>
                  <a:pt x="68" y="435"/>
                  <a:pt x="68" y="435"/>
                </a:cubicBezTo>
                <a:cubicBezTo>
                  <a:pt x="69" y="430"/>
                  <a:pt x="68" y="426"/>
                  <a:pt x="69" y="422"/>
                </a:cubicBezTo>
                <a:cubicBezTo>
                  <a:pt x="70" y="417"/>
                  <a:pt x="71" y="413"/>
                  <a:pt x="72" y="409"/>
                </a:cubicBezTo>
                <a:cubicBezTo>
                  <a:pt x="74" y="399"/>
                  <a:pt x="74" y="399"/>
                  <a:pt x="77" y="398"/>
                </a:cubicBezTo>
                <a:cubicBezTo>
                  <a:pt x="74" y="406"/>
                  <a:pt x="72" y="414"/>
                  <a:pt x="74" y="423"/>
                </a:cubicBezTo>
                <a:cubicBezTo>
                  <a:pt x="75" y="422"/>
                  <a:pt x="75" y="421"/>
                  <a:pt x="75" y="420"/>
                </a:cubicBezTo>
                <a:cubicBezTo>
                  <a:pt x="76" y="414"/>
                  <a:pt x="77" y="407"/>
                  <a:pt x="78" y="402"/>
                </a:cubicBezTo>
                <a:cubicBezTo>
                  <a:pt x="79" y="399"/>
                  <a:pt x="81" y="397"/>
                  <a:pt x="82" y="394"/>
                </a:cubicBezTo>
                <a:cubicBezTo>
                  <a:pt x="83" y="394"/>
                  <a:pt x="83" y="395"/>
                  <a:pt x="84" y="395"/>
                </a:cubicBezTo>
                <a:cubicBezTo>
                  <a:pt x="83" y="401"/>
                  <a:pt x="82" y="408"/>
                  <a:pt x="81" y="414"/>
                </a:cubicBezTo>
                <a:cubicBezTo>
                  <a:pt x="81" y="414"/>
                  <a:pt x="82" y="414"/>
                  <a:pt x="83" y="414"/>
                </a:cubicBezTo>
                <a:cubicBezTo>
                  <a:pt x="84" y="411"/>
                  <a:pt x="85" y="407"/>
                  <a:pt x="86" y="403"/>
                </a:cubicBezTo>
                <a:cubicBezTo>
                  <a:pt x="87" y="397"/>
                  <a:pt x="88" y="396"/>
                  <a:pt x="92" y="395"/>
                </a:cubicBezTo>
                <a:cubicBezTo>
                  <a:pt x="91" y="397"/>
                  <a:pt x="90" y="400"/>
                  <a:pt x="90" y="403"/>
                </a:cubicBezTo>
                <a:cubicBezTo>
                  <a:pt x="90" y="403"/>
                  <a:pt x="90" y="403"/>
                  <a:pt x="90" y="403"/>
                </a:cubicBezTo>
                <a:cubicBezTo>
                  <a:pt x="92" y="400"/>
                  <a:pt x="94" y="398"/>
                  <a:pt x="96" y="395"/>
                </a:cubicBezTo>
                <a:cubicBezTo>
                  <a:pt x="96" y="396"/>
                  <a:pt x="97" y="396"/>
                  <a:pt x="97" y="396"/>
                </a:cubicBezTo>
                <a:cubicBezTo>
                  <a:pt x="96" y="400"/>
                  <a:pt x="94" y="405"/>
                  <a:pt x="92" y="410"/>
                </a:cubicBezTo>
                <a:cubicBezTo>
                  <a:pt x="97" y="409"/>
                  <a:pt x="101" y="409"/>
                  <a:pt x="106" y="408"/>
                </a:cubicBezTo>
                <a:cubicBezTo>
                  <a:pt x="100" y="418"/>
                  <a:pt x="86" y="418"/>
                  <a:pt x="84" y="430"/>
                </a:cubicBezTo>
                <a:cubicBezTo>
                  <a:pt x="87" y="427"/>
                  <a:pt x="90" y="424"/>
                  <a:pt x="96" y="426"/>
                </a:cubicBezTo>
                <a:cubicBezTo>
                  <a:pt x="96" y="426"/>
                  <a:pt x="97" y="425"/>
                  <a:pt x="98" y="425"/>
                </a:cubicBezTo>
                <a:cubicBezTo>
                  <a:pt x="104" y="423"/>
                  <a:pt x="110" y="420"/>
                  <a:pt x="114" y="430"/>
                </a:cubicBezTo>
                <a:cubicBezTo>
                  <a:pt x="115" y="427"/>
                  <a:pt x="116" y="426"/>
                  <a:pt x="116" y="425"/>
                </a:cubicBezTo>
                <a:cubicBezTo>
                  <a:pt x="116" y="418"/>
                  <a:pt x="109" y="419"/>
                  <a:pt x="105" y="415"/>
                </a:cubicBezTo>
                <a:cubicBezTo>
                  <a:pt x="109" y="416"/>
                  <a:pt x="112" y="416"/>
                  <a:pt x="115" y="417"/>
                </a:cubicBezTo>
                <a:close/>
                <a:moveTo>
                  <a:pt x="61" y="564"/>
                </a:moveTo>
                <a:cubicBezTo>
                  <a:pt x="62" y="564"/>
                  <a:pt x="63" y="564"/>
                  <a:pt x="64" y="564"/>
                </a:cubicBezTo>
                <a:cubicBezTo>
                  <a:pt x="63" y="567"/>
                  <a:pt x="63" y="569"/>
                  <a:pt x="63" y="571"/>
                </a:cubicBezTo>
                <a:cubicBezTo>
                  <a:pt x="58" y="585"/>
                  <a:pt x="56" y="599"/>
                  <a:pt x="61" y="613"/>
                </a:cubicBezTo>
                <a:cubicBezTo>
                  <a:pt x="63" y="618"/>
                  <a:pt x="66" y="623"/>
                  <a:pt x="72" y="625"/>
                </a:cubicBezTo>
                <a:cubicBezTo>
                  <a:pt x="73" y="625"/>
                  <a:pt x="75" y="627"/>
                  <a:pt x="76" y="628"/>
                </a:cubicBezTo>
                <a:cubicBezTo>
                  <a:pt x="79" y="630"/>
                  <a:pt x="82" y="633"/>
                  <a:pt x="86" y="634"/>
                </a:cubicBezTo>
                <a:cubicBezTo>
                  <a:pt x="89" y="635"/>
                  <a:pt x="93" y="635"/>
                  <a:pt x="96" y="634"/>
                </a:cubicBezTo>
                <a:cubicBezTo>
                  <a:pt x="99" y="632"/>
                  <a:pt x="101" y="629"/>
                  <a:pt x="103" y="626"/>
                </a:cubicBezTo>
                <a:cubicBezTo>
                  <a:pt x="104" y="626"/>
                  <a:pt x="104" y="624"/>
                  <a:pt x="104" y="623"/>
                </a:cubicBezTo>
                <a:cubicBezTo>
                  <a:pt x="100" y="616"/>
                  <a:pt x="101" y="609"/>
                  <a:pt x="101" y="602"/>
                </a:cubicBezTo>
                <a:cubicBezTo>
                  <a:pt x="101" y="602"/>
                  <a:pt x="101" y="601"/>
                  <a:pt x="100" y="601"/>
                </a:cubicBezTo>
                <a:cubicBezTo>
                  <a:pt x="100" y="601"/>
                  <a:pt x="99" y="601"/>
                  <a:pt x="99" y="601"/>
                </a:cubicBezTo>
                <a:cubicBezTo>
                  <a:pt x="98" y="608"/>
                  <a:pt x="98" y="616"/>
                  <a:pt x="97" y="624"/>
                </a:cubicBezTo>
                <a:cubicBezTo>
                  <a:pt x="97" y="624"/>
                  <a:pt x="96" y="624"/>
                  <a:pt x="96" y="624"/>
                </a:cubicBezTo>
                <a:cubicBezTo>
                  <a:pt x="94" y="621"/>
                  <a:pt x="92" y="618"/>
                  <a:pt x="90" y="615"/>
                </a:cubicBezTo>
                <a:cubicBezTo>
                  <a:pt x="90" y="617"/>
                  <a:pt x="89" y="618"/>
                  <a:pt x="89" y="619"/>
                </a:cubicBezTo>
                <a:cubicBezTo>
                  <a:pt x="81" y="618"/>
                  <a:pt x="79" y="612"/>
                  <a:pt x="80" y="605"/>
                </a:cubicBezTo>
                <a:cubicBezTo>
                  <a:pt x="80" y="598"/>
                  <a:pt x="82" y="590"/>
                  <a:pt x="84" y="582"/>
                </a:cubicBezTo>
                <a:cubicBezTo>
                  <a:pt x="85" y="576"/>
                  <a:pt x="85" y="571"/>
                  <a:pt x="83" y="565"/>
                </a:cubicBezTo>
                <a:cubicBezTo>
                  <a:pt x="81" y="566"/>
                  <a:pt x="80" y="566"/>
                  <a:pt x="79" y="567"/>
                </a:cubicBezTo>
                <a:cubicBezTo>
                  <a:pt x="79" y="566"/>
                  <a:pt x="78" y="566"/>
                  <a:pt x="78" y="566"/>
                </a:cubicBezTo>
                <a:cubicBezTo>
                  <a:pt x="79" y="564"/>
                  <a:pt x="79" y="562"/>
                  <a:pt x="80" y="560"/>
                </a:cubicBezTo>
                <a:cubicBezTo>
                  <a:pt x="84" y="555"/>
                  <a:pt x="82" y="547"/>
                  <a:pt x="76" y="544"/>
                </a:cubicBezTo>
                <a:cubicBezTo>
                  <a:pt x="70" y="541"/>
                  <a:pt x="63" y="539"/>
                  <a:pt x="56" y="538"/>
                </a:cubicBezTo>
                <a:cubicBezTo>
                  <a:pt x="43" y="535"/>
                  <a:pt x="32" y="541"/>
                  <a:pt x="28" y="554"/>
                </a:cubicBezTo>
                <a:cubicBezTo>
                  <a:pt x="27" y="555"/>
                  <a:pt x="26" y="556"/>
                  <a:pt x="24" y="556"/>
                </a:cubicBezTo>
                <a:cubicBezTo>
                  <a:pt x="20" y="557"/>
                  <a:pt x="18" y="560"/>
                  <a:pt x="17" y="564"/>
                </a:cubicBezTo>
                <a:cubicBezTo>
                  <a:pt x="15" y="574"/>
                  <a:pt x="14" y="584"/>
                  <a:pt x="12" y="594"/>
                </a:cubicBezTo>
                <a:cubicBezTo>
                  <a:pt x="12" y="595"/>
                  <a:pt x="13" y="595"/>
                  <a:pt x="13" y="596"/>
                </a:cubicBezTo>
                <a:cubicBezTo>
                  <a:pt x="14" y="592"/>
                  <a:pt x="15" y="588"/>
                  <a:pt x="17" y="585"/>
                </a:cubicBezTo>
                <a:cubicBezTo>
                  <a:pt x="17" y="585"/>
                  <a:pt x="17" y="585"/>
                  <a:pt x="18" y="585"/>
                </a:cubicBezTo>
                <a:cubicBezTo>
                  <a:pt x="18" y="586"/>
                  <a:pt x="18" y="588"/>
                  <a:pt x="18" y="590"/>
                </a:cubicBezTo>
                <a:cubicBezTo>
                  <a:pt x="20" y="587"/>
                  <a:pt x="21" y="584"/>
                  <a:pt x="20" y="581"/>
                </a:cubicBezTo>
                <a:cubicBezTo>
                  <a:pt x="17" y="574"/>
                  <a:pt x="21" y="569"/>
                  <a:pt x="24" y="562"/>
                </a:cubicBezTo>
                <a:cubicBezTo>
                  <a:pt x="24" y="563"/>
                  <a:pt x="25" y="564"/>
                  <a:pt x="25" y="565"/>
                </a:cubicBezTo>
                <a:cubicBezTo>
                  <a:pt x="25" y="570"/>
                  <a:pt x="24" y="575"/>
                  <a:pt x="24" y="581"/>
                </a:cubicBezTo>
                <a:cubicBezTo>
                  <a:pt x="24" y="582"/>
                  <a:pt x="25" y="584"/>
                  <a:pt x="25" y="585"/>
                </a:cubicBezTo>
                <a:cubicBezTo>
                  <a:pt x="26" y="585"/>
                  <a:pt x="28" y="584"/>
                  <a:pt x="29" y="584"/>
                </a:cubicBezTo>
                <a:cubicBezTo>
                  <a:pt x="30" y="584"/>
                  <a:pt x="31" y="584"/>
                  <a:pt x="32" y="584"/>
                </a:cubicBezTo>
                <a:cubicBezTo>
                  <a:pt x="28" y="588"/>
                  <a:pt x="23" y="590"/>
                  <a:pt x="28" y="596"/>
                </a:cubicBezTo>
                <a:cubicBezTo>
                  <a:pt x="30" y="596"/>
                  <a:pt x="31" y="594"/>
                  <a:pt x="32" y="594"/>
                </a:cubicBezTo>
                <a:cubicBezTo>
                  <a:pt x="37" y="593"/>
                  <a:pt x="37" y="590"/>
                  <a:pt x="36" y="586"/>
                </a:cubicBezTo>
                <a:cubicBezTo>
                  <a:pt x="35" y="584"/>
                  <a:pt x="37" y="582"/>
                  <a:pt x="37" y="578"/>
                </a:cubicBezTo>
                <a:cubicBezTo>
                  <a:pt x="35" y="574"/>
                  <a:pt x="36" y="563"/>
                  <a:pt x="40" y="559"/>
                </a:cubicBezTo>
                <a:cubicBezTo>
                  <a:pt x="39" y="570"/>
                  <a:pt x="43" y="579"/>
                  <a:pt x="46" y="589"/>
                </a:cubicBezTo>
                <a:cubicBezTo>
                  <a:pt x="46" y="589"/>
                  <a:pt x="47" y="589"/>
                  <a:pt x="47" y="589"/>
                </a:cubicBezTo>
                <a:cubicBezTo>
                  <a:pt x="47" y="585"/>
                  <a:pt x="48" y="581"/>
                  <a:pt x="48" y="578"/>
                </a:cubicBezTo>
                <a:cubicBezTo>
                  <a:pt x="49" y="578"/>
                  <a:pt x="49" y="578"/>
                  <a:pt x="49" y="578"/>
                </a:cubicBezTo>
                <a:cubicBezTo>
                  <a:pt x="49" y="579"/>
                  <a:pt x="50" y="581"/>
                  <a:pt x="51" y="583"/>
                </a:cubicBezTo>
                <a:cubicBezTo>
                  <a:pt x="54" y="577"/>
                  <a:pt x="58" y="570"/>
                  <a:pt x="61" y="564"/>
                </a:cubicBezTo>
                <a:close/>
                <a:moveTo>
                  <a:pt x="51" y="625"/>
                </a:moveTo>
                <a:cubicBezTo>
                  <a:pt x="51" y="625"/>
                  <a:pt x="51" y="626"/>
                  <a:pt x="51" y="626"/>
                </a:cubicBezTo>
                <a:cubicBezTo>
                  <a:pt x="44" y="630"/>
                  <a:pt x="37" y="635"/>
                  <a:pt x="30" y="639"/>
                </a:cubicBezTo>
                <a:cubicBezTo>
                  <a:pt x="32" y="636"/>
                  <a:pt x="34" y="634"/>
                  <a:pt x="36" y="631"/>
                </a:cubicBezTo>
                <a:cubicBezTo>
                  <a:pt x="36" y="630"/>
                  <a:pt x="36" y="628"/>
                  <a:pt x="37" y="627"/>
                </a:cubicBezTo>
                <a:cubicBezTo>
                  <a:pt x="35" y="627"/>
                  <a:pt x="34" y="626"/>
                  <a:pt x="32" y="626"/>
                </a:cubicBezTo>
                <a:cubicBezTo>
                  <a:pt x="30" y="627"/>
                  <a:pt x="28" y="628"/>
                  <a:pt x="26" y="629"/>
                </a:cubicBezTo>
                <a:cubicBezTo>
                  <a:pt x="26" y="637"/>
                  <a:pt x="19" y="640"/>
                  <a:pt x="14" y="644"/>
                </a:cubicBezTo>
                <a:cubicBezTo>
                  <a:pt x="17" y="645"/>
                  <a:pt x="18" y="646"/>
                  <a:pt x="20" y="647"/>
                </a:cubicBezTo>
                <a:cubicBezTo>
                  <a:pt x="22" y="646"/>
                  <a:pt x="23" y="645"/>
                  <a:pt x="25" y="644"/>
                </a:cubicBezTo>
                <a:cubicBezTo>
                  <a:pt x="25" y="646"/>
                  <a:pt x="24" y="648"/>
                  <a:pt x="23" y="649"/>
                </a:cubicBezTo>
                <a:cubicBezTo>
                  <a:pt x="17" y="654"/>
                  <a:pt x="18" y="660"/>
                  <a:pt x="18" y="666"/>
                </a:cubicBezTo>
                <a:cubicBezTo>
                  <a:pt x="19" y="674"/>
                  <a:pt x="21" y="676"/>
                  <a:pt x="29" y="678"/>
                </a:cubicBezTo>
                <a:cubicBezTo>
                  <a:pt x="29" y="676"/>
                  <a:pt x="30" y="675"/>
                  <a:pt x="30" y="674"/>
                </a:cubicBezTo>
                <a:cubicBezTo>
                  <a:pt x="26" y="669"/>
                  <a:pt x="29" y="666"/>
                  <a:pt x="32" y="663"/>
                </a:cubicBezTo>
                <a:cubicBezTo>
                  <a:pt x="33" y="663"/>
                  <a:pt x="34" y="662"/>
                  <a:pt x="35" y="662"/>
                </a:cubicBezTo>
                <a:cubicBezTo>
                  <a:pt x="35" y="663"/>
                  <a:pt x="35" y="665"/>
                  <a:pt x="35" y="666"/>
                </a:cubicBezTo>
                <a:cubicBezTo>
                  <a:pt x="34" y="668"/>
                  <a:pt x="33" y="669"/>
                  <a:pt x="32" y="671"/>
                </a:cubicBezTo>
                <a:cubicBezTo>
                  <a:pt x="33" y="671"/>
                  <a:pt x="33" y="671"/>
                  <a:pt x="33" y="671"/>
                </a:cubicBezTo>
                <a:cubicBezTo>
                  <a:pt x="40" y="664"/>
                  <a:pt x="50" y="662"/>
                  <a:pt x="59" y="656"/>
                </a:cubicBezTo>
                <a:cubicBezTo>
                  <a:pt x="56" y="655"/>
                  <a:pt x="55" y="655"/>
                  <a:pt x="52" y="655"/>
                </a:cubicBezTo>
                <a:cubicBezTo>
                  <a:pt x="55" y="653"/>
                  <a:pt x="56" y="653"/>
                  <a:pt x="58" y="652"/>
                </a:cubicBezTo>
                <a:cubicBezTo>
                  <a:pt x="56" y="650"/>
                  <a:pt x="55" y="650"/>
                  <a:pt x="52" y="648"/>
                </a:cubicBezTo>
                <a:cubicBezTo>
                  <a:pt x="56" y="647"/>
                  <a:pt x="59" y="647"/>
                  <a:pt x="62" y="646"/>
                </a:cubicBezTo>
                <a:cubicBezTo>
                  <a:pt x="62" y="649"/>
                  <a:pt x="62" y="650"/>
                  <a:pt x="61" y="651"/>
                </a:cubicBezTo>
                <a:cubicBezTo>
                  <a:pt x="63" y="652"/>
                  <a:pt x="65" y="652"/>
                  <a:pt x="68" y="653"/>
                </a:cubicBezTo>
                <a:cubicBezTo>
                  <a:pt x="65" y="655"/>
                  <a:pt x="63" y="656"/>
                  <a:pt x="61" y="658"/>
                </a:cubicBezTo>
                <a:cubicBezTo>
                  <a:pt x="64" y="663"/>
                  <a:pt x="69" y="661"/>
                  <a:pt x="74" y="662"/>
                </a:cubicBezTo>
                <a:cubicBezTo>
                  <a:pt x="65" y="664"/>
                  <a:pt x="63" y="665"/>
                  <a:pt x="63" y="670"/>
                </a:cubicBezTo>
                <a:cubicBezTo>
                  <a:pt x="62" y="671"/>
                  <a:pt x="63" y="672"/>
                  <a:pt x="64" y="673"/>
                </a:cubicBezTo>
                <a:cubicBezTo>
                  <a:pt x="65" y="672"/>
                  <a:pt x="66" y="672"/>
                  <a:pt x="67" y="672"/>
                </a:cubicBezTo>
                <a:cubicBezTo>
                  <a:pt x="68" y="671"/>
                  <a:pt x="68" y="670"/>
                  <a:pt x="68" y="669"/>
                </a:cubicBezTo>
                <a:cubicBezTo>
                  <a:pt x="68" y="669"/>
                  <a:pt x="67" y="670"/>
                  <a:pt x="67" y="670"/>
                </a:cubicBezTo>
                <a:cubicBezTo>
                  <a:pt x="69" y="672"/>
                  <a:pt x="70" y="673"/>
                  <a:pt x="72" y="675"/>
                </a:cubicBezTo>
                <a:cubicBezTo>
                  <a:pt x="72" y="674"/>
                  <a:pt x="73" y="674"/>
                  <a:pt x="73" y="673"/>
                </a:cubicBezTo>
                <a:cubicBezTo>
                  <a:pt x="72" y="675"/>
                  <a:pt x="71" y="677"/>
                  <a:pt x="71" y="677"/>
                </a:cubicBezTo>
                <a:cubicBezTo>
                  <a:pt x="68" y="678"/>
                  <a:pt x="66" y="678"/>
                  <a:pt x="64" y="678"/>
                </a:cubicBezTo>
                <a:cubicBezTo>
                  <a:pt x="65" y="681"/>
                  <a:pt x="67" y="684"/>
                  <a:pt x="69" y="688"/>
                </a:cubicBezTo>
                <a:cubicBezTo>
                  <a:pt x="70" y="685"/>
                  <a:pt x="71" y="684"/>
                  <a:pt x="72" y="683"/>
                </a:cubicBezTo>
                <a:cubicBezTo>
                  <a:pt x="80" y="687"/>
                  <a:pt x="85" y="686"/>
                  <a:pt x="90" y="679"/>
                </a:cubicBezTo>
                <a:cubicBezTo>
                  <a:pt x="92" y="680"/>
                  <a:pt x="93" y="681"/>
                  <a:pt x="94" y="682"/>
                </a:cubicBezTo>
                <a:cubicBezTo>
                  <a:pt x="95" y="682"/>
                  <a:pt x="97" y="681"/>
                  <a:pt x="97" y="680"/>
                </a:cubicBezTo>
                <a:cubicBezTo>
                  <a:pt x="98" y="677"/>
                  <a:pt x="93" y="673"/>
                  <a:pt x="90" y="674"/>
                </a:cubicBezTo>
                <a:cubicBezTo>
                  <a:pt x="88" y="674"/>
                  <a:pt x="86" y="673"/>
                  <a:pt x="84" y="672"/>
                </a:cubicBezTo>
                <a:cubicBezTo>
                  <a:pt x="84" y="672"/>
                  <a:pt x="84" y="671"/>
                  <a:pt x="84" y="670"/>
                </a:cubicBezTo>
                <a:cubicBezTo>
                  <a:pt x="87" y="670"/>
                  <a:pt x="89" y="669"/>
                  <a:pt x="92" y="669"/>
                </a:cubicBezTo>
                <a:cubicBezTo>
                  <a:pt x="92" y="663"/>
                  <a:pt x="92" y="662"/>
                  <a:pt x="86" y="662"/>
                </a:cubicBezTo>
                <a:cubicBezTo>
                  <a:pt x="84" y="662"/>
                  <a:pt x="83" y="662"/>
                  <a:pt x="82" y="661"/>
                </a:cubicBezTo>
                <a:cubicBezTo>
                  <a:pt x="82" y="658"/>
                  <a:pt x="83" y="656"/>
                  <a:pt x="82" y="655"/>
                </a:cubicBezTo>
                <a:cubicBezTo>
                  <a:pt x="81" y="653"/>
                  <a:pt x="78" y="653"/>
                  <a:pt x="75" y="652"/>
                </a:cubicBezTo>
                <a:cubicBezTo>
                  <a:pt x="83" y="650"/>
                  <a:pt x="89" y="649"/>
                  <a:pt x="97" y="648"/>
                </a:cubicBezTo>
                <a:cubicBezTo>
                  <a:pt x="95" y="647"/>
                  <a:pt x="94" y="646"/>
                  <a:pt x="93" y="645"/>
                </a:cubicBezTo>
                <a:cubicBezTo>
                  <a:pt x="91" y="644"/>
                  <a:pt x="89" y="644"/>
                  <a:pt x="87" y="643"/>
                </a:cubicBezTo>
                <a:cubicBezTo>
                  <a:pt x="83" y="640"/>
                  <a:pt x="80" y="636"/>
                  <a:pt x="76" y="635"/>
                </a:cubicBezTo>
                <a:cubicBezTo>
                  <a:pt x="69" y="633"/>
                  <a:pt x="66" y="629"/>
                  <a:pt x="62" y="624"/>
                </a:cubicBezTo>
                <a:cubicBezTo>
                  <a:pt x="60" y="623"/>
                  <a:pt x="59" y="621"/>
                  <a:pt x="57" y="620"/>
                </a:cubicBezTo>
                <a:cubicBezTo>
                  <a:pt x="52" y="616"/>
                  <a:pt x="50" y="617"/>
                  <a:pt x="46" y="622"/>
                </a:cubicBezTo>
                <a:cubicBezTo>
                  <a:pt x="45" y="621"/>
                  <a:pt x="44" y="621"/>
                  <a:pt x="43" y="621"/>
                </a:cubicBezTo>
                <a:cubicBezTo>
                  <a:pt x="41" y="622"/>
                  <a:pt x="39" y="623"/>
                  <a:pt x="38" y="624"/>
                </a:cubicBezTo>
                <a:cubicBezTo>
                  <a:pt x="39" y="625"/>
                  <a:pt x="41" y="626"/>
                  <a:pt x="42" y="626"/>
                </a:cubicBezTo>
                <a:cubicBezTo>
                  <a:pt x="43" y="626"/>
                  <a:pt x="44" y="626"/>
                  <a:pt x="45" y="625"/>
                </a:cubicBezTo>
                <a:cubicBezTo>
                  <a:pt x="47" y="625"/>
                  <a:pt x="49" y="625"/>
                  <a:pt x="51" y="625"/>
                </a:cubicBezTo>
                <a:close/>
                <a:moveTo>
                  <a:pt x="649" y="229"/>
                </a:moveTo>
                <a:cubicBezTo>
                  <a:pt x="649" y="230"/>
                  <a:pt x="648" y="230"/>
                  <a:pt x="647" y="230"/>
                </a:cubicBezTo>
                <a:cubicBezTo>
                  <a:pt x="648" y="232"/>
                  <a:pt x="649" y="233"/>
                  <a:pt x="649" y="235"/>
                </a:cubicBezTo>
                <a:cubicBezTo>
                  <a:pt x="651" y="240"/>
                  <a:pt x="652" y="245"/>
                  <a:pt x="654" y="250"/>
                </a:cubicBezTo>
                <a:cubicBezTo>
                  <a:pt x="657" y="257"/>
                  <a:pt x="660" y="264"/>
                  <a:pt x="662" y="271"/>
                </a:cubicBezTo>
                <a:cubicBezTo>
                  <a:pt x="663" y="271"/>
                  <a:pt x="664" y="271"/>
                  <a:pt x="664" y="272"/>
                </a:cubicBezTo>
                <a:cubicBezTo>
                  <a:pt x="665" y="274"/>
                  <a:pt x="666" y="276"/>
                  <a:pt x="666" y="278"/>
                </a:cubicBezTo>
                <a:cubicBezTo>
                  <a:pt x="665" y="282"/>
                  <a:pt x="663" y="287"/>
                  <a:pt x="662" y="291"/>
                </a:cubicBezTo>
                <a:cubicBezTo>
                  <a:pt x="661" y="293"/>
                  <a:pt x="661" y="297"/>
                  <a:pt x="665" y="295"/>
                </a:cubicBezTo>
                <a:cubicBezTo>
                  <a:pt x="672" y="293"/>
                  <a:pt x="679" y="291"/>
                  <a:pt x="684" y="284"/>
                </a:cubicBezTo>
                <a:cubicBezTo>
                  <a:pt x="690" y="277"/>
                  <a:pt x="691" y="268"/>
                  <a:pt x="691" y="259"/>
                </a:cubicBezTo>
                <a:cubicBezTo>
                  <a:pt x="691" y="257"/>
                  <a:pt x="693" y="252"/>
                  <a:pt x="687" y="252"/>
                </a:cubicBezTo>
                <a:cubicBezTo>
                  <a:pt x="687" y="252"/>
                  <a:pt x="686" y="251"/>
                  <a:pt x="686" y="250"/>
                </a:cubicBezTo>
                <a:cubicBezTo>
                  <a:pt x="687" y="243"/>
                  <a:pt x="684" y="237"/>
                  <a:pt x="684" y="230"/>
                </a:cubicBezTo>
                <a:cubicBezTo>
                  <a:pt x="682" y="217"/>
                  <a:pt x="676" y="205"/>
                  <a:pt x="671" y="193"/>
                </a:cubicBezTo>
                <a:cubicBezTo>
                  <a:pt x="670" y="192"/>
                  <a:pt x="668" y="190"/>
                  <a:pt x="666" y="190"/>
                </a:cubicBezTo>
                <a:cubicBezTo>
                  <a:pt x="663" y="191"/>
                  <a:pt x="661" y="189"/>
                  <a:pt x="659" y="187"/>
                </a:cubicBezTo>
                <a:cubicBezTo>
                  <a:pt x="656" y="183"/>
                  <a:pt x="652" y="180"/>
                  <a:pt x="649" y="177"/>
                </a:cubicBezTo>
                <a:cubicBezTo>
                  <a:pt x="647" y="176"/>
                  <a:pt x="641" y="176"/>
                  <a:pt x="641" y="177"/>
                </a:cubicBezTo>
                <a:cubicBezTo>
                  <a:pt x="641" y="181"/>
                  <a:pt x="639" y="186"/>
                  <a:pt x="641" y="188"/>
                </a:cubicBezTo>
                <a:cubicBezTo>
                  <a:pt x="646" y="193"/>
                  <a:pt x="651" y="197"/>
                  <a:pt x="657" y="201"/>
                </a:cubicBezTo>
                <a:cubicBezTo>
                  <a:pt x="662" y="204"/>
                  <a:pt x="663" y="208"/>
                  <a:pt x="662" y="213"/>
                </a:cubicBezTo>
                <a:cubicBezTo>
                  <a:pt x="664" y="216"/>
                  <a:pt x="665" y="219"/>
                  <a:pt x="667" y="222"/>
                </a:cubicBezTo>
                <a:cubicBezTo>
                  <a:pt x="667" y="222"/>
                  <a:pt x="666" y="222"/>
                  <a:pt x="666" y="223"/>
                </a:cubicBezTo>
                <a:cubicBezTo>
                  <a:pt x="664" y="222"/>
                  <a:pt x="663" y="220"/>
                  <a:pt x="661" y="219"/>
                </a:cubicBezTo>
                <a:cubicBezTo>
                  <a:pt x="663" y="225"/>
                  <a:pt x="664" y="230"/>
                  <a:pt x="665" y="236"/>
                </a:cubicBezTo>
                <a:cubicBezTo>
                  <a:pt x="665" y="236"/>
                  <a:pt x="664" y="236"/>
                  <a:pt x="664" y="236"/>
                </a:cubicBezTo>
                <a:cubicBezTo>
                  <a:pt x="660" y="230"/>
                  <a:pt x="657" y="223"/>
                  <a:pt x="650" y="218"/>
                </a:cubicBezTo>
                <a:cubicBezTo>
                  <a:pt x="648" y="222"/>
                  <a:pt x="651" y="225"/>
                  <a:pt x="653" y="227"/>
                </a:cubicBezTo>
                <a:cubicBezTo>
                  <a:pt x="654" y="230"/>
                  <a:pt x="655" y="233"/>
                  <a:pt x="657" y="236"/>
                </a:cubicBezTo>
                <a:cubicBezTo>
                  <a:pt x="656" y="236"/>
                  <a:pt x="656" y="236"/>
                  <a:pt x="655" y="237"/>
                </a:cubicBezTo>
                <a:cubicBezTo>
                  <a:pt x="653" y="234"/>
                  <a:pt x="651" y="232"/>
                  <a:pt x="649" y="229"/>
                </a:cubicBezTo>
                <a:close/>
                <a:moveTo>
                  <a:pt x="266" y="586"/>
                </a:moveTo>
                <a:cubicBezTo>
                  <a:pt x="266" y="586"/>
                  <a:pt x="265" y="586"/>
                  <a:pt x="265" y="586"/>
                </a:cubicBezTo>
                <a:cubicBezTo>
                  <a:pt x="264" y="588"/>
                  <a:pt x="263" y="590"/>
                  <a:pt x="262" y="592"/>
                </a:cubicBezTo>
                <a:cubicBezTo>
                  <a:pt x="259" y="601"/>
                  <a:pt x="254" y="604"/>
                  <a:pt x="245" y="604"/>
                </a:cubicBezTo>
                <a:cubicBezTo>
                  <a:pt x="240" y="604"/>
                  <a:pt x="237" y="602"/>
                  <a:pt x="235" y="598"/>
                </a:cubicBezTo>
                <a:cubicBezTo>
                  <a:pt x="231" y="589"/>
                  <a:pt x="230" y="579"/>
                  <a:pt x="232" y="569"/>
                </a:cubicBezTo>
                <a:cubicBezTo>
                  <a:pt x="232" y="568"/>
                  <a:pt x="233" y="566"/>
                  <a:pt x="233" y="564"/>
                </a:cubicBezTo>
                <a:cubicBezTo>
                  <a:pt x="234" y="565"/>
                  <a:pt x="234" y="565"/>
                  <a:pt x="234" y="565"/>
                </a:cubicBezTo>
                <a:cubicBezTo>
                  <a:pt x="234" y="571"/>
                  <a:pt x="234" y="577"/>
                  <a:pt x="234" y="583"/>
                </a:cubicBezTo>
                <a:cubicBezTo>
                  <a:pt x="236" y="578"/>
                  <a:pt x="237" y="573"/>
                  <a:pt x="238" y="568"/>
                </a:cubicBezTo>
                <a:cubicBezTo>
                  <a:pt x="239" y="559"/>
                  <a:pt x="242" y="550"/>
                  <a:pt x="243" y="540"/>
                </a:cubicBezTo>
                <a:cubicBezTo>
                  <a:pt x="244" y="538"/>
                  <a:pt x="243" y="536"/>
                  <a:pt x="243" y="533"/>
                </a:cubicBezTo>
                <a:cubicBezTo>
                  <a:pt x="242" y="533"/>
                  <a:pt x="241" y="533"/>
                  <a:pt x="241" y="533"/>
                </a:cubicBezTo>
                <a:cubicBezTo>
                  <a:pt x="237" y="540"/>
                  <a:pt x="239" y="547"/>
                  <a:pt x="237" y="554"/>
                </a:cubicBezTo>
                <a:cubicBezTo>
                  <a:pt x="237" y="554"/>
                  <a:pt x="237" y="554"/>
                  <a:pt x="236" y="554"/>
                </a:cubicBezTo>
                <a:cubicBezTo>
                  <a:pt x="236" y="550"/>
                  <a:pt x="236" y="547"/>
                  <a:pt x="236" y="543"/>
                </a:cubicBezTo>
                <a:cubicBezTo>
                  <a:pt x="234" y="545"/>
                  <a:pt x="233" y="547"/>
                  <a:pt x="231" y="547"/>
                </a:cubicBezTo>
                <a:cubicBezTo>
                  <a:pt x="227" y="548"/>
                  <a:pt x="227" y="551"/>
                  <a:pt x="226" y="555"/>
                </a:cubicBezTo>
                <a:cubicBezTo>
                  <a:pt x="226" y="558"/>
                  <a:pt x="225" y="561"/>
                  <a:pt x="224" y="564"/>
                </a:cubicBezTo>
                <a:cubicBezTo>
                  <a:pt x="221" y="579"/>
                  <a:pt x="219" y="594"/>
                  <a:pt x="222" y="609"/>
                </a:cubicBezTo>
                <a:cubicBezTo>
                  <a:pt x="225" y="625"/>
                  <a:pt x="235" y="632"/>
                  <a:pt x="250" y="635"/>
                </a:cubicBezTo>
                <a:cubicBezTo>
                  <a:pt x="256" y="637"/>
                  <a:pt x="262" y="635"/>
                  <a:pt x="268" y="635"/>
                </a:cubicBezTo>
                <a:cubicBezTo>
                  <a:pt x="269" y="635"/>
                  <a:pt x="270" y="634"/>
                  <a:pt x="270" y="633"/>
                </a:cubicBezTo>
                <a:cubicBezTo>
                  <a:pt x="271" y="630"/>
                  <a:pt x="271" y="626"/>
                  <a:pt x="271" y="623"/>
                </a:cubicBezTo>
                <a:cubicBezTo>
                  <a:pt x="271" y="619"/>
                  <a:pt x="270" y="618"/>
                  <a:pt x="267" y="620"/>
                </a:cubicBezTo>
                <a:cubicBezTo>
                  <a:pt x="266" y="620"/>
                  <a:pt x="266" y="620"/>
                  <a:pt x="265" y="620"/>
                </a:cubicBezTo>
                <a:cubicBezTo>
                  <a:pt x="265" y="618"/>
                  <a:pt x="266" y="617"/>
                  <a:pt x="266" y="616"/>
                </a:cubicBezTo>
                <a:cubicBezTo>
                  <a:pt x="264" y="616"/>
                  <a:pt x="263" y="615"/>
                  <a:pt x="261" y="614"/>
                </a:cubicBezTo>
                <a:cubicBezTo>
                  <a:pt x="264" y="611"/>
                  <a:pt x="266" y="609"/>
                  <a:pt x="268" y="607"/>
                </a:cubicBezTo>
                <a:cubicBezTo>
                  <a:pt x="268" y="607"/>
                  <a:pt x="269" y="608"/>
                  <a:pt x="269" y="608"/>
                </a:cubicBezTo>
                <a:cubicBezTo>
                  <a:pt x="268" y="610"/>
                  <a:pt x="267" y="612"/>
                  <a:pt x="266" y="613"/>
                </a:cubicBezTo>
                <a:cubicBezTo>
                  <a:pt x="268" y="614"/>
                  <a:pt x="269" y="614"/>
                  <a:pt x="271" y="614"/>
                </a:cubicBezTo>
                <a:cubicBezTo>
                  <a:pt x="271" y="615"/>
                  <a:pt x="272" y="617"/>
                  <a:pt x="272" y="619"/>
                </a:cubicBezTo>
                <a:cubicBezTo>
                  <a:pt x="281" y="608"/>
                  <a:pt x="283" y="601"/>
                  <a:pt x="280" y="597"/>
                </a:cubicBezTo>
                <a:cubicBezTo>
                  <a:pt x="279" y="601"/>
                  <a:pt x="277" y="604"/>
                  <a:pt x="275" y="608"/>
                </a:cubicBezTo>
                <a:cubicBezTo>
                  <a:pt x="275" y="608"/>
                  <a:pt x="275" y="607"/>
                  <a:pt x="275" y="607"/>
                </a:cubicBezTo>
                <a:cubicBezTo>
                  <a:pt x="275" y="604"/>
                  <a:pt x="276" y="601"/>
                  <a:pt x="277" y="598"/>
                </a:cubicBezTo>
                <a:cubicBezTo>
                  <a:pt x="273" y="598"/>
                  <a:pt x="271" y="598"/>
                  <a:pt x="269" y="598"/>
                </a:cubicBezTo>
                <a:cubicBezTo>
                  <a:pt x="261" y="611"/>
                  <a:pt x="249" y="617"/>
                  <a:pt x="239" y="611"/>
                </a:cubicBezTo>
                <a:cubicBezTo>
                  <a:pt x="245" y="608"/>
                  <a:pt x="254" y="612"/>
                  <a:pt x="259" y="606"/>
                </a:cubicBezTo>
                <a:cubicBezTo>
                  <a:pt x="264" y="600"/>
                  <a:pt x="265" y="593"/>
                  <a:pt x="266" y="586"/>
                </a:cubicBezTo>
                <a:close/>
                <a:moveTo>
                  <a:pt x="563" y="92"/>
                </a:moveTo>
                <a:cubicBezTo>
                  <a:pt x="567" y="101"/>
                  <a:pt x="572" y="110"/>
                  <a:pt x="577" y="120"/>
                </a:cubicBezTo>
                <a:cubicBezTo>
                  <a:pt x="572" y="118"/>
                  <a:pt x="570" y="113"/>
                  <a:pt x="567" y="109"/>
                </a:cubicBezTo>
                <a:cubicBezTo>
                  <a:pt x="566" y="107"/>
                  <a:pt x="565" y="106"/>
                  <a:pt x="564" y="104"/>
                </a:cubicBezTo>
                <a:cubicBezTo>
                  <a:pt x="562" y="103"/>
                  <a:pt x="560" y="102"/>
                  <a:pt x="559" y="100"/>
                </a:cubicBezTo>
                <a:cubicBezTo>
                  <a:pt x="556" y="97"/>
                  <a:pt x="554" y="95"/>
                  <a:pt x="549" y="96"/>
                </a:cubicBezTo>
                <a:cubicBezTo>
                  <a:pt x="550" y="98"/>
                  <a:pt x="551" y="99"/>
                  <a:pt x="552" y="99"/>
                </a:cubicBezTo>
                <a:cubicBezTo>
                  <a:pt x="560" y="105"/>
                  <a:pt x="564" y="112"/>
                  <a:pt x="566" y="121"/>
                </a:cubicBezTo>
                <a:cubicBezTo>
                  <a:pt x="567" y="128"/>
                  <a:pt x="568" y="134"/>
                  <a:pt x="570" y="140"/>
                </a:cubicBezTo>
                <a:cubicBezTo>
                  <a:pt x="570" y="142"/>
                  <a:pt x="572" y="142"/>
                  <a:pt x="573" y="144"/>
                </a:cubicBezTo>
                <a:cubicBezTo>
                  <a:pt x="574" y="142"/>
                  <a:pt x="575" y="140"/>
                  <a:pt x="575" y="139"/>
                </a:cubicBezTo>
                <a:cubicBezTo>
                  <a:pt x="575" y="138"/>
                  <a:pt x="574" y="136"/>
                  <a:pt x="574" y="135"/>
                </a:cubicBezTo>
                <a:cubicBezTo>
                  <a:pt x="573" y="133"/>
                  <a:pt x="573" y="130"/>
                  <a:pt x="572" y="128"/>
                </a:cubicBezTo>
                <a:cubicBezTo>
                  <a:pt x="575" y="133"/>
                  <a:pt x="579" y="137"/>
                  <a:pt x="576" y="144"/>
                </a:cubicBezTo>
                <a:cubicBezTo>
                  <a:pt x="576" y="145"/>
                  <a:pt x="577" y="146"/>
                  <a:pt x="577" y="148"/>
                </a:cubicBezTo>
                <a:cubicBezTo>
                  <a:pt x="579" y="147"/>
                  <a:pt x="580" y="146"/>
                  <a:pt x="581" y="145"/>
                </a:cubicBezTo>
                <a:cubicBezTo>
                  <a:pt x="582" y="142"/>
                  <a:pt x="582" y="139"/>
                  <a:pt x="584" y="137"/>
                </a:cubicBezTo>
                <a:cubicBezTo>
                  <a:pt x="586" y="135"/>
                  <a:pt x="587" y="132"/>
                  <a:pt x="586" y="129"/>
                </a:cubicBezTo>
                <a:cubicBezTo>
                  <a:pt x="583" y="122"/>
                  <a:pt x="580" y="115"/>
                  <a:pt x="577" y="108"/>
                </a:cubicBezTo>
                <a:cubicBezTo>
                  <a:pt x="571" y="98"/>
                  <a:pt x="569" y="86"/>
                  <a:pt x="567" y="75"/>
                </a:cubicBezTo>
                <a:cubicBezTo>
                  <a:pt x="567" y="74"/>
                  <a:pt x="567" y="74"/>
                  <a:pt x="567" y="73"/>
                </a:cubicBezTo>
                <a:cubicBezTo>
                  <a:pt x="568" y="74"/>
                  <a:pt x="569" y="76"/>
                  <a:pt x="569" y="78"/>
                </a:cubicBezTo>
                <a:cubicBezTo>
                  <a:pt x="571" y="85"/>
                  <a:pt x="573" y="92"/>
                  <a:pt x="575" y="98"/>
                </a:cubicBezTo>
                <a:cubicBezTo>
                  <a:pt x="579" y="108"/>
                  <a:pt x="584" y="116"/>
                  <a:pt x="588" y="125"/>
                </a:cubicBezTo>
                <a:cubicBezTo>
                  <a:pt x="590" y="130"/>
                  <a:pt x="590" y="135"/>
                  <a:pt x="591" y="140"/>
                </a:cubicBezTo>
                <a:cubicBezTo>
                  <a:pt x="584" y="140"/>
                  <a:pt x="582" y="144"/>
                  <a:pt x="584" y="152"/>
                </a:cubicBezTo>
                <a:cubicBezTo>
                  <a:pt x="586" y="150"/>
                  <a:pt x="587" y="148"/>
                  <a:pt x="589" y="146"/>
                </a:cubicBezTo>
                <a:cubicBezTo>
                  <a:pt x="589" y="149"/>
                  <a:pt x="589" y="151"/>
                  <a:pt x="589" y="153"/>
                </a:cubicBezTo>
                <a:cubicBezTo>
                  <a:pt x="599" y="154"/>
                  <a:pt x="601" y="152"/>
                  <a:pt x="601" y="143"/>
                </a:cubicBezTo>
                <a:cubicBezTo>
                  <a:pt x="601" y="140"/>
                  <a:pt x="601" y="137"/>
                  <a:pt x="601" y="133"/>
                </a:cubicBezTo>
                <a:cubicBezTo>
                  <a:pt x="603" y="122"/>
                  <a:pt x="599" y="113"/>
                  <a:pt x="593" y="105"/>
                </a:cubicBezTo>
                <a:cubicBezTo>
                  <a:pt x="586" y="94"/>
                  <a:pt x="581" y="82"/>
                  <a:pt x="578" y="70"/>
                </a:cubicBezTo>
                <a:cubicBezTo>
                  <a:pt x="578" y="68"/>
                  <a:pt x="576" y="67"/>
                  <a:pt x="575" y="65"/>
                </a:cubicBezTo>
                <a:cubicBezTo>
                  <a:pt x="577" y="59"/>
                  <a:pt x="577" y="51"/>
                  <a:pt x="574" y="44"/>
                </a:cubicBezTo>
                <a:cubicBezTo>
                  <a:pt x="573" y="45"/>
                  <a:pt x="571" y="45"/>
                  <a:pt x="570" y="46"/>
                </a:cubicBezTo>
                <a:cubicBezTo>
                  <a:pt x="567" y="40"/>
                  <a:pt x="565" y="45"/>
                  <a:pt x="562" y="47"/>
                </a:cubicBezTo>
                <a:cubicBezTo>
                  <a:pt x="563" y="48"/>
                  <a:pt x="564" y="50"/>
                  <a:pt x="565" y="51"/>
                </a:cubicBezTo>
                <a:cubicBezTo>
                  <a:pt x="565" y="52"/>
                  <a:pt x="565" y="52"/>
                  <a:pt x="564" y="52"/>
                </a:cubicBezTo>
                <a:cubicBezTo>
                  <a:pt x="560" y="56"/>
                  <a:pt x="561" y="59"/>
                  <a:pt x="566" y="61"/>
                </a:cubicBezTo>
                <a:cubicBezTo>
                  <a:pt x="569" y="62"/>
                  <a:pt x="569" y="65"/>
                  <a:pt x="566" y="68"/>
                </a:cubicBezTo>
                <a:cubicBezTo>
                  <a:pt x="565" y="69"/>
                  <a:pt x="563" y="70"/>
                  <a:pt x="563" y="71"/>
                </a:cubicBezTo>
                <a:cubicBezTo>
                  <a:pt x="563" y="78"/>
                  <a:pt x="556" y="81"/>
                  <a:pt x="554" y="88"/>
                </a:cubicBezTo>
                <a:cubicBezTo>
                  <a:pt x="557" y="89"/>
                  <a:pt x="559" y="90"/>
                  <a:pt x="563" y="92"/>
                </a:cubicBezTo>
                <a:close/>
                <a:moveTo>
                  <a:pt x="307" y="434"/>
                </a:moveTo>
                <a:cubicBezTo>
                  <a:pt x="302" y="432"/>
                  <a:pt x="297" y="430"/>
                  <a:pt x="292" y="428"/>
                </a:cubicBezTo>
                <a:cubicBezTo>
                  <a:pt x="288" y="425"/>
                  <a:pt x="285" y="421"/>
                  <a:pt x="284" y="416"/>
                </a:cubicBezTo>
                <a:cubicBezTo>
                  <a:pt x="301" y="430"/>
                  <a:pt x="301" y="430"/>
                  <a:pt x="305" y="428"/>
                </a:cubicBezTo>
                <a:cubicBezTo>
                  <a:pt x="300" y="424"/>
                  <a:pt x="294" y="420"/>
                  <a:pt x="289" y="415"/>
                </a:cubicBezTo>
                <a:cubicBezTo>
                  <a:pt x="284" y="410"/>
                  <a:pt x="279" y="404"/>
                  <a:pt x="275" y="398"/>
                </a:cubicBezTo>
                <a:cubicBezTo>
                  <a:pt x="273" y="399"/>
                  <a:pt x="272" y="400"/>
                  <a:pt x="271" y="400"/>
                </a:cubicBezTo>
                <a:cubicBezTo>
                  <a:pt x="271" y="400"/>
                  <a:pt x="271" y="399"/>
                  <a:pt x="271" y="399"/>
                </a:cubicBezTo>
                <a:cubicBezTo>
                  <a:pt x="269" y="397"/>
                  <a:pt x="267" y="396"/>
                  <a:pt x="265" y="395"/>
                </a:cubicBezTo>
                <a:cubicBezTo>
                  <a:pt x="265" y="394"/>
                  <a:pt x="264" y="393"/>
                  <a:pt x="264" y="393"/>
                </a:cubicBezTo>
                <a:cubicBezTo>
                  <a:pt x="264" y="392"/>
                  <a:pt x="265" y="391"/>
                  <a:pt x="265" y="391"/>
                </a:cubicBezTo>
                <a:cubicBezTo>
                  <a:pt x="267" y="390"/>
                  <a:pt x="268" y="390"/>
                  <a:pt x="270" y="390"/>
                </a:cubicBezTo>
                <a:cubicBezTo>
                  <a:pt x="270" y="389"/>
                  <a:pt x="270" y="389"/>
                  <a:pt x="270" y="388"/>
                </a:cubicBezTo>
                <a:cubicBezTo>
                  <a:pt x="264" y="388"/>
                  <a:pt x="257" y="387"/>
                  <a:pt x="250" y="386"/>
                </a:cubicBezTo>
                <a:cubicBezTo>
                  <a:pt x="255" y="392"/>
                  <a:pt x="251" y="393"/>
                  <a:pt x="247" y="394"/>
                </a:cubicBezTo>
                <a:cubicBezTo>
                  <a:pt x="240" y="396"/>
                  <a:pt x="238" y="403"/>
                  <a:pt x="235" y="409"/>
                </a:cubicBezTo>
                <a:cubicBezTo>
                  <a:pt x="234" y="412"/>
                  <a:pt x="234" y="415"/>
                  <a:pt x="233" y="419"/>
                </a:cubicBezTo>
                <a:cubicBezTo>
                  <a:pt x="232" y="423"/>
                  <a:pt x="233" y="425"/>
                  <a:pt x="237" y="428"/>
                </a:cubicBezTo>
                <a:cubicBezTo>
                  <a:pt x="237" y="427"/>
                  <a:pt x="238" y="426"/>
                  <a:pt x="239" y="425"/>
                </a:cubicBezTo>
                <a:cubicBezTo>
                  <a:pt x="243" y="428"/>
                  <a:pt x="247" y="432"/>
                  <a:pt x="252" y="436"/>
                </a:cubicBezTo>
                <a:cubicBezTo>
                  <a:pt x="252" y="433"/>
                  <a:pt x="252" y="432"/>
                  <a:pt x="252" y="431"/>
                </a:cubicBezTo>
                <a:cubicBezTo>
                  <a:pt x="256" y="435"/>
                  <a:pt x="260" y="438"/>
                  <a:pt x="265" y="442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4" y="438"/>
                  <a:pt x="262" y="434"/>
                  <a:pt x="260" y="430"/>
                </a:cubicBezTo>
                <a:cubicBezTo>
                  <a:pt x="268" y="433"/>
                  <a:pt x="274" y="435"/>
                  <a:pt x="281" y="438"/>
                </a:cubicBezTo>
                <a:cubicBezTo>
                  <a:pt x="278" y="433"/>
                  <a:pt x="275" y="429"/>
                  <a:pt x="273" y="425"/>
                </a:cubicBezTo>
                <a:cubicBezTo>
                  <a:pt x="273" y="424"/>
                  <a:pt x="274" y="424"/>
                  <a:pt x="274" y="424"/>
                </a:cubicBezTo>
                <a:cubicBezTo>
                  <a:pt x="280" y="432"/>
                  <a:pt x="287" y="438"/>
                  <a:pt x="297" y="439"/>
                </a:cubicBezTo>
                <a:cubicBezTo>
                  <a:pt x="294" y="437"/>
                  <a:pt x="291" y="436"/>
                  <a:pt x="288" y="434"/>
                </a:cubicBezTo>
                <a:cubicBezTo>
                  <a:pt x="285" y="431"/>
                  <a:pt x="284" y="428"/>
                  <a:pt x="281" y="425"/>
                </a:cubicBezTo>
                <a:cubicBezTo>
                  <a:pt x="279" y="422"/>
                  <a:pt x="276" y="420"/>
                  <a:pt x="277" y="415"/>
                </a:cubicBezTo>
                <a:cubicBezTo>
                  <a:pt x="281" y="421"/>
                  <a:pt x="284" y="427"/>
                  <a:pt x="289" y="430"/>
                </a:cubicBezTo>
                <a:cubicBezTo>
                  <a:pt x="294" y="434"/>
                  <a:pt x="300" y="437"/>
                  <a:pt x="307" y="434"/>
                </a:cubicBezTo>
                <a:close/>
                <a:moveTo>
                  <a:pt x="465" y="575"/>
                </a:moveTo>
                <a:cubicBezTo>
                  <a:pt x="465" y="575"/>
                  <a:pt x="465" y="575"/>
                  <a:pt x="466" y="575"/>
                </a:cubicBezTo>
                <a:cubicBezTo>
                  <a:pt x="468" y="568"/>
                  <a:pt x="471" y="561"/>
                  <a:pt x="473" y="553"/>
                </a:cubicBezTo>
                <a:cubicBezTo>
                  <a:pt x="473" y="552"/>
                  <a:pt x="471" y="550"/>
                  <a:pt x="470" y="548"/>
                </a:cubicBezTo>
                <a:cubicBezTo>
                  <a:pt x="469" y="545"/>
                  <a:pt x="466" y="543"/>
                  <a:pt x="463" y="543"/>
                </a:cubicBezTo>
                <a:cubicBezTo>
                  <a:pt x="463" y="550"/>
                  <a:pt x="464" y="557"/>
                  <a:pt x="465" y="564"/>
                </a:cubicBezTo>
                <a:cubicBezTo>
                  <a:pt x="465" y="564"/>
                  <a:pt x="464" y="564"/>
                  <a:pt x="463" y="564"/>
                </a:cubicBezTo>
                <a:cubicBezTo>
                  <a:pt x="462" y="560"/>
                  <a:pt x="461" y="555"/>
                  <a:pt x="460" y="550"/>
                </a:cubicBezTo>
                <a:cubicBezTo>
                  <a:pt x="459" y="554"/>
                  <a:pt x="458" y="557"/>
                  <a:pt x="458" y="559"/>
                </a:cubicBezTo>
                <a:cubicBezTo>
                  <a:pt x="458" y="559"/>
                  <a:pt x="457" y="559"/>
                  <a:pt x="457" y="559"/>
                </a:cubicBezTo>
                <a:cubicBezTo>
                  <a:pt x="456" y="553"/>
                  <a:pt x="454" y="546"/>
                  <a:pt x="453" y="540"/>
                </a:cubicBezTo>
                <a:cubicBezTo>
                  <a:pt x="453" y="540"/>
                  <a:pt x="454" y="540"/>
                  <a:pt x="454" y="539"/>
                </a:cubicBezTo>
                <a:cubicBezTo>
                  <a:pt x="455" y="542"/>
                  <a:pt x="457" y="545"/>
                  <a:pt x="458" y="548"/>
                </a:cubicBezTo>
                <a:cubicBezTo>
                  <a:pt x="459" y="546"/>
                  <a:pt x="460" y="545"/>
                  <a:pt x="460" y="544"/>
                </a:cubicBezTo>
                <a:cubicBezTo>
                  <a:pt x="459" y="539"/>
                  <a:pt x="456" y="537"/>
                  <a:pt x="449" y="536"/>
                </a:cubicBezTo>
                <a:cubicBezTo>
                  <a:pt x="438" y="535"/>
                  <a:pt x="434" y="531"/>
                  <a:pt x="430" y="521"/>
                </a:cubicBezTo>
                <a:cubicBezTo>
                  <a:pt x="429" y="518"/>
                  <a:pt x="429" y="515"/>
                  <a:pt x="427" y="512"/>
                </a:cubicBezTo>
                <a:cubicBezTo>
                  <a:pt x="426" y="508"/>
                  <a:pt x="423" y="505"/>
                  <a:pt x="420" y="502"/>
                </a:cubicBezTo>
                <a:cubicBezTo>
                  <a:pt x="416" y="510"/>
                  <a:pt x="417" y="536"/>
                  <a:pt x="423" y="540"/>
                </a:cubicBezTo>
                <a:cubicBezTo>
                  <a:pt x="422" y="537"/>
                  <a:pt x="422" y="535"/>
                  <a:pt x="422" y="532"/>
                </a:cubicBezTo>
                <a:cubicBezTo>
                  <a:pt x="422" y="530"/>
                  <a:pt x="422" y="527"/>
                  <a:pt x="423" y="525"/>
                </a:cubicBezTo>
                <a:cubicBezTo>
                  <a:pt x="422" y="525"/>
                  <a:pt x="422" y="524"/>
                  <a:pt x="421" y="524"/>
                </a:cubicBezTo>
                <a:cubicBezTo>
                  <a:pt x="423" y="523"/>
                  <a:pt x="425" y="522"/>
                  <a:pt x="428" y="521"/>
                </a:cubicBezTo>
                <a:cubicBezTo>
                  <a:pt x="428" y="524"/>
                  <a:pt x="428" y="526"/>
                  <a:pt x="428" y="528"/>
                </a:cubicBezTo>
                <a:cubicBezTo>
                  <a:pt x="430" y="535"/>
                  <a:pt x="430" y="542"/>
                  <a:pt x="433" y="548"/>
                </a:cubicBezTo>
                <a:cubicBezTo>
                  <a:pt x="436" y="555"/>
                  <a:pt x="437" y="557"/>
                  <a:pt x="430" y="562"/>
                </a:cubicBezTo>
                <a:cubicBezTo>
                  <a:pt x="428" y="564"/>
                  <a:pt x="426" y="567"/>
                  <a:pt x="428" y="570"/>
                </a:cubicBezTo>
                <a:cubicBezTo>
                  <a:pt x="430" y="574"/>
                  <a:pt x="433" y="578"/>
                  <a:pt x="435" y="582"/>
                </a:cubicBezTo>
                <a:cubicBezTo>
                  <a:pt x="438" y="587"/>
                  <a:pt x="442" y="591"/>
                  <a:pt x="448" y="590"/>
                </a:cubicBezTo>
                <a:cubicBezTo>
                  <a:pt x="454" y="590"/>
                  <a:pt x="457" y="586"/>
                  <a:pt x="459" y="580"/>
                </a:cubicBezTo>
                <a:cubicBezTo>
                  <a:pt x="460" y="577"/>
                  <a:pt x="461" y="575"/>
                  <a:pt x="462" y="572"/>
                </a:cubicBezTo>
                <a:cubicBezTo>
                  <a:pt x="462" y="572"/>
                  <a:pt x="463" y="572"/>
                  <a:pt x="463" y="571"/>
                </a:cubicBezTo>
                <a:cubicBezTo>
                  <a:pt x="464" y="573"/>
                  <a:pt x="464" y="574"/>
                  <a:pt x="465" y="575"/>
                </a:cubicBezTo>
                <a:close/>
                <a:moveTo>
                  <a:pt x="209" y="174"/>
                </a:moveTo>
                <a:cubicBezTo>
                  <a:pt x="209" y="174"/>
                  <a:pt x="210" y="174"/>
                  <a:pt x="210" y="175"/>
                </a:cubicBezTo>
                <a:cubicBezTo>
                  <a:pt x="205" y="181"/>
                  <a:pt x="202" y="187"/>
                  <a:pt x="204" y="195"/>
                </a:cubicBezTo>
                <a:cubicBezTo>
                  <a:pt x="210" y="194"/>
                  <a:pt x="211" y="189"/>
                  <a:pt x="213" y="185"/>
                </a:cubicBezTo>
                <a:cubicBezTo>
                  <a:pt x="217" y="177"/>
                  <a:pt x="221" y="169"/>
                  <a:pt x="225" y="161"/>
                </a:cubicBezTo>
                <a:cubicBezTo>
                  <a:pt x="227" y="158"/>
                  <a:pt x="229" y="155"/>
                  <a:pt x="230" y="152"/>
                </a:cubicBezTo>
                <a:cubicBezTo>
                  <a:pt x="230" y="151"/>
                  <a:pt x="230" y="151"/>
                  <a:pt x="231" y="151"/>
                </a:cubicBezTo>
                <a:cubicBezTo>
                  <a:pt x="236" y="152"/>
                  <a:pt x="241" y="153"/>
                  <a:pt x="244" y="147"/>
                </a:cubicBezTo>
                <a:cubicBezTo>
                  <a:pt x="244" y="146"/>
                  <a:pt x="246" y="146"/>
                  <a:pt x="247" y="145"/>
                </a:cubicBezTo>
                <a:cubicBezTo>
                  <a:pt x="248" y="145"/>
                  <a:pt x="249" y="145"/>
                  <a:pt x="250" y="144"/>
                </a:cubicBezTo>
                <a:cubicBezTo>
                  <a:pt x="254" y="137"/>
                  <a:pt x="257" y="130"/>
                  <a:pt x="258" y="122"/>
                </a:cubicBezTo>
                <a:cubicBezTo>
                  <a:pt x="256" y="122"/>
                  <a:pt x="254" y="122"/>
                  <a:pt x="253" y="122"/>
                </a:cubicBezTo>
                <a:cubicBezTo>
                  <a:pt x="251" y="118"/>
                  <a:pt x="249" y="114"/>
                  <a:pt x="247" y="109"/>
                </a:cubicBezTo>
                <a:cubicBezTo>
                  <a:pt x="249" y="110"/>
                  <a:pt x="252" y="110"/>
                  <a:pt x="254" y="111"/>
                </a:cubicBezTo>
                <a:cubicBezTo>
                  <a:pt x="255" y="110"/>
                  <a:pt x="256" y="109"/>
                  <a:pt x="256" y="107"/>
                </a:cubicBezTo>
                <a:cubicBezTo>
                  <a:pt x="256" y="104"/>
                  <a:pt x="256" y="102"/>
                  <a:pt x="252" y="101"/>
                </a:cubicBezTo>
                <a:cubicBezTo>
                  <a:pt x="249" y="100"/>
                  <a:pt x="246" y="100"/>
                  <a:pt x="246" y="104"/>
                </a:cubicBezTo>
                <a:cubicBezTo>
                  <a:pt x="246" y="105"/>
                  <a:pt x="246" y="105"/>
                  <a:pt x="245" y="106"/>
                </a:cubicBezTo>
                <a:cubicBezTo>
                  <a:pt x="238" y="112"/>
                  <a:pt x="231" y="118"/>
                  <a:pt x="224" y="123"/>
                </a:cubicBezTo>
                <a:cubicBezTo>
                  <a:pt x="221" y="125"/>
                  <a:pt x="220" y="128"/>
                  <a:pt x="220" y="131"/>
                </a:cubicBezTo>
                <a:cubicBezTo>
                  <a:pt x="219" y="134"/>
                  <a:pt x="215" y="136"/>
                  <a:pt x="213" y="139"/>
                </a:cubicBezTo>
                <a:cubicBezTo>
                  <a:pt x="211" y="143"/>
                  <a:pt x="212" y="149"/>
                  <a:pt x="206" y="150"/>
                </a:cubicBezTo>
                <a:cubicBezTo>
                  <a:pt x="206" y="151"/>
                  <a:pt x="205" y="152"/>
                  <a:pt x="205" y="152"/>
                </a:cubicBezTo>
                <a:cubicBezTo>
                  <a:pt x="205" y="160"/>
                  <a:pt x="205" y="167"/>
                  <a:pt x="205" y="175"/>
                </a:cubicBezTo>
                <a:cubicBezTo>
                  <a:pt x="207" y="174"/>
                  <a:pt x="208" y="174"/>
                  <a:pt x="209" y="174"/>
                </a:cubicBezTo>
                <a:close/>
                <a:moveTo>
                  <a:pt x="265" y="129"/>
                </a:moveTo>
                <a:cubicBezTo>
                  <a:pt x="269" y="136"/>
                  <a:pt x="265" y="140"/>
                  <a:pt x="262" y="143"/>
                </a:cubicBezTo>
                <a:cubicBezTo>
                  <a:pt x="256" y="149"/>
                  <a:pt x="255" y="157"/>
                  <a:pt x="255" y="164"/>
                </a:cubicBezTo>
                <a:cubicBezTo>
                  <a:pt x="255" y="168"/>
                  <a:pt x="257" y="172"/>
                  <a:pt x="258" y="176"/>
                </a:cubicBezTo>
                <a:cubicBezTo>
                  <a:pt x="259" y="176"/>
                  <a:pt x="259" y="176"/>
                  <a:pt x="259" y="176"/>
                </a:cubicBezTo>
                <a:cubicBezTo>
                  <a:pt x="260" y="171"/>
                  <a:pt x="262" y="166"/>
                  <a:pt x="263" y="160"/>
                </a:cubicBezTo>
                <a:cubicBezTo>
                  <a:pt x="263" y="161"/>
                  <a:pt x="264" y="161"/>
                  <a:pt x="264" y="161"/>
                </a:cubicBezTo>
                <a:cubicBezTo>
                  <a:pt x="263" y="168"/>
                  <a:pt x="262" y="175"/>
                  <a:pt x="266" y="183"/>
                </a:cubicBezTo>
                <a:cubicBezTo>
                  <a:pt x="267" y="186"/>
                  <a:pt x="269" y="189"/>
                  <a:pt x="272" y="187"/>
                </a:cubicBezTo>
                <a:cubicBezTo>
                  <a:pt x="274" y="196"/>
                  <a:pt x="276" y="206"/>
                  <a:pt x="278" y="215"/>
                </a:cubicBezTo>
                <a:cubicBezTo>
                  <a:pt x="278" y="215"/>
                  <a:pt x="278" y="215"/>
                  <a:pt x="279" y="215"/>
                </a:cubicBezTo>
                <a:cubicBezTo>
                  <a:pt x="279" y="209"/>
                  <a:pt x="280" y="204"/>
                  <a:pt x="280" y="198"/>
                </a:cubicBezTo>
                <a:cubicBezTo>
                  <a:pt x="280" y="194"/>
                  <a:pt x="279" y="190"/>
                  <a:pt x="278" y="185"/>
                </a:cubicBezTo>
                <a:cubicBezTo>
                  <a:pt x="275" y="175"/>
                  <a:pt x="276" y="164"/>
                  <a:pt x="280" y="154"/>
                </a:cubicBezTo>
                <a:cubicBezTo>
                  <a:pt x="281" y="150"/>
                  <a:pt x="283" y="146"/>
                  <a:pt x="284" y="142"/>
                </a:cubicBezTo>
                <a:cubicBezTo>
                  <a:pt x="286" y="137"/>
                  <a:pt x="289" y="135"/>
                  <a:pt x="294" y="139"/>
                </a:cubicBezTo>
                <a:cubicBezTo>
                  <a:pt x="295" y="137"/>
                  <a:pt x="296" y="136"/>
                  <a:pt x="298" y="133"/>
                </a:cubicBezTo>
                <a:cubicBezTo>
                  <a:pt x="298" y="138"/>
                  <a:pt x="297" y="141"/>
                  <a:pt x="297" y="144"/>
                </a:cubicBezTo>
                <a:cubicBezTo>
                  <a:pt x="297" y="145"/>
                  <a:pt x="299" y="147"/>
                  <a:pt x="299" y="148"/>
                </a:cubicBezTo>
                <a:cubicBezTo>
                  <a:pt x="300" y="147"/>
                  <a:pt x="302" y="146"/>
                  <a:pt x="303" y="145"/>
                </a:cubicBezTo>
                <a:cubicBezTo>
                  <a:pt x="305" y="139"/>
                  <a:pt x="308" y="133"/>
                  <a:pt x="310" y="128"/>
                </a:cubicBezTo>
                <a:cubicBezTo>
                  <a:pt x="312" y="131"/>
                  <a:pt x="312" y="134"/>
                  <a:pt x="313" y="137"/>
                </a:cubicBezTo>
                <a:cubicBezTo>
                  <a:pt x="313" y="139"/>
                  <a:pt x="313" y="141"/>
                  <a:pt x="313" y="143"/>
                </a:cubicBezTo>
                <a:cubicBezTo>
                  <a:pt x="313" y="147"/>
                  <a:pt x="311" y="151"/>
                  <a:pt x="315" y="156"/>
                </a:cubicBezTo>
                <a:cubicBezTo>
                  <a:pt x="316" y="153"/>
                  <a:pt x="316" y="151"/>
                  <a:pt x="316" y="150"/>
                </a:cubicBezTo>
                <a:cubicBezTo>
                  <a:pt x="316" y="144"/>
                  <a:pt x="317" y="139"/>
                  <a:pt x="317" y="134"/>
                </a:cubicBezTo>
                <a:cubicBezTo>
                  <a:pt x="317" y="129"/>
                  <a:pt x="319" y="123"/>
                  <a:pt x="311" y="121"/>
                </a:cubicBezTo>
                <a:cubicBezTo>
                  <a:pt x="310" y="121"/>
                  <a:pt x="309" y="120"/>
                  <a:pt x="308" y="119"/>
                </a:cubicBezTo>
                <a:cubicBezTo>
                  <a:pt x="308" y="119"/>
                  <a:pt x="307" y="119"/>
                  <a:pt x="306" y="119"/>
                </a:cubicBezTo>
                <a:cubicBezTo>
                  <a:pt x="306" y="120"/>
                  <a:pt x="306" y="121"/>
                  <a:pt x="305" y="123"/>
                </a:cubicBezTo>
                <a:cubicBezTo>
                  <a:pt x="294" y="120"/>
                  <a:pt x="284" y="123"/>
                  <a:pt x="276" y="131"/>
                </a:cubicBezTo>
                <a:cubicBezTo>
                  <a:pt x="276" y="131"/>
                  <a:pt x="276" y="130"/>
                  <a:pt x="276" y="129"/>
                </a:cubicBezTo>
                <a:cubicBezTo>
                  <a:pt x="272" y="129"/>
                  <a:pt x="269" y="129"/>
                  <a:pt x="265" y="129"/>
                </a:cubicBezTo>
                <a:close/>
                <a:moveTo>
                  <a:pt x="364" y="408"/>
                </a:moveTo>
                <a:cubicBezTo>
                  <a:pt x="365" y="408"/>
                  <a:pt x="365" y="407"/>
                  <a:pt x="366" y="407"/>
                </a:cubicBezTo>
                <a:cubicBezTo>
                  <a:pt x="365" y="406"/>
                  <a:pt x="365" y="405"/>
                  <a:pt x="365" y="405"/>
                </a:cubicBezTo>
                <a:cubicBezTo>
                  <a:pt x="367" y="404"/>
                  <a:pt x="368" y="403"/>
                  <a:pt x="370" y="402"/>
                </a:cubicBezTo>
                <a:cubicBezTo>
                  <a:pt x="368" y="401"/>
                  <a:pt x="366" y="399"/>
                  <a:pt x="363" y="398"/>
                </a:cubicBezTo>
                <a:cubicBezTo>
                  <a:pt x="364" y="396"/>
                  <a:pt x="365" y="394"/>
                  <a:pt x="365" y="392"/>
                </a:cubicBezTo>
                <a:cubicBezTo>
                  <a:pt x="365" y="390"/>
                  <a:pt x="365" y="388"/>
                  <a:pt x="365" y="387"/>
                </a:cubicBezTo>
                <a:cubicBezTo>
                  <a:pt x="363" y="387"/>
                  <a:pt x="361" y="387"/>
                  <a:pt x="360" y="388"/>
                </a:cubicBezTo>
                <a:cubicBezTo>
                  <a:pt x="355" y="393"/>
                  <a:pt x="351" y="398"/>
                  <a:pt x="347" y="404"/>
                </a:cubicBezTo>
                <a:cubicBezTo>
                  <a:pt x="341" y="413"/>
                  <a:pt x="332" y="417"/>
                  <a:pt x="322" y="416"/>
                </a:cubicBezTo>
                <a:cubicBezTo>
                  <a:pt x="318" y="416"/>
                  <a:pt x="316" y="417"/>
                  <a:pt x="315" y="421"/>
                </a:cubicBezTo>
                <a:cubicBezTo>
                  <a:pt x="315" y="426"/>
                  <a:pt x="317" y="431"/>
                  <a:pt x="320" y="432"/>
                </a:cubicBezTo>
                <a:cubicBezTo>
                  <a:pt x="317" y="437"/>
                  <a:pt x="314" y="442"/>
                  <a:pt x="311" y="447"/>
                </a:cubicBezTo>
                <a:cubicBezTo>
                  <a:pt x="309" y="446"/>
                  <a:pt x="309" y="446"/>
                  <a:pt x="304" y="449"/>
                </a:cubicBezTo>
                <a:cubicBezTo>
                  <a:pt x="303" y="450"/>
                  <a:pt x="303" y="452"/>
                  <a:pt x="303" y="453"/>
                </a:cubicBezTo>
                <a:cubicBezTo>
                  <a:pt x="305" y="459"/>
                  <a:pt x="307" y="464"/>
                  <a:pt x="310" y="469"/>
                </a:cubicBezTo>
                <a:cubicBezTo>
                  <a:pt x="310" y="470"/>
                  <a:pt x="311" y="472"/>
                  <a:pt x="312" y="472"/>
                </a:cubicBezTo>
                <a:cubicBezTo>
                  <a:pt x="313" y="472"/>
                  <a:pt x="315" y="471"/>
                  <a:pt x="315" y="470"/>
                </a:cubicBezTo>
                <a:cubicBezTo>
                  <a:pt x="317" y="469"/>
                  <a:pt x="318" y="467"/>
                  <a:pt x="319" y="465"/>
                </a:cubicBezTo>
                <a:cubicBezTo>
                  <a:pt x="319" y="467"/>
                  <a:pt x="318" y="469"/>
                  <a:pt x="317" y="471"/>
                </a:cubicBezTo>
                <a:cubicBezTo>
                  <a:pt x="317" y="474"/>
                  <a:pt x="316" y="476"/>
                  <a:pt x="316" y="479"/>
                </a:cubicBezTo>
                <a:cubicBezTo>
                  <a:pt x="315" y="480"/>
                  <a:pt x="317" y="481"/>
                  <a:pt x="317" y="482"/>
                </a:cubicBezTo>
                <a:cubicBezTo>
                  <a:pt x="318" y="482"/>
                  <a:pt x="320" y="481"/>
                  <a:pt x="320" y="480"/>
                </a:cubicBezTo>
                <a:cubicBezTo>
                  <a:pt x="322" y="478"/>
                  <a:pt x="324" y="476"/>
                  <a:pt x="325" y="473"/>
                </a:cubicBezTo>
                <a:cubicBezTo>
                  <a:pt x="329" y="467"/>
                  <a:pt x="329" y="464"/>
                  <a:pt x="322" y="460"/>
                </a:cubicBezTo>
                <a:cubicBezTo>
                  <a:pt x="323" y="458"/>
                  <a:pt x="324" y="457"/>
                  <a:pt x="325" y="455"/>
                </a:cubicBezTo>
                <a:cubicBezTo>
                  <a:pt x="325" y="462"/>
                  <a:pt x="330" y="461"/>
                  <a:pt x="334" y="462"/>
                </a:cubicBezTo>
                <a:cubicBezTo>
                  <a:pt x="335" y="464"/>
                  <a:pt x="335" y="466"/>
                  <a:pt x="337" y="467"/>
                </a:cubicBezTo>
                <a:cubicBezTo>
                  <a:pt x="338" y="468"/>
                  <a:pt x="341" y="469"/>
                  <a:pt x="343" y="469"/>
                </a:cubicBezTo>
                <a:cubicBezTo>
                  <a:pt x="343" y="469"/>
                  <a:pt x="345" y="467"/>
                  <a:pt x="345" y="466"/>
                </a:cubicBezTo>
                <a:cubicBezTo>
                  <a:pt x="344" y="464"/>
                  <a:pt x="342" y="462"/>
                  <a:pt x="341" y="460"/>
                </a:cubicBezTo>
                <a:cubicBezTo>
                  <a:pt x="341" y="459"/>
                  <a:pt x="341" y="459"/>
                  <a:pt x="341" y="459"/>
                </a:cubicBezTo>
                <a:cubicBezTo>
                  <a:pt x="336" y="457"/>
                  <a:pt x="332" y="455"/>
                  <a:pt x="327" y="453"/>
                </a:cubicBezTo>
                <a:cubicBezTo>
                  <a:pt x="329" y="447"/>
                  <a:pt x="330" y="443"/>
                  <a:pt x="322" y="440"/>
                </a:cubicBezTo>
                <a:cubicBezTo>
                  <a:pt x="324" y="438"/>
                  <a:pt x="326" y="437"/>
                  <a:pt x="327" y="436"/>
                </a:cubicBezTo>
                <a:cubicBezTo>
                  <a:pt x="329" y="438"/>
                  <a:pt x="330" y="440"/>
                  <a:pt x="332" y="443"/>
                </a:cubicBezTo>
                <a:cubicBezTo>
                  <a:pt x="337" y="437"/>
                  <a:pt x="343" y="434"/>
                  <a:pt x="341" y="426"/>
                </a:cubicBezTo>
                <a:cubicBezTo>
                  <a:pt x="339" y="420"/>
                  <a:pt x="343" y="417"/>
                  <a:pt x="345" y="413"/>
                </a:cubicBezTo>
                <a:cubicBezTo>
                  <a:pt x="347" y="415"/>
                  <a:pt x="348" y="417"/>
                  <a:pt x="349" y="419"/>
                </a:cubicBezTo>
                <a:cubicBezTo>
                  <a:pt x="352" y="422"/>
                  <a:pt x="358" y="421"/>
                  <a:pt x="356" y="417"/>
                </a:cubicBezTo>
                <a:cubicBezTo>
                  <a:pt x="355" y="414"/>
                  <a:pt x="352" y="413"/>
                  <a:pt x="349" y="410"/>
                </a:cubicBezTo>
                <a:cubicBezTo>
                  <a:pt x="352" y="405"/>
                  <a:pt x="356" y="410"/>
                  <a:pt x="361" y="411"/>
                </a:cubicBezTo>
                <a:cubicBezTo>
                  <a:pt x="359" y="408"/>
                  <a:pt x="358" y="406"/>
                  <a:pt x="356" y="404"/>
                </a:cubicBezTo>
                <a:cubicBezTo>
                  <a:pt x="357" y="403"/>
                  <a:pt x="358" y="403"/>
                  <a:pt x="360" y="402"/>
                </a:cubicBezTo>
                <a:cubicBezTo>
                  <a:pt x="361" y="404"/>
                  <a:pt x="363" y="406"/>
                  <a:pt x="364" y="408"/>
                </a:cubicBezTo>
                <a:close/>
                <a:moveTo>
                  <a:pt x="42" y="474"/>
                </a:moveTo>
                <a:cubicBezTo>
                  <a:pt x="42" y="474"/>
                  <a:pt x="43" y="474"/>
                  <a:pt x="43" y="474"/>
                </a:cubicBezTo>
                <a:cubicBezTo>
                  <a:pt x="43" y="475"/>
                  <a:pt x="43" y="476"/>
                  <a:pt x="43" y="477"/>
                </a:cubicBezTo>
                <a:cubicBezTo>
                  <a:pt x="42" y="493"/>
                  <a:pt x="40" y="509"/>
                  <a:pt x="39" y="525"/>
                </a:cubicBezTo>
                <a:cubicBezTo>
                  <a:pt x="39" y="526"/>
                  <a:pt x="39" y="528"/>
                  <a:pt x="40" y="529"/>
                </a:cubicBezTo>
                <a:cubicBezTo>
                  <a:pt x="40" y="529"/>
                  <a:pt x="41" y="530"/>
                  <a:pt x="41" y="529"/>
                </a:cubicBezTo>
                <a:cubicBezTo>
                  <a:pt x="42" y="528"/>
                  <a:pt x="43" y="527"/>
                  <a:pt x="43" y="525"/>
                </a:cubicBezTo>
                <a:cubicBezTo>
                  <a:pt x="43" y="520"/>
                  <a:pt x="43" y="515"/>
                  <a:pt x="44" y="511"/>
                </a:cubicBezTo>
                <a:cubicBezTo>
                  <a:pt x="45" y="504"/>
                  <a:pt x="47" y="496"/>
                  <a:pt x="48" y="489"/>
                </a:cubicBezTo>
                <a:cubicBezTo>
                  <a:pt x="50" y="480"/>
                  <a:pt x="47" y="471"/>
                  <a:pt x="44" y="462"/>
                </a:cubicBezTo>
                <a:cubicBezTo>
                  <a:pt x="43" y="461"/>
                  <a:pt x="40" y="460"/>
                  <a:pt x="39" y="460"/>
                </a:cubicBezTo>
                <a:cubicBezTo>
                  <a:pt x="36" y="462"/>
                  <a:pt x="34" y="464"/>
                  <a:pt x="31" y="466"/>
                </a:cubicBezTo>
                <a:cubicBezTo>
                  <a:pt x="29" y="468"/>
                  <a:pt x="28" y="471"/>
                  <a:pt x="26" y="474"/>
                </a:cubicBezTo>
                <a:cubicBezTo>
                  <a:pt x="25" y="474"/>
                  <a:pt x="25" y="473"/>
                  <a:pt x="25" y="473"/>
                </a:cubicBezTo>
                <a:cubicBezTo>
                  <a:pt x="25" y="472"/>
                  <a:pt x="25" y="470"/>
                  <a:pt x="26" y="469"/>
                </a:cubicBezTo>
                <a:cubicBezTo>
                  <a:pt x="25" y="468"/>
                  <a:pt x="25" y="468"/>
                  <a:pt x="24" y="468"/>
                </a:cubicBezTo>
                <a:cubicBezTo>
                  <a:pt x="23" y="470"/>
                  <a:pt x="21" y="471"/>
                  <a:pt x="20" y="473"/>
                </a:cubicBezTo>
                <a:cubicBezTo>
                  <a:pt x="20" y="480"/>
                  <a:pt x="19" y="488"/>
                  <a:pt x="19" y="496"/>
                </a:cubicBezTo>
                <a:cubicBezTo>
                  <a:pt x="20" y="503"/>
                  <a:pt x="21" y="510"/>
                  <a:pt x="18" y="518"/>
                </a:cubicBezTo>
                <a:cubicBezTo>
                  <a:pt x="17" y="519"/>
                  <a:pt x="17" y="521"/>
                  <a:pt x="17" y="523"/>
                </a:cubicBezTo>
                <a:cubicBezTo>
                  <a:pt x="17" y="523"/>
                  <a:pt x="18" y="523"/>
                  <a:pt x="18" y="523"/>
                </a:cubicBezTo>
                <a:cubicBezTo>
                  <a:pt x="20" y="520"/>
                  <a:pt x="22" y="516"/>
                  <a:pt x="24" y="513"/>
                </a:cubicBezTo>
                <a:cubicBezTo>
                  <a:pt x="24" y="513"/>
                  <a:pt x="24" y="513"/>
                  <a:pt x="25" y="513"/>
                </a:cubicBezTo>
                <a:cubicBezTo>
                  <a:pt x="24" y="517"/>
                  <a:pt x="24" y="520"/>
                  <a:pt x="22" y="523"/>
                </a:cubicBezTo>
                <a:cubicBezTo>
                  <a:pt x="19" y="528"/>
                  <a:pt x="19" y="533"/>
                  <a:pt x="21" y="538"/>
                </a:cubicBezTo>
                <a:cubicBezTo>
                  <a:pt x="21" y="541"/>
                  <a:pt x="22" y="544"/>
                  <a:pt x="26" y="544"/>
                </a:cubicBezTo>
                <a:cubicBezTo>
                  <a:pt x="26" y="544"/>
                  <a:pt x="27" y="539"/>
                  <a:pt x="26" y="537"/>
                </a:cubicBezTo>
                <a:cubicBezTo>
                  <a:pt x="26" y="532"/>
                  <a:pt x="25" y="527"/>
                  <a:pt x="30" y="523"/>
                </a:cubicBezTo>
                <a:cubicBezTo>
                  <a:pt x="30" y="528"/>
                  <a:pt x="30" y="533"/>
                  <a:pt x="30" y="539"/>
                </a:cubicBezTo>
                <a:cubicBezTo>
                  <a:pt x="31" y="539"/>
                  <a:pt x="32" y="539"/>
                  <a:pt x="33" y="539"/>
                </a:cubicBezTo>
                <a:cubicBezTo>
                  <a:pt x="33" y="537"/>
                  <a:pt x="34" y="534"/>
                  <a:pt x="35" y="532"/>
                </a:cubicBezTo>
                <a:cubicBezTo>
                  <a:pt x="35" y="530"/>
                  <a:pt x="35" y="528"/>
                  <a:pt x="35" y="526"/>
                </a:cubicBezTo>
                <a:cubicBezTo>
                  <a:pt x="39" y="513"/>
                  <a:pt x="40" y="499"/>
                  <a:pt x="40" y="485"/>
                </a:cubicBezTo>
                <a:cubicBezTo>
                  <a:pt x="40" y="482"/>
                  <a:pt x="41" y="478"/>
                  <a:pt x="42" y="474"/>
                </a:cubicBezTo>
                <a:close/>
                <a:moveTo>
                  <a:pt x="124" y="249"/>
                </a:moveTo>
                <a:cubicBezTo>
                  <a:pt x="120" y="249"/>
                  <a:pt x="117" y="251"/>
                  <a:pt x="115" y="255"/>
                </a:cubicBezTo>
                <a:cubicBezTo>
                  <a:pt x="114" y="258"/>
                  <a:pt x="113" y="262"/>
                  <a:pt x="112" y="265"/>
                </a:cubicBezTo>
                <a:cubicBezTo>
                  <a:pt x="111" y="269"/>
                  <a:pt x="109" y="272"/>
                  <a:pt x="108" y="276"/>
                </a:cubicBezTo>
                <a:cubicBezTo>
                  <a:pt x="107" y="276"/>
                  <a:pt x="106" y="275"/>
                  <a:pt x="106" y="275"/>
                </a:cubicBezTo>
                <a:cubicBezTo>
                  <a:pt x="109" y="266"/>
                  <a:pt x="112" y="257"/>
                  <a:pt x="116" y="246"/>
                </a:cubicBezTo>
                <a:cubicBezTo>
                  <a:pt x="112" y="247"/>
                  <a:pt x="110" y="247"/>
                  <a:pt x="108" y="248"/>
                </a:cubicBezTo>
                <a:cubicBezTo>
                  <a:pt x="106" y="249"/>
                  <a:pt x="104" y="251"/>
                  <a:pt x="102" y="251"/>
                </a:cubicBezTo>
                <a:cubicBezTo>
                  <a:pt x="96" y="250"/>
                  <a:pt x="90" y="253"/>
                  <a:pt x="84" y="254"/>
                </a:cubicBezTo>
                <a:cubicBezTo>
                  <a:pt x="74" y="256"/>
                  <a:pt x="67" y="264"/>
                  <a:pt x="58" y="268"/>
                </a:cubicBezTo>
                <a:cubicBezTo>
                  <a:pt x="57" y="268"/>
                  <a:pt x="57" y="268"/>
                  <a:pt x="57" y="269"/>
                </a:cubicBezTo>
                <a:cubicBezTo>
                  <a:pt x="59" y="269"/>
                  <a:pt x="60" y="270"/>
                  <a:pt x="61" y="270"/>
                </a:cubicBezTo>
                <a:cubicBezTo>
                  <a:pt x="59" y="275"/>
                  <a:pt x="57" y="279"/>
                  <a:pt x="56" y="284"/>
                </a:cubicBezTo>
                <a:cubicBezTo>
                  <a:pt x="56" y="284"/>
                  <a:pt x="56" y="284"/>
                  <a:pt x="57" y="284"/>
                </a:cubicBezTo>
                <a:cubicBezTo>
                  <a:pt x="64" y="278"/>
                  <a:pt x="69" y="268"/>
                  <a:pt x="78" y="264"/>
                </a:cubicBezTo>
                <a:cubicBezTo>
                  <a:pt x="71" y="272"/>
                  <a:pt x="64" y="279"/>
                  <a:pt x="58" y="289"/>
                </a:cubicBezTo>
                <a:cubicBezTo>
                  <a:pt x="63" y="290"/>
                  <a:pt x="66" y="286"/>
                  <a:pt x="69" y="283"/>
                </a:cubicBezTo>
                <a:cubicBezTo>
                  <a:pt x="71" y="280"/>
                  <a:pt x="74" y="277"/>
                  <a:pt x="77" y="273"/>
                </a:cubicBezTo>
                <a:cubicBezTo>
                  <a:pt x="77" y="274"/>
                  <a:pt x="77" y="274"/>
                  <a:pt x="77" y="274"/>
                </a:cubicBezTo>
                <a:cubicBezTo>
                  <a:pt x="76" y="276"/>
                  <a:pt x="75" y="278"/>
                  <a:pt x="74" y="280"/>
                </a:cubicBezTo>
                <a:cubicBezTo>
                  <a:pt x="80" y="281"/>
                  <a:pt x="81" y="280"/>
                  <a:pt x="84" y="277"/>
                </a:cubicBezTo>
                <a:cubicBezTo>
                  <a:pt x="88" y="272"/>
                  <a:pt x="93" y="268"/>
                  <a:pt x="97" y="264"/>
                </a:cubicBezTo>
                <a:cubicBezTo>
                  <a:pt x="102" y="269"/>
                  <a:pt x="100" y="274"/>
                  <a:pt x="98" y="279"/>
                </a:cubicBezTo>
                <a:cubicBezTo>
                  <a:pt x="97" y="282"/>
                  <a:pt x="95" y="285"/>
                  <a:pt x="94" y="289"/>
                </a:cubicBezTo>
                <a:cubicBezTo>
                  <a:pt x="94" y="290"/>
                  <a:pt x="95" y="292"/>
                  <a:pt x="96" y="294"/>
                </a:cubicBezTo>
                <a:cubicBezTo>
                  <a:pt x="97" y="293"/>
                  <a:pt x="99" y="293"/>
                  <a:pt x="100" y="291"/>
                </a:cubicBezTo>
                <a:cubicBezTo>
                  <a:pt x="111" y="279"/>
                  <a:pt x="120" y="265"/>
                  <a:pt x="124" y="249"/>
                </a:cubicBezTo>
                <a:close/>
                <a:moveTo>
                  <a:pt x="529" y="800"/>
                </a:moveTo>
                <a:cubicBezTo>
                  <a:pt x="536" y="804"/>
                  <a:pt x="542" y="803"/>
                  <a:pt x="544" y="798"/>
                </a:cubicBezTo>
                <a:cubicBezTo>
                  <a:pt x="536" y="794"/>
                  <a:pt x="528" y="795"/>
                  <a:pt x="523" y="799"/>
                </a:cubicBezTo>
                <a:cubicBezTo>
                  <a:pt x="523" y="794"/>
                  <a:pt x="527" y="792"/>
                  <a:pt x="531" y="791"/>
                </a:cubicBezTo>
                <a:cubicBezTo>
                  <a:pt x="534" y="791"/>
                  <a:pt x="537" y="790"/>
                  <a:pt x="537" y="786"/>
                </a:cubicBezTo>
                <a:cubicBezTo>
                  <a:pt x="534" y="786"/>
                  <a:pt x="531" y="786"/>
                  <a:pt x="529" y="785"/>
                </a:cubicBezTo>
                <a:cubicBezTo>
                  <a:pt x="530" y="781"/>
                  <a:pt x="536" y="782"/>
                  <a:pt x="535" y="777"/>
                </a:cubicBezTo>
                <a:cubicBezTo>
                  <a:pt x="533" y="777"/>
                  <a:pt x="532" y="777"/>
                  <a:pt x="529" y="778"/>
                </a:cubicBezTo>
                <a:cubicBezTo>
                  <a:pt x="535" y="772"/>
                  <a:pt x="543" y="774"/>
                  <a:pt x="548" y="769"/>
                </a:cubicBezTo>
                <a:cubicBezTo>
                  <a:pt x="548" y="768"/>
                  <a:pt x="548" y="768"/>
                  <a:pt x="548" y="767"/>
                </a:cubicBezTo>
                <a:cubicBezTo>
                  <a:pt x="544" y="768"/>
                  <a:pt x="540" y="769"/>
                  <a:pt x="536" y="770"/>
                </a:cubicBezTo>
                <a:cubicBezTo>
                  <a:pt x="536" y="764"/>
                  <a:pt x="539" y="761"/>
                  <a:pt x="545" y="762"/>
                </a:cubicBezTo>
                <a:cubicBezTo>
                  <a:pt x="550" y="762"/>
                  <a:pt x="555" y="761"/>
                  <a:pt x="559" y="761"/>
                </a:cubicBezTo>
                <a:cubicBezTo>
                  <a:pt x="559" y="760"/>
                  <a:pt x="559" y="760"/>
                  <a:pt x="559" y="759"/>
                </a:cubicBezTo>
                <a:cubicBezTo>
                  <a:pt x="558" y="759"/>
                  <a:pt x="557" y="758"/>
                  <a:pt x="556" y="758"/>
                </a:cubicBezTo>
                <a:cubicBezTo>
                  <a:pt x="553" y="758"/>
                  <a:pt x="549" y="758"/>
                  <a:pt x="546" y="758"/>
                </a:cubicBezTo>
                <a:cubicBezTo>
                  <a:pt x="544" y="758"/>
                  <a:pt x="541" y="759"/>
                  <a:pt x="541" y="758"/>
                </a:cubicBezTo>
                <a:cubicBezTo>
                  <a:pt x="540" y="756"/>
                  <a:pt x="540" y="754"/>
                  <a:pt x="541" y="752"/>
                </a:cubicBezTo>
                <a:cubicBezTo>
                  <a:pt x="541" y="751"/>
                  <a:pt x="541" y="750"/>
                  <a:pt x="542" y="749"/>
                </a:cubicBezTo>
                <a:cubicBezTo>
                  <a:pt x="545" y="752"/>
                  <a:pt x="550" y="754"/>
                  <a:pt x="553" y="752"/>
                </a:cubicBezTo>
                <a:cubicBezTo>
                  <a:pt x="555" y="751"/>
                  <a:pt x="556" y="748"/>
                  <a:pt x="557" y="745"/>
                </a:cubicBezTo>
                <a:cubicBezTo>
                  <a:pt x="557" y="745"/>
                  <a:pt x="556" y="743"/>
                  <a:pt x="555" y="743"/>
                </a:cubicBezTo>
                <a:cubicBezTo>
                  <a:pt x="547" y="740"/>
                  <a:pt x="540" y="744"/>
                  <a:pt x="537" y="751"/>
                </a:cubicBezTo>
                <a:cubicBezTo>
                  <a:pt x="533" y="758"/>
                  <a:pt x="530" y="765"/>
                  <a:pt x="527" y="772"/>
                </a:cubicBezTo>
                <a:cubicBezTo>
                  <a:pt x="525" y="775"/>
                  <a:pt x="524" y="779"/>
                  <a:pt x="523" y="783"/>
                </a:cubicBezTo>
                <a:cubicBezTo>
                  <a:pt x="523" y="786"/>
                  <a:pt x="523" y="789"/>
                  <a:pt x="522" y="792"/>
                </a:cubicBezTo>
                <a:cubicBezTo>
                  <a:pt x="519" y="798"/>
                  <a:pt x="516" y="804"/>
                  <a:pt x="513" y="811"/>
                </a:cubicBezTo>
                <a:cubicBezTo>
                  <a:pt x="510" y="816"/>
                  <a:pt x="511" y="821"/>
                  <a:pt x="513" y="826"/>
                </a:cubicBezTo>
                <a:cubicBezTo>
                  <a:pt x="514" y="823"/>
                  <a:pt x="515" y="821"/>
                  <a:pt x="516" y="818"/>
                </a:cubicBezTo>
                <a:cubicBezTo>
                  <a:pt x="517" y="818"/>
                  <a:pt x="517" y="818"/>
                  <a:pt x="518" y="818"/>
                </a:cubicBezTo>
                <a:cubicBezTo>
                  <a:pt x="518" y="823"/>
                  <a:pt x="518" y="827"/>
                  <a:pt x="518" y="831"/>
                </a:cubicBezTo>
                <a:cubicBezTo>
                  <a:pt x="518" y="832"/>
                  <a:pt x="520" y="833"/>
                  <a:pt x="521" y="834"/>
                </a:cubicBezTo>
                <a:cubicBezTo>
                  <a:pt x="522" y="833"/>
                  <a:pt x="522" y="832"/>
                  <a:pt x="522" y="831"/>
                </a:cubicBezTo>
                <a:cubicBezTo>
                  <a:pt x="521" y="823"/>
                  <a:pt x="524" y="818"/>
                  <a:pt x="528" y="813"/>
                </a:cubicBezTo>
                <a:cubicBezTo>
                  <a:pt x="528" y="814"/>
                  <a:pt x="527" y="816"/>
                  <a:pt x="527" y="818"/>
                </a:cubicBezTo>
                <a:cubicBezTo>
                  <a:pt x="526" y="822"/>
                  <a:pt x="525" y="827"/>
                  <a:pt x="524" y="831"/>
                </a:cubicBezTo>
                <a:cubicBezTo>
                  <a:pt x="524" y="834"/>
                  <a:pt x="525" y="837"/>
                  <a:pt x="530" y="837"/>
                </a:cubicBezTo>
                <a:cubicBezTo>
                  <a:pt x="529" y="826"/>
                  <a:pt x="531" y="816"/>
                  <a:pt x="538" y="806"/>
                </a:cubicBezTo>
                <a:cubicBezTo>
                  <a:pt x="527" y="806"/>
                  <a:pt x="526" y="806"/>
                  <a:pt x="529" y="800"/>
                </a:cubicBezTo>
                <a:close/>
                <a:moveTo>
                  <a:pt x="428" y="710"/>
                </a:moveTo>
                <a:cubicBezTo>
                  <a:pt x="429" y="706"/>
                  <a:pt x="430" y="703"/>
                  <a:pt x="431" y="699"/>
                </a:cubicBezTo>
                <a:cubicBezTo>
                  <a:pt x="432" y="699"/>
                  <a:pt x="432" y="699"/>
                  <a:pt x="433" y="699"/>
                </a:cubicBezTo>
                <a:cubicBezTo>
                  <a:pt x="435" y="701"/>
                  <a:pt x="436" y="703"/>
                  <a:pt x="438" y="705"/>
                </a:cubicBezTo>
                <a:cubicBezTo>
                  <a:pt x="438" y="706"/>
                  <a:pt x="439" y="707"/>
                  <a:pt x="440" y="707"/>
                </a:cubicBezTo>
                <a:cubicBezTo>
                  <a:pt x="443" y="705"/>
                  <a:pt x="447" y="710"/>
                  <a:pt x="451" y="706"/>
                </a:cubicBezTo>
                <a:cubicBezTo>
                  <a:pt x="452" y="705"/>
                  <a:pt x="454" y="705"/>
                  <a:pt x="456" y="705"/>
                </a:cubicBezTo>
                <a:cubicBezTo>
                  <a:pt x="451" y="713"/>
                  <a:pt x="445" y="710"/>
                  <a:pt x="439" y="710"/>
                </a:cubicBezTo>
                <a:cubicBezTo>
                  <a:pt x="437" y="715"/>
                  <a:pt x="438" y="717"/>
                  <a:pt x="444" y="717"/>
                </a:cubicBezTo>
                <a:cubicBezTo>
                  <a:pt x="447" y="716"/>
                  <a:pt x="451" y="715"/>
                  <a:pt x="454" y="715"/>
                </a:cubicBezTo>
                <a:cubicBezTo>
                  <a:pt x="457" y="714"/>
                  <a:pt x="459" y="714"/>
                  <a:pt x="462" y="713"/>
                </a:cubicBezTo>
                <a:cubicBezTo>
                  <a:pt x="457" y="719"/>
                  <a:pt x="451" y="719"/>
                  <a:pt x="445" y="719"/>
                </a:cubicBezTo>
                <a:cubicBezTo>
                  <a:pt x="442" y="720"/>
                  <a:pt x="438" y="719"/>
                  <a:pt x="438" y="723"/>
                </a:cubicBezTo>
                <a:cubicBezTo>
                  <a:pt x="438" y="724"/>
                  <a:pt x="443" y="725"/>
                  <a:pt x="445" y="725"/>
                </a:cubicBezTo>
                <a:cubicBezTo>
                  <a:pt x="451" y="724"/>
                  <a:pt x="457" y="722"/>
                  <a:pt x="462" y="721"/>
                </a:cubicBezTo>
                <a:cubicBezTo>
                  <a:pt x="462" y="721"/>
                  <a:pt x="462" y="721"/>
                  <a:pt x="463" y="722"/>
                </a:cubicBezTo>
                <a:cubicBezTo>
                  <a:pt x="458" y="724"/>
                  <a:pt x="454" y="727"/>
                  <a:pt x="450" y="729"/>
                </a:cubicBezTo>
                <a:cubicBezTo>
                  <a:pt x="450" y="730"/>
                  <a:pt x="450" y="730"/>
                  <a:pt x="450" y="730"/>
                </a:cubicBezTo>
                <a:cubicBezTo>
                  <a:pt x="452" y="731"/>
                  <a:pt x="455" y="731"/>
                  <a:pt x="457" y="731"/>
                </a:cubicBezTo>
                <a:cubicBezTo>
                  <a:pt x="457" y="731"/>
                  <a:pt x="457" y="732"/>
                  <a:pt x="457" y="732"/>
                </a:cubicBezTo>
                <a:cubicBezTo>
                  <a:pt x="456" y="733"/>
                  <a:pt x="454" y="735"/>
                  <a:pt x="452" y="735"/>
                </a:cubicBezTo>
                <a:cubicBezTo>
                  <a:pt x="450" y="736"/>
                  <a:pt x="447" y="737"/>
                  <a:pt x="445" y="738"/>
                </a:cubicBezTo>
                <a:cubicBezTo>
                  <a:pt x="444" y="738"/>
                  <a:pt x="443" y="741"/>
                  <a:pt x="443" y="742"/>
                </a:cubicBezTo>
                <a:cubicBezTo>
                  <a:pt x="443" y="743"/>
                  <a:pt x="445" y="744"/>
                  <a:pt x="446" y="743"/>
                </a:cubicBezTo>
                <a:cubicBezTo>
                  <a:pt x="449" y="743"/>
                  <a:pt x="452" y="742"/>
                  <a:pt x="454" y="741"/>
                </a:cubicBezTo>
                <a:cubicBezTo>
                  <a:pt x="458" y="739"/>
                  <a:pt x="462" y="738"/>
                  <a:pt x="461" y="732"/>
                </a:cubicBezTo>
                <a:cubicBezTo>
                  <a:pt x="461" y="731"/>
                  <a:pt x="461" y="729"/>
                  <a:pt x="462" y="728"/>
                </a:cubicBezTo>
                <a:cubicBezTo>
                  <a:pt x="464" y="724"/>
                  <a:pt x="465" y="719"/>
                  <a:pt x="467" y="715"/>
                </a:cubicBezTo>
                <a:cubicBezTo>
                  <a:pt x="469" y="711"/>
                  <a:pt x="468" y="709"/>
                  <a:pt x="465" y="707"/>
                </a:cubicBezTo>
                <a:cubicBezTo>
                  <a:pt x="463" y="705"/>
                  <a:pt x="461" y="703"/>
                  <a:pt x="460" y="700"/>
                </a:cubicBezTo>
                <a:cubicBezTo>
                  <a:pt x="458" y="695"/>
                  <a:pt x="455" y="693"/>
                  <a:pt x="449" y="693"/>
                </a:cubicBezTo>
                <a:cubicBezTo>
                  <a:pt x="449" y="696"/>
                  <a:pt x="449" y="699"/>
                  <a:pt x="449" y="702"/>
                </a:cubicBezTo>
                <a:cubicBezTo>
                  <a:pt x="448" y="700"/>
                  <a:pt x="448" y="698"/>
                  <a:pt x="448" y="697"/>
                </a:cubicBezTo>
                <a:cubicBezTo>
                  <a:pt x="448" y="694"/>
                  <a:pt x="446" y="692"/>
                  <a:pt x="443" y="691"/>
                </a:cubicBezTo>
                <a:cubicBezTo>
                  <a:pt x="439" y="691"/>
                  <a:pt x="436" y="690"/>
                  <a:pt x="433" y="693"/>
                </a:cubicBezTo>
                <a:cubicBezTo>
                  <a:pt x="429" y="698"/>
                  <a:pt x="425" y="702"/>
                  <a:pt x="428" y="710"/>
                </a:cubicBezTo>
                <a:close/>
                <a:moveTo>
                  <a:pt x="188" y="68"/>
                </a:moveTo>
                <a:cubicBezTo>
                  <a:pt x="186" y="68"/>
                  <a:pt x="185" y="68"/>
                  <a:pt x="185" y="68"/>
                </a:cubicBezTo>
                <a:cubicBezTo>
                  <a:pt x="176" y="72"/>
                  <a:pt x="169" y="78"/>
                  <a:pt x="167" y="88"/>
                </a:cubicBezTo>
                <a:cubicBezTo>
                  <a:pt x="165" y="97"/>
                  <a:pt x="161" y="106"/>
                  <a:pt x="154" y="113"/>
                </a:cubicBezTo>
                <a:cubicBezTo>
                  <a:pt x="151" y="117"/>
                  <a:pt x="148" y="122"/>
                  <a:pt x="144" y="127"/>
                </a:cubicBezTo>
                <a:cubicBezTo>
                  <a:pt x="151" y="126"/>
                  <a:pt x="153" y="120"/>
                  <a:pt x="158" y="118"/>
                </a:cubicBezTo>
                <a:cubicBezTo>
                  <a:pt x="156" y="121"/>
                  <a:pt x="154" y="124"/>
                  <a:pt x="151" y="126"/>
                </a:cubicBezTo>
                <a:cubicBezTo>
                  <a:pt x="145" y="132"/>
                  <a:pt x="141" y="139"/>
                  <a:pt x="138" y="147"/>
                </a:cubicBezTo>
                <a:cubicBezTo>
                  <a:pt x="136" y="151"/>
                  <a:pt x="136" y="157"/>
                  <a:pt x="128" y="156"/>
                </a:cubicBezTo>
                <a:cubicBezTo>
                  <a:pt x="130" y="159"/>
                  <a:pt x="132" y="161"/>
                  <a:pt x="133" y="161"/>
                </a:cubicBezTo>
                <a:cubicBezTo>
                  <a:pt x="136" y="158"/>
                  <a:pt x="142" y="159"/>
                  <a:pt x="143" y="152"/>
                </a:cubicBezTo>
                <a:cubicBezTo>
                  <a:pt x="144" y="149"/>
                  <a:pt x="146" y="146"/>
                  <a:pt x="148" y="144"/>
                </a:cubicBezTo>
                <a:cubicBezTo>
                  <a:pt x="156" y="137"/>
                  <a:pt x="161" y="128"/>
                  <a:pt x="166" y="119"/>
                </a:cubicBezTo>
                <a:cubicBezTo>
                  <a:pt x="167" y="116"/>
                  <a:pt x="168" y="114"/>
                  <a:pt x="170" y="112"/>
                </a:cubicBezTo>
                <a:cubicBezTo>
                  <a:pt x="174" y="109"/>
                  <a:pt x="173" y="105"/>
                  <a:pt x="172" y="100"/>
                </a:cubicBezTo>
                <a:cubicBezTo>
                  <a:pt x="168" y="106"/>
                  <a:pt x="165" y="111"/>
                  <a:pt x="161" y="116"/>
                </a:cubicBezTo>
                <a:cubicBezTo>
                  <a:pt x="161" y="115"/>
                  <a:pt x="160" y="115"/>
                  <a:pt x="160" y="115"/>
                </a:cubicBezTo>
                <a:cubicBezTo>
                  <a:pt x="160" y="114"/>
                  <a:pt x="161" y="113"/>
                  <a:pt x="161" y="112"/>
                </a:cubicBezTo>
                <a:cubicBezTo>
                  <a:pt x="165" y="103"/>
                  <a:pt x="170" y="94"/>
                  <a:pt x="175" y="84"/>
                </a:cubicBezTo>
                <a:cubicBezTo>
                  <a:pt x="176" y="82"/>
                  <a:pt x="178" y="80"/>
                  <a:pt x="179" y="78"/>
                </a:cubicBezTo>
                <a:cubicBezTo>
                  <a:pt x="182" y="75"/>
                  <a:pt x="185" y="72"/>
                  <a:pt x="188" y="68"/>
                </a:cubicBezTo>
                <a:close/>
                <a:moveTo>
                  <a:pt x="307" y="76"/>
                </a:moveTo>
                <a:cubicBezTo>
                  <a:pt x="305" y="80"/>
                  <a:pt x="304" y="84"/>
                  <a:pt x="302" y="88"/>
                </a:cubicBezTo>
                <a:cubicBezTo>
                  <a:pt x="301" y="91"/>
                  <a:pt x="300" y="95"/>
                  <a:pt x="299" y="99"/>
                </a:cubicBezTo>
                <a:cubicBezTo>
                  <a:pt x="297" y="102"/>
                  <a:pt x="297" y="111"/>
                  <a:pt x="300" y="113"/>
                </a:cubicBezTo>
                <a:cubicBezTo>
                  <a:pt x="302" y="114"/>
                  <a:pt x="304" y="115"/>
                  <a:pt x="306" y="115"/>
                </a:cubicBezTo>
                <a:cubicBezTo>
                  <a:pt x="307" y="115"/>
                  <a:pt x="309" y="114"/>
                  <a:pt x="311" y="114"/>
                </a:cubicBezTo>
                <a:cubicBezTo>
                  <a:pt x="314" y="113"/>
                  <a:pt x="316" y="114"/>
                  <a:pt x="314" y="118"/>
                </a:cubicBezTo>
                <a:cubicBezTo>
                  <a:pt x="320" y="117"/>
                  <a:pt x="325" y="116"/>
                  <a:pt x="331" y="115"/>
                </a:cubicBezTo>
                <a:cubicBezTo>
                  <a:pt x="331" y="115"/>
                  <a:pt x="331" y="116"/>
                  <a:pt x="331" y="116"/>
                </a:cubicBezTo>
                <a:cubicBezTo>
                  <a:pt x="330" y="117"/>
                  <a:pt x="329" y="118"/>
                  <a:pt x="328" y="120"/>
                </a:cubicBezTo>
                <a:cubicBezTo>
                  <a:pt x="333" y="122"/>
                  <a:pt x="336" y="121"/>
                  <a:pt x="337" y="115"/>
                </a:cubicBezTo>
                <a:cubicBezTo>
                  <a:pt x="337" y="115"/>
                  <a:pt x="337" y="113"/>
                  <a:pt x="337" y="113"/>
                </a:cubicBezTo>
                <a:cubicBezTo>
                  <a:pt x="344" y="106"/>
                  <a:pt x="342" y="98"/>
                  <a:pt x="339" y="91"/>
                </a:cubicBezTo>
                <a:cubicBezTo>
                  <a:pt x="337" y="86"/>
                  <a:pt x="331" y="82"/>
                  <a:pt x="326" y="83"/>
                </a:cubicBezTo>
                <a:cubicBezTo>
                  <a:pt x="332" y="86"/>
                  <a:pt x="334" y="90"/>
                  <a:pt x="334" y="95"/>
                </a:cubicBezTo>
                <a:cubicBezTo>
                  <a:pt x="332" y="96"/>
                  <a:pt x="330" y="97"/>
                  <a:pt x="330" y="98"/>
                </a:cubicBezTo>
                <a:cubicBezTo>
                  <a:pt x="330" y="104"/>
                  <a:pt x="328" y="108"/>
                  <a:pt x="320" y="107"/>
                </a:cubicBezTo>
                <a:cubicBezTo>
                  <a:pt x="320" y="107"/>
                  <a:pt x="320" y="108"/>
                  <a:pt x="321" y="108"/>
                </a:cubicBezTo>
                <a:cubicBezTo>
                  <a:pt x="323" y="109"/>
                  <a:pt x="326" y="111"/>
                  <a:pt x="328" y="112"/>
                </a:cubicBezTo>
                <a:cubicBezTo>
                  <a:pt x="323" y="115"/>
                  <a:pt x="320" y="113"/>
                  <a:pt x="317" y="110"/>
                </a:cubicBezTo>
                <a:cubicBezTo>
                  <a:pt x="313" y="105"/>
                  <a:pt x="312" y="100"/>
                  <a:pt x="312" y="94"/>
                </a:cubicBezTo>
                <a:cubicBezTo>
                  <a:pt x="312" y="92"/>
                  <a:pt x="314" y="90"/>
                  <a:pt x="316" y="89"/>
                </a:cubicBezTo>
                <a:cubicBezTo>
                  <a:pt x="318" y="88"/>
                  <a:pt x="321" y="87"/>
                  <a:pt x="323" y="87"/>
                </a:cubicBezTo>
                <a:cubicBezTo>
                  <a:pt x="321" y="81"/>
                  <a:pt x="316" y="80"/>
                  <a:pt x="313" y="84"/>
                </a:cubicBezTo>
                <a:cubicBezTo>
                  <a:pt x="310" y="89"/>
                  <a:pt x="309" y="94"/>
                  <a:pt x="307" y="98"/>
                </a:cubicBezTo>
                <a:cubicBezTo>
                  <a:pt x="306" y="100"/>
                  <a:pt x="306" y="102"/>
                  <a:pt x="305" y="104"/>
                </a:cubicBezTo>
                <a:cubicBezTo>
                  <a:pt x="305" y="104"/>
                  <a:pt x="304" y="104"/>
                  <a:pt x="304" y="104"/>
                </a:cubicBezTo>
                <a:cubicBezTo>
                  <a:pt x="304" y="102"/>
                  <a:pt x="303" y="99"/>
                  <a:pt x="304" y="96"/>
                </a:cubicBezTo>
                <a:cubicBezTo>
                  <a:pt x="305" y="93"/>
                  <a:pt x="307" y="90"/>
                  <a:pt x="308" y="86"/>
                </a:cubicBezTo>
                <a:cubicBezTo>
                  <a:pt x="309" y="83"/>
                  <a:pt x="312" y="80"/>
                  <a:pt x="307" y="76"/>
                </a:cubicBezTo>
                <a:close/>
                <a:moveTo>
                  <a:pt x="338" y="166"/>
                </a:moveTo>
                <a:cubicBezTo>
                  <a:pt x="337" y="168"/>
                  <a:pt x="336" y="169"/>
                  <a:pt x="336" y="170"/>
                </a:cubicBezTo>
                <a:cubicBezTo>
                  <a:pt x="335" y="172"/>
                  <a:pt x="333" y="175"/>
                  <a:pt x="332" y="177"/>
                </a:cubicBezTo>
                <a:cubicBezTo>
                  <a:pt x="330" y="183"/>
                  <a:pt x="330" y="189"/>
                  <a:pt x="334" y="195"/>
                </a:cubicBezTo>
                <a:cubicBezTo>
                  <a:pt x="335" y="198"/>
                  <a:pt x="336" y="200"/>
                  <a:pt x="338" y="199"/>
                </a:cubicBezTo>
                <a:cubicBezTo>
                  <a:pt x="339" y="198"/>
                  <a:pt x="340" y="194"/>
                  <a:pt x="339" y="193"/>
                </a:cubicBezTo>
                <a:cubicBezTo>
                  <a:pt x="335" y="189"/>
                  <a:pt x="335" y="183"/>
                  <a:pt x="337" y="178"/>
                </a:cubicBezTo>
                <a:cubicBezTo>
                  <a:pt x="340" y="165"/>
                  <a:pt x="340" y="153"/>
                  <a:pt x="338" y="140"/>
                </a:cubicBezTo>
                <a:cubicBezTo>
                  <a:pt x="337" y="131"/>
                  <a:pt x="333" y="128"/>
                  <a:pt x="325" y="128"/>
                </a:cubicBezTo>
                <a:cubicBezTo>
                  <a:pt x="324" y="127"/>
                  <a:pt x="323" y="126"/>
                  <a:pt x="322" y="124"/>
                </a:cubicBezTo>
                <a:cubicBezTo>
                  <a:pt x="318" y="131"/>
                  <a:pt x="318" y="140"/>
                  <a:pt x="321" y="144"/>
                </a:cubicBezTo>
                <a:cubicBezTo>
                  <a:pt x="322" y="142"/>
                  <a:pt x="323" y="141"/>
                  <a:pt x="325" y="140"/>
                </a:cubicBezTo>
                <a:cubicBezTo>
                  <a:pt x="325" y="142"/>
                  <a:pt x="324" y="143"/>
                  <a:pt x="324" y="145"/>
                </a:cubicBezTo>
                <a:cubicBezTo>
                  <a:pt x="322" y="147"/>
                  <a:pt x="321" y="149"/>
                  <a:pt x="319" y="152"/>
                </a:cubicBezTo>
                <a:cubicBezTo>
                  <a:pt x="318" y="155"/>
                  <a:pt x="318" y="158"/>
                  <a:pt x="317" y="160"/>
                </a:cubicBezTo>
                <a:cubicBezTo>
                  <a:pt x="316" y="164"/>
                  <a:pt x="316" y="166"/>
                  <a:pt x="319" y="169"/>
                </a:cubicBezTo>
                <a:cubicBezTo>
                  <a:pt x="321" y="163"/>
                  <a:pt x="323" y="158"/>
                  <a:pt x="324" y="153"/>
                </a:cubicBezTo>
                <a:cubicBezTo>
                  <a:pt x="324" y="147"/>
                  <a:pt x="324" y="146"/>
                  <a:pt x="331" y="147"/>
                </a:cubicBezTo>
                <a:cubicBezTo>
                  <a:pt x="330" y="151"/>
                  <a:pt x="329" y="156"/>
                  <a:pt x="327" y="160"/>
                </a:cubicBezTo>
                <a:cubicBezTo>
                  <a:pt x="323" y="167"/>
                  <a:pt x="323" y="173"/>
                  <a:pt x="326" y="179"/>
                </a:cubicBezTo>
                <a:cubicBezTo>
                  <a:pt x="327" y="177"/>
                  <a:pt x="328" y="175"/>
                  <a:pt x="328" y="172"/>
                </a:cubicBezTo>
                <a:cubicBezTo>
                  <a:pt x="329" y="167"/>
                  <a:pt x="332" y="166"/>
                  <a:pt x="338" y="166"/>
                </a:cubicBezTo>
                <a:close/>
                <a:moveTo>
                  <a:pt x="367" y="135"/>
                </a:moveTo>
                <a:cubicBezTo>
                  <a:pt x="366" y="135"/>
                  <a:pt x="365" y="135"/>
                  <a:pt x="365" y="134"/>
                </a:cubicBezTo>
                <a:cubicBezTo>
                  <a:pt x="362" y="141"/>
                  <a:pt x="360" y="147"/>
                  <a:pt x="357" y="153"/>
                </a:cubicBezTo>
                <a:cubicBezTo>
                  <a:pt x="355" y="157"/>
                  <a:pt x="353" y="160"/>
                  <a:pt x="350" y="164"/>
                </a:cubicBezTo>
                <a:cubicBezTo>
                  <a:pt x="349" y="166"/>
                  <a:pt x="348" y="168"/>
                  <a:pt x="347" y="170"/>
                </a:cubicBezTo>
                <a:cubicBezTo>
                  <a:pt x="346" y="172"/>
                  <a:pt x="346" y="175"/>
                  <a:pt x="345" y="177"/>
                </a:cubicBezTo>
                <a:cubicBezTo>
                  <a:pt x="345" y="178"/>
                  <a:pt x="345" y="179"/>
                  <a:pt x="345" y="180"/>
                </a:cubicBezTo>
                <a:cubicBezTo>
                  <a:pt x="346" y="180"/>
                  <a:pt x="348" y="179"/>
                  <a:pt x="348" y="178"/>
                </a:cubicBezTo>
                <a:cubicBezTo>
                  <a:pt x="349" y="176"/>
                  <a:pt x="350" y="173"/>
                  <a:pt x="351" y="171"/>
                </a:cubicBezTo>
                <a:cubicBezTo>
                  <a:pt x="352" y="167"/>
                  <a:pt x="353" y="163"/>
                  <a:pt x="357" y="162"/>
                </a:cubicBezTo>
                <a:cubicBezTo>
                  <a:pt x="355" y="171"/>
                  <a:pt x="352" y="180"/>
                  <a:pt x="349" y="189"/>
                </a:cubicBezTo>
                <a:cubicBezTo>
                  <a:pt x="350" y="189"/>
                  <a:pt x="351" y="190"/>
                  <a:pt x="352" y="190"/>
                </a:cubicBezTo>
                <a:cubicBezTo>
                  <a:pt x="353" y="188"/>
                  <a:pt x="354" y="187"/>
                  <a:pt x="355" y="185"/>
                </a:cubicBezTo>
                <a:cubicBezTo>
                  <a:pt x="358" y="177"/>
                  <a:pt x="360" y="168"/>
                  <a:pt x="363" y="160"/>
                </a:cubicBezTo>
                <a:cubicBezTo>
                  <a:pt x="364" y="160"/>
                  <a:pt x="365" y="160"/>
                  <a:pt x="366" y="161"/>
                </a:cubicBezTo>
                <a:cubicBezTo>
                  <a:pt x="364" y="166"/>
                  <a:pt x="362" y="171"/>
                  <a:pt x="361" y="176"/>
                </a:cubicBezTo>
                <a:cubicBezTo>
                  <a:pt x="360" y="181"/>
                  <a:pt x="361" y="186"/>
                  <a:pt x="361" y="192"/>
                </a:cubicBezTo>
                <a:cubicBezTo>
                  <a:pt x="360" y="191"/>
                  <a:pt x="359" y="189"/>
                  <a:pt x="358" y="188"/>
                </a:cubicBezTo>
                <a:cubicBezTo>
                  <a:pt x="353" y="192"/>
                  <a:pt x="351" y="198"/>
                  <a:pt x="355" y="203"/>
                </a:cubicBezTo>
                <a:cubicBezTo>
                  <a:pt x="357" y="206"/>
                  <a:pt x="359" y="205"/>
                  <a:pt x="360" y="203"/>
                </a:cubicBezTo>
                <a:cubicBezTo>
                  <a:pt x="361" y="201"/>
                  <a:pt x="361" y="199"/>
                  <a:pt x="362" y="196"/>
                </a:cubicBezTo>
                <a:cubicBezTo>
                  <a:pt x="364" y="199"/>
                  <a:pt x="361" y="203"/>
                  <a:pt x="367" y="204"/>
                </a:cubicBezTo>
                <a:cubicBezTo>
                  <a:pt x="367" y="199"/>
                  <a:pt x="367" y="195"/>
                  <a:pt x="367" y="190"/>
                </a:cubicBezTo>
                <a:cubicBezTo>
                  <a:pt x="367" y="185"/>
                  <a:pt x="367" y="180"/>
                  <a:pt x="367" y="174"/>
                </a:cubicBezTo>
                <a:cubicBezTo>
                  <a:pt x="368" y="166"/>
                  <a:pt x="368" y="158"/>
                  <a:pt x="369" y="150"/>
                </a:cubicBezTo>
                <a:cubicBezTo>
                  <a:pt x="369" y="148"/>
                  <a:pt x="368" y="147"/>
                  <a:pt x="368" y="146"/>
                </a:cubicBezTo>
                <a:cubicBezTo>
                  <a:pt x="368" y="143"/>
                  <a:pt x="367" y="141"/>
                  <a:pt x="367" y="139"/>
                </a:cubicBezTo>
                <a:cubicBezTo>
                  <a:pt x="367" y="137"/>
                  <a:pt x="367" y="136"/>
                  <a:pt x="367" y="135"/>
                </a:cubicBezTo>
                <a:close/>
                <a:moveTo>
                  <a:pt x="225" y="825"/>
                </a:moveTo>
                <a:cubicBezTo>
                  <a:pt x="225" y="825"/>
                  <a:pt x="226" y="825"/>
                  <a:pt x="227" y="824"/>
                </a:cubicBezTo>
                <a:cubicBezTo>
                  <a:pt x="227" y="826"/>
                  <a:pt x="228" y="827"/>
                  <a:pt x="229" y="828"/>
                </a:cubicBezTo>
                <a:cubicBezTo>
                  <a:pt x="229" y="829"/>
                  <a:pt x="230" y="832"/>
                  <a:pt x="231" y="832"/>
                </a:cubicBezTo>
                <a:cubicBezTo>
                  <a:pt x="235" y="831"/>
                  <a:pt x="239" y="831"/>
                  <a:pt x="243" y="830"/>
                </a:cubicBezTo>
                <a:cubicBezTo>
                  <a:pt x="243" y="830"/>
                  <a:pt x="244" y="828"/>
                  <a:pt x="245" y="827"/>
                </a:cubicBezTo>
                <a:cubicBezTo>
                  <a:pt x="243" y="826"/>
                  <a:pt x="242" y="825"/>
                  <a:pt x="241" y="825"/>
                </a:cubicBezTo>
                <a:cubicBezTo>
                  <a:pt x="238" y="826"/>
                  <a:pt x="236" y="826"/>
                  <a:pt x="233" y="827"/>
                </a:cubicBezTo>
                <a:cubicBezTo>
                  <a:pt x="233" y="826"/>
                  <a:pt x="233" y="826"/>
                  <a:pt x="233" y="825"/>
                </a:cubicBezTo>
                <a:cubicBezTo>
                  <a:pt x="234" y="824"/>
                  <a:pt x="236" y="824"/>
                  <a:pt x="237" y="823"/>
                </a:cubicBezTo>
                <a:cubicBezTo>
                  <a:pt x="238" y="822"/>
                  <a:pt x="239" y="821"/>
                  <a:pt x="240" y="820"/>
                </a:cubicBezTo>
                <a:cubicBezTo>
                  <a:pt x="239" y="818"/>
                  <a:pt x="238" y="817"/>
                  <a:pt x="236" y="816"/>
                </a:cubicBezTo>
                <a:cubicBezTo>
                  <a:pt x="234" y="816"/>
                  <a:pt x="232" y="816"/>
                  <a:pt x="231" y="816"/>
                </a:cubicBezTo>
                <a:cubicBezTo>
                  <a:pt x="229" y="813"/>
                  <a:pt x="228" y="811"/>
                  <a:pt x="227" y="810"/>
                </a:cubicBezTo>
                <a:cubicBezTo>
                  <a:pt x="223" y="807"/>
                  <a:pt x="219" y="807"/>
                  <a:pt x="214" y="811"/>
                </a:cubicBezTo>
                <a:cubicBezTo>
                  <a:pt x="219" y="813"/>
                  <a:pt x="223" y="814"/>
                  <a:pt x="227" y="816"/>
                </a:cubicBezTo>
                <a:cubicBezTo>
                  <a:pt x="226" y="818"/>
                  <a:pt x="225" y="819"/>
                  <a:pt x="224" y="820"/>
                </a:cubicBezTo>
                <a:cubicBezTo>
                  <a:pt x="220" y="818"/>
                  <a:pt x="217" y="816"/>
                  <a:pt x="212" y="813"/>
                </a:cubicBezTo>
                <a:cubicBezTo>
                  <a:pt x="212" y="816"/>
                  <a:pt x="211" y="820"/>
                  <a:pt x="213" y="822"/>
                </a:cubicBezTo>
                <a:cubicBezTo>
                  <a:pt x="217" y="827"/>
                  <a:pt x="216" y="832"/>
                  <a:pt x="217" y="838"/>
                </a:cubicBezTo>
                <a:cubicBezTo>
                  <a:pt x="217" y="843"/>
                  <a:pt x="218" y="848"/>
                  <a:pt x="219" y="853"/>
                </a:cubicBezTo>
                <a:cubicBezTo>
                  <a:pt x="220" y="857"/>
                  <a:pt x="224" y="856"/>
                  <a:pt x="226" y="855"/>
                </a:cubicBezTo>
                <a:cubicBezTo>
                  <a:pt x="227" y="855"/>
                  <a:pt x="228" y="852"/>
                  <a:pt x="228" y="851"/>
                </a:cubicBezTo>
                <a:cubicBezTo>
                  <a:pt x="229" y="847"/>
                  <a:pt x="230" y="844"/>
                  <a:pt x="230" y="841"/>
                </a:cubicBezTo>
                <a:cubicBezTo>
                  <a:pt x="231" y="839"/>
                  <a:pt x="230" y="837"/>
                  <a:pt x="230" y="837"/>
                </a:cubicBezTo>
                <a:cubicBezTo>
                  <a:pt x="225" y="834"/>
                  <a:pt x="228" y="829"/>
                  <a:pt x="225" y="825"/>
                </a:cubicBezTo>
                <a:close/>
                <a:moveTo>
                  <a:pt x="360" y="227"/>
                </a:moveTo>
                <a:cubicBezTo>
                  <a:pt x="362" y="224"/>
                  <a:pt x="364" y="222"/>
                  <a:pt x="366" y="219"/>
                </a:cubicBezTo>
                <a:cubicBezTo>
                  <a:pt x="367" y="218"/>
                  <a:pt x="368" y="216"/>
                  <a:pt x="367" y="216"/>
                </a:cubicBezTo>
                <a:cubicBezTo>
                  <a:pt x="366" y="214"/>
                  <a:pt x="365" y="213"/>
                  <a:pt x="363" y="213"/>
                </a:cubicBezTo>
                <a:cubicBezTo>
                  <a:pt x="360" y="213"/>
                  <a:pt x="357" y="214"/>
                  <a:pt x="354" y="214"/>
                </a:cubicBezTo>
                <a:cubicBezTo>
                  <a:pt x="353" y="215"/>
                  <a:pt x="351" y="216"/>
                  <a:pt x="350" y="218"/>
                </a:cubicBezTo>
                <a:cubicBezTo>
                  <a:pt x="349" y="221"/>
                  <a:pt x="348" y="225"/>
                  <a:pt x="347" y="228"/>
                </a:cubicBezTo>
                <a:cubicBezTo>
                  <a:pt x="344" y="236"/>
                  <a:pt x="341" y="244"/>
                  <a:pt x="339" y="252"/>
                </a:cubicBezTo>
                <a:cubicBezTo>
                  <a:pt x="337" y="259"/>
                  <a:pt x="332" y="266"/>
                  <a:pt x="338" y="274"/>
                </a:cubicBezTo>
                <a:cubicBezTo>
                  <a:pt x="341" y="264"/>
                  <a:pt x="344" y="254"/>
                  <a:pt x="347" y="245"/>
                </a:cubicBezTo>
                <a:cubicBezTo>
                  <a:pt x="348" y="245"/>
                  <a:pt x="348" y="245"/>
                  <a:pt x="349" y="245"/>
                </a:cubicBezTo>
                <a:cubicBezTo>
                  <a:pt x="349" y="249"/>
                  <a:pt x="349" y="254"/>
                  <a:pt x="349" y="258"/>
                </a:cubicBezTo>
                <a:cubicBezTo>
                  <a:pt x="350" y="258"/>
                  <a:pt x="350" y="258"/>
                  <a:pt x="351" y="259"/>
                </a:cubicBezTo>
                <a:cubicBezTo>
                  <a:pt x="353" y="253"/>
                  <a:pt x="355" y="248"/>
                  <a:pt x="355" y="243"/>
                </a:cubicBezTo>
                <a:cubicBezTo>
                  <a:pt x="356" y="240"/>
                  <a:pt x="356" y="239"/>
                  <a:pt x="358" y="237"/>
                </a:cubicBezTo>
                <a:cubicBezTo>
                  <a:pt x="362" y="233"/>
                  <a:pt x="362" y="230"/>
                  <a:pt x="360" y="227"/>
                </a:cubicBezTo>
                <a:close/>
                <a:moveTo>
                  <a:pt x="115" y="168"/>
                </a:moveTo>
                <a:cubicBezTo>
                  <a:pt x="118" y="164"/>
                  <a:pt x="121" y="161"/>
                  <a:pt x="122" y="157"/>
                </a:cubicBezTo>
                <a:cubicBezTo>
                  <a:pt x="125" y="140"/>
                  <a:pt x="133" y="126"/>
                  <a:pt x="143" y="113"/>
                </a:cubicBezTo>
                <a:cubicBezTo>
                  <a:pt x="146" y="109"/>
                  <a:pt x="146" y="107"/>
                  <a:pt x="141" y="105"/>
                </a:cubicBezTo>
                <a:cubicBezTo>
                  <a:pt x="141" y="105"/>
                  <a:pt x="139" y="104"/>
                  <a:pt x="139" y="104"/>
                </a:cubicBezTo>
                <a:cubicBezTo>
                  <a:pt x="139" y="99"/>
                  <a:pt x="136" y="101"/>
                  <a:pt x="134" y="102"/>
                </a:cubicBezTo>
                <a:cubicBezTo>
                  <a:pt x="130" y="106"/>
                  <a:pt x="124" y="109"/>
                  <a:pt x="121" y="114"/>
                </a:cubicBezTo>
                <a:cubicBezTo>
                  <a:pt x="116" y="120"/>
                  <a:pt x="112" y="128"/>
                  <a:pt x="109" y="135"/>
                </a:cubicBezTo>
                <a:cubicBezTo>
                  <a:pt x="107" y="138"/>
                  <a:pt x="107" y="141"/>
                  <a:pt x="107" y="143"/>
                </a:cubicBezTo>
                <a:cubicBezTo>
                  <a:pt x="113" y="134"/>
                  <a:pt x="119" y="124"/>
                  <a:pt x="125" y="115"/>
                </a:cubicBezTo>
                <a:cubicBezTo>
                  <a:pt x="126" y="112"/>
                  <a:pt x="129" y="110"/>
                  <a:pt x="131" y="109"/>
                </a:cubicBezTo>
                <a:cubicBezTo>
                  <a:pt x="134" y="108"/>
                  <a:pt x="137" y="109"/>
                  <a:pt x="139" y="109"/>
                </a:cubicBezTo>
                <a:cubicBezTo>
                  <a:pt x="135" y="114"/>
                  <a:pt x="131" y="119"/>
                  <a:pt x="127" y="125"/>
                </a:cubicBezTo>
                <a:cubicBezTo>
                  <a:pt x="124" y="130"/>
                  <a:pt x="121" y="136"/>
                  <a:pt x="118" y="141"/>
                </a:cubicBezTo>
                <a:cubicBezTo>
                  <a:pt x="114" y="149"/>
                  <a:pt x="109" y="158"/>
                  <a:pt x="115" y="168"/>
                </a:cubicBezTo>
                <a:close/>
                <a:moveTo>
                  <a:pt x="434" y="632"/>
                </a:moveTo>
                <a:cubicBezTo>
                  <a:pt x="428" y="642"/>
                  <a:pt x="427" y="654"/>
                  <a:pt x="427" y="665"/>
                </a:cubicBezTo>
                <a:cubicBezTo>
                  <a:pt x="426" y="671"/>
                  <a:pt x="427" y="676"/>
                  <a:pt x="431" y="681"/>
                </a:cubicBezTo>
                <a:cubicBezTo>
                  <a:pt x="433" y="685"/>
                  <a:pt x="436" y="685"/>
                  <a:pt x="440" y="684"/>
                </a:cubicBezTo>
                <a:cubicBezTo>
                  <a:pt x="443" y="682"/>
                  <a:pt x="441" y="680"/>
                  <a:pt x="440" y="677"/>
                </a:cubicBezTo>
                <a:cubicBezTo>
                  <a:pt x="440" y="675"/>
                  <a:pt x="439" y="673"/>
                  <a:pt x="439" y="671"/>
                </a:cubicBezTo>
                <a:cubicBezTo>
                  <a:pt x="439" y="659"/>
                  <a:pt x="439" y="646"/>
                  <a:pt x="444" y="634"/>
                </a:cubicBezTo>
                <a:cubicBezTo>
                  <a:pt x="447" y="627"/>
                  <a:pt x="443" y="623"/>
                  <a:pt x="436" y="624"/>
                </a:cubicBezTo>
                <a:cubicBezTo>
                  <a:pt x="433" y="624"/>
                  <a:pt x="430" y="625"/>
                  <a:pt x="426" y="626"/>
                </a:cubicBezTo>
                <a:cubicBezTo>
                  <a:pt x="429" y="626"/>
                  <a:pt x="431" y="627"/>
                  <a:pt x="433" y="628"/>
                </a:cubicBezTo>
                <a:cubicBezTo>
                  <a:pt x="432" y="630"/>
                  <a:pt x="431" y="631"/>
                  <a:pt x="429" y="634"/>
                </a:cubicBezTo>
                <a:cubicBezTo>
                  <a:pt x="432" y="633"/>
                  <a:pt x="433" y="632"/>
                  <a:pt x="434" y="632"/>
                </a:cubicBezTo>
                <a:close/>
                <a:moveTo>
                  <a:pt x="150" y="98"/>
                </a:moveTo>
                <a:cubicBezTo>
                  <a:pt x="151" y="98"/>
                  <a:pt x="151" y="98"/>
                  <a:pt x="152" y="99"/>
                </a:cubicBezTo>
                <a:cubicBezTo>
                  <a:pt x="156" y="92"/>
                  <a:pt x="160" y="84"/>
                  <a:pt x="165" y="78"/>
                </a:cubicBezTo>
                <a:cubicBezTo>
                  <a:pt x="172" y="71"/>
                  <a:pt x="181" y="64"/>
                  <a:pt x="189" y="58"/>
                </a:cubicBezTo>
                <a:cubicBezTo>
                  <a:pt x="194" y="54"/>
                  <a:pt x="200" y="53"/>
                  <a:pt x="206" y="51"/>
                </a:cubicBezTo>
                <a:cubicBezTo>
                  <a:pt x="209" y="50"/>
                  <a:pt x="212" y="45"/>
                  <a:pt x="211" y="42"/>
                </a:cubicBezTo>
                <a:cubicBezTo>
                  <a:pt x="209" y="38"/>
                  <a:pt x="206" y="39"/>
                  <a:pt x="202" y="41"/>
                </a:cubicBezTo>
                <a:cubicBezTo>
                  <a:pt x="196" y="44"/>
                  <a:pt x="190" y="48"/>
                  <a:pt x="184" y="51"/>
                </a:cubicBezTo>
                <a:cubicBezTo>
                  <a:pt x="175" y="55"/>
                  <a:pt x="168" y="61"/>
                  <a:pt x="163" y="68"/>
                </a:cubicBezTo>
                <a:cubicBezTo>
                  <a:pt x="159" y="73"/>
                  <a:pt x="156" y="78"/>
                  <a:pt x="153" y="83"/>
                </a:cubicBezTo>
                <a:cubicBezTo>
                  <a:pt x="154" y="83"/>
                  <a:pt x="154" y="83"/>
                  <a:pt x="154" y="83"/>
                </a:cubicBezTo>
                <a:cubicBezTo>
                  <a:pt x="157" y="80"/>
                  <a:pt x="160" y="76"/>
                  <a:pt x="163" y="72"/>
                </a:cubicBezTo>
                <a:cubicBezTo>
                  <a:pt x="166" y="69"/>
                  <a:pt x="169" y="65"/>
                  <a:pt x="174" y="64"/>
                </a:cubicBezTo>
                <a:cubicBezTo>
                  <a:pt x="165" y="75"/>
                  <a:pt x="154" y="84"/>
                  <a:pt x="150" y="98"/>
                </a:cubicBezTo>
                <a:close/>
                <a:moveTo>
                  <a:pt x="104" y="737"/>
                </a:moveTo>
                <a:cubicBezTo>
                  <a:pt x="99" y="737"/>
                  <a:pt x="94" y="738"/>
                  <a:pt x="90" y="738"/>
                </a:cubicBezTo>
                <a:cubicBezTo>
                  <a:pt x="92" y="737"/>
                  <a:pt x="95" y="736"/>
                  <a:pt x="97" y="735"/>
                </a:cubicBezTo>
                <a:cubicBezTo>
                  <a:pt x="99" y="735"/>
                  <a:pt x="100" y="733"/>
                  <a:pt x="101" y="731"/>
                </a:cubicBezTo>
                <a:cubicBezTo>
                  <a:pt x="103" y="726"/>
                  <a:pt x="100" y="724"/>
                  <a:pt x="94" y="724"/>
                </a:cubicBezTo>
                <a:cubicBezTo>
                  <a:pt x="96" y="722"/>
                  <a:pt x="97" y="722"/>
                  <a:pt x="98" y="722"/>
                </a:cubicBezTo>
                <a:cubicBezTo>
                  <a:pt x="99" y="721"/>
                  <a:pt x="100" y="721"/>
                  <a:pt x="101" y="720"/>
                </a:cubicBezTo>
                <a:cubicBezTo>
                  <a:pt x="104" y="718"/>
                  <a:pt x="104" y="713"/>
                  <a:pt x="102" y="713"/>
                </a:cubicBezTo>
                <a:cubicBezTo>
                  <a:pt x="98" y="712"/>
                  <a:pt x="94" y="712"/>
                  <a:pt x="91" y="714"/>
                </a:cubicBezTo>
                <a:cubicBezTo>
                  <a:pt x="88" y="716"/>
                  <a:pt x="88" y="721"/>
                  <a:pt x="91" y="725"/>
                </a:cubicBezTo>
                <a:cubicBezTo>
                  <a:pt x="88" y="726"/>
                  <a:pt x="84" y="726"/>
                  <a:pt x="81" y="728"/>
                </a:cubicBezTo>
                <a:cubicBezTo>
                  <a:pt x="79" y="730"/>
                  <a:pt x="77" y="734"/>
                  <a:pt x="76" y="736"/>
                </a:cubicBezTo>
                <a:cubicBezTo>
                  <a:pt x="75" y="737"/>
                  <a:pt x="78" y="739"/>
                  <a:pt x="80" y="740"/>
                </a:cubicBezTo>
                <a:cubicBezTo>
                  <a:pt x="80" y="742"/>
                  <a:pt x="79" y="744"/>
                  <a:pt x="78" y="747"/>
                </a:cubicBezTo>
                <a:cubicBezTo>
                  <a:pt x="89" y="749"/>
                  <a:pt x="102" y="744"/>
                  <a:pt x="104" y="737"/>
                </a:cubicBezTo>
                <a:close/>
                <a:moveTo>
                  <a:pt x="127" y="444"/>
                </a:moveTo>
                <a:cubicBezTo>
                  <a:pt x="134" y="444"/>
                  <a:pt x="131" y="449"/>
                  <a:pt x="134" y="452"/>
                </a:cubicBezTo>
                <a:cubicBezTo>
                  <a:pt x="134" y="450"/>
                  <a:pt x="136" y="448"/>
                  <a:pt x="136" y="447"/>
                </a:cubicBezTo>
                <a:cubicBezTo>
                  <a:pt x="136" y="441"/>
                  <a:pt x="135" y="436"/>
                  <a:pt x="135" y="431"/>
                </a:cubicBezTo>
                <a:cubicBezTo>
                  <a:pt x="135" y="427"/>
                  <a:pt x="134" y="423"/>
                  <a:pt x="133" y="420"/>
                </a:cubicBezTo>
                <a:cubicBezTo>
                  <a:pt x="133" y="414"/>
                  <a:pt x="133" y="408"/>
                  <a:pt x="132" y="402"/>
                </a:cubicBezTo>
                <a:cubicBezTo>
                  <a:pt x="132" y="394"/>
                  <a:pt x="126" y="389"/>
                  <a:pt x="120" y="384"/>
                </a:cubicBezTo>
                <a:cubicBezTo>
                  <a:pt x="119" y="382"/>
                  <a:pt x="115" y="383"/>
                  <a:pt x="113" y="382"/>
                </a:cubicBezTo>
                <a:cubicBezTo>
                  <a:pt x="113" y="385"/>
                  <a:pt x="112" y="387"/>
                  <a:pt x="113" y="389"/>
                </a:cubicBezTo>
                <a:cubicBezTo>
                  <a:pt x="113" y="390"/>
                  <a:pt x="113" y="391"/>
                  <a:pt x="114" y="392"/>
                </a:cubicBezTo>
                <a:cubicBezTo>
                  <a:pt x="117" y="399"/>
                  <a:pt x="120" y="405"/>
                  <a:pt x="120" y="412"/>
                </a:cubicBezTo>
                <a:cubicBezTo>
                  <a:pt x="120" y="414"/>
                  <a:pt x="121" y="416"/>
                  <a:pt x="122" y="419"/>
                </a:cubicBezTo>
                <a:cubicBezTo>
                  <a:pt x="123" y="417"/>
                  <a:pt x="124" y="416"/>
                  <a:pt x="124" y="416"/>
                </a:cubicBezTo>
                <a:cubicBezTo>
                  <a:pt x="124" y="409"/>
                  <a:pt x="124" y="403"/>
                  <a:pt x="124" y="396"/>
                </a:cubicBezTo>
                <a:cubicBezTo>
                  <a:pt x="124" y="395"/>
                  <a:pt x="122" y="394"/>
                  <a:pt x="121" y="393"/>
                </a:cubicBezTo>
                <a:cubicBezTo>
                  <a:pt x="119" y="391"/>
                  <a:pt x="117" y="389"/>
                  <a:pt x="116" y="387"/>
                </a:cubicBezTo>
                <a:cubicBezTo>
                  <a:pt x="116" y="386"/>
                  <a:pt x="117" y="386"/>
                  <a:pt x="117" y="385"/>
                </a:cubicBezTo>
                <a:cubicBezTo>
                  <a:pt x="119" y="387"/>
                  <a:pt x="121" y="388"/>
                  <a:pt x="122" y="390"/>
                </a:cubicBezTo>
                <a:cubicBezTo>
                  <a:pt x="126" y="394"/>
                  <a:pt x="127" y="399"/>
                  <a:pt x="127" y="405"/>
                </a:cubicBezTo>
                <a:cubicBezTo>
                  <a:pt x="127" y="418"/>
                  <a:pt x="127" y="431"/>
                  <a:pt x="127" y="444"/>
                </a:cubicBezTo>
                <a:close/>
                <a:moveTo>
                  <a:pt x="394" y="354"/>
                </a:moveTo>
                <a:cubicBezTo>
                  <a:pt x="394" y="354"/>
                  <a:pt x="393" y="354"/>
                  <a:pt x="393" y="354"/>
                </a:cubicBezTo>
                <a:cubicBezTo>
                  <a:pt x="388" y="357"/>
                  <a:pt x="384" y="361"/>
                  <a:pt x="380" y="365"/>
                </a:cubicBezTo>
                <a:cubicBezTo>
                  <a:pt x="381" y="366"/>
                  <a:pt x="382" y="366"/>
                  <a:pt x="384" y="367"/>
                </a:cubicBezTo>
                <a:cubicBezTo>
                  <a:pt x="382" y="368"/>
                  <a:pt x="380" y="370"/>
                  <a:pt x="379" y="371"/>
                </a:cubicBezTo>
                <a:cubicBezTo>
                  <a:pt x="379" y="372"/>
                  <a:pt x="379" y="373"/>
                  <a:pt x="380" y="374"/>
                </a:cubicBezTo>
                <a:cubicBezTo>
                  <a:pt x="378" y="375"/>
                  <a:pt x="376" y="377"/>
                  <a:pt x="374" y="378"/>
                </a:cubicBezTo>
                <a:cubicBezTo>
                  <a:pt x="368" y="381"/>
                  <a:pt x="367" y="396"/>
                  <a:pt x="371" y="399"/>
                </a:cubicBezTo>
                <a:cubicBezTo>
                  <a:pt x="372" y="400"/>
                  <a:pt x="374" y="401"/>
                  <a:pt x="374" y="400"/>
                </a:cubicBezTo>
                <a:cubicBezTo>
                  <a:pt x="375" y="399"/>
                  <a:pt x="376" y="398"/>
                  <a:pt x="375" y="397"/>
                </a:cubicBezTo>
                <a:cubicBezTo>
                  <a:pt x="375" y="395"/>
                  <a:pt x="374" y="394"/>
                  <a:pt x="373" y="391"/>
                </a:cubicBezTo>
                <a:cubicBezTo>
                  <a:pt x="378" y="392"/>
                  <a:pt x="378" y="396"/>
                  <a:pt x="379" y="399"/>
                </a:cubicBezTo>
                <a:cubicBezTo>
                  <a:pt x="379" y="402"/>
                  <a:pt x="380" y="405"/>
                  <a:pt x="380" y="409"/>
                </a:cubicBezTo>
                <a:cubicBezTo>
                  <a:pt x="380" y="412"/>
                  <a:pt x="381" y="415"/>
                  <a:pt x="381" y="418"/>
                </a:cubicBezTo>
                <a:cubicBezTo>
                  <a:pt x="384" y="409"/>
                  <a:pt x="384" y="400"/>
                  <a:pt x="380" y="391"/>
                </a:cubicBezTo>
                <a:cubicBezTo>
                  <a:pt x="377" y="385"/>
                  <a:pt x="380" y="382"/>
                  <a:pt x="386" y="381"/>
                </a:cubicBezTo>
                <a:cubicBezTo>
                  <a:pt x="388" y="381"/>
                  <a:pt x="390" y="379"/>
                  <a:pt x="390" y="378"/>
                </a:cubicBezTo>
                <a:cubicBezTo>
                  <a:pt x="394" y="370"/>
                  <a:pt x="395" y="362"/>
                  <a:pt x="394" y="354"/>
                </a:cubicBezTo>
                <a:close/>
                <a:moveTo>
                  <a:pt x="328" y="295"/>
                </a:moveTo>
                <a:cubicBezTo>
                  <a:pt x="327" y="289"/>
                  <a:pt x="326" y="283"/>
                  <a:pt x="325" y="277"/>
                </a:cubicBezTo>
                <a:cubicBezTo>
                  <a:pt x="328" y="280"/>
                  <a:pt x="329" y="283"/>
                  <a:pt x="331" y="285"/>
                </a:cubicBezTo>
                <a:cubicBezTo>
                  <a:pt x="331" y="285"/>
                  <a:pt x="332" y="285"/>
                  <a:pt x="332" y="284"/>
                </a:cubicBezTo>
                <a:cubicBezTo>
                  <a:pt x="330" y="279"/>
                  <a:pt x="329" y="273"/>
                  <a:pt x="327" y="267"/>
                </a:cubicBezTo>
                <a:cubicBezTo>
                  <a:pt x="319" y="267"/>
                  <a:pt x="317" y="269"/>
                  <a:pt x="321" y="276"/>
                </a:cubicBezTo>
                <a:cubicBezTo>
                  <a:pt x="322" y="278"/>
                  <a:pt x="323" y="281"/>
                  <a:pt x="324" y="284"/>
                </a:cubicBezTo>
                <a:cubicBezTo>
                  <a:pt x="325" y="284"/>
                  <a:pt x="325" y="286"/>
                  <a:pt x="324" y="287"/>
                </a:cubicBezTo>
                <a:cubicBezTo>
                  <a:pt x="324" y="289"/>
                  <a:pt x="323" y="291"/>
                  <a:pt x="322" y="294"/>
                </a:cubicBezTo>
                <a:cubicBezTo>
                  <a:pt x="321" y="295"/>
                  <a:pt x="321" y="297"/>
                  <a:pt x="320" y="298"/>
                </a:cubicBezTo>
                <a:cubicBezTo>
                  <a:pt x="319" y="287"/>
                  <a:pt x="321" y="275"/>
                  <a:pt x="310" y="267"/>
                </a:cubicBezTo>
                <a:cubicBezTo>
                  <a:pt x="307" y="270"/>
                  <a:pt x="309" y="272"/>
                  <a:pt x="311" y="274"/>
                </a:cubicBezTo>
                <a:cubicBezTo>
                  <a:pt x="315" y="280"/>
                  <a:pt x="317" y="286"/>
                  <a:pt x="314" y="292"/>
                </a:cubicBezTo>
                <a:cubicBezTo>
                  <a:pt x="311" y="298"/>
                  <a:pt x="313" y="300"/>
                  <a:pt x="317" y="303"/>
                </a:cubicBezTo>
                <a:cubicBezTo>
                  <a:pt x="321" y="305"/>
                  <a:pt x="324" y="308"/>
                  <a:pt x="328" y="309"/>
                </a:cubicBezTo>
                <a:cubicBezTo>
                  <a:pt x="329" y="310"/>
                  <a:pt x="331" y="310"/>
                  <a:pt x="332" y="310"/>
                </a:cubicBezTo>
                <a:cubicBezTo>
                  <a:pt x="332" y="302"/>
                  <a:pt x="333" y="295"/>
                  <a:pt x="333" y="288"/>
                </a:cubicBezTo>
                <a:cubicBezTo>
                  <a:pt x="331" y="290"/>
                  <a:pt x="329" y="292"/>
                  <a:pt x="328" y="295"/>
                </a:cubicBezTo>
                <a:close/>
                <a:moveTo>
                  <a:pt x="96" y="784"/>
                </a:moveTo>
                <a:cubicBezTo>
                  <a:pt x="100" y="782"/>
                  <a:pt x="102" y="781"/>
                  <a:pt x="104" y="779"/>
                </a:cubicBezTo>
                <a:cubicBezTo>
                  <a:pt x="112" y="772"/>
                  <a:pt x="116" y="762"/>
                  <a:pt x="119" y="752"/>
                </a:cubicBezTo>
                <a:cubicBezTo>
                  <a:pt x="120" y="749"/>
                  <a:pt x="119" y="743"/>
                  <a:pt x="118" y="743"/>
                </a:cubicBezTo>
                <a:cubicBezTo>
                  <a:pt x="113" y="743"/>
                  <a:pt x="113" y="747"/>
                  <a:pt x="113" y="750"/>
                </a:cubicBezTo>
                <a:cubicBezTo>
                  <a:pt x="111" y="756"/>
                  <a:pt x="108" y="761"/>
                  <a:pt x="102" y="764"/>
                </a:cubicBezTo>
                <a:cubicBezTo>
                  <a:pt x="100" y="759"/>
                  <a:pt x="97" y="759"/>
                  <a:pt x="94" y="763"/>
                </a:cubicBezTo>
                <a:cubicBezTo>
                  <a:pt x="92" y="765"/>
                  <a:pt x="91" y="767"/>
                  <a:pt x="90" y="769"/>
                </a:cubicBezTo>
                <a:cubicBezTo>
                  <a:pt x="88" y="774"/>
                  <a:pt x="84" y="776"/>
                  <a:pt x="79" y="776"/>
                </a:cubicBezTo>
                <a:cubicBezTo>
                  <a:pt x="77" y="776"/>
                  <a:pt x="76" y="777"/>
                  <a:pt x="74" y="777"/>
                </a:cubicBezTo>
                <a:cubicBezTo>
                  <a:pt x="75" y="778"/>
                  <a:pt x="75" y="778"/>
                  <a:pt x="76" y="779"/>
                </a:cubicBezTo>
                <a:cubicBezTo>
                  <a:pt x="80" y="782"/>
                  <a:pt x="84" y="781"/>
                  <a:pt x="89" y="777"/>
                </a:cubicBezTo>
                <a:cubicBezTo>
                  <a:pt x="91" y="776"/>
                  <a:pt x="94" y="776"/>
                  <a:pt x="96" y="775"/>
                </a:cubicBezTo>
                <a:cubicBezTo>
                  <a:pt x="96" y="777"/>
                  <a:pt x="96" y="779"/>
                  <a:pt x="96" y="781"/>
                </a:cubicBezTo>
                <a:cubicBezTo>
                  <a:pt x="96" y="781"/>
                  <a:pt x="96" y="782"/>
                  <a:pt x="96" y="784"/>
                </a:cubicBezTo>
                <a:close/>
                <a:moveTo>
                  <a:pt x="367" y="449"/>
                </a:moveTo>
                <a:cubicBezTo>
                  <a:pt x="366" y="443"/>
                  <a:pt x="367" y="438"/>
                  <a:pt x="364" y="434"/>
                </a:cubicBezTo>
                <a:cubicBezTo>
                  <a:pt x="361" y="430"/>
                  <a:pt x="361" y="427"/>
                  <a:pt x="364" y="423"/>
                </a:cubicBezTo>
                <a:cubicBezTo>
                  <a:pt x="365" y="421"/>
                  <a:pt x="366" y="417"/>
                  <a:pt x="363" y="416"/>
                </a:cubicBezTo>
                <a:cubicBezTo>
                  <a:pt x="360" y="418"/>
                  <a:pt x="357" y="420"/>
                  <a:pt x="355" y="422"/>
                </a:cubicBezTo>
                <a:cubicBezTo>
                  <a:pt x="354" y="424"/>
                  <a:pt x="352" y="427"/>
                  <a:pt x="352" y="429"/>
                </a:cubicBezTo>
                <a:cubicBezTo>
                  <a:pt x="352" y="431"/>
                  <a:pt x="355" y="432"/>
                  <a:pt x="357" y="433"/>
                </a:cubicBezTo>
                <a:cubicBezTo>
                  <a:pt x="356" y="437"/>
                  <a:pt x="356" y="440"/>
                  <a:pt x="360" y="443"/>
                </a:cubicBezTo>
                <a:cubicBezTo>
                  <a:pt x="363" y="446"/>
                  <a:pt x="365" y="452"/>
                  <a:pt x="367" y="456"/>
                </a:cubicBezTo>
                <a:cubicBezTo>
                  <a:pt x="367" y="457"/>
                  <a:pt x="366" y="457"/>
                  <a:pt x="366" y="458"/>
                </a:cubicBezTo>
                <a:cubicBezTo>
                  <a:pt x="369" y="457"/>
                  <a:pt x="373" y="458"/>
                  <a:pt x="374" y="456"/>
                </a:cubicBezTo>
                <a:cubicBezTo>
                  <a:pt x="380" y="447"/>
                  <a:pt x="379" y="431"/>
                  <a:pt x="372" y="422"/>
                </a:cubicBezTo>
                <a:cubicBezTo>
                  <a:pt x="368" y="431"/>
                  <a:pt x="378" y="438"/>
                  <a:pt x="374" y="446"/>
                </a:cubicBezTo>
                <a:cubicBezTo>
                  <a:pt x="372" y="439"/>
                  <a:pt x="370" y="432"/>
                  <a:pt x="368" y="425"/>
                </a:cubicBezTo>
                <a:cubicBezTo>
                  <a:pt x="364" y="433"/>
                  <a:pt x="372" y="440"/>
                  <a:pt x="367" y="449"/>
                </a:cubicBezTo>
                <a:close/>
                <a:moveTo>
                  <a:pt x="366" y="314"/>
                </a:moveTo>
                <a:cubicBezTo>
                  <a:pt x="367" y="314"/>
                  <a:pt x="367" y="314"/>
                  <a:pt x="368" y="315"/>
                </a:cubicBezTo>
                <a:cubicBezTo>
                  <a:pt x="372" y="312"/>
                  <a:pt x="376" y="309"/>
                  <a:pt x="380" y="307"/>
                </a:cubicBezTo>
                <a:cubicBezTo>
                  <a:pt x="386" y="304"/>
                  <a:pt x="388" y="300"/>
                  <a:pt x="386" y="294"/>
                </a:cubicBezTo>
                <a:cubicBezTo>
                  <a:pt x="386" y="291"/>
                  <a:pt x="386" y="288"/>
                  <a:pt x="386" y="284"/>
                </a:cubicBezTo>
                <a:cubicBezTo>
                  <a:pt x="389" y="285"/>
                  <a:pt x="390" y="286"/>
                  <a:pt x="392" y="287"/>
                </a:cubicBezTo>
                <a:cubicBezTo>
                  <a:pt x="391" y="283"/>
                  <a:pt x="391" y="281"/>
                  <a:pt x="391" y="278"/>
                </a:cubicBezTo>
                <a:cubicBezTo>
                  <a:pt x="390" y="278"/>
                  <a:pt x="390" y="278"/>
                  <a:pt x="389" y="278"/>
                </a:cubicBezTo>
                <a:cubicBezTo>
                  <a:pt x="389" y="279"/>
                  <a:pt x="389" y="281"/>
                  <a:pt x="389" y="282"/>
                </a:cubicBezTo>
                <a:cubicBezTo>
                  <a:pt x="388" y="281"/>
                  <a:pt x="387" y="280"/>
                  <a:pt x="387" y="279"/>
                </a:cubicBezTo>
                <a:cubicBezTo>
                  <a:pt x="376" y="284"/>
                  <a:pt x="382" y="292"/>
                  <a:pt x="381" y="300"/>
                </a:cubicBezTo>
                <a:cubicBezTo>
                  <a:pt x="378" y="292"/>
                  <a:pt x="379" y="285"/>
                  <a:pt x="380" y="278"/>
                </a:cubicBezTo>
                <a:cubicBezTo>
                  <a:pt x="381" y="265"/>
                  <a:pt x="382" y="262"/>
                  <a:pt x="379" y="257"/>
                </a:cubicBezTo>
                <a:cubicBezTo>
                  <a:pt x="379" y="259"/>
                  <a:pt x="378" y="260"/>
                  <a:pt x="378" y="262"/>
                </a:cubicBezTo>
                <a:cubicBezTo>
                  <a:pt x="376" y="272"/>
                  <a:pt x="375" y="283"/>
                  <a:pt x="374" y="293"/>
                </a:cubicBezTo>
                <a:cubicBezTo>
                  <a:pt x="374" y="295"/>
                  <a:pt x="374" y="297"/>
                  <a:pt x="373" y="298"/>
                </a:cubicBezTo>
                <a:cubicBezTo>
                  <a:pt x="367" y="302"/>
                  <a:pt x="369" y="309"/>
                  <a:pt x="366" y="314"/>
                </a:cubicBezTo>
                <a:close/>
                <a:moveTo>
                  <a:pt x="479" y="752"/>
                </a:moveTo>
                <a:cubicBezTo>
                  <a:pt x="484" y="747"/>
                  <a:pt x="484" y="743"/>
                  <a:pt x="477" y="739"/>
                </a:cubicBezTo>
                <a:cubicBezTo>
                  <a:pt x="476" y="738"/>
                  <a:pt x="473" y="738"/>
                  <a:pt x="471" y="738"/>
                </a:cubicBezTo>
                <a:cubicBezTo>
                  <a:pt x="471" y="741"/>
                  <a:pt x="471" y="744"/>
                  <a:pt x="472" y="746"/>
                </a:cubicBezTo>
                <a:cubicBezTo>
                  <a:pt x="472" y="748"/>
                  <a:pt x="474" y="749"/>
                  <a:pt x="474" y="750"/>
                </a:cubicBezTo>
                <a:cubicBezTo>
                  <a:pt x="478" y="765"/>
                  <a:pt x="489" y="770"/>
                  <a:pt x="501" y="774"/>
                </a:cubicBezTo>
                <a:cubicBezTo>
                  <a:pt x="507" y="776"/>
                  <a:pt x="510" y="772"/>
                  <a:pt x="508" y="767"/>
                </a:cubicBezTo>
                <a:cubicBezTo>
                  <a:pt x="507" y="762"/>
                  <a:pt x="506" y="759"/>
                  <a:pt x="500" y="760"/>
                </a:cubicBezTo>
                <a:cubicBezTo>
                  <a:pt x="496" y="760"/>
                  <a:pt x="492" y="759"/>
                  <a:pt x="488" y="759"/>
                </a:cubicBezTo>
                <a:cubicBezTo>
                  <a:pt x="490" y="762"/>
                  <a:pt x="492" y="765"/>
                  <a:pt x="494" y="767"/>
                </a:cubicBezTo>
                <a:cubicBezTo>
                  <a:pt x="493" y="768"/>
                  <a:pt x="493" y="768"/>
                  <a:pt x="492" y="768"/>
                </a:cubicBezTo>
                <a:cubicBezTo>
                  <a:pt x="488" y="763"/>
                  <a:pt x="484" y="757"/>
                  <a:pt x="479" y="752"/>
                </a:cubicBezTo>
                <a:close/>
                <a:moveTo>
                  <a:pt x="141" y="869"/>
                </a:moveTo>
                <a:cubicBezTo>
                  <a:pt x="143" y="865"/>
                  <a:pt x="143" y="863"/>
                  <a:pt x="141" y="862"/>
                </a:cubicBezTo>
                <a:cubicBezTo>
                  <a:pt x="138" y="861"/>
                  <a:pt x="133" y="863"/>
                  <a:pt x="131" y="866"/>
                </a:cubicBezTo>
                <a:cubicBezTo>
                  <a:pt x="129" y="865"/>
                  <a:pt x="127" y="865"/>
                  <a:pt x="124" y="864"/>
                </a:cubicBezTo>
                <a:cubicBezTo>
                  <a:pt x="124" y="862"/>
                  <a:pt x="125" y="860"/>
                  <a:pt x="125" y="858"/>
                </a:cubicBezTo>
                <a:cubicBezTo>
                  <a:pt x="124" y="855"/>
                  <a:pt x="121" y="852"/>
                  <a:pt x="117" y="854"/>
                </a:cubicBezTo>
                <a:cubicBezTo>
                  <a:pt x="116" y="855"/>
                  <a:pt x="116" y="860"/>
                  <a:pt x="115" y="863"/>
                </a:cubicBezTo>
                <a:cubicBezTo>
                  <a:pt x="115" y="863"/>
                  <a:pt x="115" y="864"/>
                  <a:pt x="115" y="864"/>
                </a:cubicBezTo>
                <a:cubicBezTo>
                  <a:pt x="117" y="871"/>
                  <a:pt x="120" y="876"/>
                  <a:pt x="125" y="880"/>
                </a:cubicBezTo>
                <a:cubicBezTo>
                  <a:pt x="129" y="882"/>
                  <a:pt x="133" y="881"/>
                  <a:pt x="137" y="878"/>
                </a:cubicBezTo>
                <a:cubicBezTo>
                  <a:pt x="137" y="877"/>
                  <a:pt x="138" y="878"/>
                  <a:pt x="138" y="878"/>
                </a:cubicBezTo>
                <a:cubicBezTo>
                  <a:pt x="142" y="877"/>
                  <a:pt x="145" y="876"/>
                  <a:pt x="149" y="875"/>
                </a:cubicBezTo>
                <a:cubicBezTo>
                  <a:pt x="150" y="875"/>
                  <a:pt x="150" y="874"/>
                  <a:pt x="151" y="873"/>
                </a:cubicBezTo>
                <a:cubicBezTo>
                  <a:pt x="150" y="873"/>
                  <a:pt x="149" y="872"/>
                  <a:pt x="148" y="872"/>
                </a:cubicBezTo>
                <a:cubicBezTo>
                  <a:pt x="143" y="872"/>
                  <a:pt x="139" y="872"/>
                  <a:pt x="134" y="872"/>
                </a:cubicBezTo>
                <a:cubicBezTo>
                  <a:pt x="135" y="870"/>
                  <a:pt x="136" y="868"/>
                  <a:pt x="138" y="866"/>
                </a:cubicBezTo>
                <a:cubicBezTo>
                  <a:pt x="139" y="867"/>
                  <a:pt x="140" y="868"/>
                  <a:pt x="141" y="869"/>
                </a:cubicBezTo>
                <a:close/>
                <a:moveTo>
                  <a:pt x="179" y="868"/>
                </a:moveTo>
                <a:cubicBezTo>
                  <a:pt x="173" y="867"/>
                  <a:pt x="167" y="867"/>
                  <a:pt x="161" y="871"/>
                </a:cubicBezTo>
                <a:cubicBezTo>
                  <a:pt x="164" y="872"/>
                  <a:pt x="165" y="873"/>
                  <a:pt x="168" y="875"/>
                </a:cubicBezTo>
                <a:cubicBezTo>
                  <a:pt x="165" y="876"/>
                  <a:pt x="163" y="877"/>
                  <a:pt x="161" y="878"/>
                </a:cubicBezTo>
                <a:cubicBezTo>
                  <a:pt x="159" y="879"/>
                  <a:pt x="157" y="880"/>
                  <a:pt x="155" y="881"/>
                </a:cubicBezTo>
                <a:cubicBezTo>
                  <a:pt x="154" y="881"/>
                  <a:pt x="152" y="880"/>
                  <a:pt x="151" y="879"/>
                </a:cubicBezTo>
                <a:cubicBezTo>
                  <a:pt x="150" y="881"/>
                  <a:pt x="149" y="882"/>
                  <a:pt x="148" y="883"/>
                </a:cubicBezTo>
                <a:cubicBezTo>
                  <a:pt x="144" y="882"/>
                  <a:pt x="139" y="880"/>
                  <a:pt x="134" y="882"/>
                </a:cubicBezTo>
                <a:cubicBezTo>
                  <a:pt x="141" y="889"/>
                  <a:pt x="148" y="896"/>
                  <a:pt x="158" y="889"/>
                </a:cubicBezTo>
                <a:cubicBezTo>
                  <a:pt x="160" y="887"/>
                  <a:pt x="163" y="888"/>
                  <a:pt x="165" y="886"/>
                </a:cubicBezTo>
                <a:cubicBezTo>
                  <a:pt x="168" y="885"/>
                  <a:pt x="171" y="883"/>
                  <a:pt x="172" y="880"/>
                </a:cubicBezTo>
                <a:cubicBezTo>
                  <a:pt x="175" y="877"/>
                  <a:pt x="177" y="873"/>
                  <a:pt x="179" y="868"/>
                </a:cubicBezTo>
                <a:close/>
                <a:moveTo>
                  <a:pt x="668" y="626"/>
                </a:moveTo>
                <a:cubicBezTo>
                  <a:pt x="663" y="627"/>
                  <a:pt x="659" y="628"/>
                  <a:pt x="655" y="629"/>
                </a:cubicBezTo>
                <a:cubicBezTo>
                  <a:pt x="653" y="629"/>
                  <a:pt x="650" y="629"/>
                  <a:pt x="647" y="629"/>
                </a:cubicBezTo>
                <a:cubicBezTo>
                  <a:pt x="644" y="630"/>
                  <a:pt x="641" y="632"/>
                  <a:pt x="638" y="632"/>
                </a:cubicBezTo>
                <a:cubicBezTo>
                  <a:pt x="635" y="633"/>
                  <a:pt x="631" y="632"/>
                  <a:pt x="628" y="632"/>
                </a:cubicBezTo>
                <a:cubicBezTo>
                  <a:pt x="626" y="632"/>
                  <a:pt x="625" y="634"/>
                  <a:pt x="624" y="635"/>
                </a:cubicBezTo>
                <a:cubicBezTo>
                  <a:pt x="624" y="638"/>
                  <a:pt x="624" y="640"/>
                  <a:pt x="624" y="643"/>
                </a:cubicBezTo>
                <a:cubicBezTo>
                  <a:pt x="626" y="642"/>
                  <a:pt x="627" y="642"/>
                  <a:pt x="628" y="642"/>
                </a:cubicBezTo>
                <a:cubicBezTo>
                  <a:pt x="633" y="642"/>
                  <a:pt x="637" y="640"/>
                  <a:pt x="641" y="640"/>
                </a:cubicBezTo>
                <a:cubicBezTo>
                  <a:pt x="646" y="640"/>
                  <a:pt x="653" y="642"/>
                  <a:pt x="655" y="634"/>
                </a:cubicBezTo>
                <a:cubicBezTo>
                  <a:pt x="657" y="638"/>
                  <a:pt x="661" y="639"/>
                  <a:pt x="669" y="635"/>
                </a:cubicBezTo>
                <a:cubicBezTo>
                  <a:pt x="673" y="634"/>
                  <a:pt x="673" y="629"/>
                  <a:pt x="673" y="626"/>
                </a:cubicBezTo>
                <a:cubicBezTo>
                  <a:pt x="673" y="626"/>
                  <a:pt x="673" y="626"/>
                  <a:pt x="672" y="625"/>
                </a:cubicBezTo>
                <a:cubicBezTo>
                  <a:pt x="671" y="628"/>
                  <a:pt x="670" y="630"/>
                  <a:pt x="668" y="633"/>
                </a:cubicBezTo>
                <a:cubicBezTo>
                  <a:pt x="668" y="633"/>
                  <a:pt x="668" y="632"/>
                  <a:pt x="668" y="632"/>
                </a:cubicBezTo>
                <a:cubicBezTo>
                  <a:pt x="668" y="631"/>
                  <a:pt x="668" y="629"/>
                  <a:pt x="668" y="626"/>
                </a:cubicBezTo>
                <a:close/>
                <a:moveTo>
                  <a:pt x="707" y="433"/>
                </a:moveTo>
                <a:cubicBezTo>
                  <a:pt x="708" y="431"/>
                  <a:pt x="711" y="429"/>
                  <a:pt x="711" y="427"/>
                </a:cubicBezTo>
                <a:cubicBezTo>
                  <a:pt x="711" y="422"/>
                  <a:pt x="711" y="417"/>
                  <a:pt x="711" y="411"/>
                </a:cubicBezTo>
                <a:cubicBezTo>
                  <a:pt x="711" y="410"/>
                  <a:pt x="709" y="409"/>
                  <a:pt x="707" y="407"/>
                </a:cubicBezTo>
                <a:cubicBezTo>
                  <a:pt x="706" y="413"/>
                  <a:pt x="704" y="418"/>
                  <a:pt x="703" y="423"/>
                </a:cubicBezTo>
                <a:cubicBezTo>
                  <a:pt x="702" y="429"/>
                  <a:pt x="701" y="435"/>
                  <a:pt x="701" y="441"/>
                </a:cubicBezTo>
                <a:cubicBezTo>
                  <a:pt x="701" y="444"/>
                  <a:pt x="701" y="447"/>
                  <a:pt x="698" y="450"/>
                </a:cubicBezTo>
                <a:cubicBezTo>
                  <a:pt x="697" y="452"/>
                  <a:pt x="697" y="458"/>
                  <a:pt x="697" y="458"/>
                </a:cubicBezTo>
                <a:cubicBezTo>
                  <a:pt x="700" y="459"/>
                  <a:pt x="704" y="460"/>
                  <a:pt x="707" y="459"/>
                </a:cubicBezTo>
                <a:cubicBezTo>
                  <a:pt x="711" y="459"/>
                  <a:pt x="708" y="455"/>
                  <a:pt x="708" y="453"/>
                </a:cubicBezTo>
                <a:cubicBezTo>
                  <a:pt x="708" y="451"/>
                  <a:pt x="709" y="448"/>
                  <a:pt x="709" y="447"/>
                </a:cubicBezTo>
                <a:cubicBezTo>
                  <a:pt x="713" y="446"/>
                  <a:pt x="712" y="444"/>
                  <a:pt x="712" y="442"/>
                </a:cubicBezTo>
                <a:cubicBezTo>
                  <a:pt x="710" y="441"/>
                  <a:pt x="708" y="440"/>
                  <a:pt x="706" y="440"/>
                </a:cubicBezTo>
                <a:cubicBezTo>
                  <a:pt x="706" y="439"/>
                  <a:pt x="706" y="439"/>
                  <a:pt x="707" y="438"/>
                </a:cubicBezTo>
                <a:cubicBezTo>
                  <a:pt x="708" y="438"/>
                  <a:pt x="710" y="437"/>
                  <a:pt x="712" y="437"/>
                </a:cubicBezTo>
                <a:cubicBezTo>
                  <a:pt x="710" y="435"/>
                  <a:pt x="708" y="434"/>
                  <a:pt x="707" y="433"/>
                </a:cubicBezTo>
                <a:close/>
                <a:moveTo>
                  <a:pt x="215" y="964"/>
                </a:moveTo>
                <a:cubicBezTo>
                  <a:pt x="215" y="964"/>
                  <a:pt x="214" y="964"/>
                  <a:pt x="214" y="964"/>
                </a:cubicBezTo>
                <a:cubicBezTo>
                  <a:pt x="212" y="966"/>
                  <a:pt x="210" y="967"/>
                  <a:pt x="208" y="969"/>
                </a:cubicBezTo>
                <a:cubicBezTo>
                  <a:pt x="205" y="972"/>
                  <a:pt x="204" y="981"/>
                  <a:pt x="207" y="984"/>
                </a:cubicBezTo>
                <a:cubicBezTo>
                  <a:pt x="210" y="988"/>
                  <a:pt x="223" y="991"/>
                  <a:pt x="228" y="988"/>
                </a:cubicBezTo>
                <a:cubicBezTo>
                  <a:pt x="229" y="988"/>
                  <a:pt x="231" y="986"/>
                  <a:pt x="231" y="985"/>
                </a:cubicBezTo>
                <a:cubicBezTo>
                  <a:pt x="230" y="978"/>
                  <a:pt x="230" y="972"/>
                  <a:pt x="229" y="966"/>
                </a:cubicBezTo>
                <a:cubicBezTo>
                  <a:pt x="229" y="965"/>
                  <a:pt x="227" y="964"/>
                  <a:pt x="226" y="963"/>
                </a:cubicBezTo>
                <a:cubicBezTo>
                  <a:pt x="226" y="964"/>
                  <a:pt x="225" y="965"/>
                  <a:pt x="225" y="967"/>
                </a:cubicBezTo>
                <a:cubicBezTo>
                  <a:pt x="225" y="969"/>
                  <a:pt x="226" y="970"/>
                  <a:pt x="226" y="972"/>
                </a:cubicBezTo>
                <a:cubicBezTo>
                  <a:pt x="227" y="976"/>
                  <a:pt x="226" y="980"/>
                  <a:pt x="226" y="984"/>
                </a:cubicBezTo>
                <a:cubicBezTo>
                  <a:pt x="225" y="984"/>
                  <a:pt x="225" y="984"/>
                  <a:pt x="224" y="984"/>
                </a:cubicBezTo>
                <a:cubicBezTo>
                  <a:pt x="223" y="977"/>
                  <a:pt x="222" y="970"/>
                  <a:pt x="220" y="963"/>
                </a:cubicBezTo>
                <a:cubicBezTo>
                  <a:pt x="220" y="963"/>
                  <a:pt x="219" y="963"/>
                  <a:pt x="219" y="963"/>
                </a:cubicBezTo>
                <a:cubicBezTo>
                  <a:pt x="219" y="969"/>
                  <a:pt x="219" y="976"/>
                  <a:pt x="220" y="982"/>
                </a:cubicBezTo>
                <a:cubicBezTo>
                  <a:pt x="219" y="982"/>
                  <a:pt x="219" y="982"/>
                  <a:pt x="218" y="982"/>
                </a:cubicBezTo>
                <a:cubicBezTo>
                  <a:pt x="217" y="976"/>
                  <a:pt x="216" y="970"/>
                  <a:pt x="215" y="964"/>
                </a:cubicBezTo>
                <a:close/>
                <a:moveTo>
                  <a:pt x="293" y="854"/>
                </a:moveTo>
                <a:cubicBezTo>
                  <a:pt x="293" y="854"/>
                  <a:pt x="294" y="854"/>
                  <a:pt x="294" y="854"/>
                </a:cubicBezTo>
                <a:cubicBezTo>
                  <a:pt x="295" y="852"/>
                  <a:pt x="297" y="850"/>
                  <a:pt x="297" y="848"/>
                </a:cubicBezTo>
                <a:cubicBezTo>
                  <a:pt x="297" y="841"/>
                  <a:pt x="296" y="833"/>
                  <a:pt x="295" y="826"/>
                </a:cubicBezTo>
                <a:cubicBezTo>
                  <a:pt x="295" y="824"/>
                  <a:pt x="296" y="822"/>
                  <a:pt x="296" y="819"/>
                </a:cubicBezTo>
                <a:cubicBezTo>
                  <a:pt x="297" y="819"/>
                  <a:pt x="298" y="819"/>
                  <a:pt x="298" y="819"/>
                </a:cubicBezTo>
                <a:cubicBezTo>
                  <a:pt x="299" y="824"/>
                  <a:pt x="299" y="829"/>
                  <a:pt x="300" y="834"/>
                </a:cubicBezTo>
                <a:cubicBezTo>
                  <a:pt x="300" y="834"/>
                  <a:pt x="301" y="834"/>
                  <a:pt x="301" y="834"/>
                </a:cubicBezTo>
                <a:cubicBezTo>
                  <a:pt x="302" y="832"/>
                  <a:pt x="303" y="831"/>
                  <a:pt x="305" y="830"/>
                </a:cubicBezTo>
                <a:cubicBezTo>
                  <a:pt x="305" y="830"/>
                  <a:pt x="306" y="830"/>
                  <a:pt x="306" y="830"/>
                </a:cubicBezTo>
                <a:cubicBezTo>
                  <a:pt x="306" y="833"/>
                  <a:pt x="306" y="836"/>
                  <a:pt x="307" y="839"/>
                </a:cubicBezTo>
                <a:cubicBezTo>
                  <a:pt x="307" y="840"/>
                  <a:pt x="308" y="842"/>
                  <a:pt x="309" y="843"/>
                </a:cubicBezTo>
                <a:cubicBezTo>
                  <a:pt x="309" y="844"/>
                  <a:pt x="311" y="843"/>
                  <a:pt x="311" y="843"/>
                </a:cubicBezTo>
                <a:cubicBezTo>
                  <a:pt x="311" y="842"/>
                  <a:pt x="311" y="840"/>
                  <a:pt x="311" y="839"/>
                </a:cubicBezTo>
                <a:cubicBezTo>
                  <a:pt x="311" y="837"/>
                  <a:pt x="311" y="836"/>
                  <a:pt x="311" y="834"/>
                </a:cubicBezTo>
                <a:cubicBezTo>
                  <a:pt x="311" y="830"/>
                  <a:pt x="312" y="825"/>
                  <a:pt x="312" y="819"/>
                </a:cubicBezTo>
                <a:cubicBezTo>
                  <a:pt x="309" y="821"/>
                  <a:pt x="306" y="823"/>
                  <a:pt x="304" y="824"/>
                </a:cubicBezTo>
                <a:cubicBezTo>
                  <a:pt x="303" y="821"/>
                  <a:pt x="303" y="818"/>
                  <a:pt x="303" y="816"/>
                </a:cubicBezTo>
                <a:cubicBezTo>
                  <a:pt x="303" y="813"/>
                  <a:pt x="301" y="813"/>
                  <a:pt x="299" y="814"/>
                </a:cubicBezTo>
                <a:cubicBezTo>
                  <a:pt x="294" y="817"/>
                  <a:pt x="290" y="820"/>
                  <a:pt x="291" y="827"/>
                </a:cubicBezTo>
                <a:cubicBezTo>
                  <a:pt x="292" y="830"/>
                  <a:pt x="292" y="833"/>
                  <a:pt x="292" y="837"/>
                </a:cubicBezTo>
                <a:cubicBezTo>
                  <a:pt x="292" y="840"/>
                  <a:pt x="291" y="843"/>
                  <a:pt x="288" y="845"/>
                </a:cubicBezTo>
                <a:cubicBezTo>
                  <a:pt x="285" y="847"/>
                  <a:pt x="284" y="848"/>
                  <a:pt x="287" y="852"/>
                </a:cubicBezTo>
                <a:cubicBezTo>
                  <a:pt x="288" y="851"/>
                  <a:pt x="289" y="850"/>
                  <a:pt x="291" y="848"/>
                </a:cubicBezTo>
                <a:cubicBezTo>
                  <a:pt x="291" y="850"/>
                  <a:pt x="292" y="852"/>
                  <a:pt x="293" y="854"/>
                </a:cubicBezTo>
                <a:close/>
                <a:moveTo>
                  <a:pt x="338" y="317"/>
                </a:moveTo>
                <a:cubicBezTo>
                  <a:pt x="339" y="321"/>
                  <a:pt x="340" y="324"/>
                  <a:pt x="340" y="327"/>
                </a:cubicBezTo>
                <a:cubicBezTo>
                  <a:pt x="342" y="332"/>
                  <a:pt x="346" y="334"/>
                  <a:pt x="350" y="331"/>
                </a:cubicBezTo>
                <a:cubicBezTo>
                  <a:pt x="352" y="330"/>
                  <a:pt x="354" y="330"/>
                  <a:pt x="355" y="330"/>
                </a:cubicBezTo>
                <a:cubicBezTo>
                  <a:pt x="357" y="329"/>
                  <a:pt x="359" y="329"/>
                  <a:pt x="361" y="329"/>
                </a:cubicBezTo>
                <a:cubicBezTo>
                  <a:pt x="361" y="329"/>
                  <a:pt x="361" y="326"/>
                  <a:pt x="361" y="325"/>
                </a:cubicBezTo>
                <a:cubicBezTo>
                  <a:pt x="359" y="324"/>
                  <a:pt x="357" y="324"/>
                  <a:pt x="355" y="324"/>
                </a:cubicBezTo>
                <a:cubicBezTo>
                  <a:pt x="353" y="324"/>
                  <a:pt x="351" y="325"/>
                  <a:pt x="350" y="325"/>
                </a:cubicBezTo>
                <a:cubicBezTo>
                  <a:pt x="349" y="325"/>
                  <a:pt x="349" y="324"/>
                  <a:pt x="349" y="324"/>
                </a:cubicBezTo>
                <a:cubicBezTo>
                  <a:pt x="351" y="323"/>
                  <a:pt x="353" y="321"/>
                  <a:pt x="356" y="321"/>
                </a:cubicBezTo>
                <a:cubicBezTo>
                  <a:pt x="365" y="318"/>
                  <a:pt x="368" y="305"/>
                  <a:pt x="360" y="298"/>
                </a:cubicBezTo>
                <a:cubicBezTo>
                  <a:pt x="358" y="304"/>
                  <a:pt x="356" y="309"/>
                  <a:pt x="353" y="315"/>
                </a:cubicBezTo>
                <a:cubicBezTo>
                  <a:pt x="347" y="311"/>
                  <a:pt x="344" y="317"/>
                  <a:pt x="338" y="317"/>
                </a:cubicBezTo>
                <a:close/>
                <a:moveTo>
                  <a:pt x="361" y="338"/>
                </a:moveTo>
                <a:cubicBezTo>
                  <a:pt x="371" y="331"/>
                  <a:pt x="384" y="330"/>
                  <a:pt x="391" y="318"/>
                </a:cubicBezTo>
                <a:cubicBezTo>
                  <a:pt x="388" y="317"/>
                  <a:pt x="387" y="317"/>
                  <a:pt x="385" y="316"/>
                </a:cubicBezTo>
                <a:cubicBezTo>
                  <a:pt x="384" y="314"/>
                  <a:pt x="384" y="311"/>
                  <a:pt x="384" y="308"/>
                </a:cubicBezTo>
                <a:cubicBezTo>
                  <a:pt x="377" y="312"/>
                  <a:pt x="371" y="316"/>
                  <a:pt x="365" y="320"/>
                </a:cubicBezTo>
                <a:cubicBezTo>
                  <a:pt x="364" y="321"/>
                  <a:pt x="364" y="323"/>
                  <a:pt x="363" y="325"/>
                </a:cubicBezTo>
                <a:cubicBezTo>
                  <a:pt x="365" y="325"/>
                  <a:pt x="367" y="325"/>
                  <a:pt x="368" y="324"/>
                </a:cubicBezTo>
                <a:cubicBezTo>
                  <a:pt x="372" y="322"/>
                  <a:pt x="375" y="320"/>
                  <a:pt x="379" y="317"/>
                </a:cubicBezTo>
                <a:cubicBezTo>
                  <a:pt x="379" y="317"/>
                  <a:pt x="380" y="318"/>
                  <a:pt x="381" y="320"/>
                </a:cubicBezTo>
                <a:cubicBezTo>
                  <a:pt x="375" y="324"/>
                  <a:pt x="369" y="327"/>
                  <a:pt x="363" y="330"/>
                </a:cubicBezTo>
                <a:cubicBezTo>
                  <a:pt x="357" y="333"/>
                  <a:pt x="355" y="336"/>
                  <a:pt x="357" y="343"/>
                </a:cubicBezTo>
                <a:cubicBezTo>
                  <a:pt x="362" y="344"/>
                  <a:pt x="361" y="340"/>
                  <a:pt x="361" y="338"/>
                </a:cubicBezTo>
                <a:close/>
                <a:moveTo>
                  <a:pt x="294" y="1007"/>
                </a:moveTo>
                <a:cubicBezTo>
                  <a:pt x="295" y="1008"/>
                  <a:pt x="296" y="1010"/>
                  <a:pt x="298" y="1010"/>
                </a:cubicBezTo>
                <a:cubicBezTo>
                  <a:pt x="304" y="1012"/>
                  <a:pt x="308" y="1009"/>
                  <a:pt x="310" y="1005"/>
                </a:cubicBezTo>
                <a:cubicBezTo>
                  <a:pt x="312" y="1001"/>
                  <a:pt x="313" y="996"/>
                  <a:pt x="313" y="992"/>
                </a:cubicBezTo>
                <a:cubicBezTo>
                  <a:pt x="314" y="992"/>
                  <a:pt x="312" y="991"/>
                  <a:pt x="311" y="990"/>
                </a:cubicBezTo>
                <a:cubicBezTo>
                  <a:pt x="311" y="991"/>
                  <a:pt x="310" y="991"/>
                  <a:pt x="310" y="992"/>
                </a:cubicBezTo>
                <a:cubicBezTo>
                  <a:pt x="309" y="995"/>
                  <a:pt x="309" y="998"/>
                  <a:pt x="309" y="1001"/>
                </a:cubicBezTo>
                <a:cubicBezTo>
                  <a:pt x="309" y="1005"/>
                  <a:pt x="307" y="1006"/>
                  <a:pt x="303" y="1007"/>
                </a:cubicBezTo>
                <a:cubicBezTo>
                  <a:pt x="304" y="1003"/>
                  <a:pt x="306" y="1000"/>
                  <a:pt x="306" y="997"/>
                </a:cubicBezTo>
                <a:cubicBezTo>
                  <a:pt x="306" y="995"/>
                  <a:pt x="306" y="992"/>
                  <a:pt x="305" y="991"/>
                </a:cubicBezTo>
                <a:cubicBezTo>
                  <a:pt x="304" y="990"/>
                  <a:pt x="301" y="990"/>
                  <a:pt x="299" y="991"/>
                </a:cubicBezTo>
                <a:cubicBezTo>
                  <a:pt x="298" y="992"/>
                  <a:pt x="299" y="995"/>
                  <a:pt x="299" y="997"/>
                </a:cubicBezTo>
                <a:cubicBezTo>
                  <a:pt x="300" y="1000"/>
                  <a:pt x="301" y="1003"/>
                  <a:pt x="296" y="1004"/>
                </a:cubicBezTo>
                <a:cubicBezTo>
                  <a:pt x="296" y="1000"/>
                  <a:pt x="293" y="997"/>
                  <a:pt x="290" y="999"/>
                </a:cubicBezTo>
                <a:cubicBezTo>
                  <a:pt x="288" y="999"/>
                  <a:pt x="289" y="1003"/>
                  <a:pt x="288" y="1006"/>
                </a:cubicBezTo>
                <a:cubicBezTo>
                  <a:pt x="285" y="1001"/>
                  <a:pt x="282" y="997"/>
                  <a:pt x="279" y="992"/>
                </a:cubicBezTo>
                <a:cubicBezTo>
                  <a:pt x="278" y="992"/>
                  <a:pt x="277" y="993"/>
                  <a:pt x="277" y="993"/>
                </a:cubicBezTo>
                <a:cubicBezTo>
                  <a:pt x="277" y="998"/>
                  <a:pt x="276" y="1004"/>
                  <a:pt x="279" y="1007"/>
                </a:cubicBezTo>
                <a:cubicBezTo>
                  <a:pt x="283" y="1011"/>
                  <a:pt x="289" y="1010"/>
                  <a:pt x="294" y="1007"/>
                </a:cubicBezTo>
                <a:close/>
                <a:moveTo>
                  <a:pt x="314" y="254"/>
                </a:moveTo>
                <a:cubicBezTo>
                  <a:pt x="314" y="254"/>
                  <a:pt x="315" y="254"/>
                  <a:pt x="315" y="254"/>
                </a:cubicBezTo>
                <a:cubicBezTo>
                  <a:pt x="316" y="252"/>
                  <a:pt x="316" y="251"/>
                  <a:pt x="316" y="250"/>
                </a:cubicBezTo>
                <a:cubicBezTo>
                  <a:pt x="316" y="247"/>
                  <a:pt x="316" y="244"/>
                  <a:pt x="316" y="241"/>
                </a:cubicBezTo>
                <a:cubicBezTo>
                  <a:pt x="317" y="232"/>
                  <a:pt x="319" y="222"/>
                  <a:pt x="319" y="212"/>
                </a:cubicBezTo>
                <a:cubicBezTo>
                  <a:pt x="319" y="208"/>
                  <a:pt x="319" y="204"/>
                  <a:pt x="320" y="199"/>
                </a:cubicBezTo>
                <a:cubicBezTo>
                  <a:pt x="320" y="197"/>
                  <a:pt x="318" y="195"/>
                  <a:pt x="317" y="193"/>
                </a:cubicBezTo>
                <a:cubicBezTo>
                  <a:pt x="317" y="193"/>
                  <a:pt x="316" y="193"/>
                  <a:pt x="315" y="193"/>
                </a:cubicBezTo>
                <a:cubicBezTo>
                  <a:pt x="315" y="197"/>
                  <a:pt x="314" y="201"/>
                  <a:pt x="314" y="205"/>
                </a:cubicBezTo>
                <a:cubicBezTo>
                  <a:pt x="312" y="206"/>
                  <a:pt x="309" y="206"/>
                  <a:pt x="308" y="207"/>
                </a:cubicBezTo>
                <a:cubicBezTo>
                  <a:pt x="305" y="214"/>
                  <a:pt x="304" y="221"/>
                  <a:pt x="305" y="229"/>
                </a:cubicBezTo>
                <a:cubicBezTo>
                  <a:pt x="305" y="229"/>
                  <a:pt x="306" y="229"/>
                  <a:pt x="306" y="229"/>
                </a:cubicBezTo>
                <a:cubicBezTo>
                  <a:pt x="308" y="223"/>
                  <a:pt x="311" y="216"/>
                  <a:pt x="313" y="210"/>
                </a:cubicBezTo>
                <a:cubicBezTo>
                  <a:pt x="313" y="210"/>
                  <a:pt x="314" y="210"/>
                  <a:pt x="315" y="210"/>
                </a:cubicBezTo>
                <a:cubicBezTo>
                  <a:pt x="315" y="212"/>
                  <a:pt x="316" y="214"/>
                  <a:pt x="315" y="215"/>
                </a:cubicBezTo>
                <a:cubicBezTo>
                  <a:pt x="315" y="219"/>
                  <a:pt x="313" y="221"/>
                  <a:pt x="313" y="224"/>
                </a:cubicBezTo>
                <a:cubicBezTo>
                  <a:pt x="312" y="233"/>
                  <a:pt x="312" y="242"/>
                  <a:pt x="312" y="250"/>
                </a:cubicBezTo>
                <a:cubicBezTo>
                  <a:pt x="312" y="251"/>
                  <a:pt x="313" y="253"/>
                  <a:pt x="314" y="254"/>
                </a:cubicBezTo>
                <a:close/>
                <a:moveTo>
                  <a:pt x="335" y="681"/>
                </a:moveTo>
                <a:cubicBezTo>
                  <a:pt x="332" y="681"/>
                  <a:pt x="330" y="681"/>
                  <a:pt x="327" y="680"/>
                </a:cubicBezTo>
                <a:cubicBezTo>
                  <a:pt x="327" y="680"/>
                  <a:pt x="326" y="681"/>
                  <a:pt x="324" y="682"/>
                </a:cubicBezTo>
                <a:cubicBezTo>
                  <a:pt x="323" y="681"/>
                  <a:pt x="323" y="679"/>
                  <a:pt x="322" y="678"/>
                </a:cubicBezTo>
                <a:cubicBezTo>
                  <a:pt x="329" y="674"/>
                  <a:pt x="329" y="670"/>
                  <a:pt x="325" y="666"/>
                </a:cubicBezTo>
                <a:cubicBezTo>
                  <a:pt x="325" y="664"/>
                  <a:pt x="326" y="661"/>
                  <a:pt x="325" y="660"/>
                </a:cubicBezTo>
                <a:cubicBezTo>
                  <a:pt x="325" y="659"/>
                  <a:pt x="322" y="659"/>
                  <a:pt x="320" y="659"/>
                </a:cubicBezTo>
                <a:cubicBezTo>
                  <a:pt x="320" y="662"/>
                  <a:pt x="320" y="665"/>
                  <a:pt x="320" y="669"/>
                </a:cubicBezTo>
                <a:cubicBezTo>
                  <a:pt x="319" y="669"/>
                  <a:pt x="318" y="670"/>
                  <a:pt x="317" y="670"/>
                </a:cubicBezTo>
                <a:cubicBezTo>
                  <a:pt x="315" y="671"/>
                  <a:pt x="313" y="673"/>
                  <a:pt x="311" y="674"/>
                </a:cubicBezTo>
                <a:cubicBezTo>
                  <a:pt x="313" y="675"/>
                  <a:pt x="315" y="676"/>
                  <a:pt x="317" y="677"/>
                </a:cubicBezTo>
                <a:cubicBezTo>
                  <a:pt x="317" y="677"/>
                  <a:pt x="317" y="678"/>
                  <a:pt x="318" y="679"/>
                </a:cubicBezTo>
                <a:cubicBezTo>
                  <a:pt x="314" y="679"/>
                  <a:pt x="310" y="678"/>
                  <a:pt x="307" y="679"/>
                </a:cubicBezTo>
                <a:cubicBezTo>
                  <a:pt x="305" y="679"/>
                  <a:pt x="303" y="681"/>
                  <a:pt x="302" y="682"/>
                </a:cubicBezTo>
                <a:cubicBezTo>
                  <a:pt x="302" y="685"/>
                  <a:pt x="303" y="687"/>
                  <a:pt x="307" y="687"/>
                </a:cubicBezTo>
                <a:cubicBezTo>
                  <a:pt x="315" y="686"/>
                  <a:pt x="324" y="685"/>
                  <a:pt x="332" y="685"/>
                </a:cubicBezTo>
                <a:cubicBezTo>
                  <a:pt x="333" y="684"/>
                  <a:pt x="334" y="683"/>
                  <a:pt x="335" y="681"/>
                </a:cubicBezTo>
                <a:close/>
                <a:moveTo>
                  <a:pt x="725" y="358"/>
                </a:moveTo>
                <a:cubicBezTo>
                  <a:pt x="722" y="363"/>
                  <a:pt x="717" y="367"/>
                  <a:pt x="715" y="372"/>
                </a:cubicBezTo>
                <a:cubicBezTo>
                  <a:pt x="713" y="377"/>
                  <a:pt x="713" y="383"/>
                  <a:pt x="712" y="389"/>
                </a:cubicBezTo>
                <a:cubicBezTo>
                  <a:pt x="712" y="390"/>
                  <a:pt x="713" y="393"/>
                  <a:pt x="713" y="394"/>
                </a:cubicBezTo>
                <a:cubicBezTo>
                  <a:pt x="714" y="395"/>
                  <a:pt x="715" y="396"/>
                  <a:pt x="716" y="396"/>
                </a:cubicBezTo>
                <a:cubicBezTo>
                  <a:pt x="717" y="396"/>
                  <a:pt x="718" y="395"/>
                  <a:pt x="718" y="394"/>
                </a:cubicBezTo>
                <a:cubicBezTo>
                  <a:pt x="718" y="393"/>
                  <a:pt x="718" y="392"/>
                  <a:pt x="717" y="391"/>
                </a:cubicBezTo>
                <a:cubicBezTo>
                  <a:pt x="717" y="390"/>
                  <a:pt x="715" y="390"/>
                  <a:pt x="714" y="389"/>
                </a:cubicBezTo>
                <a:cubicBezTo>
                  <a:pt x="717" y="384"/>
                  <a:pt x="721" y="379"/>
                  <a:pt x="724" y="374"/>
                </a:cubicBezTo>
                <a:cubicBezTo>
                  <a:pt x="725" y="372"/>
                  <a:pt x="727" y="370"/>
                  <a:pt x="727" y="368"/>
                </a:cubicBezTo>
                <a:cubicBezTo>
                  <a:pt x="729" y="361"/>
                  <a:pt x="729" y="361"/>
                  <a:pt x="736" y="363"/>
                </a:cubicBezTo>
                <a:cubicBezTo>
                  <a:pt x="736" y="360"/>
                  <a:pt x="735" y="358"/>
                  <a:pt x="735" y="356"/>
                </a:cubicBezTo>
                <a:cubicBezTo>
                  <a:pt x="735" y="354"/>
                  <a:pt x="736" y="352"/>
                  <a:pt x="737" y="350"/>
                </a:cubicBezTo>
                <a:cubicBezTo>
                  <a:pt x="726" y="349"/>
                  <a:pt x="723" y="351"/>
                  <a:pt x="725" y="358"/>
                </a:cubicBezTo>
                <a:close/>
                <a:moveTo>
                  <a:pt x="349" y="81"/>
                </a:moveTo>
                <a:cubicBezTo>
                  <a:pt x="353" y="83"/>
                  <a:pt x="355" y="84"/>
                  <a:pt x="358" y="86"/>
                </a:cubicBezTo>
                <a:cubicBezTo>
                  <a:pt x="360" y="87"/>
                  <a:pt x="362" y="88"/>
                  <a:pt x="363" y="90"/>
                </a:cubicBezTo>
                <a:cubicBezTo>
                  <a:pt x="367" y="97"/>
                  <a:pt x="370" y="105"/>
                  <a:pt x="368" y="113"/>
                </a:cubicBezTo>
                <a:cubicBezTo>
                  <a:pt x="367" y="115"/>
                  <a:pt x="368" y="117"/>
                  <a:pt x="368" y="119"/>
                </a:cubicBezTo>
                <a:cubicBezTo>
                  <a:pt x="373" y="111"/>
                  <a:pt x="372" y="89"/>
                  <a:pt x="368" y="83"/>
                </a:cubicBezTo>
                <a:cubicBezTo>
                  <a:pt x="366" y="84"/>
                  <a:pt x="364" y="85"/>
                  <a:pt x="362" y="86"/>
                </a:cubicBezTo>
                <a:cubicBezTo>
                  <a:pt x="362" y="85"/>
                  <a:pt x="361" y="84"/>
                  <a:pt x="361" y="84"/>
                </a:cubicBezTo>
                <a:cubicBezTo>
                  <a:pt x="362" y="82"/>
                  <a:pt x="364" y="81"/>
                  <a:pt x="365" y="80"/>
                </a:cubicBezTo>
                <a:cubicBezTo>
                  <a:pt x="366" y="78"/>
                  <a:pt x="367" y="77"/>
                  <a:pt x="367" y="76"/>
                </a:cubicBezTo>
                <a:cubicBezTo>
                  <a:pt x="367" y="72"/>
                  <a:pt x="366" y="68"/>
                  <a:pt x="366" y="63"/>
                </a:cubicBezTo>
                <a:cubicBezTo>
                  <a:pt x="361" y="70"/>
                  <a:pt x="364" y="78"/>
                  <a:pt x="359" y="82"/>
                </a:cubicBezTo>
                <a:cubicBezTo>
                  <a:pt x="357" y="81"/>
                  <a:pt x="355" y="78"/>
                  <a:pt x="353" y="78"/>
                </a:cubicBezTo>
                <a:cubicBezTo>
                  <a:pt x="349" y="77"/>
                  <a:pt x="346" y="74"/>
                  <a:pt x="344" y="71"/>
                </a:cubicBezTo>
                <a:cubicBezTo>
                  <a:pt x="343" y="70"/>
                  <a:pt x="341" y="70"/>
                  <a:pt x="340" y="69"/>
                </a:cubicBezTo>
                <a:cubicBezTo>
                  <a:pt x="340" y="71"/>
                  <a:pt x="340" y="73"/>
                  <a:pt x="340" y="74"/>
                </a:cubicBezTo>
                <a:cubicBezTo>
                  <a:pt x="341" y="77"/>
                  <a:pt x="343" y="80"/>
                  <a:pt x="344" y="82"/>
                </a:cubicBezTo>
                <a:cubicBezTo>
                  <a:pt x="345" y="83"/>
                  <a:pt x="345" y="85"/>
                  <a:pt x="346" y="86"/>
                </a:cubicBezTo>
                <a:cubicBezTo>
                  <a:pt x="348" y="84"/>
                  <a:pt x="349" y="82"/>
                  <a:pt x="349" y="81"/>
                </a:cubicBezTo>
                <a:close/>
                <a:moveTo>
                  <a:pt x="231" y="760"/>
                </a:moveTo>
                <a:cubicBezTo>
                  <a:pt x="239" y="759"/>
                  <a:pt x="245" y="758"/>
                  <a:pt x="252" y="757"/>
                </a:cubicBezTo>
                <a:cubicBezTo>
                  <a:pt x="251" y="750"/>
                  <a:pt x="251" y="744"/>
                  <a:pt x="250" y="738"/>
                </a:cubicBezTo>
                <a:cubicBezTo>
                  <a:pt x="250" y="732"/>
                  <a:pt x="249" y="725"/>
                  <a:pt x="248" y="719"/>
                </a:cubicBezTo>
                <a:cubicBezTo>
                  <a:pt x="249" y="718"/>
                  <a:pt x="250" y="718"/>
                  <a:pt x="251" y="718"/>
                </a:cubicBezTo>
                <a:cubicBezTo>
                  <a:pt x="250" y="716"/>
                  <a:pt x="249" y="715"/>
                  <a:pt x="248" y="714"/>
                </a:cubicBezTo>
                <a:cubicBezTo>
                  <a:pt x="247" y="713"/>
                  <a:pt x="245" y="712"/>
                  <a:pt x="244" y="712"/>
                </a:cubicBezTo>
                <a:cubicBezTo>
                  <a:pt x="244" y="713"/>
                  <a:pt x="243" y="715"/>
                  <a:pt x="243" y="716"/>
                </a:cubicBezTo>
                <a:cubicBezTo>
                  <a:pt x="243" y="718"/>
                  <a:pt x="245" y="719"/>
                  <a:pt x="245" y="720"/>
                </a:cubicBezTo>
                <a:cubicBezTo>
                  <a:pt x="245" y="724"/>
                  <a:pt x="244" y="727"/>
                  <a:pt x="244" y="731"/>
                </a:cubicBezTo>
                <a:cubicBezTo>
                  <a:pt x="244" y="734"/>
                  <a:pt x="245" y="736"/>
                  <a:pt x="245" y="739"/>
                </a:cubicBezTo>
                <a:cubicBezTo>
                  <a:pt x="245" y="742"/>
                  <a:pt x="246" y="746"/>
                  <a:pt x="246" y="749"/>
                </a:cubicBezTo>
                <a:cubicBezTo>
                  <a:pt x="245" y="749"/>
                  <a:pt x="245" y="749"/>
                  <a:pt x="245" y="749"/>
                </a:cubicBezTo>
                <a:cubicBezTo>
                  <a:pt x="244" y="747"/>
                  <a:pt x="244" y="746"/>
                  <a:pt x="243" y="743"/>
                </a:cubicBezTo>
                <a:cubicBezTo>
                  <a:pt x="242" y="745"/>
                  <a:pt x="241" y="746"/>
                  <a:pt x="241" y="748"/>
                </a:cubicBezTo>
                <a:cubicBezTo>
                  <a:pt x="240" y="752"/>
                  <a:pt x="239" y="755"/>
                  <a:pt x="234" y="755"/>
                </a:cubicBezTo>
                <a:cubicBezTo>
                  <a:pt x="233" y="755"/>
                  <a:pt x="233" y="758"/>
                  <a:pt x="231" y="760"/>
                </a:cubicBezTo>
                <a:close/>
                <a:moveTo>
                  <a:pt x="175" y="776"/>
                </a:moveTo>
                <a:cubicBezTo>
                  <a:pt x="175" y="776"/>
                  <a:pt x="175" y="776"/>
                  <a:pt x="176" y="776"/>
                </a:cubicBezTo>
                <a:cubicBezTo>
                  <a:pt x="176" y="775"/>
                  <a:pt x="176" y="774"/>
                  <a:pt x="176" y="773"/>
                </a:cubicBezTo>
                <a:cubicBezTo>
                  <a:pt x="175" y="764"/>
                  <a:pt x="173" y="756"/>
                  <a:pt x="172" y="747"/>
                </a:cubicBezTo>
                <a:cubicBezTo>
                  <a:pt x="171" y="742"/>
                  <a:pt x="171" y="736"/>
                  <a:pt x="170" y="731"/>
                </a:cubicBezTo>
                <a:cubicBezTo>
                  <a:pt x="169" y="729"/>
                  <a:pt x="167" y="728"/>
                  <a:pt x="166" y="727"/>
                </a:cubicBezTo>
                <a:cubicBezTo>
                  <a:pt x="165" y="728"/>
                  <a:pt x="164" y="730"/>
                  <a:pt x="164" y="731"/>
                </a:cubicBezTo>
                <a:cubicBezTo>
                  <a:pt x="163" y="734"/>
                  <a:pt x="164" y="736"/>
                  <a:pt x="164" y="739"/>
                </a:cubicBezTo>
                <a:cubicBezTo>
                  <a:pt x="164" y="750"/>
                  <a:pt x="166" y="761"/>
                  <a:pt x="171" y="772"/>
                </a:cubicBezTo>
                <a:cubicBezTo>
                  <a:pt x="172" y="774"/>
                  <a:pt x="173" y="775"/>
                  <a:pt x="175" y="776"/>
                </a:cubicBezTo>
                <a:close/>
                <a:moveTo>
                  <a:pt x="95" y="696"/>
                </a:moveTo>
                <a:cubicBezTo>
                  <a:pt x="95" y="695"/>
                  <a:pt x="95" y="693"/>
                  <a:pt x="96" y="691"/>
                </a:cubicBezTo>
                <a:cubicBezTo>
                  <a:pt x="100" y="696"/>
                  <a:pt x="107" y="696"/>
                  <a:pt x="110" y="692"/>
                </a:cubicBezTo>
                <a:cubicBezTo>
                  <a:pt x="115" y="692"/>
                  <a:pt x="119" y="692"/>
                  <a:pt x="123" y="692"/>
                </a:cubicBezTo>
                <a:cubicBezTo>
                  <a:pt x="125" y="692"/>
                  <a:pt x="127" y="690"/>
                  <a:pt x="127" y="689"/>
                </a:cubicBezTo>
                <a:cubicBezTo>
                  <a:pt x="126" y="687"/>
                  <a:pt x="125" y="685"/>
                  <a:pt x="124" y="683"/>
                </a:cubicBezTo>
                <a:cubicBezTo>
                  <a:pt x="122" y="684"/>
                  <a:pt x="121" y="684"/>
                  <a:pt x="120" y="685"/>
                </a:cubicBezTo>
                <a:cubicBezTo>
                  <a:pt x="119" y="686"/>
                  <a:pt x="119" y="687"/>
                  <a:pt x="119" y="688"/>
                </a:cubicBezTo>
                <a:cubicBezTo>
                  <a:pt x="115" y="678"/>
                  <a:pt x="108" y="689"/>
                  <a:pt x="104" y="683"/>
                </a:cubicBezTo>
                <a:cubicBezTo>
                  <a:pt x="103" y="686"/>
                  <a:pt x="103" y="688"/>
                  <a:pt x="103" y="689"/>
                </a:cubicBezTo>
                <a:cubicBezTo>
                  <a:pt x="98" y="686"/>
                  <a:pt x="95" y="685"/>
                  <a:pt x="90" y="686"/>
                </a:cubicBezTo>
                <a:cubicBezTo>
                  <a:pt x="89" y="686"/>
                  <a:pt x="88" y="687"/>
                  <a:pt x="87" y="688"/>
                </a:cubicBezTo>
                <a:cubicBezTo>
                  <a:pt x="85" y="693"/>
                  <a:pt x="89" y="697"/>
                  <a:pt x="95" y="696"/>
                </a:cubicBezTo>
                <a:close/>
                <a:moveTo>
                  <a:pt x="428" y="591"/>
                </a:moveTo>
                <a:cubicBezTo>
                  <a:pt x="428" y="593"/>
                  <a:pt x="428" y="596"/>
                  <a:pt x="427" y="599"/>
                </a:cubicBezTo>
                <a:cubicBezTo>
                  <a:pt x="427" y="602"/>
                  <a:pt x="427" y="605"/>
                  <a:pt x="426" y="607"/>
                </a:cubicBezTo>
                <a:cubicBezTo>
                  <a:pt x="422" y="611"/>
                  <a:pt x="426" y="615"/>
                  <a:pt x="426" y="619"/>
                </a:cubicBezTo>
                <a:cubicBezTo>
                  <a:pt x="427" y="619"/>
                  <a:pt x="427" y="619"/>
                  <a:pt x="428" y="620"/>
                </a:cubicBezTo>
                <a:cubicBezTo>
                  <a:pt x="429" y="617"/>
                  <a:pt x="430" y="615"/>
                  <a:pt x="431" y="612"/>
                </a:cubicBezTo>
                <a:cubicBezTo>
                  <a:pt x="442" y="608"/>
                  <a:pt x="440" y="612"/>
                  <a:pt x="444" y="600"/>
                </a:cubicBezTo>
                <a:cubicBezTo>
                  <a:pt x="445" y="596"/>
                  <a:pt x="443" y="595"/>
                  <a:pt x="439" y="594"/>
                </a:cubicBezTo>
                <a:cubicBezTo>
                  <a:pt x="436" y="594"/>
                  <a:pt x="433" y="592"/>
                  <a:pt x="428" y="591"/>
                </a:cubicBezTo>
                <a:close/>
                <a:moveTo>
                  <a:pt x="585" y="652"/>
                </a:moveTo>
                <a:cubicBezTo>
                  <a:pt x="582" y="655"/>
                  <a:pt x="580" y="657"/>
                  <a:pt x="577" y="660"/>
                </a:cubicBezTo>
                <a:cubicBezTo>
                  <a:pt x="576" y="661"/>
                  <a:pt x="575" y="662"/>
                  <a:pt x="575" y="664"/>
                </a:cubicBezTo>
                <a:cubicBezTo>
                  <a:pt x="574" y="670"/>
                  <a:pt x="573" y="677"/>
                  <a:pt x="572" y="683"/>
                </a:cubicBezTo>
                <a:cubicBezTo>
                  <a:pt x="572" y="684"/>
                  <a:pt x="574" y="685"/>
                  <a:pt x="574" y="686"/>
                </a:cubicBezTo>
                <a:cubicBezTo>
                  <a:pt x="575" y="685"/>
                  <a:pt x="577" y="685"/>
                  <a:pt x="577" y="684"/>
                </a:cubicBezTo>
                <a:cubicBezTo>
                  <a:pt x="577" y="682"/>
                  <a:pt x="577" y="681"/>
                  <a:pt x="577" y="679"/>
                </a:cubicBezTo>
                <a:cubicBezTo>
                  <a:pt x="578" y="676"/>
                  <a:pt x="578" y="672"/>
                  <a:pt x="584" y="672"/>
                </a:cubicBezTo>
                <a:cubicBezTo>
                  <a:pt x="589" y="672"/>
                  <a:pt x="592" y="666"/>
                  <a:pt x="590" y="661"/>
                </a:cubicBezTo>
                <a:cubicBezTo>
                  <a:pt x="590" y="660"/>
                  <a:pt x="589" y="658"/>
                  <a:pt x="589" y="657"/>
                </a:cubicBezTo>
                <a:cubicBezTo>
                  <a:pt x="590" y="653"/>
                  <a:pt x="588" y="652"/>
                  <a:pt x="585" y="652"/>
                </a:cubicBezTo>
                <a:close/>
                <a:moveTo>
                  <a:pt x="281" y="897"/>
                </a:moveTo>
                <a:cubicBezTo>
                  <a:pt x="282" y="897"/>
                  <a:pt x="283" y="896"/>
                  <a:pt x="284" y="896"/>
                </a:cubicBezTo>
                <a:cubicBezTo>
                  <a:pt x="289" y="896"/>
                  <a:pt x="289" y="894"/>
                  <a:pt x="289" y="890"/>
                </a:cubicBezTo>
                <a:cubicBezTo>
                  <a:pt x="289" y="888"/>
                  <a:pt x="291" y="886"/>
                  <a:pt x="292" y="884"/>
                </a:cubicBezTo>
                <a:cubicBezTo>
                  <a:pt x="292" y="883"/>
                  <a:pt x="292" y="882"/>
                  <a:pt x="292" y="881"/>
                </a:cubicBezTo>
                <a:cubicBezTo>
                  <a:pt x="291" y="881"/>
                  <a:pt x="290" y="881"/>
                  <a:pt x="289" y="882"/>
                </a:cubicBezTo>
                <a:cubicBezTo>
                  <a:pt x="285" y="883"/>
                  <a:pt x="280" y="887"/>
                  <a:pt x="276" y="886"/>
                </a:cubicBezTo>
                <a:cubicBezTo>
                  <a:pt x="269" y="884"/>
                  <a:pt x="270" y="889"/>
                  <a:pt x="270" y="892"/>
                </a:cubicBezTo>
                <a:cubicBezTo>
                  <a:pt x="270" y="894"/>
                  <a:pt x="272" y="897"/>
                  <a:pt x="271" y="899"/>
                </a:cubicBezTo>
                <a:cubicBezTo>
                  <a:pt x="270" y="902"/>
                  <a:pt x="270" y="903"/>
                  <a:pt x="272" y="904"/>
                </a:cubicBezTo>
                <a:cubicBezTo>
                  <a:pt x="275" y="905"/>
                  <a:pt x="279" y="904"/>
                  <a:pt x="282" y="904"/>
                </a:cubicBezTo>
                <a:cubicBezTo>
                  <a:pt x="282" y="902"/>
                  <a:pt x="281" y="900"/>
                  <a:pt x="281" y="897"/>
                </a:cubicBezTo>
                <a:close/>
                <a:moveTo>
                  <a:pt x="402" y="817"/>
                </a:moveTo>
                <a:cubicBezTo>
                  <a:pt x="400" y="820"/>
                  <a:pt x="399" y="823"/>
                  <a:pt x="397" y="824"/>
                </a:cubicBezTo>
                <a:cubicBezTo>
                  <a:pt x="392" y="828"/>
                  <a:pt x="386" y="831"/>
                  <a:pt x="380" y="834"/>
                </a:cubicBezTo>
                <a:cubicBezTo>
                  <a:pt x="378" y="835"/>
                  <a:pt x="376" y="836"/>
                  <a:pt x="377" y="839"/>
                </a:cubicBezTo>
                <a:cubicBezTo>
                  <a:pt x="379" y="843"/>
                  <a:pt x="382" y="841"/>
                  <a:pt x="384" y="840"/>
                </a:cubicBezTo>
                <a:cubicBezTo>
                  <a:pt x="388" y="837"/>
                  <a:pt x="391" y="834"/>
                  <a:pt x="395" y="832"/>
                </a:cubicBezTo>
                <a:cubicBezTo>
                  <a:pt x="401" y="829"/>
                  <a:pt x="405" y="825"/>
                  <a:pt x="405" y="819"/>
                </a:cubicBezTo>
                <a:cubicBezTo>
                  <a:pt x="405" y="811"/>
                  <a:pt x="405" y="804"/>
                  <a:pt x="405" y="796"/>
                </a:cubicBezTo>
                <a:cubicBezTo>
                  <a:pt x="405" y="795"/>
                  <a:pt x="403" y="793"/>
                  <a:pt x="401" y="791"/>
                </a:cubicBezTo>
                <a:cubicBezTo>
                  <a:pt x="397" y="796"/>
                  <a:pt x="400" y="798"/>
                  <a:pt x="404" y="801"/>
                </a:cubicBezTo>
                <a:cubicBezTo>
                  <a:pt x="401" y="803"/>
                  <a:pt x="399" y="804"/>
                  <a:pt x="397" y="805"/>
                </a:cubicBezTo>
                <a:cubicBezTo>
                  <a:pt x="400" y="807"/>
                  <a:pt x="401" y="808"/>
                  <a:pt x="403" y="809"/>
                </a:cubicBezTo>
                <a:cubicBezTo>
                  <a:pt x="399" y="812"/>
                  <a:pt x="397" y="815"/>
                  <a:pt x="402" y="817"/>
                </a:cubicBezTo>
                <a:close/>
                <a:moveTo>
                  <a:pt x="302" y="766"/>
                </a:moveTo>
                <a:cubicBezTo>
                  <a:pt x="298" y="768"/>
                  <a:pt x="295" y="769"/>
                  <a:pt x="291" y="771"/>
                </a:cubicBezTo>
                <a:cubicBezTo>
                  <a:pt x="292" y="768"/>
                  <a:pt x="293" y="766"/>
                  <a:pt x="294" y="765"/>
                </a:cubicBezTo>
                <a:cubicBezTo>
                  <a:pt x="294" y="764"/>
                  <a:pt x="295" y="763"/>
                  <a:pt x="296" y="763"/>
                </a:cubicBezTo>
                <a:cubicBezTo>
                  <a:pt x="302" y="762"/>
                  <a:pt x="304" y="759"/>
                  <a:pt x="303" y="753"/>
                </a:cubicBezTo>
                <a:cubicBezTo>
                  <a:pt x="295" y="754"/>
                  <a:pt x="289" y="761"/>
                  <a:pt x="289" y="769"/>
                </a:cubicBezTo>
                <a:cubicBezTo>
                  <a:pt x="289" y="771"/>
                  <a:pt x="289" y="773"/>
                  <a:pt x="289" y="776"/>
                </a:cubicBezTo>
                <a:cubicBezTo>
                  <a:pt x="289" y="785"/>
                  <a:pt x="296" y="789"/>
                  <a:pt x="306" y="785"/>
                </a:cubicBezTo>
                <a:cubicBezTo>
                  <a:pt x="301" y="784"/>
                  <a:pt x="301" y="781"/>
                  <a:pt x="302" y="777"/>
                </a:cubicBezTo>
                <a:cubicBezTo>
                  <a:pt x="302" y="774"/>
                  <a:pt x="302" y="770"/>
                  <a:pt x="302" y="766"/>
                </a:cubicBezTo>
                <a:close/>
                <a:moveTo>
                  <a:pt x="750" y="351"/>
                </a:moveTo>
                <a:cubicBezTo>
                  <a:pt x="747" y="348"/>
                  <a:pt x="745" y="350"/>
                  <a:pt x="743" y="352"/>
                </a:cubicBezTo>
                <a:cubicBezTo>
                  <a:pt x="737" y="357"/>
                  <a:pt x="737" y="367"/>
                  <a:pt x="744" y="372"/>
                </a:cubicBezTo>
                <a:cubicBezTo>
                  <a:pt x="747" y="374"/>
                  <a:pt x="751" y="377"/>
                  <a:pt x="754" y="377"/>
                </a:cubicBezTo>
                <a:cubicBezTo>
                  <a:pt x="760" y="376"/>
                  <a:pt x="766" y="374"/>
                  <a:pt x="771" y="371"/>
                </a:cubicBezTo>
                <a:cubicBezTo>
                  <a:pt x="773" y="371"/>
                  <a:pt x="773" y="369"/>
                  <a:pt x="775" y="368"/>
                </a:cubicBezTo>
                <a:cubicBezTo>
                  <a:pt x="774" y="367"/>
                  <a:pt x="774" y="367"/>
                  <a:pt x="774" y="366"/>
                </a:cubicBezTo>
                <a:cubicBezTo>
                  <a:pt x="772" y="367"/>
                  <a:pt x="770" y="367"/>
                  <a:pt x="768" y="368"/>
                </a:cubicBezTo>
                <a:cubicBezTo>
                  <a:pt x="763" y="369"/>
                  <a:pt x="757" y="371"/>
                  <a:pt x="752" y="371"/>
                </a:cubicBezTo>
                <a:cubicBezTo>
                  <a:pt x="750" y="371"/>
                  <a:pt x="749" y="367"/>
                  <a:pt x="747" y="365"/>
                </a:cubicBezTo>
                <a:cubicBezTo>
                  <a:pt x="743" y="361"/>
                  <a:pt x="744" y="358"/>
                  <a:pt x="747" y="355"/>
                </a:cubicBezTo>
                <a:cubicBezTo>
                  <a:pt x="748" y="354"/>
                  <a:pt x="749" y="352"/>
                  <a:pt x="750" y="351"/>
                </a:cubicBezTo>
                <a:close/>
                <a:moveTo>
                  <a:pt x="350" y="794"/>
                </a:moveTo>
                <a:cubicBezTo>
                  <a:pt x="351" y="794"/>
                  <a:pt x="351" y="794"/>
                  <a:pt x="352" y="794"/>
                </a:cubicBezTo>
                <a:cubicBezTo>
                  <a:pt x="353" y="791"/>
                  <a:pt x="353" y="787"/>
                  <a:pt x="355" y="786"/>
                </a:cubicBezTo>
                <a:cubicBezTo>
                  <a:pt x="361" y="782"/>
                  <a:pt x="357" y="777"/>
                  <a:pt x="358" y="771"/>
                </a:cubicBezTo>
                <a:cubicBezTo>
                  <a:pt x="355" y="772"/>
                  <a:pt x="353" y="772"/>
                  <a:pt x="351" y="772"/>
                </a:cubicBezTo>
                <a:cubicBezTo>
                  <a:pt x="351" y="772"/>
                  <a:pt x="351" y="771"/>
                  <a:pt x="351" y="771"/>
                </a:cubicBezTo>
                <a:cubicBezTo>
                  <a:pt x="352" y="770"/>
                  <a:pt x="354" y="768"/>
                  <a:pt x="355" y="767"/>
                </a:cubicBezTo>
                <a:cubicBezTo>
                  <a:pt x="359" y="765"/>
                  <a:pt x="359" y="763"/>
                  <a:pt x="357" y="760"/>
                </a:cubicBezTo>
                <a:cubicBezTo>
                  <a:pt x="341" y="770"/>
                  <a:pt x="339" y="770"/>
                  <a:pt x="342" y="777"/>
                </a:cubicBezTo>
                <a:cubicBezTo>
                  <a:pt x="343" y="776"/>
                  <a:pt x="344" y="775"/>
                  <a:pt x="346" y="774"/>
                </a:cubicBezTo>
                <a:cubicBezTo>
                  <a:pt x="349" y="780"/>
                  <a:pt x="349" y="780"/>
                  <a:pt x="348" y="786"/>
                </a:cubicBezTo>
                <a:cubicBezTo>
                  <a:pt x="348" y="789"/>
                  <a:pt x="349" y="791"/>
                  <a:pt x="350" y="794"/>
                </a:cubicBezTo>
                <a:close/>
                <a:moveTo>
                  <a:pt x="540" y="786"/>
                </a:moveTo>
                <a:cubicBezTo>
                  <a:pt x="544" y="792"/>
                  <a:pt x="548" y="792"/>
                  <a:pt x="553" y="791"/>
                </a:cubicBezTo>
                <a:cubicBezTo>
                  <a:pt x="555" y="791"/>
                  <a:pt x="556" y="790"/>
                  <a:pt x="558" y="789"/>
                </a:cubicBezTo>
                <a:cubicBezTo>
                  <a:pt x="567" y="789"/>
                  <a:pt x="575" y="789"/>
                  <a:pt x="584" y="789"/>
                </a:cubicBezTo>
                <a:cubicBezTo>
                  <a:pt x="585" y="788"/>
                  <a:pt x="587" y="786"/>
                  <a:pt x="587" y="785"/>
                </a:cubicBezTo>
                <a:cubicBezTo>
                  <a:pt x="587" y="784"/>
                  <a:pt x="585" y="782"/>
                  <a:pt x="584" y="782"/>
                </a:cubicBezTo>
                <a:cubicBezTo>
                  <a:pt x="579" y="783"/>
                  <a:pt x="572" y="779"/>
                  <a:pt x="570" y="785"/>
                </a:cubicBezTo>
                <a:cubicBezTo>
                  <a:pt x="567" y="784"/>
                  <a:pt x="565" y="783"/>
                  <a:pt x="563" y="783"/>
                </a:cubicBezTo>
                <a:cubicBezTo>
                  <a:pt x="559" y="783"/>
                  <a:pt x="555" y="784"/>
                  <a:pt x="551" y="785"/>
                </a:cubicBezTo>
                <a:cubicBezTo>
                  <a:pt x="547" y="785"/>
                  <a:pt x="544" y="786"/>
                  <a:pt x="540" y="786"/>
                </a:cubicBezTo>
                <a:close/>
                <a:moveTo>
                  <a:pt x="713" y="236"/>
                </a:moveTo>
                <a:cubicBezTo>
                  <a:pt x="711" y="232"/>
                  <a:pt x="710" y="229"/>
                  <a:pt x="709" y="226"/>
                </a:cubicBezTo>
                <a:cubicBezTo>
                  <a:pt x="708" y="222"/>
                  <a:pt x="704" y="220"/>
                  <a:pt x="700" y="222"/>
                </a:cubicBezTo>
                <a:cubicBezTo>
                  <a:pt x="696" y="223"/>
                  <a:pt x="696" y="227"/>
                  <a:pt x="697" y="230"/>
                </a:cubicBezTo>
                <a:cubicBezTo>
                  <a:pt x="698" y="236"/>
                  <a:pt x="700" y="241"/>
                  <a:pt x="702" y="247"/>
                </a:cubicBezTo>
                <a:cubicBezTo>
                  <a:pt x="702" y="248"/>
                  <a:pt x="704" y="249"/>
                  <a:pt x="706" y="250"/>
                </a:cubicBezTo>
                <a:cubicBezTo>
                  <a:pt x="706" y="248"/>
                  <a:pt x="706" y="246"/>
                  <a:pt x="706" y="245"/>
                </a:cubicBezTo>
                <a:cubicBezTo>
                  <a:pt x="705" y="242"/>
                  <a:pt x="705" y="238"/>
                  <a:pt x="704" y="235"/>
                </a:cubicBezTo>
                <a:cubicBezTo>
                  <a:pt x="704" y="235"/>
                  <a:pt x="705" y="234"/>
                  <a:pt x="705" y="234"/>
                </a:cubicBezTo>
                <a:cubicBezTo>
                  <a:pt x="708" y="238"/>
                  <a:pt x="711" y="242"/>
                  <a:pt x="716" y="238"/>
                </a:cubicBezTo>
                <a:cubicBezTo>
                  <a:pt x="717" y="237"/>
                  <a:pt x="716" y="234"/>
                  <a:pt x="716" y="233"/>
                </a:cubicBezTo>
                <a:cubicBezTo>
                  <a:pt x="715" y="233"/>
                  <a:pt x="715" y="233"/>
                  <a:pt x="714" y="233"/>
                </a:cubicBezTo>
                <a:cubicBezTo>
                  <a:pt x="714" y="234"/>
                  <a:pt x="714" y="234"/>
                  <a:pt x="713" y="236"/>
                </a:cubicBezTo>
                <a:close/>
                <a:moveTo>
                  <a:pt x="18" y="729"/>
                </a:moveTo>
                <a:cubicBezTo>
                  <a:pt x="18" y="729"/>
                  <a:pt x="19" y="729"/>
                  <a:pt x="19" y="729"/>
                </a:cubicBezTo>
                <a:cubicBezTo>
                  <a:pt x="21" y="727"/>
                  <a:pt x="22" y="725"/>
                  <a:pt x="24" y="723"/>
                </a:cubicBezTo>
                <a:cubicBezTo>
                  <a:pt x="28" y="720"/>
                  <a:pt x="29" y="715"/>
                  <a:pt x="26" y="710"/>
                </a:cubicBezTo>
                <a:cubicBezTo>
                  <a:pt x="25" y="712"/>
                  <a:pt x="23" y="713"/>
                  <a:pt x="21" y="715"/>
                </a:cubicBezTo>
                <a:cubicBezTo>
                  <a:pt x="21" y="714"/>
                  <a:pt x="20" y="714"/>
                  <a:pt x="20" y="714"/>
                </a:cubicBezTo>
                <a:cubicBezTo>
                  <a:pt x="21" y="712"/>
                  <a:pt x="22" y="710"/>
                  <a:pt x="23" y="709"/>
                </a:cubicBezTo>
                <a:cubicBezTo>
                  <a:pt x="28" y="707"/>
                  <a:pt x="29" y="703"/>
                  <a:pt x="27" y="698"/>
                </a:cubicBezTo>
                <a:cubicBezTo>
                  <a:pt x="25" y="699"/>
                  <a:pt x="24" y="700"/>
                  <a:pt x="22" y="700"/>
                </a:cubicBezTo>
                <a:cubicBezTo>
                  <a:pt x="22" y="699"/>
                  <a:pt x="21" y="699"/>
                  <a:pt x="21" y="698"/>
                </a:cubicBezTo>
                <a:cubicBezTo>
                  <a:pt x="21" y="697"/>
                  <a:pt x="20" y="695"/>
                  <a:pt x="20" y="693"/>
                </a:cubicBezTo>
                <a:cubicBezTo>
                  <a:pt x="19" y="695"/>
                  <a:pt x="17" y="697"/>
                  <a:pt x="17" y="698"/>
                </a:cubicBezTo>
                <a:cubicBezTo>
                  <a:pt x="17" y="705"/>
                  <a:pt x="16" y="712"/>
                  <a:pt x="16" y="719"/>
                </a:cubicBezTo>
                <a:cubicBezTo>
                  <a:pt x="16" y="722"/>
                  <a:pt x="17" y="725"/>
                  <a:pt x="18" y="729"/>
                </a:cubicBezTo>
                <a:close/>
                <a:moveTo>
                  <a:pt x="231" y="690"/>
                </a:moveTo>
                <a:cubicBezTo>
                  <a:pt x="231" y="690"/>
                  <a:pt x="231" y="689"/>
                  <a:pt x="230" y="688"/>
                </a:cubicBezTo>
                <a:cubicBezTo>
                  <a:pt x="226" y="689"/>
                  <a:pt x="222" y="690"/>
                  <a:pt x="218" y="691"/>
                </a:cubicBezTo>
                <a:cubicBezTo>
                  <a:pt x="208" y="693"/>
                  <a:pt x="207" y="693"/>
                  <a:pt x="207" y="703"/>
                </a:cubicBezTo>
                <a:cubicBezTo>
                  <a:pt x="207" y="707"/>
                  <a:pt x="208" y="708"/>
                  <a:pt x="211" y="708"/>
                </a:cubicBezTo>
                <a:cubicBezTo>
                  <a:pt x="218" y="706"/>
                  <a:pt x="225" y="705"/>
                  <a:pt x="231" y="699"/>
                </a:cubicBezTo>
                <a:cubicBezTo>
                  <a:pt x="225" y="695"/>
                  <a:pt x="219" y="699"/>
                  <a:pt x="213" y="699"/>
                </a:cubicBezTo>
                <a:cubicBezTo>
                  <a:pt x="219" y="696"/>
                  <a:pt x="225" y="693"/>
                  <a:pt x="231" y="690"/>
                </a:cubicBezTo>
                <a:close/>
                <a:moveTo>
                  <a:pt x="181" y="769"/>
                </a:moveTo>
                <a:cubicBezTo>
                  <a:pt x="181" y="769"/>
                  <a:pt x="180" y="770"/>
                  <a:pt x="180" y="770"/>
                </a:cubicBezTo>
                <a:cubicBezTo>
                  <a:pt x="183" y="780"/>
                  <a:pt x="186" y="790"/>
                  <a:pt x="190" y="800"/>
                </a:cubicBezTo>
                <a:cubicBezTo>
                  <a:pt x="194" y="810"/>
                  <a:pt x="195" y="821"/>
                  <a:pt x="202" y="830"/>
                </a:cubicBezTo>
                <a:cubicBezTo>
                  <a:pt x="196" y="809"/>
                  <a:pt x="196" y="787"/>
                  <a:pt x="181" y="769"/>
                </a:cubicBezTo>
                <a:close/>
                <a:moveTo>
                  <a:pt x="327" y="707"/>
                </a:moveTo>
                <a:cubicBezTo>
                  <a:pt x="326" y="708"/>
                  <a:pt x="326" y="708"/>
                  <a:pt x="325" y="708"/>
                </a:cubicBezTo>
                <a:cubicBezTo>
                  <a:pt x="325" y="709"/>
                  <a:pt x="325" y="710"/>
                  <a:pt x="325" y="711"/>
                </a:cubicBezTo>
                <a:cubicBezTo>
                  <a:pt x="327" y="715"/>
                  <a:pt x="329" y="719"/>
                  <a:pt x="331" y="722"/>
                </a:cubicBezTo>
                <a:cubicBezTo>
                  <a:pt x="333" y="725"/>
                  <a:pt x="344" y="724"/>
                  <a:pt x="345" y="721"/>
                </a:cubicBezTo>
                <a:cubicBezTo>
                  <a:pt x="345" y="716"/>
                  <a:pt x="345" y="712"/>
                  <a:pt x="344" y="708"/>
                </a:cubicBezTo>
                <a:cubicBezTo>
                  <a:pt x="342" y="704"/>
                  <a:pt x="337" y="704"/>
                  <a:pt x="334" y="706"/>
                </a:cubicBezTo>
                <a:cubicBezTo>
                  <a:pt x="333" y="706"/>
                  <a:pt x="333" y="710"/>
                  <a:pt x="332" y="712"/>
                </a:cubicBezTo>
                <a:cubicBezTo>
                  <a:pt x="332" y="713"/>
                  <a:pt x="332" y="713"/>
                  <a:pt x="332" y="715"/>
                </a:cubicBezTo>
                <a:cubicBezTo>
                  <a:pt x="330" y="712"/>
                  <a:pt x="328" y="710"/>
                  <a:pt x="327" y="707"/>
                </a:cubicBezTo>
                <a:close/>
                <a:moveTo>
                  <a:pt x="152" y="738"/>
                </a:moveTo>
                <a:cubicBezTo>
                  <a:pt x="149" y="747"/>
                  <a:pt x="153" y="754"/>
                  <a:pt x="154" y="761"/>
                </a:cubicBezTo>
                <a:cubicBezTo>
                  <a:pt x="151" y="761"/>
                  <a:pt x="149" y="762"/>
                  <a:pt x="146" y="762"/>
                </a:cubicBezTo>
                <a:cubicBezTo>
                  <a:pt x="147" y="771"/>
                  <a:pt x="157" y="779"/>
                  <a:pt x="165" y="778"/>
                </a:cubicBezTo>
                <a:cubicBezTo>
                  <a:pt x="166" y="778"/>
                  <a:pt x="167" y="777"/>
                  <a:pt x="167" y="777"/>
                </a:cubicBezTo>
                <a:cubicBezTo>
                  <a:pt x="167" y="776"/>
                  <a:pt x="167" y="774"/>
                  <a:pt x="166" y="774"/>
                </a:cubicBezTo>
                <a:cubicBezTo>
                  <a:pt x="165" y="773"/>
                  <a:pt x="163" y="772"/>
                  <a:pt x="162" y="771"/>
                </a:cubicBezTo>
                <a:cubicBezTo>
                  <a:pt x="159" y="770"/>
                  <a:pt x="158" y="769"/>
                  <a:pt x="158" y="765"/>
                </a:cubicBezTo>
                <a:cubicBezTo>
                  <a:pt x="158" y="757"/>
                  <a:pt x="156" y="749"/>
                  <a:pt x="155" y="741"/>
                </a:cubicBezTo>
                <a:cubicBezTo>
                  <a:pt x="155" y="740"/>
                  <a:pt x="154" y="740"/>
                  <a:pt x="152" y="738"/>
                </a:cubicBezTo>
                <a:close/>
                <a:moveTo>
                  <a:pt x="699" y="883"/>
                </a:moveTo>
                <a:cubicBezTo>
                  <a:pt x="699" y="883"/>
                  <a:pt x="699" y="882"/>
                  <a:pt x="699" y="881"/>
                </a:cubicBezTo>
                <a:cubicBezTo>
                  <a:pt x="697" y="880"/>
                  <a:pt x="694" y="879"/>
                  <a:pt x="692" y="879"/>
                </a:cubicBezTo>
                <a:cubicBezTo>
                  <a:pt x="690" y="878"/>
                  <a:pt x="689" y="879"/>
                  <a:pt x="687" y="879"/>
                </a:cubicBezTo>
                <a:cubicBezTo>
                  <a:pt x="680" y="876"/>
                  <a:pt x="672" y="874"/>
                  <a:pt x="664" y="871"/>
                </a:cubicBezTo>
                <a:cubicBezTo>
                  <a:pt x="664" y="871"/>
                  <a:pt x="664" y="872"/>
                  <a:pt x="663" y="872"/>
                </a:cubicBezTo>
                <a:cubicBezTo>
                  <a:pt x="663" y="873"/>
                  <a:pt x="663" y="874"/>
                  <a:pt x="663" y="875"/>
                </a:cubicBezTo>
                <a:cubicBezTo>
                  <a:pt x="662" y="876"/>
                  <a:pt x="661" y="877"/>
                  <a:pt x="660" y="877"/>
                </a:cubicBezTo>
                <a:cubicBezTo>
                  <a:pt x="659" y="874"/>
                  <a:pt x="657" y="871"/>
                  <a:pt x="655" y="867"/>
                </a:cubicBezTo>
                <a:cubicBezTo>
                  <a:pt x="655" y="868"/>
                  <a:pt x="654" y="869"/>
                  <a:pt x="653" y="870"/>
                </a:cubicBezTo>
                <a:cubicBezTo>
                  <a:pt x="656" y="881"/>
                  <a:pt x="667" y="879"/>
                  <a:pt x="675" y="882"/>
                </a:cubicBezTo>
                <a:cubicBezTo>
                  <a:pt x="675" y="880"/>
                  <a:pt x="676" y="879"/>
                  <a:pt x="676" y="878"/>
                </a:cubicBezTo>
                <a:cubicBezTo>
                  <a:pt x="683" y="883"/>
                  <a:pt x="690" y="888"/>
                  <a:pt x="699" y="883"/>
                </a:cubicBezTo>
                <a:close/>
                <a:moveTo>
                  <a:pt x="570" y="691"/>
                </a:moveTo>
                <a:cubicBezTo>
                  <a:pt x="570" y="685"/>
                  <a:pt x="570" y="678"/>
                  <a:pt x="570" y="672"/>
                </a:cubicBezTo>
                <a:cubicBezTo>
                  <a:pt x="566" y="673"/>
                  <a:pt x="562" y="679"/>
                  <a:pt x="563" y="682"/>
                </a:cubicBezTo>
                <a:cubicBezTo>
                  <a:pt x="563" y="685"/>
                  <a:pt x="563" y="688"/>
                  <a:pt x="563" y="690"/>
                </a:cubicBezTo>
                <a:cubicBezTo>
                  <a:pt x="563" y="694"/>
                  <a:pt x="563" y="698"/>
                  <a:pt x="563" y="702"/>
                </a:cubicBezTo>
                <a:cubicBezTo>
                  <a:pt x="563" y="703"/>
                  <a:pt x="565" y="705"/>
                  <a:pt x="565" y="706"/>
                </a:cubicBezTo>
                <a:cubicBezTo>
                  <a:pt x="567" y="705"/>
                  <a:pt x="568" y="705"/>
                  <a:pt x="569" y="704"/>
                </a:cubicBezTo>
                <a:cubicBezTo>
                  <a:pt x="570" y="703"/>
                  <a:pt x="570" y="703"/>
                  <a:pt x="570" y="703"/>
                </a:cubicBezTo>
                <a:cubicBezTo>
                  <a:pt x="572" y="703"/>
                  <a:pt x="574" y="704"/>
                  <a:pt x="575" y="704"/>
                </a:cubicBezTo>
                <a:cubicBezTo>
                  <a:pt x="576" y="703"/>
                  <a:pt x="576" y="701"/>
                  <a:pt x="576" y="700"/>
                </a:cubicBezTo>
                <a:cubicBezTo>
                  <a:pt x="575" y="700"/>
                  <a:pt x="573" y="699"/>
                  <a:pt x="572" y="699"/>
                </a:cubicBezTo>
                <a:cubicBezTo>
                  <a:pt x="571" y="699"/>
                  <a:pt x="569" y="698"/>
                  <a:pt x="568" y="698"/>
                </a:cubicBezTo>
                <a:cubicBezTo>
                  <a:pt x="568" y="697"/>
                  <a:pt x="568" y="697"/>
                  <a:pt x="568" y="697"/>
                </a:cubicBezTo>
                <a:cubicBezTo>
                  <a:pt x="571" y="695"/>
                  <a:pt x="573" y="694"/>
                  <a:pt x="576" y="693"/>
                </a:cubicBezTo>
                <a:cubicBezTo>
                  <a:pt x="576" y="692"/>
                  <a:pt x="576" y="692"/>
                  <a:pt x="576" y="691"/>
                </a:cubicBezTo>
                <a:cubicBezTo>
                  <a:pt x="574" y="691"/>
                  <a:pt x="572" y="691"/>
                  <a:pt x="570" y="691"/>
                </a:cubicBezTo>
                <a:close/>
                <a:moveTo>
                  <a:pt x="698" y="509"/>
                </a:moveTo>
                <a:cubicBezTo>
                  <a:pt x="700" y="521"/>
                  <a:pt x="706" y="529"/>
                  <a:pt x="713" y="531"/>
                </a:cubicBezTo>
                <a:cubicBezTo>
                  <a:pt x="720" y="534"/>
                  <a:pt x="727" y="533"/>
                  <a:pt x="733" y="532"/>
                </a:cubicBezTo>
                <a:cubicBezTo>
                  <a:pt x="733" y="531"/>
                  <a:pt x="733" y="530"/>
                  <a:pt x="733" y="530"/>
                </a:cubicBezTo>
                <a:cubicBezTo>
                  <a:pt x="725" y="528"/>
                  <a:pt x="717" y="526"/>
                  <a:pt x="709" y="525"/>
                </a:cubicBezTo>
                <a:cubicBezTo>
                  <a:pt x="709" y="524"/>
                  <a:pt x="709" y="524"/>
                  <a:pt x="709" y="523"/>
                </a:cubicBezTo>
                <a:cubicBezTo>
                  <a:pt x="712" y="523"/>
                  <a:pt x="715" y="522"/>
                  <a:pt x="719" y="522"/>
                </a:cubicBezTo>
                <a:cubicBezTo>
                  <a:pt x="713" y="520"/>
                  <a:pt x="708" y="519"/>
                  <a:pt x="703" y="517"/>
                </a:cubicBezTo>
                <a:cubicBezTo>
                  <a:pt x="705" y="515"/>
                  <a:pt x="707" y="514"/>
                  <a:pt x="709" y="512"/>
                </a:cubicBezTo>
                <a:cubicBezTo>
                  <a:pt x="705" y="511"/>
                  <a:pt x="702" y="510"/>
                  <a:pt x="698" y="509"/>
                </a:cubicBezTo>
                <a:close/>
                <a:moveTo>
                  <a:pt x="244" y="678"/>
                </a:moveTo>
                <a:cubicBezTo>
                  <a:pt x="242" y="678"/>
                  <a:pt x="239" y="677"/>
                  <a:pt x="238" y="678"/>
                </a:cubicBezTo>
                <a:cubicBezTo>
                  <a:pt x="230" y="678"/>
                  <a:pt x="223" y="679"/>
                  <a:pt x="216" y="680"/>
                </a:cubicBezTo>
                <a:cubicBezTo>
                  <a:pt x="212" y="680"/>
                  <a:pt x="211" y="683"/>
                  <a:pt x="211" y="687"/>
                </a:cubicBezTo>
                <a:cubicBezTo>
                  <a:pt x="211" y="688"/>
                  <a:pt x="215" y="688"/>
                  <a:pt x="217" y="688"/>
                </a:cubicBezTo>
                <a:cubicBezTo>
                  <a:pt x="218" y="688"/>
                  <a:pt x="219" y="688"/>
                  <a:pt x="220" y="688"/>
                </a:cubicBezTo>
                <a:cubicBezTo>
                  <a:pt x="227" y="686"/>
                  <a:pt x="233" y="684"/>
                  <a:pt x="239" y="684"/>
                </a:cubicBezTo>
                <a:cubicBezTo>
                  <a:pt x="244" y="683"/>
                  <a:pt x="245" y="683"/>
                  <a:pt x="244" y="678"/>
                </a:cubicBezTo>
                <a:close/>
                <a:moveTo>
                  <a:pt x="313" y="699"/>
                </a:moveTo>
                <a:cubicBezTo>
                  <a:pt x="313" y="699"/>
                  <a:pt x="313" y="699"/>
                  <a:pt x="314" y="699"/>
                </a:cubicBezTo>
                <a:cubicBezTo>
                  <a:pt x="315" y="703"/>
                  <a:pt x="317" y="707"/>
                  <a:pt x="323" y="703"/>
                </a:cubicBezTo>
                <a:cubicBezTo>
                  <a:pt x="323" y="702"/>
                  <a:pt x="325" y="703"/>
                  <a:pt x="326" y="703"/>
                </a:cubicBezTo>
                <a:cubicBezTo>
                  <a:pt x="329" y="703"/>
                  <a:pt x="332" y="703"/>
                  <a:pt x="334" y="703"/>
                </a:cubicBezTo>
                <a:cubicBezTo>
                  <a:pt x="338" y="704"/>
                  <a:pt x="339" y="702"/>
                  <a:pt x="338" y="699"/>
                </a:cubicBezTo>
                <a:cubicBezTo>
                  <a:pt x="337" y="697"/>
                  <a:pt x="334" y="695"/>
                  <a:pt x="333" y="695"/>
                </a:cubicBezTo>
                <a:cubicBezTo>
                  <a:pt x="326" y="695"/>
                  <a:pt x="319" y="695"/>
                  <a:pt x="313" y="695"/>
                </a:cubicBezTo>
                <a:cubicBezTo>
                  <a:pt x="311" y="695"/>
                  <a:pt x="307" y="697"/>
                  <a:pt x="307" y="697"/>
                </a:cubicBezTo>
                <a:cubicBezTo>
                  <a:pt x="307" y="700"/>
                  <a:pt x="309" y="702"/>
                  <a:pt x="310" y="705"/>
                </a:cubicBezTo>
                <a:cubicBezTo>
                  <a:pt x="310" y="705"/>
                  <a:pt x="311" y="705"/>
                  <a:pt x="312" y="704"/>
                </a:cubicBezTo>
                <a:cubicBezTo>
                  <a:pt x="312" y="702"/>
                  <a:pt x="312" y="701"/>
                  <a:pt x="313" y="699"/>
                </a:cubicBezTo>
                <a:close/>
                <a:moveTo>
                  <a:pt x="334" y="234"/>
                </a:moveTo>
                <a:cubicBezTo>
                  <a:pt x="331" y="233"/>
                  <a:pt x="329" y="232"/>
                  <a:pt x="328" y="231"/>
                </a:cubicBezTo>
                <a:cubicBezTo>
                  <a:pt x="328" y="231"/>
                  <a:pt x="328" y="229"/>
                  <a:pt x="329" y="228"/>
                </a:cubicBezTo>
                <a:cubicBezTo>
                  <a:pt x="330" y="224"/>
                  <a:pt x="332" y="221"/>
                  <a:pt x="333" y="218"/>
                </a:cubicBezTo>
                <a:cubicBezTo>
                  <a:pt x="334" y="215"/>
                  <a:pt x="335" y="212"/>
                  <a:pt x="336" y="210"/>
                </a:cubicBezTo>
                <a:cubicBezTo>
                  <a:pt x="332" y="208"/>
                  <a:pt x="329" y="209"/>
                  <a:pt x="329" y="213"/>
                </a:cubicBezTo>
                <a:cubicBezTo>
                  <a:pt x="329" y="219"/>
                  <a:pt x="328" y="224"/>
                  <a:pt x="323" y="229"/>
                </a:cubicBezTo>
                <a:cubicBezTo>
                  <a:pt x="322" y="230"/>
                  <a:pt x="321" y="232"/>
                  <a:pt x="321" y="234"/>
                </a:cubicBezTo>
                <a:cubicBezTo>
                  <a:pt x="320" y="240"/>
                  <a:pt x="319" y="245"/>
                  <a:pt x="318" y="251"/>
                </a:cubicBezTo>
                <a:cubicBezTo>
                  <a:pt x="319" y="251"/>
                  <a:pt x="319" y="252"/>
                  <a:pt x="319" y="252"/>
                </a:cubicBezTo>
                <a:cubicBezTo>
                  <a:pt x="321" y="250"/>
                  <a:pt x="323" y="248"/>
                  <a:pt x="324" y="247"/>
                </a:cubicBezTo>
                <a:cubicBezTo>
                  <a:pt x="324" y="240"/>
                  <a:pt x="326" y="235"/>
                  <a:pt x="334" y="234"/>
                </a:cubicBezTo>
                <a:close/>
                <a:moveTo>
                  <a:pt x="499" y="464"/>
                </a:moveTo>
                <a:cubicBezTo>
                  <a:pt x="503" y="456"/>
                  <a:pt x="504" y="448"/>
                  <a:pt x="499" y="441"/>
                </a:cubicBezTo>
                <a:cubicBezTo>
                  <a:pt x="495" y="435"/>
                  <a:pt x="492" y="429"/>
                  <a:pt x="489" y="424"/>
                </a:cubicBezTo>
                <a:cubicBezTo>
                  <a:pt x="488" y="423"/>
                  <a:pt x="487" y="422"/>
                  <a:pt x="486" y="421"/>
                </a:cubicBezTo>
                <a:cubicBezTo>
                  <a:pt x="486" y="422"/>
                  <a:pt x="484" y="424"/>
                  <a:pt x="484" y="424"/>
                </a:cubicBezTo>
                <a:cubicBezTo>
                  <a:pt x="485" y="427"/>
                  <a:pt x="486" y="429"/>
                  <a:pt x="487" y="432"/>
                </a:cubicBezTo>
                <a:cubicBezTo>
                  <a:pt x="491" y="440"/>
                  <a:pt x="495" y="448"/>
                  <a:pt x="496" y="457"/>
                </a:cubicBezTo>
                <a:cubicBezTo>
                  <a:pt x="497" y="459"/>
                  <a:pt x="498" y="461"/>
                  <a:pt x="499" y="464"/>
                </a:cubicBezTo>
                <a:close/>
                <a:moveTo>
                  <a:pt x="132" y="471"/>
                </a:moveTo>
                <a:cubicBezTo>
                  <a:pt x="131" y="471"/>
                  <a:pt x="130" y="471"/>
                  <a:pt x="130" y="471"/>
                </a:cubicBezTo>
                <a:cubicBezTo>
                  <a:pt x="127" y="485"/>
                  <a:pt x="125" y="499"/>
                  <a:pt x="122" y="513"/>
                </a:cubicBezTo>
                <a:cubicBezTo>
                  <a:pt x="129" y="514"/>
                  <a:pt x="134" y="510"/>
                  <a:pt x="135" y="502"/>
                </a:cubicBezTo>
                <a:cubicBezTo>
                  <a:pt x="130" y="502"/>
                  <a:pt x="130" y="499"/>
                  <a:pt x="130" y="496"/>
                </a:cubicBezTo>
                <a:cubicBezTo>
                  <a:pt x="130" y="493"/>
                  <a:pt x="131" y="490"/>
                  <a:pt x="131" y="487"/>
                </a:cubicBezTo>
                <a:cubicBezTo>
                  <a:pt x="131" y="482"/>
                  <a:pt x="132" y="476"/>
                  <a:pt x="132" y="471"/>
                </a:cubicBezTo>
                <a:close/>
                <a:moveTo>
                  <a:pt x="454" y="655"/>
                </a:moveTo>
                <a:cubicBezTo>
                  <a:pt x="455" y="660"/>
                  <a:pt x="456" y="664"/>
                  <a:pt x="456" y="669"/>
                </a:cubicBezTo>
                <a:cubicBezTo>
                  <a:pt x="461" y="667"/>
                  <a:pt x="462" y="666"/>
                  <a:pt x="462" y="661"/>
                </a:cubicBezTo>
                <a:cubicBezTo>
                  <a:pt x="462" y="655"/>
                  <a:pt x="462" y="648"/>
                  <a:pt x="462" y="642"/>
                </a:cubicBezTo>
                <a:cubicBezTo>
                  <a:pt x="462" y="640"/>
                  <a:pt x="461" y="639"/>
                  <a:pt x="460" y="638"/>
                </a:cubicBezTo>
                <a:cubicBezTo>
                  <a:pt x="459" y="639"/>
                  <a:pt x="458" y="639"/>
                  <a:pt x="457" y="641"/>
                </a:cubicBezTo>
                <a:cubicBezTo>
                  <a:pt x="456" y="643"/>
                  <a:pt x="455" y="646"/>
                  <a:pt x="455" y="648"/>
                </a:cubicBezTo>
                <a:cubicBezTo>
                  <a:pt x="454" y="648"/>
                  <a:pt x="454" y="648"/>
                  <a:pt x="454" y="648"/>
                </a:cubicBezTo>
                <a:cubicBezTo>
                  <a:pt x="454" y="645"/>
                  <a:pt x="453" y="642"/>
                  <a:pt x="453" y="638"/>
                </a:cubicBezTo>
                <a:cubicBezTo>
                  <a:pt x="453" y="638"/>
                  <a:pt x="452" y="638"/>
                  <a:pt x="452" y="638"/>
                </a:cubicBezTo>
                <a:cubicBezTo>
                  <a:pt x="451" y="643"/>
                  <a:pt x="450" y="649"/>
                  <a:pt x="450" y="654"/>
                </a:cubicBezTo>
                <a:cubicBezTo>
                  <a:pt x="452" y="655"/>
                  <a:pt x="453" y="655"/>
                  <a:pt x="454" y="655"/>
                </a:cubicBezTo>
                <a:close/>
                <a:moveTo>
                  <a:pt x="261" y="1007"/>
                </a:moveTo>
                <a:cubicBezTo>
                  <a:pt x="261" y="1004"/>
                  <a:pt x="261" y="1001"/>
                  <a:pt x="261" y="997"/>
                </a:cubicBezTo>
                <a:cubicBezTo>
                  <a:pt x="262" y="997"/>
                  <a:pt x="263" y="997"/>
                  <a:pt x="263" y="997"/>
                </a:cubicBezTo>
                <a:cubicBezTo>
                  <a:pt x="264" y="1000"/>
                  <a:pt x="264" y="1003"/>
                  <a:pt x="264" y="1005"/>
                </a:cubicBezTo>
                <a:cubicBezTo>
                  <a:pt x="265" y="1010"/>
                  <a:pt x="267" y="1011"/>
                  <a:pt x="271" y="1011"/>
                </a:cubicBezTo>
                <a:cubicBezTo>
                  <a:pt x="276" y="1010"/>
                  <a:pt x="277" y="1008"/>
                  <a:pt x="276" y="1004"/>
                </a:cubicBezTo>
                <a:cubicBezTo>
                  <a:pt x="275" y="1001"/>
                  <a:pt x="274" y="997"/>
                  <a:pt x="273" y="994"/>
                </a:cubicBezTo>
                <a:cubicBezTo>
                  <a:pt x="273" y="993"/>
                  <a:pt x="272" y="993"/>
                  <a:pt x="271" y="992"/>
                </a:cubicBezTo>
                <a:cubicBezTo>
                  <a:pt x="271" y="992"/>
                  <a:pt x="270" y="993"/>
                  <a:pt x="270" y="993"/>
                </a:cubicBezTo>
                <a:cubicBezTo>
                  <a:pt x="270" y="998"/>
                  <a:pt x="271" y="1002"/>
                  <a:pt x="272" y="1007"/>
                </a:cubicBezTo>
                <a:cubicBezTo>
                  <a:pt x="270" y="1005"/>
                  <a:pt x="269" y="1002"/>
                  <a:pt x="268" y="999"/>
                </a:cubicBezTo>
                <a:cubicBezTo>
                  <a:pt x="267" y="997"/>
                  <a:pt x="266" y="995"/>
                  <a:pt x="265" y="993"/>
                </a:cubicBezTo>
                <a:cubicBezTo>
                  <a:pt x="261" y="996"/>
                  <a:pt x="259" y="992"/>
                  <a:pt x="257" y="991"/>
                </a:cubicBezTo>
                <a:cubicBezTo>
                  <a:pt x="254" y="999"/>
                  <a:pt x="256" y="1006"/>
                  <a:pt x="261" y="1007"/>
                </a:cubicBezTo>
                <a:close/>
                <a:moveTo>
                  <a:pt x="544" y="730"/>
                </a:moveTo>
                <a:cubicBezTo>
                  <a:pt x="546" y="730"/>
                  <a:pt x="547" y="730"/>
                  <a:pt x="549" y="730"/>
                </a:cubicBezTo>
                <a:cubicBezTo>
                  <a:pt x="556" y="730"/>
                  <a:pt x="564" y="729"/>
                  <a:pt x="572" y="728"/>
                </a:cubicBezTo>
                <a:cubicBezTo>
                  <a:pt x="575" y="728"/>
                  <a:pt x="578" y="727"/>
                  <a:pt x="581" y="727"/>
                </a:cubicBezTo>
                <a:cubicBezTo>
                  <a:pt x="581" y="726"/>
                  <a:pt x="581" y="725"/>
                  <a:pt x="582" y="725"/>
                </a:cubicBezTo>
                <a:cubicBezTo>
                  <a:pt x="581" y="724"/>
                  <a:pt x="580" y="724"/>
                  <a:pt x="580" y="724"/>
                </a:cubicBezTo>
                <a:cubicBezTo>
                  <a:pt x="577" y="727"/>
                  <a:pt x="575" y="725"/>
                  <a:pt x="573" y="724"/>
                </a:cubicBezTo>
                <a:cubicBezTo>
                  <a:pt x="570" y="724"/>
                  <a:pt x="568" y="724"/>
                  <a:pt x="566" y="724"/>
                </a:cubicBezTo>
                <a:cubicBezTo>
                  <a:pt x="558" y="725"/>
                  <a:pt x="551" y="726"/>
                  <a:pt x="544" y="727"/>
                </a:cubicBezTo>
                <a:cubicBezTo>
                  <a:pt x="542" y="722"/>
                  <a:pt x="545" y="716"/>
                  <a:pt x="540" y="713"/>
                </a:cubicBezTo>
                <a:cubicBezTo>
                  <a:pt x="537" y="717"/>
                  <a:pt x="537" y="732"/>
                  <a:pt x="541" y="739"/>
                </a:cubicBezTo>
                <a:cubicBezTo>
                  <a:pt x="542" y="736"/>
                  <a:pt x="543" y="733"/>
                  <a:pt x="544" y="730"/>
                </a:cubicBezTo>
                <a:close/>
                <a:moveTo>
                  <a:pt x="237" y="859"/>
                </a:moveTo>
                <a:cubicBezTo>
                  <a:pt x="239" y="861"/>
                  <a:pt x="240" y="862"/>
                  <a:pt x="241" y="862"/>
                </a:cubicBezTo>
                <a:cubicBezTo>
                  <a:pt x="243" y="863"/>
                  <a:pt x="246" y="862"/>
                  <a:pt x="248" y="862"/>
                </a:cubicBezTo>
                <a:cubicBezTo>
                  <a:pt x="257" y="862"/>
                  <a:pt x="264" y="858"/>
                  <a:pt x="273" y="857"/>
                </a:cubicBezTo>
                <a:cubicBezTo>
                  <a:pt x="274" y="857"/>
                  <a:pt x="275" y="855"/>
                  <a:pt x="275" y="854"/>
                </a:cubicBezTo>
                <a:cubicBezTo>
                  <a:pt x="275" y="852"/>
                  <a:pt x="275" y="850"/>
                  <a:pt x="274" y="847"/>
                </a:cubicBezTo>
                <a:cubicBezTo>
                  <a:pt x="272" y="848"/>
                  <a:pt x="271" y="849"/>
                  <a:pt x="270" y="850"/>
                </a:cubicBezTo>
                <a:cubicBezTo>
                  <a:pt x="268" y="851"/>
                  <a:pt x="266" y="852"/>
                  <a:pt x="264" y="853"/>
                </a:cubicBezTo>
                <a:cubicBezTo>
                  <a:pt x="256" y="855"/>
                  <a:pt x="247" y="857"/>
                  <a:pt x="237" y="859"/>
                </a:cubicBezTo>
                <a:close/>
                <a:moveTo>
                  <a:pt x="619" y="657"/>
                </a:moveTo>
                <a:cubicBezTo>
                  <a:pt x="616" y="658"/>
                  <a:pt x="611" y="658"/>
                  <a:pt x="611" y="659"/>
                </a:cubicBezTo>
                <a:cubicBezTo>
                  <a:pt x="611" y="664"/>
                  <a:pt x="612" y="669"/>
                  <a:pt x="613" y="674"/>
                </a:cubicBezTo>
                <a:cubicBezTo>
                  <a:pt x="613" y="674"/>
                  <a:pt x="617" y="674"/>
                  <a:pt x="620" y="674"/>
                </a:cubicBezTo>
                <a:cubicBezTo>
                  <a:pt x="620" y="675"/>
                  <a:pt x="619" y="677"/>
                  <a:pt x="620" y="678"/>
                </a:cubicBezTo>
                <a:cubicBezTo>
                  <a:pt x="620" y="680"/>
                  <a:pt x="622" y="681"/>
                  <a:pt x="622" y="682"/>
                </a:cubicBezTo>
                <a:cubicBezTo>
                  <a:pt x="624" y="681"/>
                  <a:pt x="625" y="680"/>
                  <a:pt x="625" y="679"/>
                </a:cubicBezTo>
                <a:cubicBezTo>
                  <a:pt x="628" y="671"/>
                  <a:pt x="624" y="665"/>
                  <a:pt x="617" y="663"/>
                </a:cubicBezTo>
                <a:cubicBezTo>
                  <a:pt x="618" y="661"/>
                  <a:pt x="618" y="660"/>
                  <a:pt x="619" y="657"/>
                </a:cubicBezTo>
                <a:close/>
                <a:moveTo>
                  <a:pt x="449" y="791"/>
                </a:moveTo>
                <a:cubicBezTo>
                  <a:pt x="448" y="791"/>
                  <a:pt x="448" y="791"/>
                  <a:pt x="447" y="791"/>
                </a:cubicBezTo>
                <a:cubicBezTo>
                  <a:pt x="446" y="794"/>
                  <a:pt x="445" y="798"/>
                  <a:pt x="445" y="801"/>
                </a:cubicBezTo>
                <a:cubicBezTo>
                  <a:pt x="445" y="806"/>
                  <a:pt x="445" y="811"/>
                  <a:pt x="445" y="816"/>
                </a:cubicBezTo>
                <a:cubicBezTo>
                  <a:pt x="445" y="829"/>
                  <a:pt x="447" y="841"/>
                  <a:pt x="451" y="853"/>
                </a:cubicBezTo>
                <a:cubicBezTo>
                  <a:pt x="452" y="856"/>
                  <a:pt x="454" y="857"/>
                  <a:pt x="457" y="856"/>
                </a:cubicBezTo>
                <a:cubicBezTo>
                  <a:pt x="455" y="853"/>
                  <a:pt x="452" y="851"/>
                  <a:pt x="451" y="848"/>
                </a:cubicBezTo>
                <a:cubicBezTo>
                  <a:pt x="450" y="840"/>
                  <a:pt x="449" y="832"/>
                  <a:pt x="449" y="824"/>
                </a:cubicBezTo>
                <a:cubicBezTo>
                  <a:pt x="449" y="813"/>
                  <a:pt x="449" y="802"/>
                  <a:pt x="449" y="791"/>
                </a:cubicBezTo>
                <a:close/>
                <a:moveTo>
                  <a:pt x="643" y="646"/>
                </a:moveTo>
                <a:cubicBezTo>
                  <a:pt x="640" y="641"/>
                  <a:pt x="635" y="647"/>
                  <a:pt x="631" y="646"/>
                </a:cubicBezTo>
                <a:cubicBezTo>
                  <a:pt x="630" y="646"/>
                  <a:pt x="629" y="649"/>
                  <a:pt x="629" y="651"/>
                </a:cubicBezTo>
                <a:cubicBezTo>
                  <a:pt x="628" y="652"/>
                  <a:pt x="631" y="654"/>
                  <a:pt x="632" y="653"/>
                </a:cubicBezTo>
                <a:cubicBezTo>
                  <a:pt x="638" y="652"/>
                  <a:pt x="645" y="651"/>
                  <a:pt x="652" y="649"/>
                </a:cubicBezTo>
                <a:cubicBezTo>
                  <a:pt x="651" y="649"/>
                  <a:pt x="651" y="648"/>
                  <a:pt x="651" y="648"/>
                </a:cubicBezTo>
                <a:cubicBezTo>
                  <a:pt x="652" y="649"/>
                  <a:pt x="653" y="650"/>
                  <a:pt x="654" y="651"/>
                </a:cubicBezTo>
                <a:cubicBezTo>
                  <a:pt x="655" y="642"/>
                  <a:pt x="665" y="647"/>
                  <a:pt x="668" y="640"/>
                </a:cubicBezTo>
                <a:cubicBezTo>
                  <a:pt x="660" y="642"/>
                  <a:pt x="652" y="644"/>
                  <a:pt x="643" y="646"/>
                </a:cubicBezTo>
                <a:close/>
                <a:moveTo>
                  <a:pt x="153" y="704"/>
                </a:moveTo>
                <a:cubicBezTo>
                  <a:pt x="151" y="705"/>
                  <a:pt x="148" y="706"/>
                  <a:pt x="146" y="706"/>
                </a:cubicBezTo>
                <a:cubicBezTo>
                  <a:pt x="141" y="706"/>
                  <a:pt x="137" y="704"/>
                  <a:pt x="135" y="699"/>
                </a:cubicBezTo>
                <a:cubicBezTo>
                  <a:pt x="135" y="698"/>
                  <a:pt x="132" y="697"/>
                  <a:pt x="130" y="696"/>
                </a:cubicBezTo>
                <a:cubicBezTo>
                  <a:pt x="130" y="698"/>
                  <a:pt x="130" y="700"/>
                  <a:pt x="130" y="703"/>
                </a:cubicBezTo>
                <a:cubicBezTo>
                  <a:pt x="130" y="704"/>
                  <a:pt x="131" y="706"/>
                  <a:pt x="130" y="708"/>
                </a:cubicBezTo>
                <a:cubicBezTo>
                  <a:pt x="130" y="710"/>
                  <a:pt x="130" y="711"/>
                  <a:pt x="129" y="714"/>
                </a:cubicBezTo>
                <a:cubicBezTo>
                  <a:pt x="138" y="713"/>
                  <a:pt x="146" y="711"/>
                  <a:pt x="154" y="710"/>
                </a:cubicBezTo>
                <a:cubicBezTo>
                  <a:pt x="154" y="708"/>
                  <a:pt x="154" y="706"/>
                  <a:pt x="153" y="704"/>
                </a:cubicBezTo>
                <a:close/>
                <a:moveTo>
                  <a:pt x="87" y="562"/>
                </a:moveTo>
                <a:cubicBezTo>
                  <a:pt x="86" y="570"/>
                  <a:pt x="86" y="576"/>
                  <a:pt x="85" y="583"/>
                </a:cubicBezTo>
                <a:cubicBezTo>
                  <a:pt x="84" y="591"/>
                  <a:pt x="83" y="600"/>
                  <a:pt x="82" y="608"/>
                </a:cubicBezTo>
                <a:cubicBezTo>
                  <a:pt x="82" y="610"/>
                  <a:pt x="83" y="611"/>
                  <a:pt x="83" y="613"/>
                </a:cubicBezTo>
                <a:cubicBezTo>
                  <a:pt x="85" y="605"/>
                  <a:pt x="87" y="598"/>
                  <a:pt x="88" y="591"/>
                </a:cubicBezTo>
                <a:cubicBezTo>
                  <a:pt x="90" y="584"/>
                  <a:pt x="91" y="577"/>
                  <a:pt x="92" y="569"/>
                </a:cubicBezTo>
                <a:cubicBezTo>
                  <a:pt x="92" y="569"/>
                  <a:pt x="90" y="568"/>
                  <a:pt x="90" y="567"/>
                </a:cubicBezTo>
                <a:cubicBezTo>
                  <a:pt x="91" y="566"/>
                  <a:pt x="91" y="565"/>
                  <a:pt x="92" y="564"/>
                </a:cubicBezTo>
                <a:cubicBezTo>
                  <a:pt x="90" y="563"/>
                  <a:pt x="88" y="563"/>
                  <a:pt x="87" y="562"/>
                </a:cubicBezTo>
                <a:close/>
                <a:moveTo>
                  <a:pt x="288" y="690"/>
                </a:moveTo>
                <a:cubicBezTo>
                  <a:pt x="289" y="691"/>
                  <a:pt x="289" y="692"/>
                  <a:pt x="289" y="693"/>
                </a:cubicBezTo>
                <a:cubicBezTo>
                  <a:pt x="304" y="696"/>
                  <a:pt x="319" y="692"/>
                  <a:pt x="334" y="690"/>
                </a:cubicBezTo>
                <a:cubicBezTo>
                  <a:pt x="319" y="686"/>
                  <a:pt x="304" y="688"/>
                  <a:pt x="288" y="690"/>
                </a:cubicBezTo>
                <a:close/>
                <a:moveTo>
                  <a:pt x="358" y="265"/>
                </a:moveTo>
                <a:cubicBezTo>
                  <a:pt x="358" y="265"/>
                  <a:pt x="359" y="265"/>
                  <a:pt x="359" y="265"/>
                </a:cubicBezTo>
                <a:cubicBezTo>
                  <a:pt x="360" y="263"/>
                  <a:pt x="361" y="261"/>
                  <a:pt x="362" y="259"/>
                </a:cubicBezTo>
                <a:cubicBezTo>
                  <a:pt x="364" y="256"/>
                  <a:pt x="365" y="253"/>
                  <a:pt x="366" y="249"/>
                </a:cubicBezTo>
                <a:cubicBezTo>
                  <a:pt x="368" y="246"/>
                  <a:pt x="369" y="242"/>
                  <a:pt x="369" y="238"/>
                </a:cubicBezTo>
                <a:cubicBezTo>
                  <a:pt x="370" y="235"/>
                  <a:pt x="368" y="234"/>
                  <a:pt x="365" y="234"/>
                </a:cubicBezTo>
                <a:cubicBezTo>
                  <a:pt x="357" y="243"/>
                  <a:pt x="356" y="253"/>
                  <a:pt x="358" y="265"/>
                </a:cubicBezTo>
                <a:close/>
                <a:moveTo>
                  <a:pt x="67" y="761"/>
                </a:moveTo>
                <a:cubicBezTo>
                  <a:pt x="68" y="761"/>
                  <a:pt x="68" y="761"/>
                  <a:pt x="69" y="761"/>
                </a:cubicBezTo>
                <a:cubicBezTo>
                  <a:pt x="69" y="760"/>
                  <a:pt x="69" y="760"/>
                  <a:pt x="69" y="760"/>
                </a:cubicBezTo>
                <a:cubicBezTo>
                  <a:pt x="69" y="752"/>
                  <a:pt x="65" y="744"/>
                  <a:pt x="71" y="737"/>
                </a:cubicBezTo>
                <a:cubicBezTo>
                  <a:pt x="72" y="735"/>
                  <a:pt x="72" y="732"/>
                  <a:pt x="72" y="730"/>
                </a:cubicBezTo>
                <a:cubicBezTo>
                  <a:pt x="68" y="731"/>
                  <a:pt x="65" y="732"/>
                  <a:pt x="61" y="733"/>
                </a:cubicBezTo>
                <a:cubicBezTo>
                  <a:pt x="61" y="743"/>
                  <a:pt x="59" y="753"/>
                  <a:pt x="67" y="761"/>
                </a:cubicBezTo>
                <a:close/>
                <a:moveTo>
                  <a:pt x="343" y="633"/>
                </a:moveTo>
                <a:cubicBezTo>
                  <a:pt x="339" y="634"/>
                  <a:pt x="337" y="634"/>
                  <a:pt x="335" y="635"/>
                </a:cubicBezTo>
                <a:cubicBezTo>
                  <a:pt x="330" y="636"/>
                  <a:pt x="324" y="637"/>
                  <a:pt x="319" y="639"/>
                </a:cubicBezTo>
                <a:cubicBezTo>
                  <a:pt x="317" y="639"/>
                  <a:pt x="315" y="642"/>
                  <a:pt x="314" y="644"/>
                </a:cubicBezTo>
                <a:cubicBezTo>
                  <a:pt x="313" y="645"/>
                  <a:pt x="316" y="647"/>
                  <a:pt x="317" y="649"/>
                </a:cubicBezTo>
                <a:cubicBezTo>
                  <a:pt x="317" y="651"/>
                  <a:pt x="316" y="653"/>
                  <a:pt x="317" y="654"/>
                </a:cubicBezTo>
                <a:cubicBezTo>
                  <a:pt x="319" y="655"/>
                  <a:pt x="321" y="654"/>
                  <a:pt x="323" y="654"/>
                </a:cubicBezTo>
                <a:cubicBezTo>
                  <a:pt x="322" y="652"/>
                  <a:pt x="322" y="649"/>
                  <a:pt x="322" y="647"/>
                </a:cubicBezTo>
                <a:cubicBezTo>
                  <a:pt x="321" y="645"/>
                  <a:pt x="322" y="644"/>
                  <a:pt x="324" y="642"/>
                </a:cubicBezTo>
                <a:cubicBezTo>
                  <a:pt x="324" y="642"/>
                  <a:pt x="326" y="641"/>
                  <a:pt x="327" y="641"/>
                </a:cubicBezTo>
                <a:cubicBezTo>
                  <a:pt x="331" y="643"/>
                  <a:pt x="333" y="640"/>
                  <a:pt x="335" y="637"/>
                </a:cubicBezTo>
                <a:cubicBezTo>
                  <a:pt x="339" y="640"/>
                  <a:pt x="340" y="640"/>
                  <a:pt x="343" y="633"/>
                </a:cubicBezTo>
                <a:close/>
                <a:moveTo>
                  <a:pt x="277" y="876"/>
                </a:moveTo>
                <a:cubicBezTo>
                  <a:pt x="283" y="872"/>
                  <a:pt x="284" y="847"/>
                  <a:pt x="279" y="841"/>
                </a:cubicBezTo>
                <a:cubicBezTo>
                  <a:pt x="278" y="848"/>
                  <a:pt x="278" y="855"/>
                  <a:pt x="278" y="862"/>
                </a:cubicBezTo>
                <a:cubicBezTo>
                  <a:pt x="271" y="861"/>
                  <a:pt x="270" y="862"/>
                  <a:pt x="270" y="867"/>
                </a:cubicBezTo>
                <a:cubicBezTo>
                  <a:pt x="270" y="870"/>
                  <a:pt x="270" y="872"/>
                  <a:pt x="270" y="874"/>
                </a:cubicBezTo>
                <a:cubicBezTo>
                  <a:pt x="270" y="875"/>
                  <a:pt x="272" y="876"/>
                  <a:pt x="273" y="878"/>
                </a:cubicBezTo>
                <a:cubicBezTo>
                  <a:pt x="274" y="874"/>
                  <a:pt x="275" y="871"/>
                  <a:pt x="277" y="868"/>
                </a:cubicBezTo>
                <a:cubicBezTo>
                  <a:pt x="277" y="868"/>
                  <a:pt x="277" y="868"/>
                  <a:pt x="277" y="868"/>
                </a:cubicBezTo>
                <a:cubicBezTo>
                  <a:pt x="277" y="870"/>
                  <a:pt x="277" y="873"/>
                  <a:pt x="277" y="876"/>
                </a:cubicBezTo>
                <a:close/>
                <a:moveTo>
                  <a:pt x="569" y="439"/>
                </a:moveTo>
                <a:cubicBezTo>
                  <a:pt x="569" y="456"/>
                  <a:pt x="569" y="471"/>
                  <a:pt x="569" y="486"/>
                </a:cubicBezTo>
                <a:cubicBezTo>
                  <a:pt x="573" y="483"/>
                  <a:pt x="579" y="469"/>
                  <a:pt x="577" y="464"/>
                </a:cubicBezTo>
                <a:cubicBezTo>
                  <a:pt x="576" y="465"/>
                  <a:pt x="575" y="466"/>
                  <a:pt x="573" y="467"/>
                </a:cubicBezTo>
                <a:cubicBezTo>
                  <a:pt x="573" y="458"/>
                  <a:pt x="573" y="448"/>
                  <a:pt x="569" y="439"/>
                </a:cubicBezTo>
                <a:close/>
                <a:moveTo>
                  <a:pt x="215" y="794"/>
                </a:moveTo>
                <a:cubicBezTo>
                  <a:pt x="216" y="794"/>
                  <a:pt x="216" y="795"/>
                  <a:pt x="217" y="795"/>
                </a:cubicBezTo>
                <a:cubicBezTo>
                  <a:pt x="222" y="794"/>
                  <a:pt x="226" y="794"/>
                  <a:pt x="231" y="793"/>
                </a:cubicBezTo>
                <a:cubicBezTo>
                  <a:pt x="237" y="793"/>
                  <a:pt x="244" y="793"/>
                  <a:pt x="250" y="793"/>
                </a:cubicBezTo>
                <a:cubicBezTo>
                  <a:pt x="251" y="793"/>
                  <a:pt x="252" y="792"/>
                  <a:pt x="252" y="791"/>
                </a:cubicBezTo>
                <a:cubicBezTo>
                  <a:pt x="253" y="790"/>
                  <a:pt x="252" y="789"/>
                  <a:pt x="251" y="788"/>
                </a:cubicBezTo>
                <a:cubicBezTo>
                  <a:pt x="250" y="788"/>
                  <a:pt x="248" y="787"/>
                  <a:pt x="246" y="787"/>
                </a:cubicBezTo>
                <a:cubicBezTo>
                  <a:pt x="240" y="788"/>
                  <a:pt x="233" y="789"/>
                  <a:pt x="227" y="788"/>
                </a:cubicBezTo>
                <a:cubicBezTo>
                  <a:pt x="221" y="787"/>
                  <a:pt x="218" y="788"/>
                  <a:pt x="215" y="794"/>
                </a:cubicBezTo>
                <a:close/>
                <a:moveTo>
                  <a:pt x="353" y="634"/>
                </a:moveTo>
                <a:cubicBezTo>
                  <a:pt x="354" y="635"/>
                  <a:pt x="355" y="635"/>
                  <a:pt x="355" y="635"/>
                </a:cubicBezTo>
                <a:cubicBezTo>
                  <a:pt x="364" y="632"/>
                  <a:pt x="373" y="628"/>
                  <a:pt x="382" y="624"/>
                </a:cubicBezTo>
                <a:cubicBezTo>
                  <a:pt x="383" y="624"/>
                  <a:pt x="382" y="620"/>
                  <a:pt x="382" y="618"/>
                </a:cubicBezTo>
                <a:cubicBezTo>
                  <a:pt x="381" y="618"/>
                  <a:pt x="379" y="617"/>
                  <a:pt x="377" y="618"/>
                </a:cubicBezTo>
                <a:cubicBezTo>
                  <a:pt x="373" y="620"/>
                  <a:pt x="369" y="622"/>
                  <a:pt x="366" y="624"/>
                </a:cubicBezTo>
                <a:cubicBezTo>
                  <a:pt x="361" y="627"/>
                  <a:pt x="356" y="629"/>
                  <a:pt x="353" y="634"/>
                </a:cubicBezTo>
                <a:close/>
                <a:moveTo>
                  <a:pt x="272" y="11"/>
                </a:moveTo>
                <a:cubicBezTo>
                  <a:pt x="276" y="18"/>
                  <a:pt x="293" y="22"/>
                  <a:pt x="302" y="18"/>
                </a:cubicBezTo>
                <a:cubicBezTo>
                  <a:pt x="298" y="17"/>
                  <a:pt x="295" y="16"/>
                  <a:pt x="292" y="15"/>
                </a:cubicBezTo>
                <a:cubicBezTo>
                  <a:pt x="292" y="15"/>
                  <a:pt x="292" y="15"/>
                  <a:pt x="292" y="14"/>
                </a:cubicBezTo>
                <a:cubicBezTo>
                  <a:pt x="295" y="14"/>
                  <a:pt x="297" y="13"/>
                  <a:pt x="299" y="13"/>
                </a:cubicBezTo>
                <a:cubicBezTo>
                  <a:pt x="299" y="12"/>
                  <a:pt x="299" y="12"/>
                  <a:pt x="299" y="11"/>
                </a:cubicBezTo>
                <a:cubicBezTo>
                  <a:pt x="294" y="11"/>
                  <a:pt x="289" y="10"/>
                  <a:pt x="283" y="10"/>
                </a:cubicBezTo>
                <a:cubicBezTo>
                  <a:pt x="282" y="10"/>
                  <a:pt x="281" y="10"/>
                  <a:pt x="280" y="10"/>
                </a:cubicBezTo>
                <a:cubicBezTo>
                  <a:pt x="276" y="7"/>
                  <a:pt x="274" y="9"/>
                  <a:pt x="272" y="11"/>
                </a:cubicBezTo>
                <a:close/>
                <a:moveTo>
                  <a:pt x="380" y="628"/>
                </a:moveTo>
                <a:cubicBezTo>
                  <a:pt x="378" y="629"/>
                  <a:pt x="375" y="630"/>
                  <a:pt x="373" y="631"/>
                </a:cubicBezTo>
                <a:cubicBezTo>
                  <a:pt x="370" y="632"/>
                  <a:pt x="368" y="634"/>
                  <a:pt x="365" y="634"/>
                </a:cubicBezTo>
                <a:cubicBezTo>
                  <a:pt x="359" y="635"/>
                  <a:pt x="355" y="641"/>
                  <a:pt x="356" y="647"/>
                </a:cubicBezTo>
                <a:cubicBezTo>
                  <a:pt x="365" y="646"/>
                  <a:pt x="379" y="636"/>
                  <a:pt x="380" y="628"/>
                </a:cubicBezTo>
                <a:close/>
                <a:moveTo>
                  <a:pt x="689" y="179"/>
                </a:moveTo>
                <a:cubicBezTo>
                  <a:pt x="683" y="170"/>
                  <a:pt x="675" y="166"/>
                  <a:pt x="666" y="169"/>
                </a:cubicBezTo>
                <a:cubicBezTo>
                  <a:pt x="665" y="169"/>
                  <a:pt x="664" y="172"/>
                  <a:pt x="664" y="172"/>
                </a:cubicBezTo>
                <a:cubicBezTo>
                  <a:pt x="668" y="177"/>
                  <a:pt x="671" y="182"/>
                  <a:pt x="678" y="183"/>
                </a:cubicBezTo>
                <a:cubicBezTo>
                  <a:pt x="677" y="182"/>
                  <a:pt x="676" y="181"/>
                  <a:pt x="675" y="179"/>
                </a:cubicBezTo>
                <a:cubicBezTo>
                  <a:pt x="680" y="179"/>
                  <a:pt x="684" y="179"/>
                  <a:pt x="689" y="179"/>
                </a:cubicBezTo>
                <a:close/>
                <a:moveTo>
                  <a:pt x="270" y="750"/>
                </a:moveTo>
                <a:cubicBezTo>
                  <a:pt x="272" y="757"/>
                  <a:pt x="264" y="765"/>
                  <a:pt x="274" y="770"/>
                </a:cubicBezTo>
                <a:cubicBezTo>
                  <a:pt x="278" y="772"/>
                  <a:pt x="279" y="771"/>
                  <a:pt x="280" y="768"/>
                </a:cubicBezTo>
                <a:cubicBezTo>
                  <a:pt x="282" y="761"/>
                  <a:pt x="278" y="754"/>
                  <a:pt x="280" y="747"/>
                </a:cubicBezTo>
                <a:cubicBezTo>
                  <a:pt x="280" y="746"/>
                  <a:pt x="279" y="746"/>
                  <a:pt x="278" y="745"/>
                </a:cubicBezTo>
                <a:cubicBezTo>
                  <a:pt x="277" y="747"/>
                  <a:pt x="276" y="749"/>
                  <a:pt x="275" y="752"/>
                </a:cubicBezTo>
                <a:cubicBezTo>
                  <a:pt x="274" y="751"/>
                  <a:pt x="272" y="751"/>
                  <a:pt x="270" y="750"/>
                </a:cubicBezTo>
                <a:close/>
                <a:moveTo>
                  <a:pt x="290" y="719"/>
                </a:moveTo>
                <a:cubicBezTo>
                  <a:pt x="289" y="721"/>
                  <a:pt x="288" y="723"/>
                  <a:pt x="286" y="724"/>
                </a:cubicBezTo>
                <a:cubicBezTo>
                  <a:pt x="296" y="725"/>
                  <a:pt x="301" y="719"/>
                  <a:pt x="298" y="709"/>
                </a:cubicBezTo>
                <a:cubicBezTo>
                  <a:pt x="296" y="710"/>
                  <a:pt x="294" y="711"/>
                  <a:pt x="292" y="712"/>
                </a:cubicBezTo>
                <a:cubicBezTo>
                  <a:pt x="291" y="708"/>
                  <a:pt x="295" y="702"/>
                  <a:pt x="290" y="698"/>
                </a:cubicBezTo>
                <a:cubicBezTo>
                  <a:pt x="288" y="705"/>
                  <a:pt x="286" y="712"/>
                  <a:pt x="285" y="718"/>
                </a:cubicBezTo>
                <a:cubicBezTo>
                  <a:pt x="287" y="719"/>
                  <a:pt x="288" y="719"/>
                  <a:pt x="290" y="719"/>
                </a:cubicBezTo>
                <a:close/>
                <a:moveTo>
                  <a:pt x="602" y="767"/>
                </a:moveTo>
                <a:cubicBezTo>
                  <a:pt x="603" y="769"/>
                  <a:pt x="603" y="769"/>
                  <a:pt x="603" y="770"/>
                </a:cubicBezTo>
                <a:cubicBezTo>
                  <a:pt x="601" y="777"/>
                  <a:pt x="604" y="782"/>
                  <a:pt x="608" y="787"/>
                </a:cubicBezTo>
                <a:cubicBezTo>
                  <a:pt x="610" y="790"/>
                  <a:pt x="611" y="793"/>
                  <a:pt x="606" y="795"/>
                </a:cubicBezTo>
                <a:cubicBezTo>
                  <a:pt x="609" y="796"/>
                  <a:pt x="612" y="799"/>
                  <a:pt x="614" y="794"/>
                </a:cubicBezTo>
                <a:cubicBezTo>
                  <a:pt x="615" y="789"/>
                  <a:pt x="616" y="784"/>
                  <a:pt x="617" y="778"/>
                </a:cubicBezTo>
                <a:cubicBezTo>
                  <a:pt x="613" y="777"/>
                  <a:pt x="609" y="777"/>
                  <a:pt x="606" y="776"/>
                </a:cubicBezTo>
                <a:cubicBezTo>
                  <a:pt x="608" y="772"/>
                  <a:pt x="607" y="769"/>
                  <a:pt x="602" y="767"/>
                </a:cubicBezTo>
                <a:close/>
                <a:moveTo>
                  <a:pt x="632" y="737"/>
                </a:moveTo>
                <a:cubicBezTo>
                  <a:pt x="632" y="737"/>
                  <a:pt x="632" y="736"/>
                  <a:pt x="632" y="735"/>
                </a:cubicBezTo>
                <a:cubicBezTo>
                  <a:pt x="626" y="735"/>
                  <a:pt x="621" y="735"/>
                  <a:pt x="615" y="734"/>
                </a:cubicBezTo>
                <a:cubicBezTo>
                  <a:pt x="614" y="725"/>
                  <a:pt x="621" y="723"/>
                  <a:pt x="626" y="720"/>
                </a:cubicBezTo>
                <a:cubicBezTo>
                  <a:pt x="623" y="719"/>
                  <a:pt x="620" y="719"/>
                  <a:pt x="617" y="719"/>
                </a:cubicBezTo>
                <a:cubicBezTo>
                  <a:pt x="616" y="719"/>
                  <a:pt x="614" y="720"/>
                  <a:pt x="613" y="721"/>
                </a:cubicBezTo>
                <a:cubicBezTo>
                  <a:pt x="612" y="727"/>
                  <a:pt x="611" y="734"/>
                  <a:pt x="610" y="740"/>
                </a:cubicBezTo>
                <a:cubicBezTo>
                  <a:pt x="611" y="740"/>
                  <a:pt x="613" y="739"/>
                  <a:pt x="614" y="739"/>
                </a:cubicBezTo>
                <a:cubicBezTo>
                  <a:pt x="619" y="741"/>
                  <a:pt x="624" y="738"/>
                  <a:pt x="630" y="739"/>
                </a:cubicBezTo>
                <a:cubicBezTo>
                  <a:pt x="631" y="739"/>
                  <a:pt x="631" y="738"/>
                  <a:pt x="632" y="737"/>
                </a:cubicBezTo>
                <a:close/>
                <a:moveTo>
                  <a:pt x="296" y="198"/>
                </a:moveTo>
                <a:cubicBezTo>
                  <a:pt x="295" y="198"/>
                  <a:pt x="294" y="198"/>
                  <a:pt x="293" y="198"/>
                </a:cubicBezTo>
                <a:cubicBezTo>
                  <a:pt x="289" y="213"/>
                  <a:pt x="288" y="228"/>
                  <a:pt x="291" y="244"/>
                </a:cubicBezTo>
                <a:cubicBezTo>
                  <a:pt x="290" y="244"/>
                  <a:pt x="289" y="244"/>
                  <a:pt x="287" y="244"/>
                </a:cubicBezTo>
                <a:cubicBezTo>
                  <a:pt x="289" y="248"/>
                  <a:pt x="288" y="252"/>
                  <a:pt x="293" y="254"/>
                </a:cubicBezTo>
                <a:cubicBezTo>
                  <a:pt x="295" y="235"/>
                  <a:pt x="290" y="216"/>
                  <a:pt x="296" y="198"/>
                </a:cubicBezTo>
                <a:close/>
                <a:moveTo>
                  <a:pt x="487" y="636"/>
                </a:moveTo>
                <a:cubicBezTo>
                  <a:pt x="488" y="638"/>
                  <a:pt x="488" y="639"/>
                  <a:pt x="488" y="641"/>
                </a:cubicBezTo>
                <a:cubicBezTo>
                  <a:pt x="489" y="644"/>
                  <a:pt x="491" y="646"/>
                  <a:pt x="492" y="649"/>
                </a:cubicBezTo>
                <a:cubicBezTo>
                  <a:pt x="494" y="654"/>
                  <a:pt x="498" y="655"/>
                  <a:pt x="502" y="655"/>
                </a:cubicBezTo>
                <a:cubicBezTo>
                  <a:pt x="506" y="655"/>
                  <a:pt x="509" y="651"/>
                  <a:pt x="507" y="649"/>
                </a:cubicBezTo>
                <a:cubicBezTo>
                  <a:pt x="504" y="646"/>
                  <a:pt x="501" y="643"/>
                  <a:pt x="497" y="641"/>
                </a:cubicBezTo>
                <a:cubicBezTo>
                  <a:pt x="495" y="639"/>
                  <a:pt x="492" y="638"/>
                  <a:pt x="487" y="636"/>
                </a:cubicBezTo>
                <a:close/>
                <a:moveTo>
                  <a:pt x="642" y="533"/>
                </a:moveTo>
                <a:cubicBezTo>
                  <a:pt x="635" y="536"/>
                  <a:pt x="628" y="538"/>
                  <a:pt x="621" y="537"/>
                </a:cubicBezTo>
                <a:cubicBezTo>
                  <a:pt x="617" y="537"/>
                  <a:pt x="611" y="538"/>
                  <a:pt x="607" y="539"/>
                </a:cubicBezTo>
                <a:cubicBezTo>
                  <a:pt x="605" y="539"/>
                  <a:pt x="603" y="540"/>
                  <a:pt x="601" y="541"/>
                </a:cubicBezTo>
                <a:cubicBezTo>
                  <a:pt x="601" y="541"/>
                  <a:pt x="601" y="544"/>
                  <a:pt x="601" y="544"/>
                </a:cubicBezTo>
                <a:cubicBezTo>
                  <a:pt x="603" y="544"/>
                  <a:pt x="605" y="545"/>
                  <a:pt x="607" y="544"/>
                </a:cubicBezTo>
                <a:cubicBezTo>
                  <a:pt x="610" y="544"/>
                  <a:pt x="613" y="543"/>
                  <a:pt x="615" y="543"/>
                </a:cubicBezTo>
                <a:cubicBezTo>
                  <a:pt x="617" y="542"/>
                  <a:pt x="618" y="542"/>
                  <a:pt x="619" y="542"/>
                </a:cubicBezTo>
                <a:cubicBezTo>
                  <a:pt x="624" y="544"/>
                  <a:pt x="629" y="543"/>
                  <a:pt x="633" y="538"/>
                </a:cubicBezTo>
                <a:cubicBezTo>
                  <a:pt x="636" y="542"/>
                  <a:pt x="639" y="541"/>
                  <a:pt x="642" y="533"/>
                </a:cubicBezTo>
                <a:close/>
                <a:moveTo>
                  <a:pt x="47" y="523"/>
                </a:moveTo>
                <a:cubicBezTo>
                  <a:pt x="52" y="519"/>
                  <a:pt x="53" y="514"/>
                  <a:pt x="53" y="509"/>
                </a:cubicBezTo>
                <a:cubicBezTo>
                  <a:pt x="53" y="505"/>
                  <a:pt x="53" y="501"/>
                  <a:pt x="53" y="497"/>
                </a:cubicBezTo>
                <a:cubicBezTo>
                  <a:pt x="54" y="490"/>
                  <a:pt x="55" y="483"/>
                  <a:pt x="55" y="477"/>
                </a:cubicBezTo>
                <a:cubicBezTo>
                  <a:pt x="55" y="476"/>
                  <a:pt x="54" y="475"/>
                  <a:pt x="54" y="474"/>
                </a:cubicBezTo>
                <a:cubicBezTo>
                  <a:pt x="53" y="474"/>
                  <a:pt x="53" y="474"/>
                  <a:pt x="52" y="474"/>
                </a:cubicBezTo>
                <a:cubicBezTo>
                  <a:pt x="50" y="490"/>
                  <a:pt x="48" y="506"/>
                  <a:pt x="47" y="523"/>
                </a:cubicBezTo>
                <a:close/>
                <a:moveTo>
                  <a:pt x="98" y="928"/>
                </a:moveTo>
                <a:cubicBezTo>
                  <a:pt x="99" y="928"/>
                  <a:pt x="99" y="928"/>
                  <a:pt x="100" y="928"/>
                </a:cubicBezTo>
                <a:cubicBezTo>
                  <a:pt x="98" y="921"/>
                  <a:pt x="97" y="914"/>
                  <a:pt x="95" y="908"/>
                </a:cubicBezTo>
                <a:cubicBezTo>
                  <a:pt x="94" y="904"/>
                  <a:pt x="93" y="900"/>
                  <a:pt x="88" y="900"/>
                </a:cubicBezTo>
                <a:cubicBezTo>
                  <a:pt x="87" y="900"/>
                  <a:pt x="85" y="900"/>
                  <a:pt x="84" y="900"/>
                </a:cubicBezTo>
                <a:cubicBezTo>
                  <a:pt x="83" y="901"/>
                  <a:pt x="84" y="903"/>
                  <a:pt x="84" y="905"/>
                </a:cubicBezTo>
                <a:cubicBezTo>
                  <a:pt x="85" y="909"/>
                  <a:pt x="87" y="913"/>
                  <a:pt x="89" y="918"/>
                </a:cubicBezTo>
                <a:cubicBezTo>
                  <a:pt x="89" y="919"/>
                  <a:pt x="90" y="921"/>
                  <a:pt x="91" y="923"/>
                </a:cubicBezTo>
                <a:cubicBezTo>
                  <a:pt x="91" y="923"/>
                  <a:pt x="92" y="923"/>
                  <a:pt x="92" y="922"/>
                </a:cubicBezTo>
                <a:cubicBezTo>
                  <a:pt x="92" y="919"/>
                  <a:pt x="91" y="915"/>
                  <a:pt x="90" y="912"/>
                </a:cubicBezTo>
                <a:cubicBezTo>
                  <a:pt x="91" y="912"/>
                  <a:pt x="91" y="912"/>
                  <a:pt x="92" y="912"/>
                </a:cubicBezTo>
                <a:cubicBezTo>
                  <a:pt x="94" y="917"/>
                  <a:pt x="96" y="923"/>
                  <a:pt x="98" y="928"/>
                </a:cubicBezTo>
                <a:close/>
                <a:moveTo>
                  <a:pt x="63" y="877"/>
                </a:moveTo>
                <a:cubicBezTo>
                  <a:pt x="66" y="871"/>
                  <a:pt x="59" y="837"/>
                  <a:pt x="54" y="834"/>
                </a:cubicBezTo>
                <a:cubicBezTo>
                  <a:pt x="54" y="849"/>
                  <a:pt x="57" y="863"/>
                  <a:pt x="63" y="877"/>
                </a:cubicBezTo>
                <a:close/>
                <a:moveTo>
                  <a:pt x="33" y="352"/>
                </a:moveTo>
                <a:cubicBezTo>
                  <a:pt x="33" y="352"/>
                  <a:pt x="34" y="353"/>
                  <a:pt x="35" y="353"/>
                </a:cubicBezTo>
                <a:cubicBezTo>
                  <a:pt x="41" y="334"/>
                  <a:pt x="54" y="320"/>
                  <a:pt x="65" y="305"/>
                </a:cubicBezTo>
                <a:cubicBezTo>
                  <a:pt x="63" y="306"/>
                  <a:pt x="61" y="307"/>
                  <a:pt x="59" y="309"/>
                </a:cubicBezTo>
                <a:cubicBezTo>
                  <a:pt x="55" y="314"/>
                  <a:pt x="51" y="319"/>
                  <a:pt x="47" y="325"/>
                </a:cubicBezTo>
                <a:cubicBezTo>
                  <a:pt x="42" y="332"/>
                  <a:pt x="38" y="340"/>
                  <a:pt x="33" y="347"/>
                </a:cubicBezTo>
                <a:cubicBezTo>
                  <a:pt x="33" y="349"/>
                  <a:pt x="33" y="351"/>
                  <a:pt x="33" y="352"/>
                </a:cubicBezTo>
                <a:close/>
                <a:moveTo>
                  <a:pt x="162" y="957"/>
                </a:moveTo>
                <a:cubicBezTo>
                  <a:pt x="159" y="961"/>
                  <a:pt x="159" y="963"/>
                  <a:pt x="162" y="964"/>
                </a:cubicBezTo>
                <a:cubicBezTo>
                  <a:pt x="167" y="966"/>
                  <a:pt x="172" y="969"/>
                  <a:pt x="179" y="967"/>
                </a:cubicBezTo>
                <a:cubicBezTo>
                  <a:pt x="182" y="967"/>
                  <a:pt x="186" y="967"/>
                  <a:pt x="189" y="967"/>
                </a:cubicBezTo>
                <a:cubicBezTo>
                  <a:pt x="190" y="967"/>
                  <a:pt x="192" y="966"/>
                  <a:pt x="193" y="966"/>
                </a:cubicBezTo>
                <a:cubicBezTo>
                  <a:pt x="192" y="965"/>
                  <a:pt x="191" y="962"/>
                  <a:pt x="190" y="962"/>
                </a:cubicBezTo>
                <a:cubicBezTo>
                  <a:pt x="187" y="961"/>
                  <a:pt x="183" y="961"/>
                  <a:pt x="179" y="961"/>
                </a:cubicBezTo>
                <a:cubicBezTo>
                  <a:pt x="174" y="962"/>
                  <a:pt x="168" y="964"/>
                  <a:pt x="164" y="958"/>
                </a:cubicBezTo>
                <a:cubicBezTo>
                  <a:pt x="164" y="957"/>
                  <a:pt x="162" y="957"/>
                  <a:pt x="162" y="957"/>
                </a:cubicBezTo>
                <a:close/>
                <a:moveTo>
                  <a:pt x="324" y="753"/>
                </a:moveTo>
                <a:cubicBezTo>
                  <a:pt x="323" y="752"/>
                  <a:pt x="323" y="752"/>
                  <a:pt x="322" y="752"/>
                </a:cubicBezTo>
                <a:cubicBezTo>
                  <a:pt x="320" y="756"/>
                  <a:pt x="312" y="756"/>
                  <a:pt x="313" y="764"/>
                </a:cubicBezTo>
                <a:cubicBezTo>
                  <a:pt x="308" y="760"/>
                  <a:pt x="307" y="761"/>
                  <a:pt x="306" y="765"/>
                </a:cubicBezTo>
                <a:cubicBezTo>
                  <a:pt x="305" y="768"/>
                  <a:pt x="305" y="771"/>
                  <a:pt x="305" y="773"/>
                </a:cubicBezTo>
                <a:cubicBezTo>
                  <a:pt x="305" y="774"/>
                  <a:pt x="306" y="776"/>
                  <a:pt x="306" y="777"/>
                </a:cubicBezTo>
                <a:cubicBezTo>
                  <a:pt x="307" y="776"/>
                  <a:pt x="309" y="776"/>
                  <a:pt x="309" y="775"/>
                </a:cubicBezTo>
                <a:cubicBezTo>
                  <a:pt x="310" y="772"/>
                  <a:pt x="311" y="770"/>
                  <a:pt x="312" y="768"/>
                </a:cubicBezTo>
                <a:cubicBezTo>
                  <a:pt x="313" y="767"/>
                  <a:pt x="315" y="767"/>
                  <a:pt x="316" y="766"/>
                </a:cubicBezTo>
                <a:cubicBezTo>
                  <a:pt x="319" y="765"/>
                  <a:pt x="321" y="763"/>
                  <a:pt x="323" y="761"/>
                </a:cubicBezTo>
                <a:cubicBezTo>
                  <a:pt x="323" y="761"/>
                  <a:pt x="323" y="762"/>
                  <a:pt x="324" y="762"/>
                </a:cubicBezTo>
                <a:cubicBezTo>
                  <a:pt x="324" y="759"/>
                  <a:pt x="324" y="756"/>
                  <a:pt x="324" y="753"/>
                </a:cubicBezTo>
                <a:close/>
                <a:moveTo>
                  <a:pt x="670" y="677"/>
                </a:moveTo>
                <a:cubicBezTo>
                  <a:pt x="669" y="676"/>
                  <a:pt x="667" y="675"/>
                  <a:pt x="666" y="676"/>
                </a:cubicBezTo>
                <a:cubicBezTo>
                  <a:pt x="663" y="678"/>
                  <a:pt x="658" y="676"/>
                  <a:pt x="654" y="676"/>
                </a:cubicBezTo>
                <a:cubicBezTo>
                  <a:pt x="653" y="677"/>
                  <a:pt x="651" y="676"/>
                  <a:pt x="649" y="677"/>
                </a:cubicBezTo>
                <a:cubicBezTo>
                  <a:pt x="648" y="677"/>
                  <a:pt x="647" y="679"/>
                  <a:pt x="646" y="681"/>
                </a:cubicBezTo>
                <a:cubicBezTo>
                  <a:pt x="648" y="681"/>
                  <a:pt x="649" y="682"/>
                  <a:pt x="650" y="682"/>
                </a:cubicBezTo>
                <a:cubicBezTo>
                  <a:pt x="658" y="682"/>
                  <a:pt x="666" y="682"/>
                  <a:pt x="675" y="681"/>
                </a:cubicBezTo>
                <a:cubicBezTo>
                  <a:pt x="676" y="681"/>
                  <a:pt x="678" y="681"/>
                  <a:pt x="679" y="680"/>
                </a:cubicBezTo>
                <a:cubicBezTo>
                  <a:pt x="680" y="679"/>
                  <a:pt x="680" y="676"/>
                  <a:pt x="679" y="676"/>
                </a:cubicBezTo>
                <a:cubicBezTo>
                  <a:pt x="678" y="675"/>
                  <a:pt x="676" y="675"/>
                  <a:pt x="674" y="675"/>
                </a:cubicBezTo>
                <a:cubicBezTo>
                  <a:pt x="673" y="675"/>
                  <a:pt x="671" y="676"/>
                  <a:pt x="670" y="677"/>
                </a:cubicBezTo>
                <a:close/>
                <a:moveTo>
                  <a:pt x="73" y="295"/>
                </a:moveTo>
                <a:cubicBezTo>
                  <a:pt x="74" y="295"/>
                  <a:pt x="74" y="295"/>
                  <a:pt x="74" y="295"/>
                </a:cubicBezTo>
                <a:cubicBezTo>
                  <a:pt x="67" y="310"/>
                  <a:pt x="54" y="321"/>
                  <a:pt x="46" y="336"/>
                </a:cubicBezTo>
                <a:cubicBezTo>
                  <a:pt x="47" y="336"/>
                  <a:pt x="47" y="337"/>
                  <a:pt x="48" y="337"/>
                </a:cubicBezTo>
                <a:cubicBezTo>
                  <a:pt x="59" y="322"/>
                  <a:pt x="71" y="307"/>
                  <a:pt x="82" y="291"/>
                </a:cubicBezTo>
                <a:cubicBezTo>
                  <a:pt x="75" y="289"/>
                  <a:pt x="70" y="291"/>
                  <a:pt x="69" y="297"/>
                </a:cubicBezTo>
                <a:cubicBezTo>
                  <a:pt x="70" y="296"/>
                  <a:pt x="72" y="295"/>
                  <a:pt x="73" y="295"/>
                </a:cubicBezTo>
                <a:close/>
                <a:moveTo>
                  <a:pt x="347" y="125"/>
                </a:moveTo>
                <a:cubicBezTo>
                  <a:pt x="347" y="125"/>
                  <a:pt x="348" y="126"/>
                  <a:pt x="349" y="126"/>
                </a:cubicBezTo>
                <a:cubicBezTo>
                  <a:pt x="350" y="123"/>
                  <a:pt x="351" y="120"/>
                  <a:pt x="352" y="117"/>
                </a:cubicBezTo>
                <a:cubicBezTo>
                  <a:pt x="354" y="112"/>
                  <a:pt x="355" y="106"/>
                  <a:pt x="357" y="101"/>
                </a:cubicBezTo>
                <a:cubicBezTo>
                  <a:pt x="358" y="99"/>
                  <a:pt x="359" y="96"/>
                  <a:pt x="358" y="94"/>
                </a:cubicBezTo>
                <a:cubicBezTo>
                  <a:pt x="357" y="92"/>
                  <a:pt x="354" y="91"/>
                  <a:pt x="352" y="90"/>
                </a:cubicBezTo>
                <a:cubicBezTo>
                  <a:pt x="352" y="90"/>
                  <a:pt x="349" y="92"/>
                  <a:pt x="349" y="93"/>
                </a:cubicBezTo>
                <a:cubicBezTo>
                  <a:pt x="348" y="99"/>
                  <a:pt x="347" y="104"/>
                  <a:pt x="345" y="109"/>
                </a:cubicBezTo>
                <a:cubicBezTo>
                  <a:pt x="346" y="109"/>
                  <a:pt x="347" y="110"/>
                  <a:pt x="348" y="110"/>
                </a:cubicBezTo>
                <a:cubicBezTo>
                  <a:pt x="350" y="104"/>
                  <a:pt x="351" y="98"/>
                  <a:pt x="353" y="92"/>
                </a:cubicBezTo>
                <a:cubicBezTo>
                  <a:pt x="354" y="92"/>
                  <a:pt x="354" y="92"/>
                  <a:pt x="355" y="92"/>
                </a:cubicBezTo>
                <a:cubicBezTo>
                  <a:pt x="355" y="94"/>
                  <a:pt x="356" y="96"/>
                  <a:pt x="356" y="97"/>
                </a:cubicBezTo>
                <a:cubicBezTo>
                  <a:pt x="355" y="100"/>
                  <a:pt x="353" y="104"/>
                  <a:pt x="352" y="107"/>
                </a:cubicBezTo>
                <a:cubicBezTo>
                  <a:pt x="348" y="112"/>
                  <a:pt x="345" y="118"/>
                  <a:pt x="347" y="125"/>
                </a:cubicBezTo>
                <a:close/>
                <a:moveTo>
                  <a:pt x="751" y="555"/>
                </a:moveTo>
                <a:cubicBezTo>
                  <a:pt x="751" y="555"/>
                  <a:pt x="751" y="554"/>
                  <a:pt x="751" y="553"/>
                </a:cubicBezTo>
                <a:cubicBezTo>
                  <a:pt x="743" y="555"/>
                  <a:pt x="736" y="550"/>
                  <a:pt x="727" y="555"/>
                </a:cubicBezTo>
                <a:cubicBezTo>
                  <a:pt x="730" y="556"/>
                  <a:pt x="733" y="557"/>
                  <a:pt x="735" y="558"/>
                </a:cubicBezTo>
                <a:cubicBezTo>
                  <a:pt x="735" y="558"/>
                  <a:pt x="735" y="559"/>
                  <a:pt x="735" y="559"/>
                </a:cubicBezTo>
                <a:cubicBezTo>
                  <a:pt x="732" y="561"/>
                  <a:pt x="729" y="562"/>
                  <a:pt x="725" y="563"/>
                </a:cubicBezTo>
                <a:cubicBezTo>
                  <a:pt x="733" y="563"/>
                  <a:pt x="741" y="563"/>
                  <a:pt x="748" y="563"/>
                </a:cubicBezTo>
                <a:cubicBezTo>
                  <a:pt x="748" y="563"/>
                  <a:pt x="748" y="563"/>
                  <a:pt x="748" y="562"/>
                </a:cubicBezTo>
                <a:cubicBezTo>
                  <a:pt x="747" y="562"/>
                  <a:pt x="745" y="561"/>
                  <a:pt x="744" y="560"/>
                </a:cubicBezTo>
                <a:cubicBezTo>
                  <a:pt x="747" y="558"/>
                  <a:pt x="749" y="557"/>
                  <a:pt x="751" y="555"/>
                </a:cubicBezTo>
                <a:close/>
                <a:moveTo>
                  <a:pt x="508" y="879"/>
                </a:moveTo>
                <a:cubicBezTo>
                  <a:pt x="508" y="879"/>
                  <a:pt x="508" y="879"/>
                  <a:pt x="509" y="880"/>
                </a:cubicBezTo>
                <a:cubicBezTo>
                  <a:pt x="511" y="879"/>
                  <a:pt x="513" y="879"/>
                  <a:pt x="515" y="879"/>
                </a:cubicBezTo>
                <a:cubicBezTo>
                  <a:pt x="518" y="881"/>
                  <a:pt x="520" y="880"/>
                  <a:pt x="521" y="877"/>
                </a:cubicBezTo>
                <a:cubicBezTo>
                  <a:pt x="521" y="875"/>
                  <a:pt x="522" y="874"/>
                  <a:pt x="523" y="873"/>
                </a:cubicBezTo>
                <a:cubicBezTo>
                  <a:pt x="528" y="867"/>
                  <a:pt x="528" y="860"/>
                  <a:pt x="530" y="853"/>
                </a:cubicBezTo>
                <a:cubicBezTo>
                  <a:pt x="530" y="852"/>
                  <a:pt x="529" y="851"/>
                  <a:pt x="529" y="848"/>
                </a:cubicBezTo>
                <a:cubicBezTo>
                  <a:pt x="526" y="853"/>
                  <a:pt x="524" y="856"/>
                  <a:pt x="524" y="861"/>
                </a:cubicBezTo>
                <a:cubicBezTo>
                  <a:pt x="524" y="864"/>
                  <a:pt x="520" y="867"/>
                  <a:pt x="518" y="870"/>
                </a:cubicBezTo>
                <a:cubicBezTo>
                  <a:pt x="517" y="873"/>
                  <a:pt x="516" y="875"/>
                  <a:pt x="512" y="875"/>
                </a:cubicBezTo>
                <a:cubicBezTo>
                  <a:pt x="511" y="875"/>
                  <a:pt x="509" y="877"/>
                  <a:pt x="508" y="879"/>
                </a:cubicBezTo>
                <a:close/>
                <a:moveTo>
                  <a:pt x="443" y="784"/>
                </a:moveTo>
                <a:cubicBezTo>
                  <a:pt x="436" y="791"/>
                  <a:pt x="436" y="813"/>
                  <a:pt x="443" y="824"/>
                </a:cubicBezTo>
                <a:cubicBezTo>
                  <a:pt x="443" y="811"/>
                  <a:pt x="443" y="798"/>
                  <a:pt x="443" y="784"/>
                </a:cubicBezTo>
                <a:close/>
                <a:moveTo>
                  <a:pt x="305" y="204"/>
                </a:moveTo>
                <a:cubicBezTo>
                  <a:pt x="310" y="204"/>
                  <a:pt x="310" y="200"/>
                  <a:pt x="310" y="197"/>
                </a:cubicBezTo>
                <a:cubicBezTo>
                  <a:pt x="311" y="194"/>
                  <a:pt x="310" y="191"/>
                  <a:pt x="309" y="188"/>
                </a:cubicBezTo>
                <a:cubicBezTo>
                  <a:pt x="305" y="189"/>
                  <a:pt x="306" y="193"/>
                  <a:pt x="305" y="196"/>
                </a:cubicBezTo>
                <a:cubicBezTo>
                  <a:pt x="305" y="199"/>
                  <a:pt x="305" y="200"/>
                  <a:pt x="302" y="202"/>
                </a:cubicBezTo>
                <a:cubicBezTo>
                  <a:pt x="300" y="204"/>
                  <a:pt x="297" y="208"/>
                  <a:pt x="297" y="211"/>
                </a:cubicBezTo>
                <a:cubicBezTo>
                  <a:pt x="296" y="215"/>
                  <a:pt x="297" y="220"/>
                  <a:pt x="298" y="224"/>
                </a:cubicBezTo>
                <a:cubicBezTo>
                  <a:pt x="298" y="224"/>
                  <a:pt x="299" y="224"/>
                  <a:pt x="299" y="224"/>
                </a:cubicBezTo>
                <a:cubicBezTo>
                  <a:pt x="301" y="218"/>
                  <a:pt x="303" y="211"/>
                  <a:pt x="305" y="204"/>
                </a:cubicBezTo>
                <a:close/>
                <a:moveTo>
                  <a:pt x="601" y="655"/>
                </a:moveTo>
                <a:cubicBezTo>
                  <a:pt x="602" y="655"/>
                  <a:pt x="602" y="655"/>
                  <a:pt x="603" y="655"/>
                </a:cubicBezTo>
                <a:cubicBezTo>
                  <a:pt x="603" y="659"/>
                  <a:pt x="603" y="662"/>
                  <a:pt x="604" y="666"/>
                </a:cubicBezTo>
                <a:cubicBezTo>
                  <a:pt x="604" y="667"/>
                  <a:pt x="606" y="667"/>
                  <a:pt x="607" y="668"/>
                </a:cubicBezTo>
                <a:cubicBezTo>
                  <a:pt x="608" y="667"/>
                  <a:pt x="610" y="666"/>
                  <a:pt x="609" y="665"/>
                </a:cubicBezTo>
                <a:cubicBezTo>
                  <a:pt x="608" y="661"/>
                  <a:pt x="608" y="658"/>
                  <a:pt x="606" y="655"/>
                </a:cubicBezTo>
                <a:cubicBezTo>
                  <a:pt x="604" y="653"/>
                  <a:pt x="601" y="652"/>
                  <a:pt x="599" y="653"/>
                </a:cubicBezTo>
                <a:cubicBezTo>
                  <a:pt x="598" y="653"/>
                  <a:pt x="596" y="655"/>
                  <a:pt x="595" y="657"/>
                </a:cubicBezTo>
                <a:cubicBezTo>
                  <a:pt x="594" y="659"/>
                  <a:pt x="594" y="662"/>
                  <a:pt x="594" y="664"/>
                </a:cubicBezTo>
                <a:cubicBezTo>
                  <a:pt x="595" y="666"/>
                  <a:pt x="596" y="668"/>
                  <a:pt x="597" y="669"/>
                </a:cubicBezTo>
                <a:cubicBezTo>
                  <a:pt x="598" y="668"/>
                  <a:pt x="601" y="666"/>
                  <a:pt x="601" y="665"/>
                </a:cubicBezTo>
                <a:cubicBezTo>
                  <a:pt x="602" y="662"/>
                  <a:pt x="601" y="658"/>
                  <a:pt x="601" y="655"/>
                </a:cubicBezTo>
                <a:close/>
                <a:moveTo>
                  <a:pt x="364" y="276"/>
                </a:moveTo>
                <a:cubicBezTo>
                  <a:pt x="371" y="270"/>
                  <a:pt x="375" y="252"/>
                  <a:pt x="371" y="249"/>
                </a:cubicBezTo>
                <a:cubicBezTo>
                  <a:pt x="368" y="254"/>
                  <a:pt x="364" y="259"/>
                  <a:pt x="362" y="264"/>
                </a:cubicBezTo>
                <a:cubicBezTo>
                  <a:pt x="360" y="269"/>
                  <a:pt x="360" y="273"/>
                  <a:pt x="364" y="276"/>
                </a:cubicBezTo>
                <a:close/>
                <a:moveTo>
                  <a:pt x="240" y="716"/>
                </a:moveTo>
                <a:cubicBezTo>
                  <a:pt x="240" y="716"/>
                  <a:pt x="240" y="715"/>
                  <a:pt x="240" y="715"/>
                </a:cubicBezTo>
                <a:cubicBezTo>
                  <a:pt x="238" y="715"/>
                  <a:pt x="236" y="714"/>
                  <a:pt x="234" y="714"/>
                </a:cubicBezTo>
                <a:cubicBezTo>
                  <a:pt x="232" y="714"/>
                  <a:pt x="229" y="715"/>
                  <a:pt x="227" y="715"/>
                </a:cubicBezTo>
                <a:cubicBezTo>
                  <a:pt x="225" y="716"/>
                  <a:pt x="223" y="716"/>
                  <a:pt x="221" y="717"/>
                </a:cubicBezTo>
                <a:cubicBezTo>
                  <a:pt x="222" y="719"/>
                  <a:pt x="223" y="720"/>
                  <a:pt x="223" y="721"/>
                </a:cubicBezTo>
                <a:cubicBezTo>
                  <a:pt x="223" y="725"/>
                  <a:pt x="223" y="728"/>
                  <a:pt x="223" y="731"/>
                </a:cubicBezTo>
                <a:cubicBezTo>
                  <a:pt x="226" y="731"/>
                  <a:pt x="230" y="731"/>
                  <a:pt x="231" y="730"/>
                </a:cubicBezTo>
                <a:cubicBezTo>
                  <a:pt x="233" y="728"/>
                  <a:pt x="231" y="724"/>
                  <a:pt x="231" y="721"/>
                </a:cubicBezTo>
                <a:cubicBezTo>
                  <a:pt x="231" y="719"/>
                  <a:pt x="233" y="718"/>
                  <a:pt x="235" y="718"/>
                </a:cubicBezTo>
                <a:cubicBezTo>
                  <a:pt x="236" y="717"/>
                  <a:pt x="238" y="717"/>
                  <a:pt x="240" y="716"/>
                </a:cubicBezTo>
                <a:close/>
                <a:moveTo>
                  <a:pt x="246" y="594"/>
                </a:moveTo>
                <a:cubicBezTo>
                  <a:pt x="248" y="577"/>
                  <a:pt x="255" y="561"/>
                  <a:pt x="253" y="544"/>
                </a:cubicBezTo>
                <a:cubicBezTo>
                  <a:pt x="248" y="560"/>
                  <a:pt x="244" y="577"/>
                  <a:pt x="246" y="594"/>
                </a:cubicBezTo>
                <a:close/>
                <a:moveTo>
                  <a:pt x="352" y="265"/>
                </a:moveTo>
                <a:cubicBezTo>
                  <a:pt x="351" y="267"/>
                  <a:pt x="350" y="269"/>
                  <a:pt x="349" y="272"/>
                </a:cubicBezTo>
                <a:cubicBezTo>
                  <a:pt x="347" y="277"/>
                  <a:pt x="345" y="283"/>
                  <a:pt x="343" y="289"/>
                </a:cubicBezTo>
                <a:cubicBezTo>
                  <a:pt x="343" y="290"/>
                  <a:pt x="344" y="291"/>
                  <a:pt x="345" y="293"/>
                </a:cubicBezTo>
                <a:cubicBezTo>
                  <a:pt x="346" y="292"/>
                  <a:pt x="348" y="291"/>
                  <a:pt x="348" y="290"/>
                </a:cubicBezTo>
                <a:cubicBezTo>
                  <a:pt x="351" y="285"/>
                  <a:pt x="353" y="279"/>
                  <a:pt x="355" y="273"/>
                </a:cubicBezTo>
                <a:cubicBezTo>
                  <a:pt x="357" y="270"/>
                  <a:pt x="356" y="266"/>
                  <a:pt x="352" y="265"/>
                </a:cubicBezTo>
                <a:close/>
                <a:moveTo>
                  <a:pt x="142" y="736"/>
                </a:moveTo>
                <a:cubicBezTo>
                  <a:pt x="142" y="736"/>
                  <a:pt x="142" y="736"/>
                  <a:pt x="142" y="735"/>
                </a:cubicBezTo>
                <a:cubicBezTo>
                  <a:pt x="143" y="736"/>
                  <a:pt x="145" y="737"/>
                  <a:pt x="146" y="737"/>
                </a:cubicBezTo>
                <a:cubicBezTo>
                  <a:pt x="147" y="736"/>
                  <a:pt x="148" y="734"/>
                  <a:pt x="149" y="732"/>
                </a:cubicBezTo>
                <a:cubicBezTo>
                  <a:pt x="151" y="741"/>
                  <a:pt x="157" y="731"/>
                  <a:pt x="160" y="737"/>
                </a:cubicBezTo>
                <a:cubicBezTo>
                  <a:pt x="160" y="733"/>
                  <a:pt x="160" y="731"/>
                  <a:pt x="160" y="729"/>
                </a:cubicBezTo>
                <a:cubicBezTo>
                  <a:pt x="154" y="729"/>
                  <a:pt x="147" y="726"/>
                  <a:pt x="142" y="731"/>
                </a:cubicBezTo>
                <a:cubicBezTo>
                  <a:pt x="139" y="731"/>
                  <a:pt x="136" y="731"/>
                  <a:pt x="133" y="731"/>
                </a:cubicBezTo>
                <a:cubicBezTo>
                  <a:pt x="134" y="733"/>
                  <a:pt x="134" y="736"/>
                  <a:pt x="135" y="738"/>
                </a:cubicBezTo>
                <a:cubicBezTo>
                  <a:pt x="137" y="737"/>
                  <a:pt x="139" y="737"/>
                  <a:pt x="142" y="736"/>
                </a:cubicBezTo>
                <a:close/>
                <a:moveTo>
                  <a:pt x="703" y="894"/>
                </a:moveTo>
                <a:cubicBezTo>
                  <a:pt x="700" y="890"/>
                  <a:pt x="676" y="888"/>
                  <a:pt x="671" y="891"/>
                </a:cubicBezTo>
                <a:cubicBezTo>
                  <a:pt x="682" y="895"/>
                  <a:pt x="691" y="902"/>
                  <a:pt x="703" y="894"/>
                </a:cubicBezTo>
                <a:close/>
                <a:moveTo>
                  <a:pt x="608" y="559"/>
                </a:moveTo>
                <a:cubicBezTo>
                  <a:pt x="607" y="559"/>
                  <a:pt x="606" y="559"/>
                  <a:pt x="605" y="559"/>
                </a:cubicBezTo>
                <a:cubicBezTo>
                  <a:pt x="600" y="560"/>
                  <a:pt x="594" y="561"/>
                  <a:pt x="589" y="562"/>
                </a:cubicBezTo>
                <a:cubicBezTo>
                  <a:pt x="584" y="563"/>
                  <a:pt x="579" y="563"/>
                  <a:pt x="575" y="564"/>
                </a:cubicBezTo>
                <a:cubicBezTo>
                  <a:pt x="573" y="564"/>
                  <a:pt x="571" y="566"/>
                  <a:pt x="569" y="567"/>
                </a:cubicBezTo>
                <a:cubicBezTo>
                  <a:pt x="569" y="567"/>
                  <a:pt x="569" y="568"/>
                  <a:pt x="569" y="569"/>
                </a:cubicBezTo>
                <a:cubicBezTo>
                  <a:pt x="583" y="570"/>
                  <a:pt x="596" y="566"/>
                  <a:pt x="608" y="559"/>
                </a:cubicBezTo>
                <a:close/>
                <a:moveTo>
                  <a:pt x="277" y="913"/>
                </a:moveTo>
                <a:cubicBezTo>
                  <a:pt x="276" y="911"/>
                  <a:pt x="275" y="908"/>
                  <a:pt x="274" y="908"/>
                </a:cubicBezTo>
                <a:cubicBezTo>
                  <a:pt x="269" y="907"/>
                  <a:pt x="264" y="907"/>
                  <a:pt x="260" y="908"/>
                </a:cubicBezTo>
                <a:cubicBezTo>
                  <a:pt x="258" y="908"/>
                  <a:pt x="256" y="910"/>
                  <a:pt x="255" y="912"/>
                </a:cubicBezTo>
                <a:cubicBezTo>
                  <a:pt x="254" y="913"/>
                  <a:pt x="255" y="916"/>
                  <a:pt x="255" y="916"/>
                </a:cubicBezTo>
                <a:cubicBezTo>
                  <a:pt x="257" y="916"/>
                  <a:pt x="259" y="916"/>
                  <a:pt x="260" y="916"/>
                </a:cubicBezTo>
                <a:cubicBezTo>
                  <a:pt x="261" y="915"/>
                  <a:pt x="261" y="914"/>
                  <a:pt x="261" y="914"/>
                </a:cubicBezTo>
                <a:cubicBezTo>
                  <a:pt x="264" y="913"/>
                  <a:pt x="265" y="914"/>
                  <a:pt x="267" y="913"/>
                </a:cubicBezTo>
                <a:cubicBezTo>
                  <a:pt x="268" y="913"/>
                  <a:pt x="269" y="911"/>
                  <a:pt x="271" y="910"/>
                </a:cubicBezTo>
                <a:cubicBezTo>
                  <a:pt x="272" y="917"/>
                  <a:pt x="277" y="919"/>
                  <a:pt x="284" y="914"/>
                </a:cubicBezTo>
                <a:cubicBezTo>
                  <a:pt x="281" y="914"/>
                  <a:pt x="279" y="913"/>
                  <a:pt x="277" y="913"/>
                </a:cubicBezTo>
                <a:close/>
                <a:moveTo>
                  <a:pt x="734" y="340"/>
                </a:moveTo>
                <a:cubicBezTo>
                  <a:pt x="733" y="339"/>
                  <a:pt x="733" y="338"/>
                  <a:pt x="733" y="337"/>
                </a:cubicBezTo>
                <a:cubicBezTo>
                  <a:pt x="729" y="334"/>
                  <a:pt x="727" y="330"/>
                  <a:pt x="727" y="325"/>
                </a:cubicBezTo>
                <a:cubicBezTo>
                  <a:pt x="726" y="323"/>
                  <a:pt x="722" y="322"/>
                  <a:pt x="720" y="324"/>
                </a:cubicBezTo>
                <a:cubicBezTo>
                  <a:pt x="717" y="326"/>
                  <a:pt x="716" y="333"/>
                  <a:pt x="719" y="335"/>
                </a:cubicBezTo>
                <a:cubicBezTo>
                  <a:pt x="723" y="338"/>
                  <a:pt x="728" y="341"/>
                  <a:pt x="734" y="340"/>
                </a:cubicBezTo>
                <a:close/>
                <a:moveTo>
                  <a:pt x="368" y="379"/>
                </a:moveTo>
                <a:cubicBezTo>
                  <a:pt x="368" y="377"/>
                  <a:pt x="369" y="376"/>
                  <a:pt x="369" y="374"/>
                </a:cubicBezTo>
                <a:cubicBezTo>
                  <a:pt x="370" y="370"/>
                  <a:pt x="370" y="366"/>
                  <a:pt x="374" y="363"/>
                </a:cubicBezTo>
                <a:cubicBezTo>
                  <a:pt x="377" y="361"/>
                  <a:pt x="378" y="354"/>
                  <a:pt x="375" y="349"/>
                </a:cubicBezTo>
                <a:cubicBezTo>
                  <a:pt x="375" y="351"/>
                  <a:pt x="374" y="353"/>
                  <a:pt x="374" y="355"/>
                </a:cubicBezTo>
                <a:cubicBezTo>
                  <a:pt x="370" y="351"/>
                  <a:pt x="369" y="355"/>
                  <a:pt x="368" y="357"/>
                </a:cubicBezTo>
                <a:cubicBezTo>
                  <a:pt x="366" y="361"/>
                  <a:pt x="365" y="365"/>
                  <a:pt x="363" y="369"/>
                </a:cubicBezTo>
                <a:cubicBezTo>
                  <a:pt x="363" y="370"/>
                  <a:pt x="363" y="371"/>
                  <a:pt x="364" y="372"/>
                </a:cubicBezTo>
                <a:cubicBezTo>
                  <a:pt x="365" y="374"/>
                  <a:pt x="366" y="376"/>
                  <a:pt x="368" y="379"/>
                </a:cubicBezTo>
                <a:close/>
                <a:moveTo>
                  <a:pt x="87" y="219"/>
                </a:moveTo>
                <a:cubicBezTo>
                  <a:pt x="87" y="219"/>
                  <a:pt x="86" y="219"/>
                  <a:pt x="85" y="219"/>
                </a:cubicBezTo>
                <a:cubicBezTo>
                  <a:pt x="81" y="228"/>
                  <a:pt x="76" y="238"/>
                  <a:pt x="71" y="248"/>
                </a:cubicBezTo>
                <a:cubicBezTo>
                  <a:pt x="74" y="248"/>
                  <a:pt x="75" y="249"/>
                  <a:pt x="77" y="249"/>
                </a:cubicBezTo>
                <a:cubicBezTo>
                  <a:pt x="76" y="250"/>
                  <a:pt x="76" y="252"/>
                  <a:pt x="74" y="254"/>
                </a:cubicBezTo>
                <a:cubicBezTo>
                  <a:pt x="78" y="252"/>
                  <a:pt x="80" y="251"/>
                  <a:pt x="82" y="250"/>
                </a:cubicBezTo>
                <a:cubicBezTo>
                  <a:pt x="77" y="238"/>
                  <a:pt x="86" y="229"/>
                  <a:pt x="87" y="219"/>
                </a:cubicBezTo>
                <a:close/>
                <a:moveTo>
                  <a:pt x="67" y="719"/>
                </a:moveTo>
                <a:cubicBezTo>
                  <a:pt x="67" y="717"/>
                  <a:pt x="68" y="715"/>
                  <a:pt x="68" y="714"/>
                </a:cubicBezTo>
                <a:cubicBezTo>
                  <a:pt x="68" y="714"/>
                  <a:pt x="66" y="713"/>
                  <a:pt x="65" y="713"/>
                </a:cubicBezTo>
                <a:cubicBezTo>
                  <a:pt x="63" y="712"/>
                  <a:pt x="61" y="712"/>
                  <a:pt x="60" y="711"/>
                </a:cubicBezTo>
                <a:cubicBezTo>
                  <a:pt x="59" y="708"/>
                  <a:pt x="59" y="706"/>
                  <a:pt x="58" y="703"/>
                </a:cubicBezTo>
                <a:cubicBezTo>
                  <a:pt x="58" y="701"/>
                  <a:pt x="58" y="699"/>
                  <a:pt x="58" y="698"/>
                </a:cubicBezTo>
                <a:cubicBezTo>
                  <a:pt x="56" y="701"/>
                  <a:pt x="55" y="705"/>
                  <a:pt x="52" y="706"/>
                </a:cubicBezTo>
                <a:cubicBezTo>
                  <a:pt x="49" y="709"/>
                  <a:pt x="49" y="713"/>
                  <a:pt x="50" y="716"/>
                </a:cubicBezTo>
                <a:cubicBezTo>
                  <a:pt x="51" y="719"/>
                  <a:pt x="52" y="719"/>
                  <a:pt x="55" y="718"/>
                </a:cubicBezTo>
                <a:cubicBezTo>
                  <a:pt x="58" y="716"/>
                  <a:pt x="62" y="714"/>
                  <a:pt x="67" y="719"/>
                </a:cubicBezTo>
                <a:close/>
                <a:moveTo>
                  <a:pt x="87" y="697"/>
                </a:moveTo>
                <a:cubicBezTo>
                  <a:pt x="86" y="694"/>
                  <a:pt x="85" y="692"/>
                  <a:pt x="84" y="690"/>
                </a:cubicBezTo>
                <a:cubicBezTo>
                  <a:pt x="83" y="686"/>
                  <a:pt x="80" y="686"/>
                  <a:pt x="77" y="687"/>
                </a:cubicBezTo>
                <a:cubicBezTo>
                  <a:pt x="76" y="688"/>
                  <a:pt x="75" y="689"/>
                  <a:pt x="74" y="689"/>
                </a:cubicBezTo>
                <a:cubicBezTo>
                  <a:pt x="72" y="689"/>
                  <a:pt x="69" y="689"/>
                  <a:pt x="69" y="692"/>
                </a:cubicBezTo>
                <a:cubicBezTo>
                  <a:pt x="70" y="695"/>
                  <a:pt x="72" y="699"/>
                  <a:pt x="74" y="699"/>
                </a:cubicBezTo>
                <a:cubicBezTo>
                  <a:pt x="78" y="700"/>
                  <a:pt x="83" y="698"/>
                  <a:pt x="87" y="697"/>
                </a:cubicBezTo>
                <a:close/>
                <a:moveTo>
                  <a:pt x="341" y="845"/>
                </a:moveTo>
                <a:cubicBezTo>
                  <a:pt x="342" y="845"/>
                  <a:pt x="342" y="845"/>
                  <a:pt x="343" y="845"/>
                </a:cubicBezTo>
                <a:cubicBezTo>
                  <a:pt x="344" y="843"/>
                  <a:pt x="345" y="841"/>
                  <a:pt x="345" y="839"/>
                </a:cubicBezTo>
                <a:cubicBezTo>
                  <a:pt x="345" y="838"/>
                  <a:pt x="343" y="836"/>
                  <a:pt x="342" y="836"/>
                </a:cubicBezTo>
                <a:cubicBezTo>
                  <a:pt x="337" y="836"/>
                  <a:pt x="332" y="838"/>
                  <a:pt x="327" y="839"/>
                </a:cubicBezTo>
                <a:cubicBezTo>
                  <a:pt x="326" y="839"/>
                  <a:pt x="325" y="840"/>
                  <a:pt x="325" y="841"/>
                </a:cubicBezTo>
                <a:cubicBezTo>
                  <a:pt x="325" y="844"/>
                  <a:pt x="326" y="847"/>
                  <a:pt x="327" y="850"/>
                </a:cubicBezTo>
                <a:cubicBezTo>
                  <a:pt x="327" y="850"/>
                  <a:pt x="328" y="850"/>
                  <a:pt x="328" y="850"/>
                </a:cubicBezTo>
                <a:cubicBezTo>
                  <a:pt x="329" y="848"/>
                  <a:pt x="331" y="846"/>
                  <a:pt x="332" y="843"/>
                </a:cubicBezTo>
                <a:cubicBezTo>
                  <a:pt x="338" y="853"/>
                  <a:pt x="337" y="841"/>
                  <a:pt x="340" y="840"/>
                </a:cubicBezTo>
                <a:cubicBezTo>
                  <a:pt x="340" y="842"/>
                  <a:pt x="341" y="843"/>
                  <a:pt x="341" y="845"/>
                </a:cubicBezTo>
                <a:close/>
                <a:moveTo>
                  <a:pt x="341" y="438"/>
                </a:moveTo>
                <a:cubicBezTo>
                  <a:pt x="338" y="441"/>
                  <a:pt x="333" y="444"/>
                  <a:pt x="334" y="450"/>
                </a:cubicBezTo>
                <a:cubicBezTo>
                  <a:pt x="334" y="452"/>
                  <a:pt x="336" y="453"/>
                  <a:pt x="337" y="454"/>
                </a:cubicBezTo>
                <a:cubicBezTo>
                  <a:pt x="338" y="453"/>
                  <a:pt x="339" y="452"/>
                  <a:pt x="340" y="451"/>
                </a:cubicBezTo>
                <a:cubicBezTo>
                  <a:pt x="340" y="450"/>
                  <a:pt x="341" y="448"/>
                  <a:pt x="342" y="448"/>
                </a:cubicBezTo>
                <a:cubicBezTo>
                  <a:pt x="343" y="448"/>
                  <a:pt x="344" y="449"/>
                  <a:pt x="345" y="450"/>
                </a:cubicBezTo>
                <a:cubicBezTo>
                  <a:pt x="346" y="451"/>
                  <a:pt x="346" y="452"/>
                  <a:pt x="347" y="452"/>
                </a:cubicBezTo>
                <a:cubicBezTo>
                  <a:pt x="349" y="453"/>
                  <a:pt x="351" y="453"/>
                  <a:pt x="352" y="454"/>
                </a:cubicBezTo>
                <a:cubicBezTo>
                  <a:pt x="352" y="452"/>
                  <a:pt x="352" y="449"/>
                  <a:pt x="351" y="448"/>
                </a:cubicBezTo>
                <a:cubicBezTo>
                  <a:pt x="348" y="445"/>
                  <a:pt x="345" y="442"/>
                  <a:pt x="341" y="438"/>
                </a:cubicBezTo>
                <a:close/>
                <a:moveTo>
                  <a:pt x="26" y="747"/>
                </a:moveTo>
                <a:cubicBezTo>
                  <a:pt x="24" y="758"/>
                  <a:pt x="35" y="769"/>
                  <a:pt x="43" y="769"/>
                </a:cubicBezTo>
                <a:cubicBezTo>
                  <a:pt x="41" y="763"/>
                  <a:pt x="40" y="758"/>
                  <a:pt x="38" y="753"/>
                </a:cubicBezTo>
                <a:cubicBezTo>
                  <a:pt x="37" y="753"/>
                  <a:pt x="37" y="753"/>
                  <a:pt x="37" y="753"/>
                </a:cubicBezTo>
                <a:cubicBezTo>
                  <a:pt x="36" y="755"/>
                  <a:pt x="35" y="756"/>
                  <a:pt x="35" y="758"/>
                </a:cubicBezTo>
                <a:cubicBezTo>
                  <a:pt x="32" y="754"/>
                  <a:pt x="29" y="751"/>
                  <a:pt x="26" y="747"/>
                </a:cubicBezTo>
                <a:close/>
                <a:moveTo>
                  <a:pt x="249" y="594"/>
                </a:moveTo>
                <a:cubicBezTo>
                  <a:pt x="255" y="592"/>
                  <a:pt x="256" y="588"/>
                  <a:pt x="256" y="584"/>
                </a:cubicBezTo>
                <a:cubicBezTo>
                  <a:pt x="257" y="577"/>
                  <a:pt x="258" y="570"/>
                  <a:pt x="259" y="562"/>
                </a:cubicBezTo>
                <a:cubicBezTo>
                  <a:pt x="260" y="559"/>
                  <a:pt x="259" y="558"/>
                  <a:pt x="255" y="557"/>
                </a:cubicBezTo>
                <a:cubicBezTo>
                  <a:pt x="253" y="569"/>
                  <a:pt x="251" y="581"/>
                  <a:pt x="249" y="594"/>
                </a:cubicBezTo>
                <a:close/>
                <a:moveTo>
                  <a:pt x="322" y="600"/>
                </a:moveTo>
                <a:cubicBezTo>
                  <a:pt x="325" y="599"/>
                  <a:pt x="327" y="597"/>
                  <a:pt x="330" y="597"/>
                </a:cubicBezTo>
                <a:cubicBezTo>
                  <a:pt x="332" y="596"/>
                  <a:pt x="335" y="597"/>
                  <a:pt x="338" y="596"/>
                </a:cubicBezTo>
                <a:cubicBezTo>
                  <a:pt x="340" y="596"/>
                  <a:pt x="343" y="595"/>
                  <a:pt x="345" y="594"/>
                </a:cubicBezTo>
                <a:cubicBezTo>
                  <a:pt x="345" y="594"/>
                  <a:pt x="345" y="593"/>
                  <a:pt x="345" y="593"/>
                </a:cubicBezTo>
                <a:cubicBezTo>
                  <a:pt x="341" y="593"/>
                  <a:pt x="338" y="592"/>
                  <a:pt x="335" y="592"/>
                </a:cubicBezTo>
                <a:cubicBezTo>
                  <a:pt x="335" y="592"/>
                  <a:pt x="335" y="592"/>
                  <a:pt x="335" y="591"/>
                </a:cubicBezTo>
                <a:cubicBezTo>
                  <a:pt x="337" y="591"/>
                  <a:pt x="340" y="590"/>
                  <a:pt x="342" y="589"/>
                </a:cubicBezTo>
                <a:cubicBezTo>
                  <a:pt x="342" y="589"/>
                  <a:pt x="342" y="589"/>
                  <a:pt x="342" y="588"/>
                </a:cubicBezTo>
                <a:cubicBezTo>
                  <a:pt x="335" y="590"/>
                  <a:pt x="326" y="583"/>
                  <a:pt x="321" y="593"/>
                </a:cubicBezTo>
                <a:cubicBezTo>
                  <a:pt x="322" y="595"/>
                  <a:pt x="322" y="598"/>
                  <a:pt x="322" y="600"/>
                </a:cubicBezTo>
                <a:close/>
                <a:moveTo>
                  <a:pt x="605" y="898"/>
                </a:moveTo>
                <a:cubicBezTo>
                  <a:pt x="608" y="898"/>
                  <a:pt x="611" y="899"/>
                  <a:pt x="615" y="898"/>
                </a:cubicBezTo>
                <a:cubicBezTo>
                  <a:pt x="623" y="898"/>
                  <a:pt x="631" y="897"/>
                  <a:pt x="639" y="896"/>
                </a:cubicBezTo>
                <a:cubicBezTo>
                  <a:pt x="641" y="896"/>
                  <a:pt x="643" y="895"/>
                  <a:pt x="644" y="894"/>
                </a:cubicBezTo>
                <a:cubicBezTo>
                  <a:pt x="634" y="893"/>
                  <a:pt x="625" y="893"/>
                  <a:pt x="616" y="893"/>
                </a:cubicBezTo>
                <a:cubicBezTo>
                  <a:pt x="614" y="893"/>
                  <a:pt x="611" y="895"/>
                  <a:pt x="609" y="894"/>
                </a:cubicBezTo>
                <a:cubicBezTo>
                  <a:pt x="606" y="894"/>
                  <a:pt x="605" y="895"/>
                  <a:pt x="605" y="898"/>
                </a:cubicBezTo>
                <a:close/>
                <a:moveTo>
                  <a:pt x="649" y="602"/>
                </a:moveTo>
                <a:cubicBezTo>
                  <a:pt x="648" y="602"/>
                  <a:pt x="648" y="601"/>
                  <a:pt x="648" y="600"/>
                </a:cubicBezTo>
                <a:cubicBezTo>
                  <a:pt x="646" y="599"/>
                  <a:pt x="645" y="598"/>
                  <a:pt x="644" y="598"/>
                </a:cubicBezTo>
                <a:cubicBezTo>
                  <a:pt x="638" y="598"/>
                  <a:pt x="632" y="599"/>
                  <a:pt x="626" y="600"/>
                </a:cubicBezTo>
                <a:cubicBezTo>
                  <a:pt x="625" y="601"/>
                  <a:pt x="624" y="603"/>
                  <a:pt x="623" y="605"/>
                </a:cubicBezTo>
                <a:cubicBezTo>
                  <a:pt x="625" y="606"/>
                  <a:pt x="627" y="608"/>
                  <a:pt x="628" y="608"/>
                </a:cubicBezTo>
                <a:cubicBezTo>
                  <a:pt x="634" y="607"/>
                  <a:pt x="639" y="606"/>
                  <a:pt x="644" y="604"/>
                </a:cubicBezTo>
                <a:cubicBezTo>
                  <a:pt x="646" y="604"/>
                  <a:pt x="647" y="603"/>
                  <a:pt x="649" y="602"/>
                </a:cubicBezTo>
                <a:close/>
                <a:moveTo>
                  <a:pt x="267" y="462"/>
                </a:moveTo>
                <a:cubicBezTo>
                  <a:pt x="267" y="461"/>
                  <a:pt x="266" y="459"/>
                  <a:pt x="265" y="459"/>
                </a:cubicBezTo>
                <a:cubicBezTo>
                  <a:pt x="258" y="458"/>
                  <a:pt x="253" y="453"/>
                  <a:pt x="247" y="448"/>
                </a:cubicBezTo>
                <a:cubicBezTo>
                  <a:pt x="245" y="446"/>
                  <a:pt x="242" y="444"/>
                  <a:pt x="239" y="447"/>
                </a:cubicBezTo>
                <a:cubicBezTo>
                  <a:pt x="248" y="459"/>
                  <a:pt x="258" y="465"/>
                  <a:pt x="267" y="462"/>
                </a:cubicBezTo>
                <a:close/>
                <a:moveTo>
                  <a:pt x="132" y="896"/>
                </a:moveTo>
                <a:cubicBezTo>
                  <a:pt x="131" y="896"/>
                  <a:pt x="131" y="896"/>
                  <a:pt x="130" y="896"/>
                </a:cubicBezTo>
                <a:cubicBezTo>
                  <a:pt x="130" y="899"/>
                  <a:pt x="129" y="902"/>
                  <a:pt x="130" y="904"/>
                </a:cubicBezTo>
                <a:cubicBezTo>
                  <a:pt x="130" y="906"/>
                  <a:pt x="133" y="906"/>
                  <a:pt x="135" y="908"/>
                </a:cubicBezTo>
                <a:cubicBezTo>
                  <a:pt x="132" y="911"/>
                  <a:pt x="125" y="911"/>
                  <a:pt x="128" y="918"/>
                </a:cubicBezTo>
                <a:cubicBezTo>
                  <a:pt x="131" y="918"/>
                  <a:pt x="134" y="918"/>
                  <a:pt x="136" y="918"/>
                </a:cubicBezTo>
                <a:cubicBezTo>
                  <a:pt x="137" y="918"/>
                  <a:pt x="138" y="917"/>
                  <a:pt x="138" y="916"/>
                </a:cubicBezTo>
                <a:cubicBezTo>
                  <a:pt x="139" y="911"/>
                  <a:pt x="139" y="905"/>
                  <a:pt x="138" y="899"/>
                </a:cubicBezTo>
                <a:cubicBezTo>
                  <a:pt x="136" y="901"/>
                  <a:pt x="135" y="902"/>
                  <a:pt x="133" y="905"/>
                </a:cubicBezTo>
                <a:cubicBezTo>
                  <a:pt x="132" y="901"/>
                  <a:pt x="132" y="898"/>
                  <a:pt x="132" y="896"/>
                </a:cubicBezTo>
                <a:close/>
                <a:moveTo>
                  <a:pt x="286" y="239"/>
                </a:moveTo>
                <a:cubicBezTo>
                  <a:pt x="286" y="224"/>
                  <a:pt x="286" y="210"/>
                  <a:pt x="286" y="195"/>
                </a:cubicBezTo>
                <a:cubicBezTo>
                  <a:pt x="282" y="210"/>
                  <a:pt x="278" y="224"/>
                  <a:pt x="286" y="239"/>
                </a:cubicBezTo>
                <a:close/>
                <a:moveTo>
                  <a:pt x="429" y="718"/>
                </a:moveTo>
                <a:cubicBezTo>
                  <a:pt x="429" y="718"/>
                  <a:pt x="428" y="718"/>
                  <a:pt x="427" y="719"/>
                </a:cubicBezTo>
                <a:cubicBezTo>
                  <a:pt x="427" y="725"/>
                  <a:pt x="427" y="732"/>
                  <a:pt x="427" y="739"/>
                </a:cubicBezTo>
                <a:cubicBezTo>
                  <a:pt x="427" y="743"/>
                  <a:pt x="428" y="747"/>
                  <a:pt x="428" y="751"/>
                </a:cubicBezTo>
                <a:cubicBezTo>
                  <a:pt x="429" y="752"/>
                  <a:pt x="430" y="753"/>
                  <a:pt x="431" y="754"/>
                </a:cubicBezTo>
                <a:cubicBezTo>
                  <a:pt x="432" y="753"/>
                  <a:pt x="433" y="752"/>
                  <a:pt x="433" y="751"/>
                </a:cubicBezTo>
                <a:cubicBezTo>
                  <a:pt x="433" y="748"/>
                  <a:pt x="433" y="745"/>
                  <a:pt x="433" y="741"/>
                </a:cubicBezTo>
                <a:cubicBezTo>
                  <a:pt x="432" y="737"/>
                  <a:pt x="432" y="732"/>
                  <a:pt x="431" y="727"/>
                </a:cubicBezTo>
                <a:cubicBezTo>
                  <a:pt x="431" y="724"/>
                  <a:pt x="430" y="721"/>
                  <a:pt x="429" y="718"/>
                </a:cubicBezTo>
                <a:close/>
                <a:moveTo>
                  <a:pt x="329" y="799"/>
                </a:moveTo>
                <a:cubicBezTo>
                  <a:pt x="329" y="798"/>
                  <a:pt x="330" y="793"/>
                  <a:pt x="325" y="794"/>
                </a:cubicBezTo>
                <a:cubicBezTo>
                  <a:pt x="323" y="794"/>
                  <a:pt x="320" y="795"/>
                  <a:pt x="318" y="796"/>
                </a:cubicBezTo>
                <a:cubicBezTo>
                  <a:pt x="314" y="797"/>
                  <a:pt x="314" y="800"/>
                  <a:pt x="315" y="803"/>
                </a:cubicBezTo>
                <a:cubicBezTo>
                  <a:pt x="315" y="806"/>
                  <a:pt x="317" y="807"/>
                  <a:pt x="320" y="806"/>
                </a:cubicBezTo>
                <a:cubicBezTo>
                  <a:pt x="322" y="806"/>
                  <a:pt x="323" y="806"/>
                  <a:pt x="325" y="806"/>
                </a:cubicBezTo>
                <a:cubicBezTo>
                  <a:pt x="329" y="805"/>
                  <a:pt x="330" y="804"/>
                  <a:pt x="329" y="799"/>
                </a:cubicBezTo>
                <a:close/>
                <a:moveTo>
                  <a:pt x="637" y="785"/>
                </a:moveTo>
                <a:cubicBezTo>
                  <a:pt x="637" y="783"/>
                  <a:pt x="638" y="782"/>
                  <a:pt x="638" y="780"/>
                </a:cubicBezTo>
                <a:cubicBezTo>
                  <a:pt x="638" y="779"/>
                  <a:pt x="637" y="778"/>
                  <a:pt x="636" y="778"/>
                </a:cubicBezTo>
                <a:cubicBezTo>
                  <a:pt x="636" y="778"/>
                  <a:pt x="634" y="778"/>
                  <a:pt x="634" y="779"/>
                </a:cubicBezTo>
                <a:cubicBezTo>
                  <a:pt x="634" y="784"/>
                  <a:pt x="634" y="788"/>
                  <a:pt x="634" y="793"/>
                </a:cubicBezTo>
                <a:cubicBezTo>
                  <a:pt x="635" y="793"/>
                  <a:pt x="636" y="793"/>
                  <a:pt x="636" y="793"/>
                </a:cubicBezTo>
                <a:cubicBezTo>
                  <a:pt x="637" y="791"/>
                  <a:pt x="637" y="789"/>
                  <a:pt x="638" y="787"/>
                </a:cubicBezTo>
                <a:cubicBezTo>
                  <a:pt x="641" y="790"/>
                  <a:pt x="644" y="792"/>
                  <a:pt x="646" y="788"/>
                </a:cubicBezTo>
                <a:cubicBezTo>
                  <a:pt x="649" y="784"/>
                  <a:pt x="649" y="778"/>
                  <a:pt x="646" y="777"/>
                </a:cubicBezTo>
                <a:cubicBezTo>
                  <a:pt x="639" y="775"/>
                  <a:pt x="641" y="783"/>
                  <a:pt x="637" y="785"/>
                </a:cubicBezTo>
                <a:close/>
                <a:moveTo>
                  <a:pt x="358" y="276"/>
                </a:moveTo>
                <a:cubicBezTo>
                  <a:pt x="356" y="280"/>
                  <a:pt x="355" y="283"/>
                  <a:pt x="354" y="287"/>
                </a:cubicBezTo>
                <a:cubicBezTo>
                  <a:pt x="352" y="290"/>
                  <a:pt x="351" y="294"/>
                  <a:pt x="350" y="298"/>
                </a:cubicBezTo>
                <a:cubicBezTo>
                  <a:pt x="350" y="299"/>
                  <a:pt x="352" y="301"/>
                  <a:pt x="353" y="301"/>
                </a:cubicBezTo>
                <a:cubicBezTo>
                  <a:pt x="354" y="301"/>
                  <a:pt x="356" y="300"/>
                  <a:pt x="356" y="299"/>
                </a:cubicBezTo>
                <a:cubicBezTo>
                  <a:pt x="357" y="297"/>
                  <a:pt x="358" y="294"/>
                  <a:pt x="358" y="291"/>
                </a:cubicBezTo>
                <a:cubicBezTo>
                  <a:pt x="358" y="290"/>
                  <a:pt x="358" y="289"/>
                  <a:pt x="359" y="288"/>
                </a:cubicBezTo>
                <a:cubicBezTo>
                  <a:pt x="363" y="283"/>
                  <a:pt x="363" y="282"/>
                  <a:pt x="358" y="276"/>
                </a:cubicBezTo>
                <a:close/>
                <a:moveTo>
                  <a:pt x="305" y="253"/>
                </a:moveTo>
                <a:cubicBezTo>
                  <a:pt x="303" y="250"/>
                  <a:pt x="304" y="245"/>
                  <a:pt x="297" y="247"/>
                </a:cubicBezTo>
                <a:cubicBezTo>
                  <a:pt x="299" y="250"/>
                  <a:pt x="301" y="253"/>
                  <a:pt x="303" y="255"/>
                </a:cubicBezTo>
                <a:cubicBezTo>
                  <a:pt x="307" y="258"/>
                  <a:pt x="310" y="257"/>
                  <a:pt x="311" y="252"/>
                </a:cubicBezTo>
                <a:cubicBezTo>
                  <a:pt x="311" y="246"/>
                  <a:pt x="310" y="239"/>
                  <a:pt x="309" y="232"/>
                </a:cubicBezTo>
                <a:cubicBezTo>
                  <a:pt x="301" y="238"/>
                  <a:pt x="306" y="246"/>
                  <a:pt x="305" y="253"/>
                </a:cubicBezTo>
                <a:close/>
                <a:moveTo>
                  <a:pt x="594" y="863"/>
                </a:moveTo>
                <a:cubicBezTo>
                  <a:pt x="595" y="859"/>
                  <a:pt x="597" y="856"/>
                  <a:pt x="598" y="852"/>
                </a:cubicBezTo>
                <a:cubicBezTo>
                  <a:pt x="598" y="852"/>
                  <a:pt x="597" y="850"/>
                  <a:pt x="597" y="850"/>
                </a:cubicBezTo>
                <a:cubicBezTo>
                  <a:pt x="596" y="850"/>
                  <a:pt x="595" y="850"/>
                  <a:pt x="594" y="851"/>
                </a:cubicBezTo>
                <a:cubicBezTo>
                  <a:pt x="593" y="853"/>
                  <a:pt x="592" y="855"/>
                  <a:pt x="590" y="857"/>
                </a:cubicBezTo>
                <a:cubicBezTo>
                  <a:pt x="590" y="855"/>
                  <a:pt x="589" y="853"/>
                  <a:pt x="589" y="851"/>
                </a:cubicBezTo>
                <a:cubicBezTo>
                  <a:pt x="588" y="851"/>
                  <a:pt x="588" y="851"/>
                  <a:pt x="587" y="850"/>
                </a:cubicBezTo>
                <a:cubicBezTo>
                  <a:pt x="587" y="852"/>
                  <a:pt x="585" y="854"/>
                  <a:pt x="585" y="855"/>
                </a:cubicBezTo>
                <a:cubicBezTo>
                  <a:pt x="586" y="858"/>
                  <a:pt x="588" y="860"/>
                  <a:pt x="590" y="863"/>
                </a:cubicBezTo>
                <a:cubicBezTo>
                  <a:pt x="590" y="864"/>
                  <a:pt x="590" y="866"/>
                  <a:pt x="590" y="868"/>
                </a:cubicBezTo>
                <a:cubicBezTo>
                  <a:pt x="593" y="868"/>
                  <a:pt x="596" y="868"/>
                  <a:pt x="599" y="868"/>
                </a:cubicBezTo>
                <a:cubicBezTo>
                  <a:pt x="600" y="867"/>
                  <a:pt x="600" y="865"/>
                  <a:pt x="601" y="864"/>
                </a:cubicBezTo>
                <a:cubicBezTo>
                  <a:pt x="601" y="864"/>
                  <a:pt x="601" y="863"/>
                  <a:pt x="600" y="863"/>
                </a:cubicBezTo>
                <a:cubicBezTo>
                  <a:pt x="599" y="864"/>
                  <a:pt x="597" y="865"/>
                  <a:pt x="595" y="866"/>
                </a:cubicBezTo>
                <a:cubicBezTo>
                  <a:pt x="595" y="864"/>
                  <a:pt x="594" y="863"/>
                  <a:pt x="594" y="863"/>
                </a:cubicBezTo>
                <a:close/>
                <a:moveTo>
                  <a:pt x="638" y="511"/>
                </a:moveTo>
                <a:cubicBezTo>
                  <a:pt x="633" y="514"/>
                  <a:pt x="627" y="514"/>
                  <a:pt x="627" y="523"/>
                </a:cubicBezTo>
                <a:cubicBezTo>
                  <a:pt x="629" y="522"/>
                  <a:pt x="630" y="522"/>
                  <a:pt x="632" y="522"/>
                </a:cubicBezTo>
                <a:cubicBezTo>
                  <a:pt x="633" y="521"/>
                  <a:pt x="635" y="521"/>
                  <a:pt x="636" y="521"/>
                </a:cubicBezTo>
                <a:cubicBezTo>
                  <a:pt x="640" y="523"/>
                  <a:pt x="641" y="521"/>
                  <a:pt x="642" y="517"/>
                </a:cubicBezTo>
                <a:cubicBezTo>
                  <a:pt x="642" y="515"/>
                  <a:pt x="643" y="513"/>
                  <a:pt x="643" y="511"/>
                </a:cubicBezTo>
                <a:cubicBezTo>
                  <a:pt x="643" y="509"/>
                  <a:pt x="643" y="507"/>
                  <a:pt x="642" y="507"/>
                </a:cubicBezTo>
                <a:cubicBezTo>
                  <a:pt x="640" y="506"/>
                  <a:pt x="638" y="506"/>
                  <a:pt x="636" y="506"/>
                </a:cubicBezTo>
                <a:cubicBezTo>
                  <a:pt x="637" y="509"/>
                  <a:pt x="638" y="510"/>
                  <a:pt x="638" y="511"/>
                </a:cubicBezTo>
                <a:close/>
                <a:moveTo>
                  <a:pt x="515" y="741"/>
                </a:moveTo>
                <a:cubicBezTo>
                  <a:pt x="515" y="741"/>
                  <a:pt x="515" y="741"/>
                  <a:pt x="515" y="741"/>
                </a:cubicBezTo>
                <a:cubicBezTo>
                  <a:pt x="515" y="741"/>
                  <a:pt x="516" y="741"/>
                  <a:pt x="516" y="741"/>
                </a:cubicBezTo>
                <a:cubicBezTo>
                  <a:pt x="517" y="740"/>
                  <a:pt x="519" y="740"/>
                  <a:pt x="520" y="739"/>
                </a:cubicBezTo>
                <a:cubicBezTo>
                  <a:pt x="521" y="738"/>
                  <a:pt x="520" y="736"/>
                  <a:pt x="520" y="736"/>
                </a:cubicBezTo>
                <a:cubicBezTo>
                  <a:pt x="519" y="735"/>
                  <a:pt x="517" y="735"/>
                  <a:pt x="515" y="735"/>
                </a:cubicBezTo>
                <a:cubicBezTo>
                  <a:pt x="514" y="735"/>
                  <a:pt x="514" y="736"/>
                  <a:pt x="513" y="736"/>
                </a:cubicBezTo>
                <a:cubicBezTo>
                  <a:pt x="505" y="736"/>
                  <a:pt x="497" y="736"/>
                  <a:pt x="489" y="736"/>
                </a:cubicBezTo>
                <a:cubicBezTo>
                  <a:pt x="488" y="736"/>
                  <a:pt x="487" y="737"/>
                  <a:pt x="486" y="737"/>
                </a:cubicBezTo>
                <a:cubicBezTo>
                  <a:pt x="487" y="738"/>
                  <a:pt x="487" y="739"/>
                  <a:pt x="487" y="739"/>
                </a:cubicBezTo>
                <a:cubicBezTo>
                  <a:pt x="492" y="740"/>
                  <a:pt x="497" y="741"/>
                  <a:pt x="501" y="741"/>
                </a:cubicBezTo>
                <a:cubicBezTo>
                  <a:pt x="506" y="742"/>
                  <a:pt x="510" y="741"/>
                  <a:pt x="515" y="741"/>
                </a:cubicBezTo>
                <a:close/>
                <a:moveTo>
                  <a:pt x="300" y="198"/>
                </a:moveTo>
                <a:cubicBezTo>
                  <a:pt x="303" y="191"/>
                  <a:pt x="306" y="184"/>
                  <a:pt x="308" y="176"/>
                </a:cubicBezTo>
                <a:cubicBezTo>
                  <a:pt x="309" y="173"/>
                  <a:pt x="308" y="170"/>
                  <a:pt x="307" y="166"/>
                </a:cubicBezTo>
                <a:cubicBezTo>
                  <a:pt x="306" y="166"/>
                  <a:pt x="306" y="166"/>
                  <a:pt x="305" y="166"/>
                </a:cubicBezTo>
                <a:cubicBezTo>
                  <a:pt x="304" y="171"/>
                  <a:pt x="303" y="176"/>
                  <a:pt x="302" y="181"/>
                </a:cubicBezTo>
                <a:cubicBezTo>
                  <a:pt x="302" y="182"/>
                  <a:pt x="302" y="184"/>
                  <a:pt x="301" y="185"/>
                </a:cubicBezTo>
                <a:cubicBezTo>
                  <a:pt x="296" y="189"/>
                  <a:pt x="296" y="191"/>
                  <a:pt x="300" y="198"/>
                </a:cubicBezTo>
                <a:close/>
                <a:moveTo>
                  <a:pt x="304" y="475"/>
                </a:moveTo>
                <a:cubicBezTo>
                  <a:pt x="303" y="475"/>
                  <a:pt x="303" y="474"/>
                  <a:pt x="302" y="474"/>
                </a:cubicBezTo>
                <a:cubicBezTo>
                  <a:pt x="300" y="478"/>
                  <a:pt x="297" y="481"/>
                  <a:pt x="295" y="484"/>
                </a:cubicBezTo>
                <a:cubicBezTo>
                  <a:pt x="291" y="482"/>
                  <a:pt x="288" y="485"/>
                  <a:pt x="285" y="488"/>
                </a:cubicBezTo>
                <a:cubicBezTo>
                  <a:pt x="284" y="490"/>
                  <a:pt x="284" y="493"/>
                  <a:pt x="284" y="495"/>
                </a:cubicBezTo>
                <a:cubicBezTo>
                  <a:pt x="287" y="494"/>
                  <a:pt x="289" y="494"/>
                  <a:pt x="290" y="493"/>
                </a:cubicBezTo>
                <a:cubicBezTo>
                  <a:pt x="293" y="491"/>
                  <a:pt x="296" y="489"/>
                  <a:pt x="298" y="487"/>
                </a:cubicBezTo>
                <a:cubicBezTo>
                  <a:pt x="300" y="486"/>
                  <a:pt x="302" y="484"/>
                  <a:pt x="303" y="482"/>
                </a:cubicBezTo>
                <a:cubicBezTo>
                  <a:pt x="304" y="480"/>
                  <a:pt x="304" y="477"/>
                  <a:pt x="304" y="475"/>
                </a:cubicBezTo>
                <a:close/>
                <a:moveTo>
                  <a:pt x="33" y="722"/>
                </a:moveTo>
                <a:cubicBezTo>
                  <a:pt x="33" y="722"/>
                  <a:pt x="32" y="722"/>
                  <a:pt x="32" y="722"/>
                </a:cubicBezTo>
                <a:cubicBezTo>
                  <a:pt x="31" y="723"/>
                  <a:pt x="30" y="726"/>
                  <a:pt x="29" y="726"/>
                </a:cubicBezTo>
                <a:cubicBezTo>
                  <a:pt x="24" y="725"/>
                  <a:pt x="23" y="732"/>
                  <a:pt x="19" y="733"/>
                </a:cubicBezTo>
                <a:cubicBezTo>
                  <a:pt x="22" y="737"/>
                  <a:pt x="26" y="741"/>
                  <a:pt x="30" y="745"/>
                </a:cubicBezTo>
                <a:cubicBezTo>
                  <a:pt x="30" y="740"/>
                  <a:pt x="30" y="736"/>
                  <a:pt x="30" y="730"/>
                </a:cubicBezTo>
                <a:cubicBezTo>
                  <a:pt x="31" y="732"/>
                  <a:pt x="32" y="733"/>
                  <a:pt x="33" y="734"/>
                </a:cubicBezTo>
                <a:cubicBezTo>
                  <a:pt x="33" y="729"/>
                  <a:pt x="33" y="726"/>
                  <a:pt x="33" y="722"/>
                </a:cubicBezTo>
                <a:close/>
                <a:moveTo>
                  <a:pt x="535" y="819"/>
                </a:moveTo>
                <a:cubicBezTo>
                  <a:pt x="535" y="820"/>
                  <a:pt x="536" y="820"/>
                  <a:pt x="536" y="821"/>
                </a:cubicBezTo>
                <a:cubicBezTo>
                  <a:pt x="538" y="820"/>
                  <a:pt x="541" y="819"/>
                  <a:pt x="542" y="818"/>
                </a:cubicBezTo>
                <a:cubicBezTo>
                  <a:pt x="542" y="816"/>
                  <a:pt x="541" y="814"/>
                  <a:pt x="542" y="813"/>
                </a:cubicBezTo>
                <a:cubicBezTo>
                  <a:pt x="544" y="812"/>
                  <a:pt x="546" y="812"/>
                  <a:pt x="548" y="811"/>
                </a:cubicBezTo>
                <a:cubicBezTo>
                  <a:pt x="550" y="810"/>
                  <a:pt x="553" y="809"/>
                  <a:pt x="555" y="808"/>
                </a:cubicBezTo>
                <a:cubicBezTo>
                  <a:pt x="556" y="808"/>
                  <a:pt x="556" y="806"/>
                  <a:pt x="555" y="805"/>
                </a:cubicBezTo>
                <a:cubicBezTo>
                  <a:pt x="555" y="804"/>
                  <a:pt x="553" y="804"/>
                  <a:pt x="552" y="804"/>
                </a:cubicBezTo>
                <a:cubicBezTo>
                  <a:pt x="550" y="804"/>
                  <a:pt x="547" y="804"/>
                  <a:pt x="545" y="805"/>
                </a:cubicBezTo>
                <a:cubicBezTo>
                  <a:pt x="543" y="806"/>
                  <a:pt x="541" y="807"/>
                  <a:pt x="540" y="808"/>
                </a:cubicBezTo>
                <a:cubicBezTo>
                  <a:pt x="538" y="812"/>
                  <a:pt x="536" y="815"/>
                  <a:pt x="535" y="819"/>
                </a:cubicBezTo>
                <a:close/>
                <a:moveTo>
                  <a:pt x="724" y="500"/>
                </a:moveTo>
                <a:cubicBezTo>
                  <a:pt x="722" y="499"/>
                  <a:pt x="721" y="497"/>
                  <a:pt x="719" y="497"/>
                </a:cubicBezTo>
                <a:cubicBezTo>
                  <a:pt x="712" y="496"/>
                  <a:pt x="704" y="495"/>
                  <a:pt x="697" y="495"/>
                </a:cubicBezTo>
                <a:cubicBezTo>
                  <a:pt x="696" y="495"/>
                  <a:pt x="695" y="495"/>
                  <a:pt x="694" y="496"/>
                </a:cubicBezTo>
                <a:cubicBezTo>
                  <a:pt x="694" y="497"/>
                  <a:pt x="695" y="498"/>
                  <a:pt x="695" y="499"/>
                </a:cubicBezTo>
                <a:cubicBezTo>
                  <a:pt x="699" y="499"/>
                  <a:pt x="703" y="500"/>
                  <a:pt x="707" y="501"/>
                </a:cubicBezTo>
                <a:cubicBezTo>
                  <a:pt x="708" y="501"/>
                  <a:pt x="710" y="500"/>
                  <a:pt x="711" y="501"/>
                </a:cubicBezTo>
                <a:cubicBezTo>
                  <a:pt x="715" y="505"/>
                  <a:pt x="719" y="503"/>
                  <a:pt x="724" y="500"/>
                </a:cubicBezTo>
                <a:close/>
                <a:moveTo>
                  <a:pt x="236" y="849"/>
                </a:moveTo>
                <a:cubicBezTo>
                  <a:pt x="238" y="850"/>
                  <a:pt x="239" y="852"/>
                  <a:pt x="240" y="853"/>
                </a:cubicBezTo>
                <a:cubicBezTo>
                  <a:pt x="241" y="853"/>
                  <a:pt x="243" y="851"/>
                  <a:pt x="243" y="850"/>
                </a:cubicBezTo>
                <a:cubicBezTo>
                  <a:pt x="243" y="846"/>
                  <a:pt x="243" y="842"/>
                  <a:pt x="242" y="838"/>
                </a:cubicBezTo>
                <a:cubicBezTo>
                  <a:pt x="242" y="837"/>
                  <a:pt x="240" y="835"/>
                  <a:pt x="239" y="835"/>
                </a:cubicBezTo>
                <a:cubicBezTo>
                  <a:pt x="238" y="835"/>
                  <a:pt x="236" y="836"/>
                  <a:pt x="235" y="837"/>
                </a:cubicBezTo>
                <a:cubicBezTo>
                  <a:pt x="234" y="841"/>
                  <a:pt x="234" y="845"/>
                  <a:pt x="234" y="849"/>
                </a:cubicBezTo>
                <a:cubicBezTo>
                  <a:pt x="234" y="850"/>
                  <a:pt x="234" y="850"/>
                  <a:pt x="235" y="851"/>
                </a:cubicBezTo>
                <a:cubicBezTo>
                  <a:pt x="235" y="850"/>
                  <a:pt x="236" y="849"/>
                  <a:pt x="236" y="849"/>
                </a:cubicBezTo>
                <a:close/>
                <a:moveTo>
                  <a:pt x="242" y="438"/>
                </a:moveTo>
                <a:cubicBezTo>
                  <a:pt x="249" y="446"/>
                  <a:pt x="255" y="452"/>
                  <a:pt x="265" y="454"/>
                </a:cubicBezTo>
                <a:cubicBezTo>
                  <a:pt x="265" y="446"/>
                  <a:pt x="250" y="437"/>
                  <a:pt x="242" y="438"/>
                </a:cubicBezTo>
                <a:close/>
                <a:moveTo>
                  <a:pt x="716" y="649"/>
                </a:moveTo>
                <a:cubicBezTo>
                  <a:pt x="718" y="647"/>
                  <a:pt x="719" y="645"/>
                  <a:pt x="719" y="643"/>
                </a:cubicBezTo>
                <a:cubicBezTo>
                  <a:pt x="717" y="642"/>
                  <a:pt x="715" y="641"/>
                  <a:pt x="713" y="642"/>
                </a:cubicBezTo>
                <a:cubicBezTo>
                  <a:pt x="710" y="642"/>
                  <a:pt x="710" y="645"/>
                  <a:pt x="712" y="648"/>
                </a:cubicBezTo>
                <a:cubicBezTo>
                  <a:pt x="712" y="648"/>
                  <a:pt x="712" y="650"/>
                  <a:pt x="712" y="650"/>
                </a:cubicBezTo>
                <a:cubicBezTo>
                  <a:pt x="709" y="655"/>
                  <a:pt x="713" y="655"/>
                  <a:pt x="715" y="655"/>
                </a:cubicBezTo>
                <a:cubicBezTo>
                  <a:pt x="719" y="655"/>
                  <a:pt x="723" y="655"/>
                  <a:pt x="727" y="654"/>
                </a:cubicBezTo>
                <a:cubicBezTo>
                  <a:pt x="730" y="654"/>
                  <a:pt x="732" y="653"/>
                  <a:pt x="735" y="652"/>
                </a:cubicBezTo>
                <a:cubicBezTo>
                  <a:pt x="735" y="652"/>
                  <a:pt x="735" y="651"/>
                  <a:pt x="735" y="651"/>
                </a:cubicBezTo>
                <a:cubicBezTo>
                  <a:pt x="728" y="650"/>
                  <a:pt x="722" y="650"/>
                  <a:pt x="716" y="649"/>
                </a:cubicBezTo>
                <a:close/>
                <a:moveTo>
                  <a:pt x="273" y="779"/>
                </a:moveTo>
                <a:cubicBezTo>
                  <a:pt x="273" y="778"/>
                  <a:pt x="273" y="778"/>
                  <a:pt x="273" y="777"/>
                </a:cubicBezTo>
                <a:cubicBezTo>
                  <a:pt x="272" y="777"/>
                  <a:pt x="270" y="776"/>
                  <a:pt x="268" y="776"/>
                </a:cubicBezTo>
                <a:cubicBezTo>
                  <a:pt x="265" y="776"/>
                  <a:pt x="262" y="777"/>
                  <a:pt x="260" y="778"/>
                </a:cubicBezTo>
                <a:cubicBezTo>
                  <a:pt x="252" y="778"/>
                  <a:pt x="244" y="779"/>
                  <a:pt x="237" y="780"/>
                </a:cubicBezTo>
                <a:cubicBezTo>
                  <a:pt x="236" y="780"/>
                  <a:pt x="235" y="781"/>
                  <a:pt x="234" y="781"/>
                </a:cubicBezTo>
                <a:cubicBezTo>
                  <a:pt x="234" y="782"/>
                  <a:pt x="235" y="784"/>
                  <a:pt x="236" y="784"/>
                </a:cubicBezTo>
                <a:cubicBezTo>
                  <a:pt x="238" y="784"/>
                  <a:pt x="239" y="784"/>
                  <a:pt x="241" y="783"/>
                </a:cubicBezTo>
                <a:cubicBezTo>
                  <a:pt x="243" y="783"/>
                  <a:pt x="246" y="781"/>
                  <a:pt x="248" y="782"/>
                </a:cubicBezTo>
                <a:cubicBezTo>
                  <a:pt x="257" y="784"/>
                  <a:pt x="265" y="779"/>
                  <a:pt x="273" y="779"/>
                </a:cubicBezTo>
                <a:close/>
                <a:moveTo>
                  <a:pt x="376" y="643"/>
                </a:moveTo>
                <a:cubicBezTo>
                  <a:pt x="368" y="646"/>
                  <a:pt x="362" y="649"/>
                  <a:pt x="355" y="653"/>
                </a:cubicBezTo>
                <a:cubicBezTo>
                  <a:pt x="357" y="655"/>
                  <a:pt x="358" y="656"/>
                  <a:pt x="359" y="658"/>
                </a:cubicBezTo>
                <a:cubicBezTo>
                  <a:pt x="360" y="657"/>
                  <a:pt x="361" y="656"/>
                  <a:pt x="362" y="655"/>
                </a:cubicBezTo>
                <a:cubicBezTo>
                  <a:pt x="363" y="655"/>
                  <a:pt x="363" y="656"/>
                  <a:pt x="363" y="656"/>
                </a:cubicBezTo>
                <a:cubicBezTo>
                  <a:pt x="365" y="656"/>
                  <a:pt x="368" y="656"/>
                  <a:pt x="369" y="655"/>
                </a:cubicBezTo>
                <a:cubicBezTo>
                  <a:pt x="372" y="652"/>
                  <a:pt x="376" y="649"/>
                  <a:pt x="376" y="643"/>
                </a:cubicBezTo>
                <a:close/>
                <a:moveTo>
                  <a:pt x="708" y="733"/>
                </a:moveTo>
                <a:cubicBezTo>
                  <a:pt x="708" y="734"/>
                  <a:pt x="708" y="735"/>
                  <a:pt x="709" y="736"/>
                </a:cubicBezTo>
                <a:cubicBezTo>
                  <a:pt x="718" y="735"/>
                  <a:pt x="726" y="734"/>
                  <a:pt x="735" y="733"/>
                </a:cubicBezTo>
                <a:cubicBezTo>
                  <a:pt x="734" y="731"/>
                  <a:pt x="734" y="728"/>
                  <a:pt x="733" y="725"/>
                </a:cubicBezTo>
                <a:cubicBezTo>
                  <a:pt x="731" y="726"/>
                  <a:pt x="729" y="728"/>
                  <a:pt x="727" y="729"/>
                </a:cubicBezTo>
                <a:cubicBezTo>
                  <a:pt x="726" y="728"/>
                  <a:pt x="725" y="727"/>
                  <a:pt x="724" y="727"/>
                </a:cubicBezTo>
                <a:cubicBezTo>
                  <a:pt x="719" y="729"/>
                  <a:pt x="713" y="731"/>
                  <a:pt x="708" y="733"/>
                </a:cubicBezTo>
                <a:close/>
                <a:moveTo>
                  <a:pt x="375" y="269"/>
                </a:moveTo>
                <a:cubicBezTo>
                  <a:pt x="374" y="269"/>
                  <a:pt x="373" y="268"/>
                  <a:pt x="372" y="268"/>
                </a:cubicBezTo>
                <a:cubicBezTo>
                  <a:pt x="369" y="276"/>
                  <a:pt x="366" y="284"/>
                  <a:pt x="363" y="292"/>
                </a:cubicBezTo>
                <a:cubicBezTo>
                  <a:pt x="363" y="293"/>
                  <a:pt x="365" y="295"/>
                  <a:pt x="366" y="297"/>
                </a:cubicBezTo>
                <a:cubicBezTo>
                  <a:pt x="367" y="296"/>
                  <a:pt x="369" y="295"/>
                  <a:pt x="369" y="294"/>
                </a:cubicBezTo>
                <a:cubicBezTo>
                  <a:pt x="371" y="285"/>
                  <a:pt x="373" y="277"/>
                  <a:pt x="375" y="269"/>
                </a:cubicBezTo>
                <a:close/>
                <a:moveTo>
                  <a:pt x="399" y="640"/>
                </a:moveTo>
                <a:cubicBezTo>
                  <a:pt x="400" y="637"/>
                  <a:pt x="400" y="635"/>
                  <a:pt x="400" y="634"/>
                </a:cubicBezTo>
                <a:cubicBezTo>
                  <a:pt x="400" y="631"/>
                  <a:pt x="401" y="629"/>
                  <a:pt x="401" y="627"/>
                </a:cubicBezTo>
                <a:cubicBezTo>
                  <a:pt x="401" y="625"/>
                  <a:pt x="402" y="622"/>
                  <a:pt x="402" y="620"/>
                </a:cubicBezTo>
                <a:cubicBezTo>
                  <a:pt x="402" y="618"/>
                  <a:pt x="401" y="616"/>
                  <a:pt x="400" y="613"/>
                </a:cubicBezTo>
                <a:cubicBezTo>
                  <a:pt x="399" y="612"/>
                  <a:pt x="399" y="612"/>
                  <a:pt x="398" y="611"/>
                </a:cubicBezTo>
                <a:cubicBezTo>
                  <a:pt x="397" y="612"/>
                  <a:pt x="396" y="613"/>
                  <a:pt x="397" y="614"/>
                </a:cubicBezTo>
                <a:cubicBezTo>
                  <a:pt x="398" y="617"/>
                  <a:pt x="399" y="620"/>
                  <a:pt x="401" y="623"/>
                </a:cubicBezTo>
                <a:cubicBezTo>
                  <a:pt x="396" y="623"/>
                  <a:pt x="393" y="625"/>
                  <a:pt x="393" y="629"/>
                </a:cubicBezTo>
                <a:cubicBezTo>
                  <a:pt x="392" y="634"/>
                  <a:pt x="395" y="637"/>
                  <a:pt x="399" y="640"/>
                </a:cubicBezTo>
                <a:close/>
                <a:moveTo>
                  <a:pt x="333" y="767"/>
                </a:moveTo>
                <a:cubicBezTo>
                  <a:pt x="335" y="767"/>
                  <a:pt x="337" y="768"/>
                  <a:pt x="338" y="767"/>
                </a:cubicBezTo>
                <a:cubicBezTo>
                  <a:pt x="342" y="765"/>
                  <a:pt x="345" y="761"/>
                  <a:pt x="350" y="761"/>
                </a:cubicBezTo>
                <a:cubicBezTo>
                  <a:pt x="351" y="761"/>
                  <a:pt x="352" y="757"/>
                  <a:pt x="352" y="755"/>
                </a:cubicBezTo>
                <a:cubicBezTo>
                  <a:pt x="352" y="754"/>
                  <a:pt x="351" y="752"/>
                  <a:pt x="350" y="752"/>
                </a:cubicBezTo>
                <a:cubicBezTo>
                  <a:pt x="349" y="752"/>
                  <a:pt x="347" y="753"/>
                  <a:pt x="345" y="754"/>
                </a:cubicBezTo>
                <a:cubicBezTo>
                  <a:pt x="344" y="755"/>
                  <a:pt x="343" y="756"/>
                  <a:pt x="342" y="756"/>
                </a:cubicBezTo>
                <a:cubicBezTo>
                  <a:pt x="338" y="756"/>
                  <a:pt x="337" y="758"/>
                  <a:pt x="336" y="762"/>
                </a:cubicBezTo>
                <a:cubicBezTo>
                  <a:pt x="335" y="763"/>
                  <a:pt x="334" y="765"/>
                  <a:pt x="333" y="767"/>
                </a:cubicBezTo>
                <a:close/>
                <a:moveTo>
                  <a:pt x="328" y="743"/>
                </a:moveTo>
                <a:cubicBezTo>
                  <a:pt x="332" y="742"/>
                  <a:pt x="336" y="741"/>
                  <a:pt x="339" y="739"/>
                </a:cubicBezTo>
                <a:cubicBezTo>
                  <a:pt x="341" y="738"/>
                  <a:pt x="342" y="736"/>
                  <a:pt x="343" y="734"/>
                </a:cubicBezTo>
                <a:cubicBezTo>
                  <a:pt x="341" y="733"/>
                  <a:pt x="340" y="732"/>
                  <a:pt x="338" y="732"/>
                </a:cubicBezTo>
                <a:cubicBezTo>
                  <a:pt x="336" y="731"/>
                  <a:pt x="334" y="729"/>
                  <a:pt x="332" y="729"/>
                </a:cubicBezTo>
                <a:cubicBezTo>
                  <a:pt x="331" y="728"/>
                  <a:pt x="329" y="728"/>
                  <a:pt x="328" y="728"/>
                </a:cubicBezTo>
                <a:cubicBezTo>
                  <a:pt x="328" y="728"/>
                  <a:pt x="327" y="730"/>
                  <a:pt x="327" y="730"/>
                </a:cubicBezTo>
                <a:cubicBezTo>
                  <a:pt x="328" y="731"/>
                  <a:pt x="329" y="732"/>
                  <a:pt x="330" y="732"/>
                </a:cubicBezTo>
                <a:cubicBezTo>
                  <a:pt x="332" y="733"/>
                  <a:pt x="333" y="734"/>
                  <a:pt x="334" y="734"/>
                </a:cubicBezTo>
                <a:cubicBezTo>
                  <a:pt x="327" y="736"/>
                  <a:pt x="326" y="737"/>
                  <a:pt x="328" y="743"/>
                </a:cubicBezTo>
                <a:close/>
                <a:moveTo>
                  <a:pt x="715" y="306"/>
                </a:moveTo>
                <a:cubicBezTo>
                  <a:pt x="717" y="306"/>
                  <a:pt x="719" y="306"/>
                  <a:pt x="720" y="305"/>
                </a:cubicBezTo>
                <a:cubicBezTo>
                  <a:pt x="719" y="304"/>
                  <a:pt x="717" y="303"/>
                  <a:pt x="716" y="303"/>
                </a:cubicBezTo>
                <a:cubicBezTo>
                  <a:pt x="713" y="303"/>
                  <a:pt x="711" y="305"/>
                  <a:pt x="708" y="306"/>
                </a:cubicBezTo>
                <a:cubicBezTo>
                  <a:pt x="706" y="305"/>
                  <a:pt x="704" y="304"/>
                  <a:pt x="701" y="304"/>
                </a:cubicBezTo>
                <a:cubicBezTo>
                  <a:pt x="700" y="303"/>
                  <a:pt x="698" y="304"/>
                  <a:pt x="697" y="305"/>
                </a:cubicBezTo>
                <a:cubicBezTo>
                  <a:pt x="697" y="306"/>
                  <a:pt x="698" y="308"/>
                  <a:pt x="699" y="309"/>
                </a:cubicBezTo>
                <a:cubicBezTo>
                  <a:pt x="700" y="311"/>
                  <a:pt x="702" y="312"/>
                  <a:pt x="704" y="313"/>
                </a:cubicBezTo>
                <a:cubicBezTo>
                  <a:pt x="707" y="309"/>
                  <a:pt x="715" y="313"/>
                  <a:pt x="715" y="306"/>
                </a:cubicBezTo>
                <a:close/>
                <a:moveTo>
                  <a:pt x="284" y="814"/>
                </a:moveTo>
                <a:cubicBezTo>
                  <a:pt x="284" y="814"/>
                  <a:pt x="284" y="814"/>
                  <a:pt x="283" y="814"/>
                </a:cubicBezTo>
                <a:cubicBezTo>
                  <a:pt x="283" y="818"/>
                  <a:pt x="280" y="823"/>
                  <a:pt x="282" y="826"/>
                </a:cubicBezTo>
                <a:cubicBezTo>
                  <a:pt x="284" y="829"/>
                  <a:pt x="284" y="832"/>
                  <a:pt x="283" y="835"/>
                </a:cubicBezTo>
                <a:cubicBezTo>
                  <a:pt x="283" y="837"/>
                  <a:pt x="284" y="839"/>
                  <a:pt x="284" y="841"/>
                </a:cubicBezTo>
                <a:cubicBezTo>
                  <a:pt x="285" y="842"/>
                  <a:pt x="286" y="843"/>
                  <a:pt x="287" y="843"/>
                </a:cubicBezTo>
                <a:cubicBezTo>
                  <a:pt x="287" y="843"/>
                  <a:pt x="289" y="842"/>
                  <a:pt x="289" y="841"/>
                </a:cubicBezTo>
                <a:cubicBezTo>
                  <a:pt x="290" y="839"/>
                  <a:pt x="290" y="838"/>
                  <a:pt x="290" y="836"/>
                </a:cubicBezTo>
                <a:cubicBezTo>
                  <a:pt x="289" y="830"/>
                  <a:pt x="287" y="823"/>
                  <a:pt x="286" y="817"/>
                </a:cubicBezTo>
                <a:cubicBezTo>
                  <a:pt x="286" y="816"/>
                  <a:pt x="285" y="815"/>
                  <a:pt x="284" y="814"/>
                </a:cubicBezTo>
                <a:close/>
                <a:moveTo>
                  <a:pt x="115" y="287"/>
                </a:moveTo>
                <a:cubicBezTo>
                  <a:pt x="120" y="284"/>
                  <a:pt x="122" y="279"/>
                  <a:pt x="123" y="274"/>
                </a:cubicBezTo>
                <a:cubicBezTo>
                  <a:pt x="123" y="273"/>
                  <a:pt x="123" y="271"/>
                  <a:pt x="122" y="271"/>
                </a:cubicBezTo>
                <a:cubicBezTo>
                  <a:pt x="121" y="270"/>
                  <a:pt x="119" y="271"/>
                  <a:pt x="118" y="271"/>
                </a:cubicBezTo>
                <a:cubicBezTo>
                  <a:pt x="117" y="272"/>
                  <a:pt x="116" y="273"/>
                  <a:pt x="115" y="274"/>
                </a:cubicBezTo>
                <a:cubicBezTo>
                  <a:pt x="112" y="279"/>
                  <a:pt x="109" y="284"/>
                  <a:pt x="106" y="289"/>
                </a:cubicBezTo>
                <a:cubicBezTo>
                  <a:pt x="105" y="290"/>
                  <a:pt x="104" y="291"/>
                  <a:pt x="104" y="292"/>
                </a:cubicBezTo>
                <a:cubicBezTo>
                  <a:pt x="104" y="292"/>
                  <a:pt x="105" y="293"/>
                  <a:pt x="105" y="293"/>
                </a:cubicBezTo>
                <a:cubicBezTo>
                  <a:pt x="109" y="289"/>
                  <a:pt x="112" y="285"/>
                  <a:pt x="115" y="281"/>
                </a:cubicBezTo>
                <a:cubicBezTo>
                  <a:pt x="116" y="281"/>
                  <a:pt x="116" y="281"/>
                  <a:pt x="116" y="281"/>
                </a:cubicBezTo>
                <a:cubicBezTo>
                  <a:pt x="116" y="283"/>
                  <a:pt x="115" y="284"/>
                  <a:pt x="115" y="287"/>
                </a:cubicBezTo>
                <a:close/>
                <a:moveTo>
                  <a:pt x="287" y="986"/>
                </a:moveTo>
                <a:cubicBezTo>
                  <a:pt x="291" y="987"/>
                  <a:pt x="294" y="987"/>
                  <a:pt x="298" y="987"/>
                </a:cubicBezTo>
                <a:cubicBezTo>
                  <a:pt x="300" y="987"/>
                  <a:pt x="302" y="986"/>
                  <a:pt x="303" y="985"/>
                </a:cubicBezTo>
                <a:cubicBezTo>
                  <a:pt x="301" y="982"/>
                  <a:pt x="299" y="979"/>
                  <a:pt x="297" y="977"/>
                </a:cubicBezTo>
                <a:cubicBezTo>
                  <a:pt x="296" y="977"/>
                  <a:pt x="294" y="978"/>
                  <a:pt x="292" y="979"/>
                </a:cubicBezTo>
                <a:cubicBezTo>
                  <a:pt x="292" y="979"/>
                  <a:pt x="293" y="980"/>
                  <a:pt x="293" y="980"/>
                </a:cubicBezTo>
                <a:cubicBezTo>
                  <a:pt x="291" y="979"/>
                  <a:pt x="289" y="979"/>
                  <a:pt x="287" y="978"/>
                </a:cubicBezTo>
                <a:cubicBezTo>
                  <a:pt x="287" y="981"/>
                  <a:pt x="287" y="984"/>
                  <a:pt x="287" y="986"/>
                </a:cubicBezTo>
                <a:close/>
                <a:moveTo>
                  <a:pt x="60" y="675"/>
                </a:moveTo>
                <a:cubicBezTo>
                  <a:pt x="60" y="671"/>
                  <a:pt x="63" y="666"/>
                  <a:pt x="56" y="667"/>
                </a:cubicBezTo>
                <a:cubicBezTo>
                  <a:pt x="55" y="667"/>
                  <a:pt x="53" y="666"/>
                  <a:pt x="53" y="665"/>
                </a:cubicBezTo>
                <a:cubicBezTo>
                  <a:pt x="51" y="662"/>
                  <a:pt x="49" y="663"/>
                  <a:pt x="48" y="666"/>
                </a:cubicBezTo>
                <a:cubicBezTo>
                  <a:pt x="48" y="667"/>
                  <a:pt x="47" y="667"/>
                  <a:pt x="46" y="668"/>
                </a:cubicBezTo>
                <a:cubicBezTo>
                  <a:pt x="45" y="670"/>
                  <a:pt x="44" y="673"/>
                  <a:pt x="44" y="674"/>
                </a:cubicBezTo>
                <a:cubicBezTo>
                  <a:pt x="46" y="675"/>
                  <a:pt x="48" y="677"/>
                  <a:pt x="50" y="677"/>
                </a:cubicBezTo>
                <a:cubicBezTo>
                  <a:pt x="51" y="678"/>
                  <a:pt x="53" y="675"/>
                  <a:pt x="54" y="673"/>
                </a:cubicBezTo>
                <a:cubicBezTo>
                  <a:pt x="55" y="673"/>
                  <a:pt x="55" y="671"/>
                  <a:pt x="55" y="670"/>
                </a:cubicBezTo>
                <a:cubicBezTo>
                  <a:pt x="57" y="671"/>
                  <a:pt x="58" y="673"/>
                  <a:pt x="60" y="675"/>
                </a:cubicBezTo>
                <a:close/>
                <a:moveTo>
                  <a:pt x="698" y="570"/>
                </a:moveTo>
                <a:cubicBezTo>
                  <a:pt x="702" y="564"/>
                  <a:pt x="706" y="564"/>
                  <a:pt x="710" y="565"/>
                </a:cubicBezTo>
                <a:cubicBezTo>
                  <a:pt x="711" y="565"/>
                  <a:pt x="712" y="566"/>
                  <a:pt x="712" y="565"/>
                </a:cubicBezTo>
                <a:cubicBezTo>
                  <a:pt x="713" y="565"/>
                  <a:pt x="714" y="564"/>
                  <a:pt x="716" y="564"/>
                </a:cubicBezTo>
                <a:cubicBezTo>
                  <a:pt x="715" y="563"/>
                  <a:pt x="714" y="561"/>
                  <a:pt x="713" y="561"/>
                </a:cubicBezTo>
                <a:cubicBezTo>
                  <a:pt x="706" y="560"/>
                  <a:pt x="699" y="559"/>
                  <a:pt x="691" y="559"/>
                </a:cubicBezTo>
                <a:cubicBezTo>
                  <a:pt x="691" y="559"/>
                  <a:pt x="690" y="560"/>
                  <a:pt x="690" y="560"/>
                </a:cubicBezTo>
                <a:cubicBezTo>
                  <a:pt x="689" y="561"/>
                  <a:pt x="691" y="562"/>
                  <a:pt x="691" y="562"/>
                </a:cubicBezTo>
                <a:cubicBezTo>
                  <a:pt x="696" y="562"/>
                  <a:pt x="699" y="563"/>
                  <a:pt x="698" y="570"/>
                </a:cubicBezTo>
                <a:close/>
                <a:moveTo>
                  <a:pt x="255" y="811"/>
                </a:moveTo>
                <a:cubicBezTo>
                  <a:pt x="260" y="810"/>
                  <a:pt x="265" y="809"/>
                  <a:pt x="270" y="808"/>
                </a:cubicBezTo>
                <a:cubicBezTo>
                  <a:pt x="271" y="807"/>
                  <a:pt x="272" y="805"/>
                  <a:pt x="273" y="803"/>
                </a:cubicBezTo>
                <a:cubicBezTo>
                  <a:pt x="271" y="803"/>
                  <a:pt x="270" y="802"/>
                  <a:pt x="268" y="802"/>
                </a:cubicBezTo>
                <a:cubicBezTo>
                  <a:pt x="265" y="802"/>
                  <a:pt x="262" y="802"/>
                  <a:pt x="259" y="803"/>
                </a:cubicBezTo>
                <a:cubicBezTo>
                  <a:pt x="257" y="803"/>
                  <a:pt x="255" y="804"/>
                  <a:pt x="253" y="805"/>
                </a:cubicBezTo>
                <a:cubicBezTo>
                  <a:pt x="252" y="805"/>
                  <a:pt x="251" y="807"/>
                  <a:pt x="252" y="808"/>
                </a:cubicBezTo>
                <a:cubicBezTo>
                  <a:pt x="252" y="809"/>
                  <a:pt x="254" y="810"/>
                  <a:pt x="255" y="811"/>
                </a:cubicBezTo>
                <a:close/>
                <a:moveTo>
                  <a:pt x="595" y="738"/>
                </a:moveTo>
                <a:cubicBezTo>
                  <a:pt x="592" y="740"/>
                  <a:pt x="590" y="741"/>
                  <a:pt x="588" y="742"/>
                </a:cubicBezTo>
                <a:cubicBezTo>
                  <a:pt x="586" y="740"/>
                  <a:pt x="577" y="740"/>
                  <a:pt x="575" y="742"/>
                </a:cubicBezTo>
                <a:cubicBezTo>
                  <a:pt x="574" y="744"/>
                  <a:pt x="573" y="746"/>
                  <a:pt x="572" y="749"/>
                </a:cubicBezTo>
                <a:cubicBezTo>
                  <a:pt x="573" y="749"/>
                  <a:pt x="574" y="750"/>
                  <a:pt x="575" y="750"/>
                </a:cubicBezTo>
                <a:cubicBezTo>
                  <a:pt x="576" y="748"/>
                  <a:pt x="577" y="747"/>
                  <a:pt x="579" y="745"/>
                </a:cubicBezTo>
                <a:cubicBezTo>
                  <a:pt x="579" y="746"/>
                  <a:pt x="579" y="748"/>
                  <a:pt x="580" y="750"/>
                </a:cubicBezTo>
                <a:cubicBezTo>
                  <a:pt x="585" y="747"/>
                  <a:pt x="592" y="747"/>
                  <a:pt x="595" y="738"/>
                </a:cubicBezTo>
                <a:close/>
                <a:moveTo>
                  <a:pt x="338" y="991"/>
                </a:moveTo>
                <a:cubicBezTo>
                  <a:pt x="346" y="989"/>
                  <a:pt x="354" y="981"/>
                  <a:pt x="355" y="975"/>
                </a:cubicBezTo>
                <a:cubicBezTo>
                  <a:pt x="348" y="973"/>
                  <a:pt x="347" y="979"/>
                  <a:pt x="344" y="985"/>
                </a:cubicBezTo>
                <a:cubicBezTo>
                  <a:pt x="343" y="982"/>
                  <a:pt x="343" y="980"/>
                  <a:pt x="343" y="978"/>
                </a:cubicBezTo>
                <a:cubicBezTo>
                  <a:pt x="337" y="981"/>
                  <a:pt x="338" y="986"/>
                  <a:pt x="338" y="991"/>
                </a:cubicBezTo>
                <a:close/>
                <a:moveTo>
                  <a:pt x="336" y="979"/>
                </a:moveTo>
                <a:cubicBezTo>
                  <a:pt x="333" y="979"/>
                  <a:pt x="330" y="979"/>
                  <a:pt x="326" y="980"/>
                </a:cubicBezTo>
                <a:cubicBezTo>
                  <a:pt x="327" y="981"/>
                  <a:pt x="327" y="984"/>
                  <a:pt x="327" y="987"/>
                </a:cubicBezTo>
                <a:cubicBezTo>
                  <a:pt x="329" y="986"/>
                  <a:pt x="330" y="985"/>
                  <a:pt x="331" y="984"/>
                </a:cubicBezTo>
                <a:cubicBezTo>
                  <a:pt x="332" y="989"/>
                  <a:pt x="330" y="990"/>
                  <a:pt x="326" y="991"/>
                </a:cubicBezTo>
                <a:cubicBezTo>
                  <a:pt x="327" y="993"/>
                  <a:pt x="328" y="996"/>
                  <a:pt x="330" y="995"/>
                </a:cubicBezTo>
                <a:cubicBezTo>
                  <a:pt x="332" y="995"/>
                  <a:pt x="335" y="993"/>
                  <a:pt x="336" y="991"/>
                </a:cubicBezTo>
                <a:cubicBezTo>
                  <a:pt x="337" y="987"/>
                  <a:pt x="336" y="983"/>
                  <a:pt x="336" y="979"/>
                </a:cubicBezTo>
                <a:close/>
                <a:moveTo>
                  <a:pt x="265" y="762"/>
                </a:moveTo>
                <a:cubicBezTo>
                  <a:pt x="266" y="762"/>
                  <a:pt x="266" y="762"/>
                  <a:pt x="267" y="762"/>
                </a:cubicBezTo>
                <a:cubicBezTo>
                  <a:pt x="267" y="755"/>
                  <a:pt x="268" y="749"/>
                  <a:pt x="268" y="742"/>
                </a:cubicBezTo>
                <a:cubicBezTo>
                  <a:pt x="265" y="743"/>
                  <a:pt x="263" y="743"/>
                  <a:pt x="262" y="744"/>
                </a:cubicBezTo>
                <a:cubicBezTo>
                  <a:pt x="261" y="744"/>
                  <a:pt x="260" y="745"/>
                  <a:pt x="260" y="746"/>
                </a:cubicBezTo>
                <a:cubicBezTo>
                  <a:pt x="259" y="752"/>
                  <a:pt x="261" y="758"/>
                  <a:pt x="265" y="762"/>
                </a:cubicBezTo>
                <a:close/>
                <a:moveTo>
                  <a:pt x="28" y="620"/>
                </a:moveTo>
                <a:cubicBezTo>
                  <a:pt x="31" y="620"/>
                  <a:pt x="33" y="620"/>
                  <a:pt x="35" y="620"/>
                </a:cubicBezTo>
                <a:cubicBezTo>
                  <a:pt x="35" y="618"/>
                  <a:pt x="34" y="615"/>
                  <a:pt x="34" y="613"/>
                </a:cubicBezTo>
                <a:cubicBezTo>
                  <a:pt x="33" y="612"/>
                  <a:pt x="33" y="610"/>
                  <a:pt x="32" y="609"/>
                </a:cubicBezTo>
                <a:cubicBezTo>
                  <a:pt x="31" y="608"/>
                  <a:pt x="30" y="608"/>
                  <a:pt x="28" y="607"/>
                </a:cubicBezTo>
                <a:cubicBezTo>
                  <a:pt x="28" y="611"/>
                  <a:pt x="29" y="614"/>
                  <a:pt x="29" y="618"/>
                </a:cubicBezTo>
                <a:cubicBezTo>
                  <a:pt x="27" y="615"/>
                  <a:pt x="25" y="614"/>
                  <a:pt x="24" y="613"/>
                </a:cubicBezTo>
                <a:cubicBezTo>
                  <a:pt x="24" y="613"/>
                  <a:pt x="23" y="613"/>
                  <a:pt x="23" y="613"/>
                </a:cubicBezTo>
                <a:cubicBezTo>
                  <a:pt x="23" y="616"/>
                  <a:pt x="22" y="618"/>
                  <a:pt x="22" y="621"/>
                </a:cubicBezTo>
                <a:cubicBezTo>
                  <a:pt x="22" y="622"/>
                  <a:pt x="24" y="624"/>
                  <a:pt x="24" y="625"/>
                </a:cubicBezTo>
                <a:cubicBezTo>
                  <a:pt x="26" y="624"/>
                  <a:pt x="27" y="623"/>
                  <a:pt x="28" y="621"/>
                </a:cubicBezTo>
                <a:cubicBezTo>
                  <a:pt x="28" y="621"/>
                  <a:pt x="28" y="620"/>
                  <a:pt x="28" y="620"/>
                </a:cubicBezTo>
                <a:close/>
                <a:moveTo>
                  <a:pt x="248" y="534"/>
                </a:moveTo>
                <a:cubicBezTo>
                  <a:pt x="244" y="549"/>
                  <a:pt x="241" y="563"/>
                  <a:pt x="241" y="578"/>
                </a:cubicBezTo>
                <a:cubicBezTo>
                  <a:pt x="242" y="577"/>
                  <a:pt x="243" y="577"/>
                  <a:pt x="243" y="576"/>
                </a:cubicBezTo>
                <a:cubicBezTo>
                  <a:pt x="245" y="564"/>
                  <a:pt x="248" y="552"/>
                  <a:pt x="250" y="540"/>
                </a:cubicBezTo>
                <a:cubicBezTo>
                  <a:pt x="250" y="539"/>
                  <a:pt x="250" y="538"/>
                  <a:pt x="250" y="537"/>
                </a:cubicBezTo>
                <a:cubicBezTo>
                  <a:pt x="250" y="536"/>
                  <a:pt x="249" y="535"/>
                  <a:pt x="248" y="534"/>
                </a:cubicBezTo>
                <a:close/>
                <a:moveTo>
                  <a:pt x="455" y="842"/>
                </a:moveTo>
                <a:cubicBezTo>
                  <a:pt x="455" y="828"/>
                  <a:pt x="455" y="814"/>
                  <a:pt x="455" y="799"/>
                </a:cubicBezTo>
                <a:cubicBezTo>
                  <a:pt x="450" y="805"/>
                  <a:pt x="450" y="835"/>
                  <a:pt x="455" y="842"/>
                </a:cubicBezTo>
                <a:close/>
                <a:moveTo>
                  <a:pt x="369" y="726"/>
                </a:moveTo>
                <a:cubicBezTo>
                  <a:pt x="372" y="725"/>
                  <a:pt x="375" y="724"/>
                  <a:pt x="377" y="723"/>
                </a:cubicBezTo>
                <a:cubicBezTo>
                  <a:pt x="378" y="722"/>
                  <a:pt x="379" y="722"/>
                  <a:pt x="379" y="722"/>
                </a:cubicBezTo>
                <a:cubicBezTo>
                  <a:pt x="380" y="720"/>
                  <a:pt x="381" y="718"/>
                  <a:pt x="382" y="716"/>
                </a:cubicBezTo>
                <a:cubicBezTo>
                  <a:pt x="380" y="716"/>
                  <a:pt x="378" y="715"/>
                  <a:pt x="376" y="716"/>
                </a:cubicBezTo>
                <a:cubicBezTo>
                  <a:pt x="371" y="718"/>
                  <a:pt x="367" y="720"/>
                  <a:pt x="362" y="723"/>
                </a:cubicBezTo>
                <a:cubicBezTo>
                  <a:pt x="361" y="724"/>
                  <a:pt x="360" y="726"/>
                  <a:pt x="359" y="727"/>
                </a:cubicBezTo>
                <a:cubicBezTo>
                  <a:pt x="363" y="727"/>
                  <a:pt x="366" y="727"/>
                  <a:pt x="369" y="726"/>
                </a:cubicBezTo>
                <a:close/>
                <a:moveTo>
                  <a:pt x="278" y="715"/>
                </a:moveTo>
                <a:cubicBezTo>
                  <a:pt x="281" y="717"/>
                  <a:pt x="282" y="717"/>
                  <a:pt x="283" y="714"/>
                </a:cubicBezTo>
                <a:cubicBezTo>
                  <a:pt x="284" y="707"/>
                  <a:pt x="284" y="701"/>
                  <a:pt x="285" y="694"/>
                </a:cubicBezTo>
                <a:cubicBezTo>
                  <a:pt x="285" y="693"/>
                  <a:pt x="283" y="692"/>
                  <a:pt x="282" y="691"/>
                </a:cubicBezTo>
                <a:cubicBezTo>
                  <a:pt x="281" y="692"/>
                  <a:pt x="280" y="693"/>
                  <a:pt x="280" y="695"/>
                </a:cubicBezTo>
                <a:cubicBezTo>
                  <a:pt x="279" y="701"/>
                  <a:pt x="279" y="708"/>
                  <a:pt x="278" y="715"/>
                </a:cubicBezTo>
                <a:close/>
                <a:moveTo>
                  <a:pt x="699" y="551"/>
                </a:moveTo>
                <a:cubicBezTo>
                  <a:pt x="699" y="551"/>
                  <a:pt x="698" y="552"/>
                  <a:pt x="697" y="553"/>
                </a:cubicBezTo>
                <a:cubicBezTo>
                  <a:pt x="698" y="554"/>
                  <a:pt x="699" y="556"/>
                  <a:pt x="701" y="556"/>
                </a:cubicBezTo>
                <a:cubicBezTo>
                  <a:pt x="708" y="557"/>
                  <a:pt x="715" y="557"/>
                  <a:pt x="722" y="557"/>
                </a:cubicBezTo>
                <a:cubicBezTo>
                  <a:pt x="723" y="557"/>
                  <a:pt x="723" y="555"/>
                  <a:pt x="724" y="555"/>
                </a:cubicBezTo>
                <a:cubicBezTo>
                  <a:pt x="723" y="554"/>
                  <a:pt x="722" y="553"/>
                  <a:pt x="721" y="553"/>
                </a:cubicBezTo>
                <a:cubicBezTo>
                  <a:pt x="715" y="552"/>
                  <a:pt x="708" y="552"/>
                  <a:pt x="699" y="551"/>
                </a:cubicBezTo>
                <a:close/>
                <a:moveTo>
                  <a:pt x="336" y="918"/>
                </a:moveTo>
                <a:cubicBezTo>
                  <a:pt x="344" y="919"/>
                  <a:pt x="350" y="915"/>
                  <a:pt x="350" y="909"/>
                </a:cubicBezTo>
                <a:cubicBezTo>
                  <a:pt x="350" y="907"/>
                  <a:pt x="350" y="904"/>
                  <a:pt x="348" y="903"/>
                </a:cubicBezTo>
                <a:cubicBezTo>
                  <a:pt x="347" y="902"/>
                  <a:pt x="345" y="903"/>
                  <a:pt x="343" y="903"/>
                </a:cubicBezTo>
                <a:cubicBezTo>
                  <a:pt x="337" y="906"/>
                  <a:pt x="343" y="908"/>
                  <a:pt x="343" y="911"/>
                </a:cubicBezTo>
                <a:cubicBezTo>
                  <a:pt x="341" y="913"/>
                  <a:pt x="339" y="915"/>
                  <a:pt x="336" y="918"/>
                </a:cubicBezTo>
                <a:close/>
                <a:moveTo>
                  <a:pt x="269" y="881"/>
                </a:moveTo>
                <a:cubicBezTo>
                  <a:pt x="260" y="884"/>
                  <a:pt x="251" y="887"/>
                  <a:pt x="242" y="890"/>
                </a:cubicBezTo>
                <a:cubicBezTo>
                  <a:pt x="244" y="891"/>
                  <a:pt x="247" y="891"/>
                  <a:pt x="250" y="892"/>
                </a:cubicBezTo>
                <a:cubicBezTo>
                  <a:pt x="258" y="893"/>
                  <a:pt x="265" y="889"/>
                  <a:pt x="269" y="881"/>
                </a:cubicBezTo>
                <a:close/>
                <a:moveTo>
                  <a:pt x="475" y="715"/>
                </a:moveTo>
                <a:cubicBezTo>
                  <a:pt x="475" y="715"/>
                  <a:pt x="476" y="714"/>
                  <a:pt x="476" y="714"/>
                </a:cubicBezTo>
                <a:cubicBezTo>
                  <a:pt x="477" y="714"/>
                  <a:pt x="478" y="714"/>
                  <a:pt x="478" y="713"/>
                </a:cubicBezTo>
                <a:cubicBezTo>
                  <a:pt x="480" y="713"/>
                  <a:pt x="481" y="712"/>
                  <a:pt x="482" y="711"/>
                </a:cubicBezTo>
                <a:cubicBezTo>
                  <a:pt x="481" y="710"/>
                  <a:pt x="480" y="709"/>
                  <a:pt x="479" y="708"/>
                </a:cubicBezTo>
                <a:cubicBezTo>
                  <a:pt x="476" y="707"/>
                  <a:pt x="475" y="708"/>
                  <a:pt x="474" y="711"/>
                </a:cubicBezTo>
                <a:cubicBezTo>
                  <a:pt x="473" y="713"/>
                  <a:pt x="472" y="715"/>
                  <a:pt x="472" y="718"/>
                </a:cubicBezTo>
                <a:cubicBezTo>
                  <a:pt x="471" y="721"/>
                  <a:pt x="472" y="723"/>
                  <a:pt x="475" y="723"/>
                </a:cubicBezTo>
                <a:cubicBezTo>
                  <a:pt x="479" y="724"/>
                  <a:pt x="483" y="725"/>
                  <a:pt x="485" y="722"/>
                </a:cubicBezTo>
                <a:cubicBezTo>
                  <a:pt x="481" y="719"/>
                  <a:pt x="478" y="717"/>
                  <a:pt x="475" y="715"/>
                </a:cubicBezTo>
                <a:close/>
                <a:moveTo>
                  <a:pt x="542" y="831"/>
                </a:moveTo>
                <a:cubicBezTo>
                  <a:pt x="542" y="831"/>
                  <a:pt x="542" y="831"/>
                  <a:pt x="542" y="831"/>
                </a:cubicBezTo>
                <a:cubicBezTo>
                  <a:pt x="542" y="832"/>
                  <a:pt x="542" y="833"/>
                  <a:pt x="542" y="834"/>
                </a:cubicBezTo>
                <a:cubicBezTo>
                  <a:pt x="543" y="836"/>
                  <a:pt x="544" y="837"/>
                  <a:pt x="545" y="837"/>
                </a:cubicBezTo>
                <a:cubicBezTo>
                  <a:pt x="547" y="838"/>
                  <a:pt x="549" y="837"/>
                  <a:pt x="551" y="836"/>
                </a:cubicBezTo>
                <a:cubicBezTo>
                  <a:pt x="552" y="836"/>
                  <a:pt x="551" y="833"/>
                  <a:pt x="551" y="832"/>
                </a:cubicBezTo>
                <a:cubicBezTo>
                  <a:pt x="551" y="830"/>
                  <a:pt x="551" y="828"/>
                  <a:pt x="550" y="826"/>
                </a:cubicBezTo>
                <a:cubicBezTo>
                  <a:pt x="550" y="824"/>
                  <a:pt x="548" y="822"/>
                  <a:pt x="548" y="822"/>
                </a:cubicBezTo>
                <a:cubicBezTo>
                  <a:pt x="546" y="822"/>
                  <a:pt x="544" y="823"/>
                  <a:pt x="543" y="825"/>
                </a:cubicBezTo>
                <a:cubicBezTo>
                  <a:pt x="542" y="826"/>
                  <a:pt x="542" y="829"/>
                  <a:pt x="542" y="831"/>
                </a:cubicBezTo>
                <a:close/>
                <a:moveTo>
                  <a:pt x="717" y="296"/>
                </a:moveTo>
                <a:cubicBezTo>
                  <a:pt x="716" y="292"/>
                  <a:pt x="713" y="291"/>
                  <a:pt x="709" y="291"/>
                </a:cubicBezTo>
                <a:cubicBezTo>
                  <a:pt x="706" y="292"/>
                  <a:pt x="703" y="292"/>
                  <a:pt x="704" y="295"/>
                </a:cubicBezTo>
                <a:cubicBezTo>
                  <a:pt x="704" y="297"/>
                  <a:pt x="707" y="299"/>
                  <a:pt x="709" y="300"/>
                </a:cubicBezTo>
                <a:cubicBezTo>
                  <a:pt x="712" y="300"/>
                  <a:pt x="716" y="300"/>
                  <a:pt x="720" y="300"/>
                </a:cubicBezTo>
                <a:cubicBezTo>
                  <a:pt x="721" y="299"/>
                  <a:pt x="722" y="299"/>
                  <a:pt x="723" y="298"/>
                </a:cubicBezTo>
                <a:cubicBezTo>
                  <a:pt x="723" y="297"/>
                  <a:pt x="722" y="296"/>
                  <a:pt x="722" y="295"/>
                </a:cubicBezTo>
                <a:cubicBezTo>
                  <a:pt x="721" y="294"/>
                  <a:pt x="719" y="293"/>
                  <a:pt x="718" y="292"/>
                </a:cubicBezTo>
                <a:cubicBezTo>
                  <a:pt x="717" y="294"/>
                  <a:pt x="717" y="295"/>
                  <a:pt x="717" y="296"/>
                </a:cubicBezTo>
                <a:close/>
                <a:moveTo>
                  <a:pt x="168" y="792"/>
                </a:moveTo>
                <a:cubicBezTo>
                  <a:pt x="169" y="799"/>
                  <a:pt x="167" y="806"/>
                  <a:pt x="171" y="812"/>
                </a:cubicBezTo>
                <a:cubicBezTo>
                  <a:pt x="174" y="811"/>
                  <a:pt x="176" y="810"/>
                  <a:pt x="178" y="809"/>
                </a:cubicBezTo>
                <a:cubicBezTo>
                  <a:pt x="176" y="803"/>
                  <a:pt x="175" y="796"/>
                  <a:pt x="168" y="792"/>
                </a:cubicBezTo>
                <a:close/>
                <a:moveTo>
                  <a:pt x="164" y="835"/>
                </a:moveTo>
                <a:cubicBezTo>
                  <a:pt x="164" y="835"/>
                  <a:pt x="165" y="835"/>
                  <a:pt x="165" y="835"/>
                </a:cubicBezTo>
                <a:cubicBezTo>
                  <a:pt x="166" y="833"/>
                  <a:pt x="167" y="832"/>
                  <a:pt x="167" y="831"/>
                </a:cubicBezTo>
                <a:cubicBezTo>
                  <a:pt x="170" y="832"/>
                  <a:pt x="172" y="832"/>
                  <a:pt x="174" y="832"/>
                </a:cubicBezTo>
                <a:cubicBezTo>
                  <a:pt x="176" y="832"/>
                  <a:pt x="177" y="832"/>
                  <a:pt x="179" y="832"/>
                </a:cubicBezTo>
                <a:cubicBezTo>
                  <a:pt x="179" y="830"/>
                  <a:pt x="179" y="828"/>
                  <a:pt x="178" y="826"/>
                </a:cubicBezTo>
                <a:cubicBezTo>
                  <a:pt x="177" y="825"/>
                  <a:pt x="175" y="824"/>
                  <a:pt x="174" y="824"/>
                </a:cubicBezTo>
                <a:cubicBezTo>
                  <a:pt x="170" y="825"/>
                  <a:pt x="166" y="826"/>
                  <a:pt x="161" y="827"/>
                </a:cubicBezTo>
                <a:cubicBezTo>
                  <a:pt x="162" y="830"/>
                  <a:pt x="163" y="832"/>
                  <a:pt x="164" y="835"/>
                </a:cubicBezTo>
                <a:close/>
                <a:moveTo>
                  <a:pt x="696" y="861"/>
                </a:moveTo>
                <a:cubicBezTo>
                  <a:pt x="696" y="861"/>
                  <a:pt x="696" y="862"/>
                  <a:pt x="695" y="862"/>
                </a:cubicBezTo>
                <a:cubicBezTo>
                  <a:pt x="697" y="863"/>
                  <a:pt x="698" y="865"/>
                  <a:pt x="699" y="865"/>
                </a:cubicBezTo>
                <a:cubicBezTo>
                  <a:pt x="705" y="864"/>
                  <a:pt x="711" y="862"/>
                  <a:pt x="717" y="861"/>
                </a:cubicBezTo>
                <a:cubicBezTo>
                  <a:pt x="717" y="861"/>
                  <a:pt x="718" y="859"/>
                  <a:pt x="718" y="858"/>
                </a:cubicBezTo>
                <a:cubicBezTo>
                  <a:pt x="718" y="857"/>
                  <a:pt x="716" y="856"/>
                  <a:pt x="716" y="856"/>
                </a:cubicBezTo>
                <a:cubicBezTo>
                  <a:pt x="711" y="857"/>
                  <a:pt x="707" y="858"/>
                  <a:pt x="703" y="857"/>
                </a:cubicBezTo>
                <a:cubicBezTo>
                  <a:pt x="702" y="857"/>
                  <a:pt x="702" y="859"/>
                  <a:pt x="701" y="860"/>
                </a:cubicBezTo>
                <a:cubicBezTo>
                  <a:pt x="701" y="860"/>
                  <a:pt x="700" y="861"/>
                  <a:pt x="700" y="861"/>
                </a:cubicBezTo>
                <a:cubicBezTo>
                  <a:pt x="699" y="861"/>
                  <a:pt x="698" y="861"/>
                  <a:pt x="696" y="861"/>
                </a:cubicBezTo>
                <a:close/>
                <a:moveTo>
                  <a:pt x="149" y="721"/>
                </a:moveTo>
                <a:cubicBezTo>
                  <a:pt x="150" y="722"/>
                  <a:pt x="150" y="723"/>
                  <a:pt x="151" y="723"/>
                </a:cubicBezTo>
                <a:cubicBezTo>
                  <a:pt x="152" y="723"/>
                  <a:pt x="154" y="723"/>
                  <a:pt x="155" y="723"/>
                </a:cubicBezTo>
                <a:cubicBezTo>
                  <a:pt x="155" y="720"/>
                  <a:pt x="156" y="718"/>
                  <a:pt x="156" y="715"/>
                </a:cubicBezTo>
                <a:cubicBezTo>
                  <a:pt x="156" y="715"/>
                  <a:pt x="153" y="713"/>
                  <a:pt x="153" y="714"/>
                </a:cubicBezTo>
                <a:cubicBezTo>
                  <a:pt x="150" y="717"/>
                  <a:pt x="145" y="716"/>
                  <a:pt x="141" y="717"/>
                </a:cubicBezTo>
                <a:cubicBezTo>
                  <a:pt x="140" y="717"/>
                  <a:pt x="139" y="719"/>
                  <a:pt x="140" y="720"/>
                </a:cubicBezTo>
                <a:cubicBezTo>
                  <a:pt x="140" y="721"/>
                  <a:pt x="141" y="721"/>
                  <a:pt x="142" y="722"/>
                </a:cubicBezTo>
                <a:cubicBezTo>
                  <a:pt x="142" y="722"/>
                  <a:pt x="143" y="722"/>
                  <a:pt x="143" y="722"/>
                </a:cubicBezTo>
                <a:cubicBezTo>
                  <a:pt x="146" y="727"/>
                  <a:pt x="147" y="724"/>
                  <a:pt x="149" y="721"/>
                </a:cubicBezTo>
                <a:close/>
                <a:moveTo>
                  <a:pt x="753" y="322"/>
                </a:moveTo>
                <a:cubicBezTo>
                  <a:pt x="751" y="321"/>
                  <a:pt x="751" y="319"/>
                  <a:pt x="750" y="319"/>
                </a:cubicBezTo>
                <a:cubicBezTo>
                  <a:pt x="745" y="320"/>
                  <a:pt x="741" y="320"/>
                  <a:pt x="736" y="321"/>
                </a:cubicBezTo>
                <a:cubicBezTo>
                  <a:pt x="736" y="321"/>
                  <a:pt x="735" y="323"/>
                  <a:pt x="735" y="324"/>
                </a:cubicBezTo>
                <a:cubicBezTo>
                  <a:pt x="736" y="325"/>
                  <a:pt x="737" y="326"/>
                  <a:pt x="739" y="326"/>
                </a:cubicBezTo>
                <a:cubicBezTo>
                  <a:pt x="740" y="327"/>
                  <a:pt x="742" y="327"/>
                  <a:pt x="744" y="327"/>
                </a:cubicBezTo>
                <a:cubicBezTo>
                  <a:pt x="746" y="328"/>
                  <a:pt x="748" y="329"/>
                  <a:pt x="749" y="328"/>
                </a:cubicBezTo>
                <a:cubicBezTo>
                  <a:pt x="751" y="327"/>
                  <a:pt x="751" y="325"/>
                  <a:pt x="753" y="322"/>
                </a:cubicBezTo>
                <a:close/>
                <a:moveTo>
                  <a:pt x="98" y="700"/>
                </a:moveTo>
                <a:cubicBezTo>
                  <a:pt x="96" y="700"/>
                  <a:pt x="95" y="699"/>
                  <a:pt x="94" y="699"/>
                </a:cubicBezTo>
                <a:cubicBezTo>
                  <a:pt x="93" y="699"/>
                  <a:pt x="92" y="701"/>
                  <a:pt x="92" y="702"/>
                </a:cubicBezTo>
                <a:cubicBezTo>
                  <a:pt x="91" y="704"/>
                  <a:pt x="91" y="706"/>
                  <a:pt x="92" y="708"/>
                </a:cubicBezTo>
                <a:cubicBezTo>
                  <a:pt x="92" y="709"/>
                  <a:pt x="93" y="711"/>
                  <a:pt x="94" y="711"/>
                </a:cubicBezTo>
                <a:cubicBezTo>
                  <a:pt x="97" y="710"/>
                  <a:pt x="101" y="709"/>
                  <a:pt x="103" y="707"/>
                </a:cubicBezTo>
                <a:cubicBezTo>
                  <a:pt x="104" y="705"/>
                  <a:pt x="102" y="701"/>
                  <a:pt x="102" y="698"/>
                </a:cubicBezTo>
                <a:cubicBezTo>
                  <a:pt x="101" y="698"/>
                  <a:pt x="101" y="698"/>
                  <a:pt x="100" y="698"/>
                </a:cubicBezTo>
                <a:cubicBezTo>
                  <a:pt x="99" y="699"/>
                  <a:pt x="99" y="700"/>
                  <a:pt x="98" y="700"/>
                </a:cubicBezTo>
                <a:close/>
                <a:moveTo>
                  <a:pt x="134" y="492"/>
                </a:moveTo>
                <a:cubicBezTo>
                  <a:pt x="140" y="485"/>
                  <a:pt x="141" y="465"/>
                  <a:pt x="136" y="459"/>
                </a:cubicBezTo>
                <a:cubicBezTo>
                  <a:pt x="135" y="470"/>
                  <a:pt x="134" y="481"/>
                  <a:pt x="134" y="492"/>
                </a:cubicBezTo>
                <a:close/>
                <a:moveTo>
                  <a:pt x="14" y="505"/>
                </a:moveTo>
                <a:cubicBezTo>
                  <a:pt x="15" y="505"/>
                  <a:pt x="15" y="505"/>
                  <a:pt x="16" y="505"/>
                </a:cubicBezTo>
                <a:cubicBezTo>
                  <a:pt x="16" y="503"/>
                  <a:pt x="17" y="501"/>
                  <a:pt x="17" y="499"/>
                </a:cubicBezTo>
                <a:cubicBezTo>
                  <a:pt x="17" y="493"/>
                  <a:pt x="16" y="486"/>
                  <a:pt x="16" y="479"/>
                </a:cubicBezTo>
                <a:cubicBezTo>
                  <a:pt x="16" y="478"/>
                  <a:pt x="14" y="477"/>
                  <a:pt x="13" y="476"/>
                </a:cubicBezTo>
                <a:cubicBezTo>
                  <a:pt x="12" y="486"/>
                  <a:pt x="9" y="496"/>
                  <a:pt x="14" y="505"/>
                </a:cubicBezTo>
                <a:close/>
                <a:moveTo>
                  <a:pt x="530" y="707"/>
                </a:moveTo>
                <a:cubicBezTo>
                  <a:pt x="525" y="705"/>
                  <a:pt x="517" y="707"/>
                  <a:pt x="505" y="714"/>
                </a:cubicBezTo>
                <a:cubicBezTo>
                  <a:pt x="504" y="713"/>
                  <a:pt x="503" y="712"/>
                  <a:pt x="502" y="710"/>
                </a:cubicBezTo>
                <a:cubicBezTo>
                  <a:pt x="501" y="712"/>
                  <a:pt x="500" y="713"/>
                  <a:pt x="500" y="715"/>
                </a:cubicBezTo>
                <a:cubicBezTo>
                  <a:pt x="505" y="715"/>
                  <a:pt x="510" y="717"/>
                  <a:pt x="514" y="712"/>
                </a:cubicBezTo>
                <a:cubicBezTo>
                  <a:pt x="514" y="711"/>
                  <a:pt x="518" y="711"/>
                  <a:pt x="519" y="712"/>
                </a:cubicBezTo>
                <a:cubicBezTo>
                  <a:pt x="524" y="713"/>
                  <a:pt x="527" y="711"/>
                  <a:pt x="530" y="707"/>
                </a:cubicBezTo>
                <a:close/>
                <a:moveTo>
                  <a:pt x="329" y="810"/>
                </a:moveTo>
                <a:cubicBezTo>
                  <a:pt x="332" y="814"/>
                  <a:pt x="328" y="815"/>
                  <a:pt x="356" y="814"/>
                </a:cubicBezTo>
                <a:cubicBezTo>
                  <a:pt x="355" y="811"/>
                  <a:pt x="353" y="810"/>
                  <a:pt x="350" y="810"/>
                </a:cubicBezTo>
                <a:cubicBezTo>
                  <a:pt x="348" y="810"/>
                  <a:pt x="346" y="810"/>
                  <a:pt x="344" y="810"/>
                </a:cubicBezTo>
                <a:cubicBezTo>
                  <a:pt x="343" y="809"/>
                  <a:pt x="342" y="808"/>
                  <a:pt x="340" y="808"/>
                </a:cubicBezTo>
                <a:cubicBezTo>
                  <a:pt x="337" y="809"/>
                  <a:pt x="333" y="809"/>
                  <a:pt x="329" y="810"/>
                </a:cubicBezTo>
                <a:close/>
                <a:moveTo>
                  <a:pt x="773" y="584"/>
                </a:moveTo>
                <a:cubicBezTo>
                  <a:pt x="774" y="586"/>
                  <a:pt x="775" y="589"/>
                  <a:pt x="776" y="591"/>
                </a:cubicBezTo>
                <a:cubicBezTo>
                  <a:pt x="772" y="592"/>
                  <a:pt x="770" y="592"/>
                  <a:pt x="767" y="593"/>
                </a:cubicBezTo>
                <a:cubicBezTo>
                  <a:pt x="767" y="593"/>
                  <a:pt x="767" y="594"/>
                  <a:pt x="767" y="594"/>
                </a:cubicBezTo>
                <a:cubicBezTo>
                  <a:pt x="770" y="595"/>
                  <a:pt x="773" y="596"/>
                  <a:pt x="777" y="596"/>
                </a:cubicBezTo>
                <a:cubicBezTo>
                  <a:pt x="777" y="588"/>
                  <a:pt x="784" y="587"/>
                  <a:pt x="791" y="586"/>
                </a:cubicBezTo>
                <a:cubicBezTo>
                  <a:pt x="785" y="580"/>
                  <a:pt x="779" y="584"/>
                  <a:pt x="773" y="584"/>
                </a:cubicBezTo>
                <a:close/>
                <a:moveTo>
                  <a:pt x="197" y="320"/>
                </a:moveTo>
                <a:cubicBezTo>
                  <a:pt x="197" y="321"/>
                  <a:pt x="197" y="322"/>
                  <a:pt x="196" y="322"/>
                </a:cubicBezTo>
                <a:cubicBezTo>
                  <a:pt x="198" y="323"/>
                  <a:pt x="200" y="325"/>
                  <a:pt x="202" y="325"/>
                </a:cubicBezTo>
                <a:cubicBezTo>
                  <a:pt x="208" y="327"/>
                  <a:pt x="214" y="328"/>
                  <a:pt x="221" y="329"/>
                </a:cubicBezTo>
                <a:cubicBezTo>
                  <a:pt x="225" y="330"/>
                  <a:pt x="229" y="330"/>
                  <a:pt x="234" y="331"/>
                </a:cubicBezTo>
                <a:cubicBezTo>
                  <a:pt x="234" y="330"/>
                  <a:pt x="234" y="329"/>
                  <a:pt x="234" y="329"/>
                </a:cubicBezTo>
                <a:cubicBezTo>
                  <a:pt x="226" y="328"/>
                  <a:pt x="219" y="326"/>
                  <a:pt x="211" y="325"/>
                </a:cubicBezTo>
                <a:cubicBezTo>
                  <a:pt x="212" y="323"/>
                  <a:pt x="212" y="323"/>
                  <a:pt x="213" y="321"/>
                </a:cubicBezTo>
                <a:cubicBezTo>
                  <a:pt x="211" y="321"/>
                  <a:pt x="209" y="320"/>
                  <a:pt x="207" y="320"/>
                </a:cubicBezTo>
                <a:cubicBezTo>
                  <a:pt x="207" y="321"/>
                  <a:pt x="207" y="322"/>
                  <a:pt x="208" y="322"/>
                </a:cubicBezTo>
                <a:cubicBezTo>
                  <a:pt x="204" y="322"/>
                  <a:pt x="201" y="321"/>
                  <a:pt x="197" y="320"/>
                </a:cubicBezTo>
                <a:close/>
                <a:moveTo>
                  <a:pt x="696" y="238"/>
                </a:moveTo>
                <a:cubicBezTo>
                  <a:pt x="695" y="239"/>
                  <a:pt x="694" y="239"/>
                  <a:pt x="694" y="239"/>
                </a:cubicBezTo>
                <a:cubicBezTo>
                  <a:pt x="694" y="246"/>
                  <a:pt x="694" y="252"/>
                  <a:pt x="694" y="258"/>
                </a:cubicBezTo>
                <a:cubicBezTo>
                  <a:pt x="694" y="259"/>
                  <a:pt x="695" y="260"/>
                  <a:pt x="696" y="260"/>
                </a:cubicBezTo>
                <a:cubicBezTo>
                  <a:pt x="697" y="260"/>
                  <a:pt x="699" y="259"/>
                  <a:pt x="699" y="258"/>
                </a:cubicBezTo>
                <a:cubicBezTo>
                  <a:pt x="700" y="251"/>
                  <a:pt x="700" y="245"/>
                  <a:pt x="696" y="238"/>
                </a:cubicBezTo>
                <a:close/>
                <a:moveTo>
                  <a:pt x="346" y="805"/>
                </a:moveTo>
                <a:cubicBezTo>
                  <a:pt x="347" y="804"/>
                  <a:pt x="347" y="804"/>
                  <a:pt x="347" y="803"/>
                </a:cubicBezTo>
                <a:cubicBezTo>
                  <a:pt x="346" y="799"/>
                  <a:pt x="342" y="796"/>
                  <a:pt x="338" y="794"/>
                </a:cubicBezTo>
                <a:cubicBezTo>
                  <a:pt x="337" y="793"/>
                  <a:pt x="334" y="794"/>
                  <a:pt x="333" y="794"/>
                </a:cubicBezTo>
                <a:cubicBezTo>
                  <a:pt x="333" y="797"/>
                  <a:pt x="333" y="800"/>
                  <a:pt x="333" y="802"/>
                </a:cubicBezTo>
                <a:cubicBezTo>
                  <a:pt x="334" y="804"/>
                  <a:pt x="336" y="806"/>
                  <a:pt x="339" y="803"/>
                </a:cubicBezTo>
                <a:cubicBezTo>
                  <a:pt x="339" y="802"/>
                  <a:pt x="341" y="803"/>
                  <a:pt x="342" y="803"/>
                </a:cubicBezTo>
                <a:cubicBezTo>
                  <a:pt x="344" y="803"/>
                  <a:pt x="345" y="804"/>
                  <a:pt x="346" y="805"/>
                </a:cubicBezTo>
                <a:close/>
                <a:moveTo>
                  <a:pt x="175" y="850"/>
                </a:moveTo>
                <a:cubicBezTo>
                  <a:pt x="172" y="846"/>
                  <a:pt x="168" y="847"/>
                  <a:pt x="164" y="848"/>
                </a:cubicBezTo>
                <a:cubicBezTo>
                  <a:pt x="163" y="848"/>
                  <a:pt x="162" y="849"/>
                  <a:pt x="162" y="850"/>
                </a:cubicBezTo>
                <a:cubicBezTo>
                  <a:pt x="162" y="851"/>
                  <a:pt x="163" y="852"/>
                  <a:pt x="163" y="853"/>
                </a:cubicBezTo>
                <a:cubicBezTo>
                  <a:pt x="166" y="855"/>
                  <a:pt x="179" y="854"/>
                  <a:pt x="181" y="852"/>
                </a:cubicBezTo>
                <a:cubicBezTo>
                  <a:pt x="182" y="851"/>
                  <a:pt x="183" y="849"/>
                  <a:pt x="182" y="848"/>
                </a:cubicBezTo>
                <a:cubicBezTo>
                  <a:pt x="182" y="847"/>
                  <a:pt x="180" y="846"/>
                  <a:pt x="178" y="847"/>
                </a:cubicBezTo>
                <a:cubicBezTo>
                  <a:pt x="177" y="847"/>
                  <a:pt x="176" y="849"/>
                  <a:pt x="175" y="850"/>
                </a:cubicBezTo>
                <a:close/>
                <a:moveTo>
                  <a:pt x="177" y="836"/>
                </a:moveTo>
                <a:cubicBezTo>
                  <a:pt x="171" y="837"/>
                  <a:pt x="166" y="838"/>
                  <a:pt x="162" y="839"/>
                </a:cubicBezTo>
                <a:cubicBezTo>
                  <a:pt x="161" y="839"/>
                  <a:pt x="160" y="841"/>
                  <a:pt x="159" y="843"/>
                </a:cubicBezTo>
                <a:cubicBezTo>
                  <a:pt x="160" y="843"/>
                  <a:pt x="161" y="844"/>
                  <a:pt x="163" y="844"/>
                </a:cubicBezTo>
                <a:cubicBezTo>
                  <a:pt x="164" y="844"/>
                  <a:pt x="165" y="844"/>
                  <a:pt x="166" y="844"/>
                </a:cubicBezTo>
                <a:cubicBezTo>
                  <a:pt x="169" y="841"/>
                  <a:pt x="172" y="842"/>
                  <a:pt x="176" y="842"/>
                </a:cubicBezTo>
                <a:cubicBezTo>
                  <a:pt x="178" y="842"/>
                  <a:pt x="180" y="841"/>
                  <a:pt x="181" y="840"/>
                </a:cubicBezTo>
                <a:cubicBezTo>
                  <a:pt x="180" y="839"/>
                  <a:pt x="178" y="837"/>
                  <a:pt x="177" y="836"/>
                </a:cubicBezTo>
                <a:close/>
                <a:moveTo>
                  <a:pt x="118" y="557"/>
                </a:moveTo>
                <a:cubicBezTo>
                  <a:pt x="118" y="557"/>
                  <a:pt x="117" y="557"/>
                  <a:pt x="117" y="556"/>
                </a:cubicBezTo>
                <a:cubicBezTo>
                  <a:pt x="113" y="558"/>
                  <a:pt x="110" y="559"/>
                  <a:pt x="106" y="561"/>
                </a:cubicBezTo>
                <a:cubicBezTo>
                  <a:pt x="104" y="562"/>
                  <a:pt x="101" y="563"/>
                  <a:pt x="100" y="565"/>
                </a:cubicBezTo>
                <a:cubicBezTo>
                  <a:pt x="98" y="570"/>
                  <a:pt x="103" y="570"/>
                  <a:pt x="106" y="571"/>
                </a:cubicBezTo>
                <a:cubicBezTo>
                  <a:pt x="110" y="567"/>
                  <a:pt x="114" y="562"/>
                  <a:pt x="118" y="557"/>
                </a:cubicBezTo>
                <a:close/>
                <a:moveTo>
                  <a:pt x="610" y="548"/>
                </a:moveTo>
                <a:cubicBezTo>
                  <a:pt x="601" y="547"/>
                  <a:pt x="598" y="550"/>
                  <a:pt x="598" y="556"/>
                </a:cubicBezTo>
                <a:cubicBezTo>
                  <a:pt x="601" y="556"/>
                  <a:pt x="603" y="555"/>
                  <a:pt x="606" y="555"/>
                </a:cubicBezTo>
                <a:cubicBezTo>
                  <a:pt x="613" y="556"/>
                  <a:pt x="616" y="552"/>
                  <a:pt x="620" y="547"/>
                </a:cubicBezTo>
                <a:cubicBezTo>
                  <a:pt x="619" y="547"/>
                  <a:pt x="619" y="547"/>
                  <a:pt x="619" y="546"/>
                </a:cubicBezTo>
                <a:cubicBezTo>
                  <a:pt x="617" y="548"/>
                  <a:pt x="614" y="549"/>
                  <a:pt x="611" y="551"/>
                </a:cubicBezTo>
                <a:cubicBezTo>
                  <a:pt x="611" y="550"/>
                  <a:pt x="611" y="549"/>
                  <a:pt x="610" y="548"/>
                </a:cubicBezTo>
                <a:close/>
                <a:moveTo>
                  <a:pt x="373" y="899"/>
                </a:moveTo>
                <a:cubicBezTo>
                  <a:pt x="382" y="899"/>
                  <a:pt x="393" y="889"/>
                  <a:pt x="391" y="882"/>
                </a:cubicBezTo>
                <a:cubicBezTo>
                  <a:pt x="390" y="883"/>
                  <a:pt x="389" y="885"/>
                  <a:pt x="388" y="886"/>
                </a:cubicBezTo>
                <a:cubicBezTo>
                  <a:pt x="387" y="887"/>
                  <a:pt x="386" y="888"/>
                  <a:pt x="385" y="888"/>
                </a:cubicBezTo>
                <a:cubicBezTo>
                  <a:pt x="378" y="889"/>
                  <a:pt x="374" y="892"/>
                  <a:pt x="373" y="899"/>
                </a:cubicBezTo>
                <a:close/>
                <a:moveTo>
                  <a:pt x="432" y="842"/>
                </a:moveTo>
                <a:cubicBezTo>
                  <a:pt x="434" y="848"/>
                  <a:pt x="437" y="851"/>
                  <a:pt x="446" y="855"/>
                </a:cubicBezTo>
                <a:cubicBezTo>
                  <a:pt x="446" y="846"/>
                  <a:pt x="444" y="839"/>
                  <a:pt x="439" y="838"/>
                </a:cubicBezTo>
                <a:cubicBezTo>
                  <a:pt x="439" y="841"/>
                  <a:pt x="440" y="844"/>
                  <a:pt x="440" y="848"/>
                </a:cubicBezTo>
                <a:cubicBezTo>
                  <a:pt x="437" y="846"/>
                  <a:pt x="435" y="844"/>
                  <a:pt x="432" y="842"/>
                </a:cubicBezTo>
                <a:close/>
                <a:moveTo>
                  <a:pt x="65" y="844"/>
                </a:moveTo>
                <a:cubicBezTo>
                  <a:pt x="62" y="849"/>
                  <a:pt x="66" y="869"/>
                  <a:pt x="70" y="872"/>
                </a:cubicBezTo>
                <a:cubicBezTo>
                  <a:pt x="72" y="866"/>
                  <a:pt x="69" y="847"/>
                  <a:pt x="65" y="844"/>
                </a:cubicBezTo>
                <a:close/>
                <a:moveTo>
                  <a:pt x="456" y="887"/>
                </a:moveTo>
                <a:cubicBezTo>
                  <a:pt x="453" y="891"/>
                  <a:pt x="454" y="895"/>
                  <a:pt x="456" y="897"/>
                </a:cubicBezTo>
                <a:cubicBezTo>
                  <a:pt x="459" y="899"/>
                  <a:pt x="463" y="900"/>
                  <a:pt x="466" y="899"/>
                </a:cubicBezTo>
                <a:cubicBezTo>
                  <a:pt x="467" y="899"/>
                  <a:pt x="468" y="896"/>
                  <a:pt x="469" y="893"/>
                </a:cubicBezTo>
                <a:cubicBezTo>
                  <a:pt x="469" y="892"/>
                  <a:pt x="466" y="891"/>
                  <a:pt x="465" y="890"/>
                </a:cubicBezTo>
                <a:cubicBezTo>
                  <a:pt x="464" y="891"/>
                  <a:pt x="463" y="893"/>
                  <a:pt x="461" y="894"/>
                </a:cubicBezTo>
                <a:cubicBezTo>
                  <a:pt x="460" y="892"/>
                  <a:pt x="458" y="890"/>
                  <a:pt x="456" y="887"/>
                </a:cubicBezTo>
                <a:close/>
                <a:moveTo>
                  <a:pt x="397" y="563"/>
                </a:moveTo>
                <a:cubicBezTo>
                  <a:pt x="396" y="564"/>
                  <a:pt x="395" y="565"/>
                  <a:pt x="394" y="566"/>
                </a:cubicBezTo>
                <a:cubicBezTo>
                  <a:pt x="394" y="567"/>
                  <a:pt x="393" y="569"/>
                  <a:pt x="393" y="569"/>
                </a:cubicBezTo>
                <a:cubicBezTo>
                  <a:pt x="392" y="568"/>
                  <a:pt x="391" y="567"/>
                  <a:pt x="390" y="566"/>
                </a:cubicBezTo>
                <a:cubicBezTo>
                  <a:pt x="389" y="565"/>
                  <a:pt x="382" y="572"/>
                  <a:pt x="381" y="573"/>
                </a:cubicBezTo>
                <a:cubicBezTo>
                  <a:pt x="388" y="573"/>
                  <a:pt x="394" y="573"/>
                  <a:pt x="401" y="573"/>
                </a:cubicBezTo>
                <a:cubicBezTo>
                  <a:pt x="399" y="570"/>
                  <a:pt x="398" y="567"/>
                  <a:pt x="397" y="563"/>
                </a:cubicBezTo>
                <a:close/>
                <a:moveTo>
                  <a:pt x="610" y="711"/>
                </a:moveTo>
                <a:cubicBezTo>
                  <a:pt x="610" y="712"/>
                  <a:pt x="610" y="713"/>
                  <a:pt x="610" y="713"/>
                </a:cubicBezTo>
                <a:cubicBezTo>
                  <a:pt x="618" y="713"/>
                  <a:pt x="626" y="713"/>
                  <a:pt x="634" y="713"/>
                </a:cubicBezTo>
                <a:cubicBezTo>
                  <a:pt x="634" y="713"/>
                  <a:pt x="635" y="713"/>
                  <a:pt x="635" y="713"/>
                </a:cubicBezTo>
                <a:cubicBezTo>
                  <a:pt x="636" y="712"/>
                  <a:pt x="637" y="710"/>
                  <a:pt x="637" y="709"/>
                </a:cubicBezTo>
                <a:cubicBezTo>
                  <a:pt x="636" y="708"/>
                  <a:pt x="635" y="708"/>
                  <a:pt x="634" y="708"/>
                </a:cubicBezTo>
                <a:cubicBezTo>
                  <a:pt x="632" y="707"/>
                  <a:pt x="631" y="708"/>
                  <a:pt x="629" y="708"/>
                </a:cubicBezTo>
                <a:cubicBezTo>
                  <a:pt x="627" y="709"/>
                  <a:pt x="625" y="710"/>
                  <a:pt x="623" y="710"/>
                </a:cubicBezTo>
                <a:cubicBezTo>
                  <a:pt x="618" y="711"/>
                  <a:pt x="614" y="711"/>
                  <a:pt x="610" y="711"/>
                </a:cubicBezTo>
                <a:close/>
                <a:moveTo>
                  <a:pt x="241" y="817"/>
                </a:moveTo>
                <a:cubicBezTo>
                  <a:pt x="243" y="819"/>
                  <a:pt x="244" y="820"/>
                  <a:pt x="245" y="820"/>
                </a:cubicBezTo>
                <a:cubicBezTo>
                  <a:pt x="249" y="820"/>
                  <a:pt x="253" y="819"/>
                  <a:pt x="257" y="818"/>
                </a:cubicBezTo>
                <a:cubicBezTo>
                  <a:pt x="261" y="818"/>
                  <a:pt x="265" y="817"/>
                  <a:pt x="270" y="816"/>
                </a:cubicBezTo>
                <a:cubicBezTo>
                  <a:pt x="270" y="816"/>
                  <a:pt x="271" y="815"/>
                  <a:pt x="272" y="814"/>
                </a:cubicBezTo>
                <a:cubicBezTo>
                  <a:pt x="271" y="813"/>
                  <a:pt x="270" y="812"/>
                  <a:pt x="269" y="812"/>
                </a:cubicBezTo>
                <a:cubicBezTo>
                  <a:pt x="267" y="812"/>
                  <a:pt x="265" y="812"/>
                  <a:pt x="263" y="813"/>
                </a:cubicBezTo>
                <a:cubicBezTo>
                  <a:pt x="256" y="814"/>
                  <a:pt x="249" y="816"/>
                  <a:pt x="241" y="817"/>
                </a:cubicBezTo>
                <a:close/>
                <a:moveTo>
                  <a:pt x="629" y="742"/>
                </a:moveTo>
                <a:cubicBezTo>
                  <a:pt x="621" y="743"/>
                  <a:pt x="614" y="744"/>
                  <a:pt x="607" y="745"/>
                </a:cubicBezTo>
                <a:cubicBezTo>
                  <a:pt x="607" y="745"/>
                  <a:pt x="607" y="746"/>
                  <a:pt x="607" y="746"/>
                </a:cubicBezTo>
                <a:cubicBezTo>
                  <a:pt x="608" y="746"/>
                  <a:pt x="610" y="746"/>
                  <a:pt x="610" y="747"/>
                </a:cubicBezTo>
                <a:cubicBezTo>
                  <a:pt x="613" y="750"/>
                  <a:pt x="615" y="750"/>
                  <a:pt x="618" y="748"/>
                </a:cubicBezTo>
                <a:cubicBezTo>
                  <a:pt x="619" y="748"/>
                  <a:pt x="619" y="748"/>
                  <a:pt x="620" y="748"/>
                </a:cubicBezTo>
                <a:cubicBezTo>
                  <a:pt x="626" y="750"/>
                  <a:pt x="627" y="749"/>
                  <a:pt x="629" y="742"/>
                </a:cubicBezTo>
                <a:close/>
                <a:moveTo>
                  <a:pt x="125" y="281"/>
                </a:moveTo>
                <a:cubicBezTo>
                  <a:pt x="121" y="285"/>
                  <a:pt x="118" y="288"/>
                  <a:pt x="115" y="292"/>
                </a:cubicBezTo>
                <a:cubicBezTo>
                  <a:pt x="114" y="290"/>
                  <a:pt x="114" y="290"/>
                  <a:pt x="113" y="289"/>
                </a:cubicBezTo>
                <a:cubicBezTo>
                  <a:pt x="109" y="293"/>
                  <a:pt x="105" y="296"/>
                  <a:pt x="101" y="299"/>
                </a:cubicBezTo>
                <a:cubicBezTo>
                  <a:pt x="101" y="300"/>
                  <a:pt x="102" y="301"/>
                  <a:pt x="102" y="301"/>
                </a:cubicBezTo>
                <a:cubicBezTo>
                  <a:pt x="106" y="299"/>
                  <a:pt x="109" y="296"/>
                  <a:pt x="114" y="293"/>
                </a:cubicBezTo>
                <a:cubicBezTo>
                  <a:pt x="113" y="295"/>
                  <a:pt x="113" y="295"/>
                  <a:pt x="113" y="296"/>
                </a:cubicBezTo>
                <a:cubicBezTo>
                  <a:pt x="120" y="294"/>
                  <a:pt x="125" y="287"/>
                  <a:pt x="125" y="281"/>
                </a:cubicBezTo>
                <a:close/>
                <a:moveTo>
                  <a:pt x="336" y="753"/>
                </a:moveTo>
                <a:cubicBezTo>
                  <a:pt x="336" y="753"/>
                  <a:pt x="337" y="753"/>
                  <a:pt x="338" y="754"/>
                </a:cubicBezTo>
                <a:cubicBezTo>
                  <a:pt x="339" y="752"/>
                  <a:pt x="340" y="751"/>
                  <a:pt x="342" y="750"/>
                </a:cubicBezTo>
                <a:cubicBezTo>
                  <a:pt x="343" y="749"/>
                  <a:pt x="345" y="748"/>
                  <a:pt x="346" y="748"/>
                </a:cubicBezTo>
                <a:cubicBezTo>
                  <a:pt x="352" y="747"/>
                  <a:pt x="353" y="745"/>
                  <a:pt x="352" y="739"/>
                </a:cubicBezTo>
                <a:cubicBezTo>
                  <a:pt x="346" y="738"/>
                  <a:pt x="345" y="742"/>
                  <a:pt x="344" y="745"/>
                </a:cubicBezTo>
                <a:cubicBezTo>
                  <a:pt x="342" y="745"/>
                  <a:pt x="339" y="744"/>
                  <a:pt x="338" y="745"/>
                </a:cubicBezTo>
                <a:cubicBezTo>
                  <a:pt x="337" y="747"/>
                  <a:pt x="336" y="750"/>
                  <a:pt x="336" y="753"/>
                </a:cubicBezTo>
                <a:close/>
                <a:moveTo>
                  <a:pt x="446" y="681"/>
                </a:moveTo>
                <a:cubicBezTo>
                  <a:pt x="446" y="681"/>
                  <a:pt x="447" y="681"/>
                  <a:pt x="447" y="681"/>
                </a:cubicBezTo>
                <a:cubicBezTo>
                  <a:pt x="444" y="665"/>
                  <a:pt x="446" y="650"/>
                  <a:pt x="449" y="634"/>
                </a:cubicBezTo>
                <a:cubicBezTo>
                  <a:pt x="448" y="635"/>
                  <a:pt x="447" y="636"/>
                  <a:pt x="447" y="636"/>
                </a:cubicBezTo>
                <a:cubicBezTo>
                  <a:pt x="446" y="649"/>
                  <a:pt x="444" y="663"/>
                  <a:pt x="443" y="676"/>
                </a:cubicBezTo>
                <a:cubicBezTo>
                  <a:pt x="443" y="678"/>
                  <a:pt x="445" y="680"/>
                  <a:pt x="446" y="681"/>
                </a:cubicBezTo>
                <a:close/>
                <a:moveTo>
                  <a:pt x="329" y="626"/>
                </a:moveTo>
                <a:cubicBezTo>
                  <a:pt x="323" y="627"/>
                  <a:pt x="318" y="628"/>
                  <a:pt x="314" y="632"/>
                </a:cubicBezTo>
                <a:cubicBezTo>
                  <a:pt x="313" y="633"/>
                  <a:pt x="313" y="635"/>
                  <a:pt x="313" y="636"/>
                </a:cubicBezTo>
                <a:cubicBezTo>
                  <a:pt x="313" y="637"/>
                  <a:pt x="314" y="637"/>
                  <a:pt x="315" y="638"/>
                </a:cubicBezTo>
                <a:cubicBezTo>
                  <a:pt x="319" y="638"/>
                  <a:pt x="328" y="632"/>
                  <a:pt x="329" y="626"/>
                </a:cubicBezTo>
                <a:close/>
                <a:moveTo>
                  <a:pt x="328" y="900"/>
                </a:moveTo>
                <a:cubicBezTo>
                  <a:pt x="326" y="895"/>
                  <a:pt x="323" y="895"/>
                  <a:pt x="319" y="897"/>
                </a:cubicBezTo>
                <a:cubicBezTo>
                  <a:pt x="318" y="897"/>
                  <a:pt x="317" y="899"/>
                  <a:pt x="315" y="901"/>
                </a:cubicBezTo>
                <a:cubicBezTo>
                  <a:pt x="317" y="902"/>
                  <a:pt x="318" y="904"/>
                  <a:pt x="320" y="904"/>
                </a:cubicBezTo>
                <a:cubicBezTo>
                  <a:pt x="323" y="903"/>
                  <a:pt x="327" y="902"/>
                  <a:pt x="331" y="902"/>
                </a:cubicBezTo>
                <a:cubicBezTo>
                  <a:pt x="334" y="901"/>
                  <a:pt x="335" y="899"/>
                  <a:pt x="335" y="894"/>
                </a:cubicBezTo>
                <a:cubicBezTo>
                  <a:pt x="332" y="896"/>
                  <a:pt x="330" y="898"/>
                  <a:pt x="328" y="900"/>
                </a:cubicBezTo>
                <a:close/>
                <a:moveTo>
                  <a:pt x="310" y="810"/>
                </a:moveTo>
                <a:cubicBezTo>
                  <a:pt x="310" y="810"/>
                  <a:pt x="310" y="810"/>
                  <a:pt x="311" y="810"/>
                </a:cubicBezTo>
                <a:cubicBezTo>
                  <a:pt x="311" y="807"/>
                  <a:pt x="311" y="804"/>
                  <a:pt x="311" y="801"/>
                </a:cubicBezTo>
                <a:cubicBezTo>
                  <a:pt x="311" y="801"/>
                  <a:pt x="309" y="800"/>
                  <a:pt x="308" y="800"/>
                </a:cubicBezTo>
                <a:cubicBezTo>
                  <a:pt x="307" y="800"/>
                  <a:pt x="305" y="801"/>
                  <a:pt x="305" y="802"/>
                </a:cubicBezTo>
                <a:cubicBezTo>
                  <a:pt x="305" y="806"/>
                  <a:pt x="305" y="810"/>
                  <a:pt x="305" y="814"/>
                </a:cubicBezTo>
                <a:cubicBezTo>
                  <a:pt x="306" y="817"/>
                  <a:pt x="308" y="818"/>
                  <a:pt x="310" y="817"/>
                </a:cubicBezTo>
                <a:cubicBezTo>
                  <a:pt x="311" y="816"/>
                  <a:pt x="313" y="815"/>
                  <a:pt x="313" y="814"/>
                </a:cubicBezTo>
                <a:cubicBezTo>
                  <a:pt x="312" y="813"/>
                  <a:pt x="311" y="811"/>
                  <a:pt x="310" y="810"/>
                </a:cubicBezTo>
                <a:close/>
                <a:moveTo>
                  <a:pt x="690" y="485"/>
                </a:moveTo>
                <a:cubicBezTo>
                  <a:pt x="689" y="490"/>
                  <a:pt x="690" y="491"/>
                  <a:pt x="694" y="491"/>
                </a:cubicBezTo>
                <a:cubicBezTo>
                  <a:pt x="700" y="492"/>
                  <a:pt x="707" y="492"/>
                  <a:pt x="713" y="492"/>
                </a:cubicBezTo>
                <a:cubicBezTo>
                  <a:pt x="715" y="492"/>
                  <a:pt x="718" y="490"/>
                  <a:pt x="720" y="489"/>
                </a:cubicBezTo>
                <a:cubicBezTo>
                  <a:pt x="720" y="489"/>
                  <a:pt x="720" y="488"/>
                  <a:pt x="720" y="487"/>
                </a:cubicBezTo>
                <a:cubicBezTo>
                  <a:pt x="710" y="490"/>
                  <a:pt x="700" y="489"/>
                  <a:pt x="690" y="485"/>
                </a:cubicBezTo>
                <a:close/>
                <a:moveTo>
                  <a:pt x="624" y="786"/>
                </a:moveTo>
                <a:cubicBezTo>
                  <a:pt x="624" y="784"/>
                  <a:pt x="625" y="782"/>
                  <a:pt x="624" y="780"/>
                </a:cubicBezTo>
                <a:cubicBezTo>
                  <a:pt x="624" y="779"/>
                  <a:pt x="623" y="778"/>
                  <a:pt x="622" y="778"/>
                </a:cubicBezTo>
                <a:cubicBezTo>
                  <a:pt x="622" y="777"/>
                  <a:pt x="620" y="778"/>
                  <a:pt x="620" y="779"/>
                </a:cubicBezTo>
                <a:cubicBezTo>
                  <a:pt x="619" y="784"/>
                  <a:pt x="618" y="789"/>
                  <a:pt x="618" y="794"/>
                </a:cubicBezTo>
                <a:cubicBezTo>
                  <a:pt x="618" y="795"/>
                  <a:pt x="620" y="796"/>
                  <a:pt x="621" y="797"/>
                </a:cubicBezTo>
                <a:cubicBezTo>
                  <a:pt x="622" y="796"/>
                  <a:pt x="624" y="795"/>
                  <a:pt x="624" y="794"/>
                </a:cubicBezTo>
                <a:cubicBezTo>
                  <a:pt x="625" y="791"/>
                  <a:pt x="624" y="789"/>
                  <a:pt x="624" y="786"/>
                </a:cubicBezTo>
                <a:close/>
                <a:moveTo>
                  <a:pt x="63" y="803"/>
                </a:moveTo>
                <a:cubicBezTo>
                  <a:pt x="62" y="799"/>
                  <a:pt x="62" y="795"/>
                  <a:pt x="60" y="791"/>
                </a:cubicBezTo>
                <a:cubicBezTo>
                  <a:pt x="58" y="786"/>
                  <a:pt x="56" y="782"/>
                  <a:pt x="61" y="777"/>
                </a:cubicBezTo>
                <a:cubicBezTo>
                  <a:pt x="59" y="777"/>
                  <a:pt x="58" y="777"/>
                  <a:pt x="57" y="779"/>
                </a:cubicBezTo>
                <a:cubicBezTo>
                  <a:pt x="53" y="785"/>
                  <a:pt x="55" y="797"/>
                  <a:pt x="63" y="803"/>
                </a:cubicBezTo>
                <a:close/>
                <a:moveTo>
                  <a:pt x="316" y="836"/>
                </a:moveTo>
                <a:cubicBezTo>
                  <a:pt x="319" y="835"/>
                  <a:pt x="321" y="835"/>
                  <a:pt x="324" y="835"/>
                </a:cubicBezTo>
                <a:cubicBezTo>
                  <a:pt x="325" y="835"/>
                  <a:pt x="326" y="834"/>
                  <a:pt x="327" y="834"/>
                </a:cubicBezTo>
                <a:cubicBezTo>
                  <a:pt x="329" y="833"/>
                  <a:pt x="331" y="833"/>
                  <a:pt x="332" y="833"/>
                </a:cubicBezTo>
                <a:cubicBezTo>
                  <a:pt x="334" y="832"/>
                  <a:pt x="335" y="831"/>
                  <a:pt x="337" y="830"/>
                </a:cubicBezTo>
                <a:cubicBezTo>
                  <a:pt x="335" y="829"/>
                  <a:pt x="334" y="827"/>
                  <a:pt x="332" y="828"/>
                </a:cubicBezTo>
                <a:cubicBezTo>
                  <a:pt x="328" y="828"/>
                  <a:pt x="323" y="830"/>
                  <a:pt x="319" y="831"/>
                </a:cubicBezTo>
                <a:cubicBezTo>
                  <a:pt x="315" y="831"/>
                  <a:pt x="315" y="833"/>
                  <a:pt x="316" y="836"/>
                </a:cubicBezTo>
                <a:close/>
                <a:moveTo>
                  <a:pt x="662" y="770"/>
                </a:moveTo>
                <a:cubicBezTo>
                  <a:pt x="663" y="770"/>
                  <a:pt x="663" y="770"/>
                  <a:pt x="663" y="771"/>
                </a:cubicBezTo>
                <a:cubicBezTo>
                  <a:pt x="665" y="770"/>
                  <a:pt x="666" y="770"/>
                  <a:pt x="667" y="769"/>
                </a:cubicBezTo>
                <a:cubicBezTo>
                  <a:pt x="669" y="767"/>
                  <a:pt x="670" y="765"/>
                  <a:pt x="672" y="763"/>
                </a:cubicBezTo>
                <a:cubicBezTo>
                  <a:pt x="673" y="761"/>
                  <a:pt x="674" y="759"/>
                  <a:pt x="672" y="757"/>
                </a:cubicBezTo>
                <a:cubicBezTo>
                  <a:pt x="669" y="756"/>
                  <a:pt x="664" y="756"/>
                  <a:pt x="663" y="758"/>
                </a:cubicBezTo>
                <a:cubicBezTo>
                  <a:pt x="662" y="760"/>
                  <a:pt x="664" y="762"/>
                  <a:pt x="664" y="765"/>
                </a:cubicBezTo>
                <a:cubicBezTo>
                  <a:pt x="664" y="766"/>
                  <a:pt x="663" y="768"/>
                  <a:pt x="662" y="770"/>
                </a:cubicBezTo>
                <a:close/>
                <a:moveTo>
                  <a:pt x="376" y="738"/>
                </a:moveTo>
                <a:cubicBezTo>
                  <a:pt x="382" y="742"/>
                  <a:pt x="383" y="742"/>
                  <a:pt x="387" y="739"/>
                </a:cubicBezTo>
                <a:cubicBezTo>
                  <a:pt x="389" y="738"/>
                  <a:pt x="390" y="737"/>
                  <a:pt x="391" y="736"/>
                </a:cubicBezTo>
                <a:cubicBezTo>
                  <a:pt x="395" y="734"/>
                  <a:pt x="396" y="732"/>
                  <a:pt x="392" y="729"/>
                </a:cubicBezTo>
                <a:cubicBezTo>
                  <a:pt x="387" y="732"/>
                  <a:pt x="382" y="735"/>
                  <a:pt x="376" y="738"/>
                </a:cubicBezTo>
                <a:close/>
                <a:moveTo>
                  <a:pt x="570" y="796"/>
                </a:moveTo>
                <a:cubicBezTo>
                  <a:pt x="564" y="793"/>
                  <a:pt x="549" y="795"/>
                  <a:pt x="546" y="800"/>
                </a:cubicBezTo>
                <a:cubicBezTo>
                  <a:pt x="550" y="802"/>
                  <a:pt x="568" y="799"/>
                  <a:pt x="570" y="796"/>
                </a:cubicBezTo>
                <a:close/>
                <a:moveTo>
                  <a:pt x="277" y="964"/>
                </a:moveTo>
                <a:cubicBezTo>
                  <a:pt x="278" y="963"/>
                  <a:pt x="280" y="962"/>
                  <a:pt x="281" y="961"/>
                </a:cubicBezTo>
                <a:cubicBezTo>
                  <a:pt x="283" y="961"/>
                  <a:pt x="285" y="961"/>
                  <a:pt x="286" y="961"/>
                </a:cubicBezTo>
                <a:cubicBezTo>
                  <a:pt x="288" y="960"/>
                  <a:pt x="289" y="958"/>
                  <a:pt x="290" y="957"/>
                </a:cubicBezTo>
                <a:cubicBezTo>
                  <a:pt x="289" y="956"/>
                  <a:pt x="288" y="955"/>
                  <a:pt x="286" y="954"/>
                </a:cubicBezTo>
                <a:cubicBezTo>
                  <a:pt x="285" y="954"/>
                  <a:pt x="283" y="954"/>
                  <a:pt x="282" y="954"/>
                </a:cubicBezTo>
                <a:cubicBezTo>
                  <a:pt x="273" y="954"/>
                  <a:pt x="273" y="956"/>
                  <a:pt x="277" y="964"/>
                </a:cubicBezTo>
                <a:close/>
                <a:moveTo>
                  <a:pt x="561" y="690"/>
                </a:moveTo>
                <a:cubicBezTo>
                  <a:pt x="560" y="690"/>
                  <a:pt x="560" y="690"/>
                  <a:pt x="559" y="690"/>
                </a:cubicBezTo>
                <a:cubicBezTo>
                  <a:pt x="559" y="691"/>
                  <a:pt x="558" y="693"/>
                  <a:pt x="558" y="694"/>
                </a:cubicBezTo>
                <a:cubicBezTo>
                  <a:pt x="556" y="698"/>
                  <a:pt x="555" y="702"/>
                  <a:pt x="554" y="706"/>
                </a:cubicBezTo>
                <a:cubicBezTo>
                  <a:pt x="553" y="708"/>
                  <a:pt x="554" y="712"/>
                  <a:pt x="556" y="712"/>
                </a:cubicBezTo>
                <a:cubicBezTo>
                  <a:pt x="559" y="714"/>
                  <a:pt x="559" y="711"/>
                  <a:pt x="560" y="709"/>
                </a:cubicBezTo>
                <a:cubicBezTo>
                  <a:pt x="560" y="702"/>
                  <a:pt x="560" y="696"/>
                  <a:pt x="561" y="690"/>
                </a:cubicBezTo>
                <a:close/>
                <a:moveTo>
                  <a:pt x="715" y="842"/>
                </a:moveTo>
                <a:cubicBezTo>
                  <a:pt x="715" y="841"/>
                  <a:pt x="715" y="840"/>
                  <a:pt x="715" y="840"/>
                </a:cubicBezTo>
                <a:cubicBezTo>
                  <a:pt x="713" y="839"/>
                  <a:pt x="710" y="837"/>
                  <a:pt x="709" y="838"/>
                </a:cubicBezTo>
                <a:cubicBezTo>
                  <a:pt x="704" y="841"/>
                  <a:pt x="699" y="840"/>
                  <a:pt x="695" y="839"/>
                </a:cubicBezTo>
                <a:cubicBezTo>
                  <a:pt x="694" y="839"/>
                  <a:pt x="692" y="841"/>
                  <a:pt x="691" y="842"/>
                </a:cubicBezTo>
                <a:cubicBezTo>
                  <a:pt x="691" y="843"/>
                  <a:pt x="693" y="845"/>
                  <a:pt x="693" y="845"/>
                </a:cubicBezTo>
                <a:cubicBezTo>
                  <a:pt x="695" y="845"/>
                  <a:pt x="697" y="844"/>
                  <a:pt x="699" y="842"/>
                </a:cubicBezTo>
                <a:cubicBezTo>
                  <a:pt x="704" y="846"/>
                  <a:pt x="709" y="840"/>
                  <a:pt x="715" y="842"/>
                </a:cubicBezTo>
                <a:close/>
                <a:moveTo>
                  <a:pt x="588" y="541"/>
                </a:moveTo>
                <a:cubicBezTo>
                  <a:pt x="588" y="541"/>
                  <a:pt x="587" y="541"/>
                  <a:pt x="587" y="541"/>
                </a:cubicBezTo>
                <a:cubicBezTo>
                  <a:pt x="586" y="545"/>
                  <a:pt x="586" y="550"/>
                  <a:pt x="585" y="554"/>
                </a:cubicBezTo>
                <a:cubicBezTo>
                  <a:pt x="585" y="555"/>
                  <a:pt x="587" y="556"/>
                  <a:pt x="588" y="556"/>
                </a:cubicBezTo>
                <a:cubicBezTo>
                  <a:pt x="589" y="557"/>
                  <a:pt x="591" y="557"/>
                  <a:pt x="592" y="557"/>
                </a:cubicBezTo>
                <a:cubicBezTo>
                  <a:pt x="593" y="556"/>
                  <a:pt x="595" y="555"/>
                  <a:pt x="596" y="554"/>
                </a:cubicBezTo>
                <a:cubicBezTo>
                  <a:pt x="597" y="552"/>
                  <a:pt x="597" y="549"/>
                  <a:pt x="594" y="549"/>
                </a:cubicBezTo>
                <a:cubicBezTo>
                  <a:pt x="590" y="550"/>
                  <a:pt x="589" y="548"/>
                  <a:pt x="589" y="545"/>
                </a:cubicBezTo>
                <a:cubicBezTo>
                  <a:pt x="589" y="543"/>
                  <a:pt x="589" y="542"/>
                  <a:pt x="588" y="541"/>
                </a:cubicBezTo>
                <a:close/>
                <a:moveTo>
                  <a:pt x="324" y="486"/>
                </a:moveTo>
                <a:cubicBezTo>
                  <a:pt x="324" y="487"/>
                  <a:pt x="325" y="487"/>
                  <a:pt x="325" y="488"/>
                </a:cubicBezTo>
                <a:cubicBezTo>
                  <a:pt x="328" y="486"/>
                  <a:pt x="330" y="485"/>
                  <a:pt x="333" y="484"/>
                </a:cubicBezTo>
                <a:cubicBezTo>
                  <a:pt x="337" y="483"/>
                  <a:pt x="337" y="481"/>
                  <a:pt x="334" y="478"/>
                </a:cubicBezTo>
                <a:cubicBezTo>
                  <a:pt x="332" y="476"/>
                  <a:pt x="330" y="475"/>
                  <a:pt x="327" y="473"/>
                </a:cubicBezTo>
                <a:cubicBezTo>
                  <a:pt x="326" y="478"/>
                  <a:pt x="325" y="482"/>
                  <a:pt x="324" y="486"/>
                </a:cubicBezTo>
                <a:close/>
                <a:moveTo>
                  <a:pt x="277" y="699"/>
                </a:moveTo>
                <a:cubicBezTo>
                  <a:pt x="277" y="697"/>
                  <a:pt x="277" y="697"/>
                  <a:pt x="277" y="696"/>
                </a:cubicBezTo>
                <a:cubicBezTo>
                  <a:pt x="277" y="695"/>
                  <a:pt x="276" y="693"/>
                  <a:pt x="275" y="692"/>
                </a:cubicBezTo>
                <a:cubicBezTo>
                  <a:pt x="275" y="693"/>
                  <a:pt x="273" y="694"/>
                  <a:pt x="273" y="695"/>
                </a:cubicBezTo>
                <a:cubicBezTo>
                  <a:pt x="272" y="700"/>
                  <a:pt x="271" y="704"/>
                  <a:pt x="270" y="708"/>
                </a:cubicBezTo>
                <a:cubicBezTo>
                  <a:pt x="270" y="710"/>
                  <a:pt x="272" y="711"/>
                  <a:pt x="273" y="713"/>
                </a:cubicBezTo>
                <a:cubicBezTo>
                  <a:pt x="274" y="712"/>
                  <a:pt x="276" y="711"/>
                  <a:pt x="276" y="709"/>
                </a:cubicBezTo>
                <a:cubicBezTo>
                  <a:pt x="277" y="706"/>
                  <a:pt x="277" y="702"/>
                  <a:pt x="277" y="699"/>
                </a:cubicBezTo>
                <a:close/>
                <a:moveTo>
                  <a:pt x="329" y="933"/>
                </a:moveTo>
                <a:cubicBezTo>
                  <a:pt x="334" y="933"/>
                  <a:pt x="340" y="929"/>
                  <a:pt x="341" y="925"/>
                </a:cubicBezTo>
                <a:cubicBezTo>
                  <a:pt x="341" y="924"/>
                  <a:pt x="340" y="922"/>
                  <a:pt x="339" y="922"/>
                </a:cubicBezTo>
                <a:cubicBezTo>
                  <a:pt x="335" y="922"/>
                  <a:pt x="329" y="926"/>
                  <a:pt x="328" y="930"/>
                </a:cubicBezTo>
                <a:cubicBezTo>
                  <a:pt x="327" y="931"/>
                  <a:pt x="328" y="932"/>
                  <a:pt x="329" y="933"/>
                </a:cubicBezTo>
                <a:close/>
                <a:moveTo>
                  <a:pt x="40" y="734"/>
                </a:moveTo>
                <a:cubicBezTo>
                  <a:pt x="39" y="735"/>
                  <a:pt x="39" y="735"/>
                  <a:pt x="39" y="735"/>
                </a:cubicBezTo>
                <a:cubicBezTo>
                  <a:pt x="39" y="738"/>
                  <a:pt x="39" y="740"/>
                  <a:pt x="39" y="743"/>
                </a:cubicBezTo>
                <a:cubicBezTo>
                  <a:pt x="41" y="742"/>
                  <a:pt x="42" y="741"/>
                  <a:pt x="44" y="740"/>
                </a:cubicBezTo>
                <a:cubicBezTo>
                  <a:pt x="46" y="739"/>
                  <a:pt x="48" y="738"/>
                  <a:pt x="49" y="737"/>
                </a:cubicBezTo>
                <a:cubicBezTo>
                  <a:pt x="49" y="734"/>
                  <a:pt x="48" y="731"/>
                  <a:pt x="47" y="728"/>
                </a:cubicBezTo>
                <a:cubicBezTo>
                  <a:pt x="47" y="728"/>
                  <a:pt x="46" y="728"/>
                  <a:pt x="45" y="728"/>
                </a:cubicBezTo>
                <a:cubicBezTo>
                  <a:pt x="45" y="730"/>
                  <a:pt x="44" y="733"/>
                  <a:pt x="43" y="735"/>
                </a:cubicBezTo>
                <a:cubicBezTo>
                  <a:pt x="42" y="735"/>
                  <a:pt x="41" y="734"/>
                  <a:pt x="40" y="734"/>
                </a:cubicBezTo>
                <a:close/>
                <a:moveTo>
                  <a:pt x="744" y="452"/>
                </a:moveTo>
                <a:cubicBezTo>
                  <a:pt x="741" y="450"/>
                  <a:pt x="722" y="451"/>
                  <a:pt x="720" y="453"/>
                </a:cubicBezTo>
                <a:cubicBezTo>
                  <a:pt x="720" y="453"/>
                  <a:pt x="721" y="454"/>
                  <a:pt x="721" y="454"/>
                </a:cubicBezTo>
                <a:cubicBezTo>
                  <a:pt x="725" y="454"/>
                  <a:pt x="728" y="454"/>
                  <a:pt x="731" y="454"/>
                </a:cubicBezTo>
                <a:cubicBezTo>
                  <a:pt x="734" y="453"/>
                  <a:pt x="735" y="454"/>
                  <a:pt x="737" y="457"/>
                </a:cubicBezTo>
                <a:cubicBezTo>
                  <a:pt x="737" y="458"/>
                  <a:pt x="740" y="459"/>
                  <a:pt x="741" y="460"/>
                </a:cubicBezTo>
                <a:cubicBezTo>
                  <a:pt x="741" y="459"/>
                  <a:pt x="741" y="457"/>
                  <a:pt x="741" y="454"/>
                </a:cubicBezTo>
                <a:cubicBezTo>
                  <a:pt x="742" y="454"/>
                  <a:pt x="743" y="453"/>
                  <a:pt x="744" y="452"/>
                </a:cubicBezTo>
                <a:close/>
                <a:moveTo>
                  <a:pt x="305" y="63"/>
                </a:moveTo>
                <a:cubicBezTo>
                  <a:pt x="299" y="66"/>
                  <a:pt x="297" y="77"/>
                  <a:pt x="301" y="83"/>
                </a:cubicBezTo>
                <a:cubicBezTo>
                  <a:pt x="301" y="79"/>
                  <a:pt x="302" y="75"/>
                  <a:pt x="303" y="72"/>
                </a:cubicBezTo>
                <a:cubicBezTo>
                  <a:pt x="311" y="72"/>
                  <a:pt x="311" y="72"/>
                  <a:pt x="312" y="68"/>
                </a:cubicBezTo>
                <a:cubicBezTo>
                  <a:pt x="310" y="68"/>
                  <a:pt x="308" y="69"/>
                  <a:pt x="306" y="69"/>
                </a:cubicBezTo>
                <a:cubicBezTo>
                  <a:pt x="305" y="66"/>
                  <a:pt x="305" y="65"/>
                  <a:pt x="305" y="63"/>
                </a:cubicBezTo>
                <a:close/>
                <a:moveTo>
                  <a:pt x="283" y="736"/>
                </a:moveTo>
                <a:cubicBezTo>
                  <a:pt x="285" y="736"/>
                  <a:pt x="287" y="736"/>
                  <a:pt x="288" y="735"/>
                </a:cubicBezTo>
                <a:cubicBezTo>
                  <a:pt x="288" y="735"/>
                  <a:pt x="288" y="733"/>
                  <a:pt x="288" y="732"/>
                </a:cubicBezTo>
                <a:cubicBezTo>
                  <a:pt x="287" y="732"/>
                  <a:pt x="285" y="731"/>
                  <a:pt x="284" y="732"/>
                </a:cubicBezTo>
                <a:cubicBezTo>
                  <a:pt x="281" y="733"/>
                  <a:pt x="278" y="736"/>
                  <a:pt x="275" y="737"/>
                </a:cubicBezTo>
                <a:cubicBezTo>
                  <a:pt x="271" y="739"/>
                  <a:pt x="270" y="740"/>
                  <a:pt x="272" y="745"/>
                </a:cubicBezTo>
                <a:cubicBezTo>
                  <a:pt x="273" y="744"/>
                  <a:pt x="275" y="741"/>
                  <a:pt x="276" y="741"/>
                </a:cubicBezTo>
                <a:cubicBezTo>
                  <a:pt x="281" y="742"/>
                  <a:pt x="282" y="739"/>
                  <a:pt x="283" y="736"/>
                </a:cubicBezTo>
                <a:close/>
                <a:moveTo>
                  <a:pt x="386" y="606"/>
                </a:moveTo>
                <a:cubicBezTo>
                  <a:pt x="379" y="608"/>
                  <a:pt x="374" y="610"/>
                  <a:pt x="368" y="611"/>
                </a:cubicBezTo>
                <a:cubicBezTo>
                  <a:pt x="369" y="613"/>
                  <a:pt x="370" y="615"/>
                  <a:pt x="371" y="616"/>
                </a:cubicBezTo>
                <a:cubicBezTo>
                  <a:pt x="377" y="615"/>
                  <a:pt x="384" y="614"/>
                  <a:pt x="386" y="606"/>
                </a:cubicBezTo>
                <a:close/>
                <a:moveTo>
                  <a:pt x="677" y="547"/>
                </a:moveTo>
                <a:cubicBezTo>
                  <a:pt x="676" y="548"/>
                  <a:pt x="676" y="550"/>
                  <a:pt x="675" y="553"/>
                </a:cubicBezTo>
                <a:cubicBezTo>
                  <a:pt x="681" y="554"/>
                  <a:pt x="687" y="554"/>
                  <a:pt x="693" y="555"/>
                </a:cubicBezTo>
                <a:cubicBezTo>
                  <a:pt x="694" y="550"/>
                  <a:pt x="694" y="550"/>
                  <a:pt x="690" y="549"/>
                </a:cubicBezTo>
                <a:cubicBezTo>
                  <a:pt x="686" y="549"/>
                  <a:pt x="682" y="548"/>
                  <a:pt x="677" y="547"/>
                </a:cubicBezTo>
                <a:close/>
                <a:moveTo>
                  <a:pt x="569" y="759"/>
                </a:moveTo>
                <a:cubicBezTo>
                  <a:pt x="576" y="759"/>
                  <a:pt x="582" y="758"/>
                  <a:pt x="589" y="757"/>
                </a:cubicBezTo>
                <a:cubicBezTo>
                  <a:pt x="589" y="757"/>
                  <a:pt x="590" y="755"/>
                  <a:pt x="590" y="755"/>
                </a:cubicBezTo>
                <a:cubicBezTo>
                  <a:pt x="590" y="754"/>
                  <a:pt x="589" y="753"/>
                  <a:pt x="588" y="752"/>
                </a:cubicBezTo>
                <a:cubicBezTo>
                  <a:pt x="581" y="751"/>
                  <a:pt x="576" y="755"/>
                  <a:pt x="570" y="757"/>
                </a:cubicBezTo>
                <a:cubicBezTo>
                  <a:pt x="570" y="757"/>
                  <a:pt x="569" y="757"/>
                  <a:pt x="569" y="759"/>
                </a:cubicBezTo>
                <a:close/>
                <a:moveTo>
                  <a:pt x="683" y="653"/>
                </a:moveTo>
                <a:cubicBezTo>
                  <a:pt x="683" y="653"/>
                  <a:pt x="683" y="654"/>
                  <a:pt x="683" y="655"/>
                </a:cubicBezTo>
                <a:cubicBezTo>
                  <a:pt x="684" y="655"/>
                  <a:pt x="684" y="656"/>
                  <a:pt x="685" y="656"/>
                </a:cubicBezTo>
                <a:cubicBezTo>
                  <a:pt x="692" y="656"/>
                  <a:pt x="699" y="656"/>
                  <a:pt x="706" y="655"/>
                </a:cubicBezTo>
                <a:cubicBezTo>
                  <a:pt x="706" y="655"/>
                  <a:pt x="707" y="653"/>
                  <a:pt x="708" y="653"/>
                </a:cubicBezTo>
                <a:cubicBezTo>
                  <a:pt x="707" y="652"/>
                  <a:pt x="706" y="651"/>
                  <a:pt x="704" y="651"/>
                </a:cubicBezTo>
                <a:cubicBezTo>
                  <a:pt x="702" y="651"/>
                  <a:pt x="700" y="652"/>
                  <a:pt x="698" y="652"/>
                </a:cubicBezTo>
                <a:cubicBezTo>
                  <a:pt x="693" y="652"/>
                  <a:pt x="688" y="652"/>
                  <a:pt x="683" y="653"/>
                </a:cubicBezTo>
                <a:close/>
                <a:moveTo>
                  <a:pt x="286" y="189"/>
                </a:moveTo>
                <a:cubicBezTo>
                  <a:pt x="284" y="186"/>
                  <a:pt x="283" y="184"/>
                  <a:pt x="282" y="182"/>
                </a:cubicBezTo>
                <a:cubicBezTo>
                  <a:pt x="281" y="182"/>
                  <a:pt x="281" y="183"/>
                  <a:pt x="281" y="183"/>
                </a:cubicBezTo>
                <a:cubicBezTo>
                  <a:pt x="281" y="188"/>
                  <a:pt x="286" y="193"/>
                  <a:pt x="291" y="193"/>
                </a:cubicBezTo>
                <a:cubicBezTo>
                  <a:pt x="292" y="193"/>
                  <a:pt x="294" y="192"/>
                  <a:pt x="294" y="191"/>
                </a:cubicBezTo>
                <a:cubicBezTo>
                  <a:pt x="294" y="187"/>
                  <a:pt x="293" y="184"/>
                  <a:pt x="293" y="180"/>
                </a:cubicBezTo>
                <a:cubicBezTo>
                  <a:pt x="292" y="180"/>
                  <a:pt x="292" y="180"/>
                  <a:pt x="291" y="180"/>
                </a:cubicBezTo>
                <a:cubicBezTo>
                  <a:pt x="290" y="183"/>
                  <a:pt x="288" y="186"/>
                  <a:pt x="286" y="189"/>
                </a:cubicBezTo>
                <a:close/>
                <a:moveTo>
                  <a:pt x="340" y="610"/>
                </a:moveTo>
                <a:cubicBezTo>
                  <a:pt x="340" y="610"/>
                  <a:pt x="341" y="611"/>
                  <a:pt x="341" y="611"/>
                </a:cubicBezTo>
                <a:cubicBezTo>
                  <a:pt x="342" y="611"/>
                  <a:pt x="343" y="610"/>
                  <a:pt x="345" y="609"/>
                </a:cubicBezTo>
                <a:cubicBezTo>
                  <a:pt x="344" y="608"/>
                  <a:pt x="344" y="607"/>
                  <a:pt x="343" y="607"/>
                </a:cubicBezTo>
                <a:cubicBezTo>
                  <a:pt x="339" y="607"/>
                  <a:pt x="334" y="607"/>
                  <a:pt x="330" y="608"/>
                </a:cubicBezTo>
                <a:cubicBezTo>
                  <a:pt x="328" y="608"/>
                  <a:pt x="327" y="611"/>
                  <a:pt x="326" y="613"/>
                </a:cubicBezTo>
                <a:cubicBezTo>
                  <a:pt x="328" y="613"/>
                  <a:pt x="330" y="614"/>
                  <a:pt x="332" y="613"/>
                </a:cubicBezTo>
                <a:cubicBezTo>
                  <a:pt x="334" y="613"/>
                  <a:pt x="337" y="611"/>
                  <a:pt x="340" y="610"/>
                </a:cubicBezTo>
                <a:close/>
                <a:moveTo>
                  <a:pt x="440" y="861"/>
                </a:moveTo>
                <a:cubicBezTo>
                  <a:pt x="439" y="861"/>
                  <a:pt x="438" y="861"/>
                  <a:pt x="437" y="861"/>
                </a:cubicBezTo>
                <a:cubicBezTo>
                  <a:pt x="436" y="872"/>
                  <a:pt x="437" y="882"/>
                  <a:pt x="443" y="891"/>
                </a:cubicBezTo>
                <a:cubicBezTo>
                  <a:pt x="442" y="881"/>
                  <a:pt x="441" y="871"/>
                  <a:pt x="440" y="861"/>
                </a:cubicBezTo>
                <a:close/>
                <a:moveTo>
                  <a:pt x="704" y="708"/>
                </a:moveTo>
                <a:cubicBezTo>
                  <a:pt x="699" y="702"/>
                  <a:pt x="690" y="702"/>
                  <a:pt x="686" y="706"/>
                </a:cubicBezTo>
                <a:cubicBezTo>
                  <a:pt x="685" y="706"/>
                  <a:pt x="685" y="706"/>
                  <a:pt x="684" y="706"/>
                </a:cubicBezTo>
                <a:cubicBezTo>
                  <a:pt x="683" y="705"/>
                  <a:pt x="681" y="705"/>
                  <a:pt x="680" y="705"/>
                </a:cubicBezTo>
                <a:cubicBezTo>
                  <a:pt x="680" y="705"/>
                  <a:pt x="679" y="707"/>
                  <a:pt x="679" y="707"/>
                </a:cubicBezTo>
                <a:cubicBezTo>
                  <a:pt x="680" y="708"/>
                  <a:pt x="682" y="709"/>
                  <a:pt x="683" y="709"/>
                </a:cubicBezTo>
                <a:cubicBezTo>
                  <a:pt x="687" y="710"/>
                  <a:pt x="692" y="711"/>
                  <a:pt x="694" y="705"/>
                </a:cubicBezTo>
                <a:cubicBezTo>
                  <a:pt x="697" y="706"/>
                  <a:pt x="700" y="707"/>
                  <a:pt x="704" y="708"/>
                </a:cubicBezTo>
                <a:close/>
                <a:moveTo>
                  <a:pt x="687" y="480"/>
                </a:moveTo>
                <a:cubicBezTo>
                  <a:pt x="693" y="484"/>
                  <a:pt x="699" y="485"/>
                  <a:pt x="705" y="485"/>
                </a:cubicBezTo>
                <a:cubicBezTo>
                  <a:pt x="706" y="485"/>
                  <a:pt x="707" y="484"/>
                  <a:pt x="707" y="483"/>
                </a:cubicBezTo>
                <a:cubicBezTo>
                  <a:pt x="707" y="482"/>
                  <a:pt x="706" y="481"/>
                  <a:pt x="705" y="481"/>
                </a:cubicBezTo>
                <a:cubicBezTo>
                  <a:pt x="701" y="479"/>
                  <a:pt x="696" y="478"/>
                  <a:pt x="691" y="478"/>
                </a:cubicBezTo>
                <a:cubicBezTo>
                  <a:pt x="691" y="477"/>
                  <a:pt x="689" y="479"/>
                  <a:pt x="687" y="480"/>
                </a:cubicBezTo>
                <a:close/>
                <a:moveTo>
                  <a:pt x="38" y="712"/>
                </a:moveTo>
                <a:cubicBezTo>
                  <a:pt x="40" y="710"/>
                  <a:pt x="43" y="709"/>
                  <a:pt x="45" y="707"/>
                </a:cubicBezTo>
                <a:cubicBezTo>
                  <a:pt x="47" y="706"/>
                  <a:pt x="47" y="703"/>
                  <a:pt x="48" y="701"/>
                </a:cubicBezTo>
                <a:cubicBezTo>
                  <a:pt x="46" y="700"/>
                  <a:pt x="44" y="699"/>
                  <a:pt x="42" y="700"/>
                </a:cubicBezTo>
                <a:cubicBezTo>
                  <a:pt x="38" y="700"/>
                  <a:pt x="37" y="705"/>
                  <a:pt x="38" y="712"/>
                </a:cubicBezTo>
                <a:close/>
                <a:moveTo>
                  <a:pt x="528" y="870"/>
                </a:moveTo>
                <a:cubicBezTo>
                  <a:pt x="533" y="868"/>
                  <a:pt x="539" y="854"/>
                  <a:pt x="538" y="850"/>
                </a:cubicBezTo>
                <a:cubicBezTo>
                  <a:pt x="538" y="849"/>
                  <a:pt x="537" y="849"/>
                  <a:pt x="536" y="849"/>
                </a:cubicBezTo>
                <a:cubicBezTo>
                  <a:pt x="536" y="849"/>
                  <a:pt x="535" y="849"/>
                  <a:pt x="534" y="850"/>
                </a:cubicBezTo>
                <a:cubicBezTo>
                  <a:pt x="532" y="856"/>
                  <a:pt x="530" y="863"/>
                  <a:pt x="528" y="870"/>
                </a:cubicBezTo>
                <a:close/>
                <a:moveTo>
                  <a:pt x="486" y="662"/>
                </a:moveTo>
                <a:cubicBezTo>
                  <a:pt x="482" y="654"/>
                  <a:pt x="479" y="646"/>
                  <a:pt x="476" y="639"/>
                </a:cubicBezTo>
                <a:cubicBezTo>
                  <a:pt x="476" y="639"/>
                  <a:pt x="475" y="639"/>
                  <a:pt x="475" y="639"/>
                </a:cubicBezTo>
                <a:cubicBezTo>
                  <a:pt x="474" y="641"/>
                  <a:pt x="474" y="643"/>
                  <a:pt x="474" y="644"/>
                </a:cubicBezTo>
                <a:cubicBezTo>
                  <a:pt x="477" y="650"/>
                  <a:pt x="476" y="659"/>
                  <a:pt x="486" y="662"/>
                </a:cubicBezTo>
                <a:close/>
                <a:moveTo>
                  <a:pt x="395" y="586"/>
                </a:moveTo>
                <a:cubicBezTo>
                  <a:pt x="395" y="586"/>
                  <a:pt x="396" y="585"/>
                  <a:pt x="396" y="585"/>
                </a:cubicBezTo>
                <a:cubicBezTo>
                  <a:pt x="396" y="584"/>
                  <a:pt x="397" y="582"/>
                  <a:pt x="397" y="581"/>
                </a:cubicBezTo>
                <a:cubicBezTo>
                  <a:pt x="398" y="583"/>
                  <a:pt x="400" y="584"/>
                  <a:pt x="401" y="586"/>
                </a:cubicBezTo>
                <a:cubicBezTo>
                  <a:pt x="401" y="585"/>
                  <a:pt x="402" y="585"/>
                  <a:pt x="402" y="585"/>
                </a:cubicBezTo>
                <a:cubicBezTo>
                  <a:pt x="402" y="582"/>
                  <a:pt x="401" y="580"/>
                  <a:pt x="401" y="577"/>
                </a:cubicBezTo>
                <a:cubicBezTo>
                  <a:pt x="397" y="577"/>
                  <a:pt x="392" y="576"/>
                  <a:pt x="388" y="577"/>
                </a:cubicBezTo>
                <a:cubicBezTo>
                  <a:pt x="387" y="577"/>
                  <a:pt x="387" y="578"/>
                  <a:pt x="386" y="579"/>
                </a:cubicBezTo>
                <a:cubicBezTo>
                  <a:pt x="387" y="580"/>
                  <a:pt x="388" y="580"/>
                  <a:pt x="389" y="581"/>
                </a:cubicBezTo>
                <a:cubicBezTo>
                  <a:pt x="390" y="581"/>
                  <a:pt x="391" y="580"/>
                  <a:pt x="392" y="579"/>
                </a:cubicBezTo>
                <a:cubicBezTo>
                  <a:pt x="393" y="581"/>
                  <a:pt x="394" y="584"/>
                  <a:pt x="395" y="586"/>
                </a:cubicBezTo>
                <a:close/>
                <a:moveTo>
                  <a:pt x="712" y="580"/>
                </a:moveTo>
                <a:cubicBezTo>
                  <a:pt x="713" y="582"/>
                  <a:pt x="713" y="585"/>
                  <a:pt x="714" y="586"/>
                </a:cubicBezTo>
                <a:cubicBezTo>
                  <a:pt x="715" y="587"/>
                  <a:pt x="718" y="588"/>
                  <a:pt x="719" y="588"/>
                </a:cubicBezTo>
                <a:cubicBezTo>
                  <a:pt x="721" y="586"/>
                  <a:pt x="726" y="585"/>
                  <a:pt x="725" y="581"/>
                </a:cubicBezTo>
                <a:cubicBezTo>
                  <a:pt x="725" y="580"/>
                  <a:pt x="723" y="579"/>
                  <a:pt x="722" y="579"/>
                </a:cubicBezTo>
                <a:cubicBezTo>
                  <a:pt x="719" y="579"/>
                  <a:pt x="716" y="579"/>
                  <a:pt x="712" y="580"/>
                </a:cubicBezTo>
                <a:close/>
                <a:moveTo>
                  <a:pt x="674" y="850"/>
                </a:moveTo>
                <a:cubicBezTo>
                  <a:pt x="679" y="849"/>
                  <a:pt x="683" y="849"/>
                  <a:pt x="686" y="848"/>
                </a:cubicBezTo>
                <a:cubicBezTo>
                  <a:pt x="687" y="848"/>
                  <a:pt x="687" y="844"/>
                  <a:pt x="686" y="844"/>
                </a:cubicBezTo>
                <a:cubicBezTo>
                  <a:pt x="685" y="843"/>
                  <a:pt x="682" y="843"/>
                  <a:pt x="680" y="843"/>
                </a:cubicBezTo>
                <a:cubicBezTo>
                  <a:pt x="679" y="843"/>
                  <a:pt x="677" y="844"/>
                  <a:pt x="675" y="844"/>
                </a:cubicBezTo>
                <a:cubicBezTo>
                  <a:pt x="674" y="845"/>
                  <a:pt x="672" y="846"/>
                  <a:pt x="671" y="847"/>
                </a:cubicBezTo>
                <a:cubicBezTo>
                  <a:pt x="672" y="849"/>
                  <a:pt x="674" y="850"/>
                  <a:pt x="674" y="850"/>
                </a:cubicBezTo>
                <a:close/>
                <a:moveTo>
                  <a:pt x="690" y="685"/>
                </a:moveTo>
                <a:cubicBezTo>
                  <a:pt x="685" y="685"/>
                  <a:pt x="681" y="685"/>
                  <a:pt x="676" y="686"/>
                </a:cubicBezTo>
                <a:cubicBezTo>
                  <a:pt x="675" y="686"/>
                  <a:pt x="674" y="689"/>
                  <a:pt x="673" y="690"/>
                </a:cubicBezTo>
                <a:cubicBezTo>
                  <a:pt x="675" y="690"/>
                  <a:pt x="676" y="691"/>
                  <a:pt x="677" y="691"/>
                </a:cubicBezTo>
                <a:cubicBezTo>
                  <a:pt x="680" y="691"/>
                  <a:pt x="683" y="690"/>
                  <a:pt x="686" y="691"/>
                </a:cubicBezTo>
                <a:cubicBezTo>
                  <a:pt x="689" y="691"/>
                  <a:pt x="691" y="689"/>
                  <a:pt x="690" y="685"/>
                </a:cubicBezTo>
                <a:close/>
                <a:moveTo>
                  <a:pt x="71" y="772"/>
                </a:moveTo>
                <a:cubicBezTo>
                  <a:pt x="74" y="773"/>
                  <a:pt x="77" y="773"/>
                  <a:pt x="81" y="774"/>
                </a:cubicBezTo>
                <a:cubicBezTo>
                  <a:pt x="85" y="774"/>
                  <a:pt x="87" y="773"/>
                  <a:pt x="87" y="770"/>
                </a:cubicBezTo>
                <a:cubicBezTo>
                  <a:pt x="80" y="768"/>
                  <a:pt x="74" y="767"/>
                  <a:pt x="66" y="765"/>
                </a:cubicBezTo>
                <a:cubicBezTo>
                  <a:pt x="69" y="769"/>
                  <a:pt x="70" y="771"/>
                  <a:pt x="71" y="772"/>
                </a:cubicBezTo>
                <a:close/>
                <a:moveTo>
                  <a:pt x="47" y="810"/>
                </a:moveTo>
                <a:cubicBezTo>
                  <a:pt x="42" y="802"/>
                  <a:pt x="46" y="790"/>
                  <a:pt x="38" y="783"/>
                </a:cubicBezTo>
                <a:cubicBezTo>
                  <a:pt x="36" y="794"/>
                  <a:pt x="43" y="801"/>
                  <a:pt x="47" y="810"/>
                </a:cubicBezTo>
                <a:close/>
                <a:moveTo>
                  <a:pt x="322" y="852"/>
                </a:moveTo>
                <a:cubicBezTo>
                  <a:pt x="322" y="849"/>
                  <a:pt x="323" y="846"/>
                  <a:pt x="323" y="843"/>
                </a:cubicBezTo>
                <a:cubicBezTo>
                  <a:pt x="323" y="842"/>
                  <a:pt x="322" y="841"/>
                  <a:pt x="321" y="841"/>
                </a:cubicBezTo>
                <a:cubicBezTo>
                  <a:pt x="321" y="841"/>
                  <a:pt x="320" y="842"/>
                  <a:pt x="319" y="843"/>
                </a:cubicBezTo>
                <a:cubicBezTo>
                  <a:pt x="319" y="844"/>
                  <a:pt x="319" y="846"/>
                  <a:pt x="318" y="849"/>
                </a:cubicBezTo>
                <a:cubicBezTo>
                  <a:pt x="317" y="846"/>
                  <a:pt x="316" y="845"/>
                  <a:pt x="316" y="844"/>
                </a:cubicBezTo>
                <a:cubicBezTo>
                  <a:pt x="315" y="844"/>
                  <a:pt x="315" y="845"/>
                  <a:pt x="314" y="845"/>
                </a:cubicBezTo>
                <a:cubicBezTo>
                  <a:pt x="314" y="848"/>
                  <a:pt x="313" y="851"/>
                  <a:pt x="313" y="854"/>
                </a:cubicBezTo>
                <a:cubicBezTo>
                  <a:pt x="313" y="855"/>
                  <a:pt x="314" y="856"/>
                  <a:pt x="315" y="857"/>
                </a:cubicBezTo>
                <a:cubicBezTo>
                  <a:pt x="316" y="856"/>
                  <a:pt x="317" y="855"/>
                  <a:pt x="317" y="854"/>
                </a:cubicBezTo>
                <a:cubicBezTo>
                  <a:pt x="318" y="853"/>
                  <a:pt x="317" y="853"/>
                  <a:pt x="318" y="851"/>
                </a:cubicBezTo>
                <a:cubicBezTo>
                  <a:pt x="319" y="852"/>
                  <a:pt x="320" y="852"/>
                  <a:pt x="322" y="852"/>
                </a:cubicBezTo>
                <a:close/>
                <a:moveTo>
                  <a:pt x="356" y="40"/>
                </a:moveTo>
                <a:cubicBezTo>
                  <a:pt x="355" y="40"/>
                  <a:pt x="355" y="40"/>
                  <a:pt x="354" y="40"/>
                </a:cubicBezTo>
                <a:cubicBezTo>
                  <a:pt x="353" y="42"/>
                  <a:pt x="353" y="43"/>
                  <a:pt x="352" y="45"/>
                </a:cubicBezTo>
                <a:cubicBezTo>
                  <a:pt x="352" y="48"/>
                  <a:pt x="353" y="51"/>
                  <a:pt x="350" y="54"/>
                </a:cubicBezTo>
                <a:cubicBezTo>
                  <a:pt x="349" y="56"/>
                  <a:pt x="350" y="60"/>
                  <a:pt x="354" y="62"/>
                </a:cubicBezTo>
                <a:cubicBezTo>
                  <a:pt x="353" y="54"/>
                  <a:pt x="361" y="47"/>
                  <a:pt x="356" y="40"/>
                </a:cubicBezTo>
                <a:close/>
                <a:moveTo>
                  <a:pt x="292" y="471"/>
                </a:moveTo>
                <a:cubicBezTo>
                  <a:pt x="291" y="471"/>
                  <a:pt x="290" y="471"/>
                  <a:pt x="290" y="472"/>
                </a:cubicBezTo>
                <a:cubicBezTo>
                  <a:pt x="291" y="473"/>
                  <a:pt x="293" y="476"/>
                  <a:pt x="294" y="475"/>
                </a:cubicBezTo>
                <a:cubicBezTo>
                  <a:pt x="296" y="474"/>
                  <a:pt x="299" y="473"/>
                  <a:pt x="300" y="470"/>
                </a:cubicBezTo>
                <a:cubicBezTo>
                  <a:pt x="301" y="467"/>
                  <a:pt x="301" y="463"/>
                  <a:pt x="297" y="461"/>
                </a:cubicBezTo>
                <a:cubicBezTo>
                  <a:pt x="295" y="464"/>
                  <a:pt x="293" y="468"/>
                  <a:pt x="292" y="471"/>
                </a:cubicBezTo>
                <a:close/>
                <a:moveTo>
                  <a:pt x="350" y="440"/>
                </a:moveTo>
                <a:cubicBezTo>
                  <a:pt x="353" y="449"/>
                  <a:pt x="362" y="455"/>
                  <a:pt x="354" y="464"/>
                </a:cubicBezTo>
                <a:cubicBezTo>
                  <a:pt x="361" y="463"/>
                  <a:pt x="360" y="458"/>
                  <a:pt x="361" y="455"/>
                </a:cubicBezTo>
                <a:cubicBezTo>
                  <a:pt x="362" y="451"/>
                  <a:pt x="356" y="443"/>
                  <a:pt x="350" y="440"/>
                </a:cubicBezTo>
                <a:close/>
                <a:moveTo>
                  <a:pt x="657" y="740"/>
                </a:moveTo>
                <a:cubicBezTo>
                  <a:pt x="654" y="740"/>
                  <a:pt x="652" y="740"/>
                  <a:pt x="649" y="740"/>
                </a:cubicBezTo>
                <a:cubicBezTo>
                  <a:pt x="648" y="740"/>
                  <a:pt x="647" y="739"/>
                  <a:pt x="647" y="740"/>
                </a:cubicBezTo>
                <a:cubicBezTo>
                  <a:pt x="646" y="741"/>
                  <a:pt x="644" y="743"/>
                  <a:pt x="644" y="745"/>
                </a:cubicBezTo>
                <a:cubicBezTo>
                  <a:pt x="643" y="745"/>
                  <a:pt x="645" y="747"/>
                  <a:pt x="646" y="747"/>
                </a:cubicBezTo>
                <a:cubicBezTo>
                  <a:pt x="651" y="749"/>
                  <a:pt x="656" y="745"/>
                  <a:pt x="657" y="740"/>
                </a:cubicBezTo>
                <a:close/>
                <a:moveTo>
                  <a:pt x="629" y="965"/>
                </a:moveTo>
                <a:cubicBezTo>
                  <a:pt x="637" y="963"/>
                  <a:pt x="635" y="972"/>
                  <a:pt x="639" y="974"/>
                </a:cubicBezTo>
                <a:cubicBezTo>
                  <a:pt x="641" y="971"/>
                  <a:pt x="643" y="970"/>
                  <a:pt x="645" y="968"/>
                </a:cubicBezTo>
                <a:cubicBezTo>
                  <a:pt x="640" y="962"/>
                  <a:pt x="632" y="959"/>
                  <a:pt x="629" y="965"/>
                </a:cubicBezTo>
                <a:close/>
                <a:moveTo>
                  <a:pt x="712" y="760"/>
                </a:moveTo>
                <a:cubicBezTo>
                  <a:pt x="712" y="759"/>
                  <a:pt x="711" y="758"/>
                  <a:pt x="711" y="758"/>
                </a:cubicBezTo>
                <a:cubicBezTo>
                  <a:pt x="710" y="758"/>
                  <a:pt x="708" y="757"/>
                  <a:pt x="706" y="757"/>
                </a:cubicBezTo>
                <a:cubicBezTo>
                  <a:pt x="703" y="757"/>
                  <a:pt x="699" y="757"/>
                  <a:pt x="696" y="758"/>
                </a:cubicBezTo>
                <a:cubicBezTo>
                  <a:pt x="694" y="758"/>
                  <a:pt x="691" y="759"/>
                  <a:pt x="689" y="760"/>
                </a:cubicBezTo>
                <a:cubicBezTo>
                  <a:pt x="689" y="761"/>
                  <a:pt x="689" y="762"/>
                  <a:pt x="690" y="762"/>
                </a:cubicBezTo>
                <a:cubicBezTo>
                  <a:pt x="695" y="762"/>
                  <a:pt x="701" y="762"/>
                  <a:pt x="707" y="762"/>
                </a:cubicBezTo>
                <a:cubicBezTo>
                  <a:pt x="709" y="762"/>
                  <a:pt x="710" y="760"/>
                  <a:pt x="712" y="760"/>
                </a:cubicBezTo>
                <a:close/>
                <a:moveTo>
                  <a:pt x="710" y="263"/>
                </a:moveTo>
                <a:cubicBezTo>
                  <a:pt x="714" y="264"/>
                  <a:pt x="716" y="272"/>
                  <a:pt x="722" y="266"/>
                </a:cubicBezTo>
                <a:cubicBezTo>
                  <a:pt x="722" y="266"/>
                  <a:pt x="723" y="266"/>
                  <a:pt x="723" y="266"/>
                </a:cubicBezTo>
                <a:cubicBezTo>
                  <a:pt x="725" y="266"/>
                  <a:pt x="726" y="266"/>
                  <a:pt x="727" y="266"/>
                </a:cubicBezTo>
                <a:cubicBezTo>
                  <a:pt x="727" y="264"/>
                  <a:pt x="727" y="262"/>
                  <a:pt x="726" y="259"/>
                </a:cubicBezTo>
                <a:cubicBezTo>
                  <a:pt x="724" y="262"/>
                  <a:pt x="723" y="263"/>
                  <a:pt x="722" y="264"/>
                </a:cubicBezTo>
                <a:cubicBezTo>
                  <a:pt x="719" y="260"/>
                  <a:pt x="718" y="260"/>
                  <a:pt x="710" y="263"/>
                </a:cubicBezTo>
                <a:close/>
                <a:moveTo>
                  <a:pt x="551" y="701"/>
                </a:moveTo>
                <a:cubicBezTo>
                  <a:pt x="546" y="705"/>
                  <a:pt x="544" y="716"/>
                  <a:pt x="546" y="720"/>
                </a:cubicBezTo>
                <a:cubicBezTo>
                  <a:pt x="546" y="721"/>
                  <a:pt x="547" y="721"/>
                  <a:pt x="548" y="722"/>
                </a:cubicBezTo>
                <a:cubicBezTo>
                  <a:pt x="549" y="721"/>
                  <a:pt x="550" y="720"/>
                  <a:pt x="550" y="719"/>
                </a:cubicBezTo>
                <a:cubicBezTo>
                  <a:pt x="550" y="716"/>
                  <a:pt x="551" y="713"/>
                  <a:pt x="551" y="710"/>
                </a:cubicBezTo>
                <a:cubicBezTo>
                  <a:pt x="551" y="707"/>
                  <a:pt x="551" y="704"/>
                  <a:pt x="551" y="701"/>
                </a:cubicBezTo>
                <a:close/>
                <a:moveTo>
                  <a:pt x="351" y="605"/>
                </a:moveTo>
                <a:cubicBezTo>
                  <a:pt x="349" y="613"/>
                  <a:pt x="347" y="620"/>
                  <a:pt x="346" y="627"/>
                </a:cubicBezTo>
                <a:cubicBezTo>
                  <a:pt x="350" y="625"/>
                  <a:pt x="355" y="616"/>
                  <a:pt x="355" y="611"/>
                </a:cubicBezTo>
                <a:cubicBezTo>
                  <a:pt x="354" y="609"/>
                  <a:pt x="352" y="608"/>
                  <a:pt x="351" y="605"/>
                </a:cubicBezTo>
                <a:close/>
                <a:moveTo>
                  <a:pt x="673" y="741"/>
                </a:moveTo>
                <a:cubicBezTo>
                  <a:pt x="679" y="745"/>
                  <a:pt x="685" y="741"/>
                  <a:pt x="691" y="741"/>
                </a:cubicBezTo>
                <a:cubicBezTo>
                  <a:pt x="691" y="741"/>
                  <a:pt x="692" y="739"/>
                  <a:pt x="692" y="738"/>
                </a:cubicBezTo>
                <a:cubicBezTo>
                  <a:pt x="691" y="738"/>
                  <a:pt x="690" y="737"/>
                  <a:pt x="688" y="737"/>
                </a:cubicBezTo>
                <a:cubicBezTo>
                  <a:pt x="685" y="737"/>
                  <a:pt x="681" y="737"/>
                  <a:pt x="678" y="738"/>
                </a:cubicBezTo>
                <a:cubicBezTo>
                  <a:pt x="676" y="738"/>
                  <a:pt x="674" y="740"/>
                  <a:pt x="673" y="741"/>
                </a:cubicBezTo>
                <a:close/>
                <a:moveTo>
                  <a:pt x="524" y="756"/>
                </a:moveTo>
                <a:cubicBezTo>
                  <a:pt x="524" y="756"/>
                  <a:pt x="525" y="757"/>
                  <a:pt x="525" y="757"/>
                </a:cubicBezTo>
                <a:cubicBezTo>
                  <a:pt x="527" y="753"/>
                  <a:pt x="529" y="749"/>
                  <a:pt x="531" y="744"/>
                </a:cubicBezTo>
                <a:cubicBezTo>
                  <a:pt x="526" y="745"/>
                  <a:pt x="522" y="745"/>
                  <a:pt x="518" y="746"/>
                </a:cubicBezTo>
                <a:cubicBezTo>
                  <a:pt x="517" y="746"/>
                  <a:pt x="516" y="747"/>
                  <a:pt x="514" y="748"/>
                </a:cubicBezTo>
                <a:cubicBezTo>
                  <a:pt x="516" y="748"/>
                  <a:pt x="517" y="749"/>
                  <a:pt x="519" y="749"/>
                </a:cubicBezTo>
                <a:cubicBezTo>
                  <a:pt x="521" y="749"/>
                  <a:pt x="523" y="749"/>
                  <a:pt x="527" y="748"/>
                </a:cubicBezTo>
                <a:cubicBezTo>
                  <a:pt x="523" y="753"/>
                  <a:pt x="523" y="753"/>
                  <a:pt x="524" y="756"/>
                </a:cubicBezTo>
                <a:close/>
                <a:moveTo>
                  <a:pt x="230" y="443"/>
                </a:moveTo>
                <a:cubicBezTo>
                  <a:pt x="231" y="443"/>
                  <a:pt x="231" y="443"/>
                  <a:pt x="232" y="442"/>
                </a:cubicBezTo>
                <a:cubicBezTo>
                  <a:pt x="227" y="436"/>
                  <a:pt x="223" y="429"/>
                  <a:pt x="218" y="421"/>
                </a:cubicBezTo>
                <a:cubicBezTo>
                  <a:pt x="217" y="429"/>
                  <a:pt x="224" y="441"/>
                  <a:pt x="230" y="443"/>
                </a:cubicBezTo>
                <a:close/>
                <a:moveTo>
                  <a:pt x="282" y="613"/>
                </a:moveTo>
                <a:cubicBezTo>
                  <a:pt x="281" y="614"/>
                  <a:pt x="280" y="616"/>
                  <a:pt x="280" y="617"/>
                </a:cubicBezTo>
                <a:cubicBezTo>
                  <a:pt x="281" y="620"/>
                  <a:pt x="283" y="623"/>
                  <a:pt x="285" y="626"/>
                </a:cubicBezTo>
                <a:cubicBezTo>
                  <a:pt x="285" y="626"/>
                  <a:pt x="285" y="626"/>
                  <a:pt x="285" y="626"/>
                </a:cubicBezTo>
                <a:cubicBezTo>
                  <a:pt x="287" y="625"/>
                  <a:pt x="289" y="623"/>
                  <a:pt x="290" y="621"/>
                </a:cubicBezTo>
                <a:cubicBezTo>
                  <a:pt x="290" y="620"/>
                  <a:pt x="289" y="617"/>
                  <a:pt x="288" y="616"/>
                </a:cubicBezTo>
                <a:cubicBezTo>
                  <a:pt x="287" y="614"/>
                  <a:pt x="284" y="614"/>
                  <a:pt x="282" y="613"/>
                </a:cubicBezTo>
                <a:close/>
                <a:moveTo>
                  <a:pt x="328" y="820"/>
                </a:moveTo>
                <a:cubicBezTo>
                  <a:pt x="328" y="820"/>
                  <a:pt x="328" y="819"/>
                  <a:pt x="327" y="819"/>
                </a:cubicBezTo>
                <a:cubicBezTo>
                  <a:pt x="326" y="820"/>
                  <a:pt x="324" y="821"/>
                  <a:pt x="323" y="822"/>
                </a:cubicBezTo>
                <a:cubicBezTo>
                  <a:pt x="323" y="822"/>
                  <a:pt x="323" y="824"/>
                  <a:pt x="323" y="824"/>
                </a:cubicBezTo>
                <a:cubicBezTo>
                  <a:pt x="325" y="824"/>
                  <a:pt x="327" y="824"/>
                  <a:pt x="328" y="824"/>
                </a:cubicBezTo>
                <a:cubicBezTo>
                  <a:pt x="332" y="823"/>
                  <a:pt x="336" y="823"/>
                  <a:pt x="339" y="822"/>
                </a:cubicBezTo>
                <a:cubicBezTo>
                  <a:pt x="340" y="822"/>
                  <a:pt x="341" y="821"/>
                  <a:pt x="342" y="821"/>
                </a:cubicBezTo>
                <a:cubicBezTo>
                  <a:pt x="342" y="820"/>
                  <a:pt x="341" y="818"/>
                  <a:pt x="340" y="818"/>
                </a:cubicBezTo>
                <a:cubicBezTo>
                  <a:pt x="338" y="817"/>
                  <a:pt x="336" y="817"/>
                  <a:pt x="334" y="818"/>
                </a:cubicBezTo>
                <a:cubicBezTo>
                  <a:pt x="332" y="818"/>
                  <a:pt x="330" y="819"/>
                  <a:pt x="328" y="820"/>
                </a:cubicBezTo>
                <a:close/>
                <a:moveTo>
                  <a:pt x="326" y="975"/>
                </a:moveTo>
                <a:cubicBezTo>
                  <a:pt x="326" y="974"/>
                  <a:pt x="326" y="974"/>
                  <a:pt x="326" y="973"/>
                </a:cubicBezTo>
                <a:cubicBezTo>
                  <a:pt x="327" y="974"/>
                  <a:pt x="327" y="974"/>
                  <a:pt x="328" y="974"/>
                </a:cubicBezTo>
                <a:cubicBezTo>
                  <a:pt x="329" y="974"/>
                  <a:pt x="331" y="973"/>
                  <a:pt x="332" y="973"/>
                </a:cubicBezTo>
                <a:cubicBezTo>
                  <a:pt x="331" y="972"/>
                  <a:pt x="330" y="970"/>
                  <a:pt x="329" y="970"/>
                </a:cubicBezTo>
                <a:cubicBezTo>
                  <a:pt x="328" y="969"/>
                  <a:pt x="326" y="968"/>
                  <a:pt x="325" y="968"/>
                </a:cubicBezTo>
                <a:cubicBezTo>
                  <a:pt x="323" y="968"/>
                  <a:pt x="321" y="968"/>
                  <a:pt x="320" y="969"/>
                </a:cubicBezTo>
                <a:cubicBezTo>
                  <a:pt x="318" y="971"/>
                  <a:pt x="317" y="974"/>
                  <a:pt x="320" y="976"/>
                </a:cubicBezTo>
                <a:cubicBezTo>
                  <a:pt x="321" y="977"/>
                  <a:pt x="324" y="975"/>
                  <a:pt x="326" y="975"/>
                </a:cubicBezTo>
                <a:close/>
                <a:moveTo>
                  <a:pt x="514" y="728"/>
                </a:moveTo>
                <a:cubicBezTo>
                  <a:pt x="520" y="731"/>
                  <a:pt x="525" y="729"/>
                  <a:pt x="531" y="728"/>
                </a:cubicBezTo>
                <a:cubicBezTo>
                  <a:pt x="531" y="728"/>
                  <a:pt x="532" y="726"/>
                  <a:pt x="532" y="726"/>
                </a:cubicBezTo>
                <a:cubicBezTo>
                  <a:pt x="532" y="725"/>
                  <a:pt x="531" y="724"/>
                  <a:pt x="530" y="724"/>
                </a:cubicBezTo>
                <a:cubicBezTo>
                  <a:pt x="524" y="723"/>
                  <a:pt x="519" y="725"/>
                  <a:pt x="514" y="728"/>
                </a:cubicBezTo>
                <a:close/>
                <a:moveTo>
                  <a:pt x="753" y="489"/>
                </a:moveTo>
                <a:cubicBezTo>
                  <a:pt x="754" y="495"/>
                  <a:pt x="750" y="493"/>
                  <a:pt x="747" y="493"/>
                </a:cubicBezTo>
                <a:cubicBezTo>
                  <a:pt x="746" y="496"/>
                  <a:pt x="747" y="498"/>
                  <a:pt x="750" y="497"/>
                </a:cubicBezTo>
                <a:cubicBezTo>
                  <a:pt x="753" y="497"/>
                  <a:pt x="757" y="497"/>
                  <a:pt x="761" y="496"/>
                </a:cubicBezTo>
                <a:cubicBezTo>
                  <a:pt x="761" y="492"/>
                  <a:pt x="760" y="488"/>
                  <a:pt x="753" y="489"/>
                </a:cubicBezTo>
                <a:close/>
                <a:moveTo>
                  <a:pt x="298" y="947"/>
                </a:moveTo>
                <a:cubicBezTo>
                  <a:pt x="305" y="947"/>
                  <a:pt x="312" y="946"/>
                  <a:pt x="317" y="940"/>
                </a:cubicBezTo>
                <a:cubicBezTo>
                  <a:pt x="309" y="938"/>
                  <a:pt x="302" y="941"/>
                  <a:pt x="298" y="947"/>
                </a:cubicBezTo>
                <a:close/>
                <a:moveTo>
                  <a:pt x="432" y="70"/>
                </a:moveTo>
                <a:cubicBezTo>
                  <a:pt x="432" y="69"/>
                  <a:pt x="432" y="69"/>
                  <a:pt x="432" y="68"/>
                </a:cubicBezTo>
                <a:cubicBezTo>
                  <a:pt x="430" y="69"/>
                  <a:pt x="427" y="68"/>
                  <a:pt x="426" y="70"/>
                </a:cubicBezTo>
                <a:cubicBezTo>
                  <a:pt x="423" y="72"/>
                  <a:pt x="421" y="75"/>
                  <a:pt x="420" y="78"/>
                </a:cubicBezTo>
                <a:cubicBezTo>
                  <a:pt x="419" y="79"/>
                  <a:pt x="421" y="80"/>
                  <a:pt x="421" y="80"/>
                </a:cubicBezTo>
                <a:cubicBezTo>
                  <a:pt x="424" y="80"/>
                  <a:pt x="426" y="79"/>
                  <a:pt x="429" y="78"/>
                </a:cubicBezTo>
                <a:cubicBezTo>
                  <a:pt x="429" y="78"/>
                  <a:pt x="430" y="77"/>
                  <a:pt x="430" y="76"/>
                </a:cubicBezTo>
                <a:cubicBezTo>
                  <a:pt x="429" y="75"/>
                  <a:pt x="427" y="75"/>
                  <a:pt x="426" y="74"/>
                </a:cubicBezTo>
                <a:cubicBezTo>
                  <a:pt x="428" y="72"/>
                  <a:pt x="430" y="71"/>
                  <a:pt x="432" y="70"/>
                </a:cubicBezTo>
                <a:close/>
                <a:moveTo>
                  <a:pt x="771" y="359"/>
                </a:moveTo>
                <a:cubicBezTo>
                  <a:pt x="765" y="358"/>
                  <a:pt x="752" y="363"/>
                  <a:pt x="752" y="366"/>
                </a:cubicBezTo>
                <a:cubicBezTo>
                  <a:pt x="757" y="368"/>
                  <a:pt x="770" y="363"/>
                  <a:pt x="771" y="359"/>
                </a:cubicBezTo>
                <a:close/>
                <a:moveTo>
                  <a:pt x="380" y="727"/>
                </a:moveTo>
                <a:cubicBezTo>
                  <a:pt x="380" y="726"/>
                  <a:pt x="379" y="726"/>
                  <a:pt x="379" y="726"/>
                </a:cubicBezTo>
                <a:cubicBezTo>
                  <a:pt x="374" y="727"/>
                  <a:pt x="368" y="729"/>
                  <a:pt x="363" y="731"/>
                </a:cubicBezTo>
                <a:cubicBezTo>
                  <a:pt x="363" y="732"/>
                  <a:pt x="364" y="732"/>
                  <a:pt x="364" y="733"/>
                </a:cubicBezTo>
                <a:cubicBezTo>
                  <a:pt x="366" y="733"/>
                  <a:pt x="368" y="733"/>
                  <a:pt x="369" y="733"/>
                </a:cubicBezTo>
                <a:cubicBezTo>
                  <a:pt x="370" y="734"/>
                  <a:pt x="370" y="735"/>
                  <a:pt x="371" y="736"/>
                </a:cubicBezTo>
                <a:cubicBezTo>
                  <a:pt x="372" y="736"/>
                  <a:pt x="373" y="736"/>
                  <a:pt x="374" y="735"/>
                </a:cubicBezTo>
                <a:cubicBezTo>
                  <a:pt x="376" y="732"/>
                  <a:pt x="378" y="729"/>
                  <a:pt x="380" y="727"/>
                </a:cubicBezTo>
                <a:close/>
                <a:moveTo>
                  <a:pt x="338" y="281"/>
                </a:moveTo>
                <a:cubicBezTo>
                  <a:pt x="339" y="281"/>
                  <a:pt x="339" y="281"/>
                  <a:pt x="340" y="281"/>
                </a:cubicBezTo>
                <a:cubicBezTo>
                  <a:pt x="345" y="279"/>
                  <a:pt x="348" y="266"/>
                  <a:pt x="345" y="259"/>
                </a:cubicBezTo>
                <a:cubicBezTo>
                  <a:pt x="343" y="267"/>
                  <a:pt x="340" y="274"/>
                  <a:pt x="338" y="281"/>
                </a:cubicBezTo>
                <a:close/>
                <a:moveTo>
                  <a:pt x="574" y="815"/>
                </a:moveTo>
                <a:cubicBezTo>
                  <a:pt x="572" y="814"/>
                  <a:pt x="571" y="812"/>
                  <a:pt x="570" y="812"/>
                </a:cubicBezTo>
                <a:cubicBezTo>
                  <a:pt x="569" y="813"/>
                  <a:pt x="567" y="814"/>
                  <a:pt x="566" y="816"/>
                </a:cubicBezTo>
                <a:cubicBezTo>
                  <a:pt x="565" y="817"/>
                  <a:pt x="565" y="819"/>
                  <a:pt x="565" y="821"/>
                </a:cubicBezTo>
                <a:cubicBezTo>
                  <a:pt x="565" y="823"/>
                  <a:pt x="565" y="824"/>
                  <a:pt x="565" y="826"/>
                </a:cubicBezTo>
                <a:cubicBezTo>
                  <a:pt x="566" y="825"/>
                  <a:pt x="569" y="826"/>
                  <a:pt x="569" y="825"/>
                </a:cubicBezTo>
                <a:cubicBezTo>
                  <a:pt x="571" y="822"/>
                  <a:pt x="572" y="818"/>
                  <a:pt x="574" y="815"/>
                </a:cubicBezTo>
                <a:close/>
                <a:moveTo>
                  <a:pt x="281" y="635"/>
                </a:moveTo>
                <a:cubicBezTo>
                  <a:pt x="283" y="635"/>
                  <a:pt x="285" y="636"/>
                  <a:pt x="286" y="635"/>
                </a:cubicBezTo>
                <a:cubicBezTo>
                  <a:pt x="288" y="634"/>
                  <a:pt x="291" y="633"/>
                  <a:pt x="291" y="628"/>
                </a:cubicBezTo>
                <a:cubicBezTo>
                  <a:pt x="288" y="630"/>
                  <a:pt x="286" y="631"/>
                  <a:pt x="284" y="632"/>
                </a:cubicBezTo>
                <a:cubicBezTo>
                  <a:pt x="283" y="631"/>
                  <a:pt x="281" y="628"/>
                  <a:pt x="279" y="629"/>
                </a:cubicBezTo>
                <a:cubicBezTo>
                  <a:pt x="276" y="630"/>
                  <a:pt x="274" y="632"/>
                  <a:pt x="274" y="637"/>
                </a:cubicBezTo>
                <a:cubicBezTo>
                  <a:pt x="277" y="636"/>
                  <a:pt x="279" y="635"/>
                  <a:pt x="281" y="635"/>
                </a:cubicBezTo>
                <a:close/>
                <a:moveTo>
                  <a:pt x="457" y="748"/>
                </a:moveTo>
                <a:cubicBezTo>
                  <a:pt x="458" y="753"/>
                  <a:pt x="460" y="758"/>
                  <a:pt x="461" y="762"/>
                </a:cubicBezTo>
                <a:cubicBezTo>
                  <a:pt x="462" y="762"/>
                  <a:pt x="463" y="761"/>
                  <a:pt x="463" y="761"/>
                </a:cubicBezTo>
                <a:cubicBezTo>
                  <a:pt x="462" y="755"/>
                  <a:pt x="461" y="750"/>
                  <a:pt x="459" y="744"/>
                </a:cubicBezTo>
                <a:cubicBezTo>
                  <a:pt x="451" y="748"/>
                  <a:pt x="450" y="749"/>
                  <a:pt x="454" y="754"/>
                </a:cubicBezTo>
                <a:cubicBezTo>
                  <a:pt x="455" y="752"/>
                  <a:pt x="455" y="751"/>
                  <a:pt x="457" y="748"/>
                </a:cubicBezTo>
                <a:close/>
                <a:moveTo>
                  <a:pt x="735" y="316"/>
                </a:moveTo>
                <a:cubicBezTo>
                  <a:pt x="744" y="317"/>
                  <a:pt x="749" y="316"/>
                  <a:pt x="751" y="313"/>
                </a:cubicBezTo>
                <a:cubicBezTo>
                  <a:pt x="743" y="309"/>
                  <a:pt x="737" y="310"/>
                  <a:pt x="735" y="316"/>
                </a:cubicBezTo>
                <a:close/>
                <a:moveTo>
                  <a:pt x="576" y="802"/>
                </a:moveTo>
                <a:cubicBezTo>
                  <a:pt x="572" y="803"/>
                  <a:pt x="567" y="803"/>
                  <a:pt x="562" y="803"/>
                </a:cubicBezTo>
                <a:cubicBezTo>
                  <a:pt x="562" y="803"/>
                  <a:pt x="561" y="803"/>
                  <a:pt x="561" y="804"/>
                </a:cubicBezTo>
                <a:cubicBezTo>
                  <a:pt x="560" y="805"/>
                  <a:pt x="560" y="807"/>
                  <a:pt x="559" y="808"/>
                </a:cubicBezTo>
                <a:cubicBezTo>
                  <a:pt x="561" y="809"/>
                  <a:pt x="562" y="810"/>
                  <a:pt x="564" y="809"/>
                </a:cubicBezTo>
                <a:cubicBezTo>
                  <a:pt x="565" y="809"/>
                  <a:pt x="567" y="807"/>
                  <a:pt x="568" y="806"/>
                </a:cubicBezTo>
                <a:cubicBezTo>
                  <a:pt x="574" y="808"/>
                  <a:pt x="575" y="808"/>
                  <a:pt x="576" y="802"/>
                </a:cubicBezTo>
                <a:close/>
                <a:moveTo>
                  <a:pt x="48" y="742"/>
                </a:moveTo>
                <a:cubicBezTo>
                  <a:pt x="47" y="743"/>
                  <a:pt x="47" y="743"/>
                  <a:pt x="47" y="743"/>
                </a:cubicBezTo>
                <a:cubicBezTo>
                  <a:pt x="47" y="747"/>
                  <a:pt x="47" y="751"/>
                  <a:pt x="48" y="754"/>
                </a:cubicBezTo>
                <a:cubicBezTo>
                  <a:pt x="48" y="755"/>
                  <a:pt x="52" y="755"/>
                  <a:pt x="53" y="754"/>
                </a:cubicBezTo>
                <a:cubicBezTo>
                  <a:pt x="54" y="754"/>
                  <a:pt x="55" y="751"/>
                  <a:pt x="54" y="750"/>
                </a:cubicBezTo>
                <a:cubicBezTo>
                  <a:pt x="54" y="748"/>
                  <a:pt x="52" y="746"/>
                  <a:pt x="51" y="745"/>
                </a:cubicBezTo>
                <a:cubicBezTo>
                  <a:pt x="50" y="744"/>
                  <a:pt x="49" y="743"/>
                  <a:pt x="48" y="742"/>
                </a:cubicBezTo>
                <a:close/>
                <a:moveTo>
                  <a:pt x="310" y="423"/>
                </a:moveTo>
                <a:cubicBezTo>
                  <a:pt x="308" y="421"/>
                  <a:pt x="307" y="417"/>
                  <a:pt x="306" y="417"/>
                </a:cubicBezTo>
                <a:cubicBezTo>
                  <a:pt x="302" y="415"/>
                  <a:pt x="298" y="415"/>
                  <a:pt x="293" y="415"/>
                </a:cubicBezTo>
                <a:cubicBezTo>
                  <a:pt x="296" y="420"/>
                  <a:pt x="303" y="424"/>
                  <a:pt x="310" y="423"/>
                </a:cubicBezTo>
                <a:close/>
                <a:moveTo>
                  <a:pt x="695" y="622"/>
                </a:moveTo>
                <a:cubicBezTo>
                  <a:pt x="700" y="622"/>
                  <a:pt x="705" y="622"/>
                  <a:pt x="710" y="621"/>
                </a:cubicBezTo>
                <a:cubicBezTo>
                  <a:pt x="710" y="621"/>
                  <a:pt x="711" y="619"/>
                  <a:pt x="712" y="618"/>
                </a:cubicBezTo>
                <a:cubicBezTo>
                  <a:pt x="712" y="618"/>
                  <a:pt x="711" y="616"/>
                  <a:pt x="710" y="616"/>
                </a:cubicBezTo>
                <a:cubicBezTo>
                  <a:pt x="707" y="614"/>
                  <a:pt x="697" y="618"/>
                  <a:pt x="695" y="622"/>
                </a:cubicBezTo>
                <a:close/>
                <a:moveTo>
                  <a:pt x="337" y="669"/>
                </a:moveTo>
                <a:cubicBezTo>
                  <a:pt x="338" y="665"/>
                  <a:pt x="338" y="661"/>
                  <a:pt x="339" y="657"/>
                </a:cubicBezTo>
                <a:cubicBezTo>
                  <a:pt x="339" y="656"/>
                  <a:pt x="337" y="655"/>
                  <a:pt x="336" y="654"/>
                </a:cubicBezTo>
                <a:cubicBezTo>
                  <a:pt x="336" y="655"/>
                  <a:pt x="334" y="656"/>
                  <a:pt x="334" y="658"/>
                </a:cubicBezTo>
                <a:cubicBezTo>
                  <a:pt x="334" y="660"/>
                  <a:pt x="334" y="663"/>
                  <a:pt x="334" y="667"/>
                </a:cubicBezTo>
                <a:cubicBezTo>
                  <a:pt x="332" y="665"/>
                  <a:pt x="331" y="664"/>
                  <a:pt x="330" y="662"/>
                </a:cubicBezTo>
                <a:cubicBezTo>
                  <a:pt x="330" y="665"/>
                  <a:pt x="330" y="666"/>
                  <a:pt x="330" y="668"/>
                </a:cubicBezTo>
                <a:cubicBezTo>
                  <a:pt x="332" y="668"/>
                  <a:pt x="334" y="669"/>
                  <a:pt x="337" y="669"/>
                </a:cubicBezTo>
                <a:close/>
                <a:moveTo>
                  <a:pt x="619" y="1005"/>
                </a:moveTo>
                <a:cubicBezTo>
                  <a:pt x="619" y="1005"/>
                  <a:pt x="620" y="1005"/>
                  <a:pt x="620" y="1006"/>
                </a:cubicBezTo>
                <a:cubicBezTo>
                  <a:pt x="630" y="999"/>
                  <a:pt x="643" y="999"/>
                  <a:pt x="651" y="990"/>
                </a:cubicBezTo>
                <a:cubicBezTo>
                  <a:pt x="651" y="989"/>
                  <a:pt x="651" y="989"/>
                  <a:pt x="650" y="988"/>
                </a:cubicBezTo>
                <a:cubicBezTo>
                  <a:pt x="640" y="994"/>
                  <a:pt x="630" y="999"/>
                  <a:pt x="619" y="1005"/>
                </a:cubicBezTo>
                <a:close/>
                <a:moveTo>
                  <a:pt x="756" y="829"/>
                </a:moveTo>
                <a:cubicBezTo>
                  <a:pt x="756" y="830"/>
                  <a:pt x="756" y="830"/>
                  <a:pt x="756" y="831"/>
                </a:cubicBezTo>
                <a:cubicBezTo>
                  <a:pt x="759" y="831"/>
                  <a:pt x="762" y="832"/>
                  <a:pt x="764" y="832"/>
                </a:cubicBezTo>
                <a:cubicBezTo>
                  <a:pt x="766" y="832"/>
                  <a:pt x="768" y="832"/>
                  <a:pt x="769" y="833"/>
                </a:cubicBezTo>
                <a:cubicBezTo>
                  <a:pt x="773" y="835"/>
                  <a:pt x="776" y="833"/>
                  <a:pt x="777" y="827"/>
                </a:cubicBezTo>
                <a:cubicBezTo>
                  <a:pt x="774" y="828"/>
                  <a:pt x="772" y="829"/>
                  <a:pt x="769" y="829"/>
                </a:cubicBezTo>
                <a:cubicBezTo>
                  <a:pt x="767" y="829"/>
                  <a:pt x="764" y="828"/>
                  <a:pt x="761" y="827"/>
                </a:cubicBezTo>
                <a:cubicBezTo>
                  <a:pt x="760" y="827"/>
                  <a:pt x="758" y="828"/>
                  <a:pt x="756" y="829"/>
                </a:cubicBezTo>
                <a:close/>
                <a:moveTo>
                  <a:pt x="213" y="926"/>
                </a:moveTo>
                <a:cubicBezTo>
                  <a:pt x="213" y="926"/>
                  <a:pt x="213" y="926"/>
                  <a:pt x="213" y="926"/>
                </a:cubicBezTo>
                <a:cubicBezTo>
                  <a:pt x="215" y="926"/>
                  <a:pt x="216" y="926"/>
                  <a:pt x="217" y="925"/>
                </a:cubicBezTo>
                <a:cubicBezTo>
                  <a:pt x="219" y="924"/>
                  <a:pt x="220" y="923"/>
                  <a:pt x="222" y="921"/>
                </a:cubicBezTo>
                <a:cubicBezTo>
                  <a:pt x="220" y="921"/>
                  <a:pt x="218" y="919"/>
                  <a:pt x="216" y="919"/>
                </a:cubicBezTo>
                <a:cubicBezTo>
                  <a:pt x="214" y="919"/>
                  <a:pt x="212" y="920"/>
                  <a:pt x="210" y="920"/>
                </a:cubicBezTo>
                <a:cubicBezTo>
                  <a:pt x="209" y="921"/>
                  <a:pt x="208" y="922"/>
                  <a:pt x="207" y="923"/>
                </a:cubicBezTo>
                <a:cubicBezTo>
                  <a:pt x="208" y="924"/>
                  <a:pt x="209" y="925"/>
                  <a:pt x="210" y="926"/>
                </a:cubicBezTo>
                <a:cubicBezTo>
                  <a:pt x="211" y="926"/>
                  <a:pt x="212" y="926"/>
                  <a:pt x="213" y="926"/>
                </a:cubicBezTo>
                <a:close/>
                <a:moveTo>
                  <a:pt x="287" y="602"/>
                </a:moveTo>
                <a:cubicBezTo>
                  <a:pt x="286" y="601"/>
                  <a:pt x="286" y="601"/>
                  <a:pt x="285" y="601"/>
                </a:cubicBezTo>
                <a:cubicBezTo>
                  <a:pt x="285" y="604"/>
                  <a:pt x="283" y="607"/>
                  <a:pt x="284" y="608"/>
                </a:cubicBezTo>
                <a:cubicBezTo>
                  <a:pt x="285" y="611"/>
                  <a:pt x="289" y="612"/>
                  <a:pt x="291" y="613"/>
                </a:cubicBezTo>
                <a:cubicBezTo>
                  <a:pt x="292" y="613"/>
                  <a:pt x="293" y="612"/>
                  <a:pt x="293" y="612"/>
                </a:cubicBezTo>
                <a:cubicBezTo>
                  <a:pt x="294" y="610"/>
                  <a:pt x="295" y="607"/>
                  <a:pt x="294" y="607"/>
                </a:cubicBezTo>
                <a:cubicBezTo>
                  <a:pt x="293" y="606"/>
                  <a:pt x="291" y="606"/>
                  <a:pt x="288" y="605"/>
                </a:cubicBezTo>
                <a:cubicBezTo>
                  <a:pt x="288" y="604"/>
                  <a:pt x="287" y="603"/>
                  <a:pt x="287" y="602"/>
                </a:cubicBezTo>
                <a:close/>
                <a:moveTo>
                  <a:pt x="374" y="580"/>
                </a:moveTo>
                <a:cubicBezTo>
                  <a:pt x="369" y="582"/>
                  <a:pt x="363" y="576"/>
                  <a:pt x="359" y="584"/>
                </a:cubicBezTo>
                <a:cubicBezTo>
                  <a:pt x="362" y="583"/>
                  <a:pt x="364" y="583"/>
                  <a:pt x="366" y="583"/>
                </a:cubicBezTo>
                <a:cubicBezTo>
                  <a:pt x="365" y="585"/>
                  <a:pt x="365" y="586"/>
                  <a:pt x="365" y="588"/>
                </a:cubicBezTo>
                <a:cubicBezTo>
                  <a:pt x="372" y="589"/>
                  <a:pt x="374" y="587"/>
                  <a:pt x="374" y="580"/>
                </a:cubicBezTo>
                <a:close/>
                <a:moveTo>
                  <a:pt x="370" y="951"/>
                </a:moveTo>
                <a:cubicBezTo>
                  <a:pt x="363" y="949"/>
                  <a:pt x="360" y="954"/>
                  <a:pt x="354" y="957"/>
                </a:cubicBezTo>
                <a:cubicBezTo>
                  <a:pt x="363" y="961"/>
                  <a:pt x="368" y="959"/>
                  <a:pt x="370" y="951"/>
                </a:cubicBezTo>
                <a:close/>
                <a:moveTo>
                  <a:pt x="360" y="513"/>
                </a:moveTo>
                <a:cubicBezTo>
                  <a:pt x="361" y="514"/>
                  <a:pt x="362" y="514"/>
                  <a:pt x="362" y="515"/>
                </a:cubicBezTo>
                <a:cubicBezTo>
                  <a:pt x="366" y="512"/>
                  <a:pt x="370" y="509"/>
                  <a:pt x="373" y="506"/>
                </a:cubicBezTo>
                <a:cubicBezTo>
                  <a:pt x="374" y="505"/>
                  <a:pt x="373" y="503"/>
                  <a:pt x="374" y="501"/>
                </a:cubicBezTo>
                <a:cubicBezTo>
                  <a:pt x="372" y="502"/>
                  <a:pt x="371" y="501"/>
                  <a:pt x="370" y="502"/>
                </a:cubicBezTo>
                <a:cubicBezTo>
                  <a:pt x="367" y="504"/>
                  <a:pt x="365" y="506"/>
                  <a:pt x="363" y="508"/>
                </a:cubicBezTo>
                <a:cubicBezTo>
                  <a:pt x="362" y="510"/>
                  <a:pt x="361" y="511"/>
                  <a:pt x="360" y="513"/>
                </a:cubicBezTo>
                <a:close/>
                <a:moveTo>
                  <a:pt x="294" y="746"/>
                </a:moveTo>
                <a:cubicBezTo>
                  <a:pt x="291" y="749"/>
                  <a:pt x="289" y="752"/>
                  <a:pt x="287" y="752"/>
                </a:cubicBezTo>
                <a:cubicBezTo>
                  <a:pt x="282" y="752"/>
                  <a:pt x="283" y="756"/>
                  <a:pt x="283" y="760"/>
                </a:cubicBezTo>
                <a:cubicBezTo>
                  <a:pt x="287" y="758"/>
                  <a:pt x="293" y="759"/>
                  <a:pt x="294" y="753"/>
                </a:cubicBezTo>
                <a:cubicBezTo>
                  <a:pt x="295" y="751"/>
                  <a:pt x="294" y="749"/>
                  <a:pt x="294" y="746"/>
                </a:cubicBezTo>
                <a:close/>
                <a:moveTo>
                  <a:pt x="701" y="582"/>
                </a:moveTo>
                <a:cubicBezTo>
                  <a:pt x="702" y="582"/>
                  <a:pt x="702" y="581"/>
                  <a:pt x="702" y="581"/>
                </a:cubicBezTo>
                <a:cubicBezTo>
                  <a:pt x="695" y="579"/>
                  <a:pt x="693" y="574"/>
                  <a:pt x="693" y="567"/>
                </a:cubicBezTo>
                <a:cubicBezTo>
                  <a:pt x="693" y="567"/>
                  <a:pt x="692" y="566"/>
                  <a:pt x="691" y="566"/>
                </a:cubicBezTo>
                <a:cubicBezTo>
                  <a:pt x="691" y="566"/>
                  <a:pt x="690" y="566"/>
                  <a:pt x="689" y="567"/>
                </a:cubicBezTo>
                <a:cubicBezTo>
                  <a:pt x="687" y="572"/>
                  <a:pt x="689" y="577"/>
                  <a:pt x="693" y="579"/>
                </a:cubicBezTo>
                <a:cubicBezTo>
                  <a:pt x="696" y="580"/>
                  <a:pt x="699" y="581"/>
                  <a:pt x="701" y="582"/>
                </a:cubicBezTo>
                <a:close/>
                <a:moveTo>
                  <a:pt x="754" y="637"/>
                </a:moveTo>
                <a:cubicBezTo>
                  <a:pt x="757" y="629"/>
                  <a:pt x="755" y="621"/>
                  <a:pt x="752" y="620"/>
                </a:cubicBezTo>
                <a:cubicBezTo>
                  <a:pt x="750" y="622"/>
                  <a:pt x="749" y="624"/>
                  <a:pt x="748" y="626"/>
                </a:cubicBezTo>
                <a:cubicBezTo>
                  <a:pt x="749" y="627"/>
                  <a:pt x="750" y="628"/>
                  <a:pt x="752" y="630"/>
                </a:cubicBezTo>
                <a:cubicBezTo>
                  <a:pt x="751" y="631"/>
                  <a:pt x="750" y="632"/>
                  <a:pt x="749" y="633"/>
                </a:cubicBezTo>
                <a:cubicBezTo>
                  <a:pt x="751" y="635"/>
                  <a:pt x="752" y="636"/>
                  <a:pt x="754" y="637"/>
                </a:cubicBezTo>
                <a:close/>
                <a:moveTo>
                  <a:pt x="308" y="644"/>
                </a:moveTo>
                <a:cubicBezTo>
                  <a:pt x="310" y="642"/>
                  <a:pt x="310" y="640"/>
                  <a:pt x="308" y="637"/>
                </a:cubicBezTo>
                <a:cubicBezTo>
                  <a:pt x="307" y="637"/>
                  <a:pt x="305" y="636"/>
                  <a:pt x="305" y="636"/>
                </a:cubicBezTo>
                <a:cubicBezTo>
                  <a:pt x="303" y="638"/>
                  <a:pt x="301" y="641"/>
                  <a:pt x="301" y="642"/>
                </a:cubicBezTo>
                <a:cubicBezTo>
                  <a:pt x="304" y="645"/>
                  <a:pt x="307" y="648"/>
                  <a:pt x="309" y="651"/>
                </a:cubicBezTo>
                <a:cubicBezTo>
                  <a:pt x="310" y="650"/>
                  <a:pt x="311" y="650"/>
                  <a:pt x="311" y="650"/>
                </a:cubicBezTo>
                <a:cubicBezTo>
                  <a:pt x="310" y="648"/>
                  <a:pt x="309" y="646"/>
                  <a:pt x="308" y="644"/>
                </a:cubicBezTo>
                <a:close/>
                <a:moveTo>
                  <a:pt x="774" y="379"/>
                </a:moveTo>
                <a:cubicBezTo>
                  <a:pt x="772" y="378"/>
                  <a:pt x="771" y="377"/>
                  <a:pt x="771" y="377"/>
                </a:cubicBezTo>
                <a:cubicBezTo>
                  <a:pt x="766" y="378"/>
                  <a:pt x="761" y="380"/>
                  <a:pt x="757" y="382"/>
                </a:cubicBezTo>
                <a:cubicBezTo>
                  <a:pt x="756" y="382"/>
                  <a:pt x="756" y="384"/>
                  <a:pt x="756" y="384"/>
                </a:cubicBezTo>
                <a:cubicBezTo>
                  <a:pt x="756" y="385"/>
                  <a:pt x="758" y="386"/>
                  <a:pt x="759" y="385"/>
                </a:cubicBezTo>
                <a:cubicBezTo>
                  <a:pt x="762" y="385"/>
                  <a:pt x="766" y="384"/>
                  <a:pt x="769" y="382"/>
                </a:cubicBezTo>
                <a:cubicBezTo>
                  <a:pt x="771" y="382"/>
                  <a:pt x="772" y="380"/>
                  <a:pt x="774" y="379"/>
                </a:cubicBezTo>
                <a:close/>
                <a:moveTo>
                  <a:pt x="658" y="859"/>
                </a:moveTo>
                <a:cubicBezTo>
                  <a:pt x="657" y="867"/>
                  <a:pt x="664" y="870"/>
                  <a:pt x="673" y="867"/>
                </a:cubicBezTo>
                <a:cubicBezTo>
                  <a:pt x="668" y="864"/>
                  <a:pt x="663" y="861"/>
                  <a:pt x="658" y="859"/>
                </a:cubicBezTo>
                <a:close/>
                <a:moveTo>
                  <a:pt x="136" y="595"/>
                </a:moveTo>
                <a:cubicBezTo>
                  <a:pt x="135" y="595"/>
                  <a:pt x="135" y="595"/>
                  <a:pt x="135" y="595"/>
                </a:cubicBezTo>
                <a:cubicBezTo>
                  <a:pt x="133" y="603"/>
                  <a:pt x="131" y="610"/>
                  <a:pt x="129" y="618"/>
                </a:cubicBezTo>
                <a:cubicBezTo>
                  <a:pt x="133" y="619"/>
                  <a:pt x="134" y="617"/>
                  <a:pt x="135" y="613"/>
                </a:cubicBezTo>
                <a:cubicBezTo>
                  <a:pt x="135" y="610"/>
                  <a:pt x="136" y="606"/>
                  <a:pt x="136" y="603"/>
                </a:cubicBezTo>
                <a:cubicBezTo>
                  <a:pt x="136" y="601"/>
                  <a:pt x="136" y="598"/>
                  <a:pt x="136" y="595"/>
                </a:cubicBezTo>
                <a:close/>
                <a:moveTo>
                  <a:pt x="79" y="885"/>
                </a:moveTo>
                <a:cubicBezTo>
                  <a:pt x="82" y="883"/>
                  <a:pt x="84" y="882"/>
                  <a:pt x="84" y="882"/>
                </a:cubicBezTo>
                <a:cubicBezTo>
                  <a:pt x="90" y="884"/>
                  <a:pt x="91" y="880"/>
                  <a:pt x="93" y="875"/>
                </a:cubicBezTo>
                <a:cubicBezTo>
                  <a:pt x="88" y="876"/>
                  <a:pt x="85" y="877"/>
                  <a:pt x="81" y="878"/>
                </a:cubicBezTo>
                <a:cubicBezTo>
                  <a:pt x="81" y="878"/>
                  <a:pt x="79" y="878"/>
                  <a:pt x="78" y="878"/>
                </a:cubicBezTo>
                <a:cubicBezTo>
                  <a:pt x="78" y="880"/>
                  <a:pt x="79" y="883"/>
                  <a:pt x="79" y="885"/>
                </a:cubicBezTo>
                <a:close/>
                <a:moveTo>
                  <a:pt x="750" y="308"/>
                </a:moveTo>
                <a:cubicBezTo>
                  <a:pt x="748" y="302"/>
                  <a:pt x="745" y="301"/>
                  <a:pt x="741" y="303"/>
                </a:cubicBezTo>
                <a:cubicBezTo>
                  <a:pt x="739" y="303"/>
                  <a:pt x="738" y="305"/>
                  <a:pt x="737" y="307"/>
                </a:cubicBezTo>
                <a:cubicBezTo>
                  <a:pt x="739" y="308"/>
                  <a:pt x="740" y="309"/>
                  <a:pt x="742" y="309"/>
                </a:cubicBezTo>
                <a:cubicBezTo>
                  <a:pt x="744" y="309"/>
                  <a:pt x="747" y="308"/>
                  <a:pt x="750" y="308"/>
                </a:cubicBezTo>
                <a:close/>
                <a:moveTo>
                  <a:pt x="621" y="762"/>
                </a:moveTo>
                <a:cubicBezTo>
                  <a:pt x="620" y="761"/>
                  <a:pt x="619" y="760"/>
                  <a:pt x="618" y="760"/>
                </a:cubicBezTo>
                <a:cubicBezTo>
                  <a:pt x="615" y="760"/>
                  <a:pt x="613" y="761"/>
                  <a:pt x="610" y="760"/>
                </a:cubicBezTo>
                <a:cubicBezTo>
                  <a:pt x="608" y="760"/>
                  <a:pt x="606" y="763"/>
                  <a:pt x="604" y="764"/>
                </a:cubicBezTo>
                <a:cubicBezTo>
                  <a:pt x="604" y="764"/>
                  <a:pt x="605" y="766"/>
                  <a:pt x="605" y="766"/>
                </a:cubicBezTo>
                <a:cubicBezTo>
                  <a:pt x="607" y="766"/>
                  <a:pt x="609" y="765"/>
                  <a:pt x="610" y="765"/>
                </a:cubicBezTo>
                <a:cubicBezTo>
                  <a:pt x="612" y="765"/>
                  <a:pt x="614" y="765"/>
                  <a:pt x="615" y="765"/>
                </a:cubicBezTo>
                <a:cubicBezTo>
                  <a:pt x="618" y="766"/>
                  <a:pt x="621" y="765"/>
                  <a:pt x="621" y="762"/>
                </a:cubicBezTo>
                <a:close/>
                <a:moveTo>
                  <a:pt x="124" y="789"/>
                </a:moveTo>
                <a:cubicBezTo>
                  <a:pt x="124" y="788"/>
                  <a:pt x="125" y="788"/>
                  <a:pt x="125" y="787"/>
                </a:cubicBezTo>
                <a:cubicBezTo>
                  <a:pt x="124" y="783"/>
                  <a:pt x="124" y="779"/>
                  <a:pt x="123" y="775"/>
                </a:cubicBezTo>
                <a:cubicBezTo>
                  <a:pt x="123" y="774"/>
                  <a:pt x="122" y="773"/>
                  <a:pt x="121" y="773"/>
                </a:cubicBezTo>
                <a:cubicBezTo>
                  <a:pt x="120" y="773"/>
                  <a:pt x="119" y="774"/>
                  <a:pt x="118" y="774"/>
                </a:cubicBezTo>
                <a:cubicBezTo>
                  <a:pt x="118" y="776"/>
                  <a:pt x="118" y="778"/>
                  <a:pt x="118" y="781"/>
                </a:cubicBezTo>
                <a:cubicBezTo>
                  <a:pt x="118" y="782"/>
                  <a:pt x="119" y="784"/>
                  <a:pt x="120" y="785"/>
                </a:cubicBezTo>
                <a:cubicBezTo>
                  <a:pt x="121" y="786"/>
                  <a:pt x="123" y="787"/>
                  <a:pt x="124" y="789"/>
                </a:cubicBezTo>
                <a:close/>
                <a:moveTo>
                  <a:pt x="634" y="298"/>
                </a:moveTo>
                <a:cubicBezTo>
                  <a:pt x="634" y="299"/>
                  <a:pt x="633" y="300"/>
                  <a:pt x="633" y="301"/>
                </a:cubicBezTo>
                <a:cubicBezTo>
                  <a:pt x="637" y="303"/>
                  <a:pt x="641" y="305"/>
                  <a:pt x="645" y="307"/>
                </a:cubicBezTo>
                <a:cubicBezTo>
                  <a:pt x="646" y="307"/>
                  <a:pt x="648" y="304"/>
                  <a:pt x="648" y="303"/>
                </a:cubicBezTo>
                <a:cubicBezTo>
                  <a:pt x="648" y="301"/>
                  <a:pt x="647" y="299"/>
                  <a:pt x="647" y="296"/>
                </a:cubicBezTo>
                <a:cubicBezTo>
                  <a:pt x="645" y="300"/>
                  <a:pt x="642" y="302"/>
                  <a:pt x="638" y="298"/>
                </a:cubicBezTo>
                <a:cubicBezTo>
                  <a:pt x="638" y="297"/>
                  <a:pt x="635" y="298"/>
                  <a:pt x="634" y="298"/>
                </a:cubicBezTo>
                <a:close/>
                <a:moveTo>
                  <a:pt x="298" y="934"/>
                </a:moveTo>
                <a:cubicBezTo>
                  <a:pt x="293" y="933"/>
                  <a:pt x="288" y="932"/>
                  <a:pt x="283" y="931"/>
                </a:cubicBezTo>
                <a:cubicBezTo>
                  <a:pt x="282" y="931"/>
                  <a:pt x="280" y="933"/>
                  <a:pt x="280" y="934"/>
                </a:cubicBezTo>
                <a:cubicBezTo>
                  <a:pt x="280" y="935"/>
                  <a:pt x="282" y="938"/>
                  <a:pt x="283" y="938"/>
                </a:cubicBezTo>
                <a:cubicBezTo>
                  <a:pt x="287" y="938"/>
                  <a:pt x="291" y="937"/>
                  <a:pt x="295" y="936"/>
                </a:cubicBezTo>
                <a:cubicBezTo>
                  <a:pt x="296" y="936"/>
                  <a:pt x="297" y="935"/>
                  <a:pt x="298" y="934"/>
                </a:cubicBezTo>
                <a:close/>
                <a:moveTo>
                  <a:pt x="325" y="929"/>
                </a:moveTo>
                <a:cubicBezTo>
                  <a:pt x="321" y="926"/>
                  <a:pt x="313" y="928"/>
                  <a:pt x="310" y="933"/>
                </a:cubicBezTo>
                <a:cubicBezTo>
                  <a:pt x="314" y="937"/>
                  <a:pt x="319" y="936"/>
                  <a:pt x="325" y="929"/>
                </a:cubicBezTo>
                <a:close/>
                <a:moveTo>
                  <a:pt x="652" y="839"/>
                </a:moveTo>
                <a:cubicBezTo>
                  <a:pt x="651" y="840"/>
                  <a:pt x="651" y="840"/>
                  <a:pt x="650" y="840"/>
                </a:cubicBezTo>
                <a:cubicBezTo>
                  <a:pt x="650" y="842"/>
                  <a:pt x="651" y="844"/>
                  <a:pt x="651" y="846"/>
                </a:cubicBezTo>
                <a:cubicBezTo>
                  <a:pt x="653" y="848"/>
                  <a:pt x="655" y="849"/>
                  <a:pt x="654" y="853"/>
                </a:cubicBezTo>
                <a:cubicBezTo>
                  <a:pt x="654" y="856"/>
                  <a:pt x="657" y="858"/>
                  <a:pt x="660" y="857"/>
                </a:cubicBezTo>
                <a:cubicBezTo>
                  <a:pt x="659" y="853"/>
                  <a:pt x="658" y="849"/>
                  <a:pt x="657" y="846"/>
                </a:cubicBezTo>
                <a:cubicBezTo>
                  <a:pt x="656" y="843"/>
                  <a:pt x="654" y="841"/>
                  <a:pt x="652" y="839"/>
                </a:cubicBezTo>
                <a:close/>
                <a:moveTo>
                  <a:pt x="571" y="742"/>
                </a:moveTo>
                <a:cubicBezTo>
                  <a:pt x="564" y="740"/>
                  <a:pt x="560" y="744"/>
                  <a:pt x="560" y="750"/>
                </a:cubicBezTo>
                <a:cubicBezTo>
                  <a:pt x="569" y="750"/>
                  <a:pt x="569" y="750"/>
                  <a:pt x="571" y="742"/>
                </a:cubicBezTo>
                <a:close/>
                <a:moveTo>
                  <a:pt x="221" y="802"/>
                </a:moveTo>
                <a:cubicBezTo>
                  <a:pt x="223" y="803"/>
                  <a:pt x="224" y="804"/>
                  <a:pt x="226" y="804"/>
                </a:cubicBezTo>
                <a:cubicBezTo>
                  <a:pt x="227" y="805"/>
                  <a:pt x="228" y="804"/>
                  <a:pt x="229" y="803"/>
                </a:cubicBezTo>
                <a:cubicBezTo>
                  <a:pt x="229" y="803"/>
                  <a:pt x="229" y="801"/>
                  <a:pt x="228" y="801"/>
                </a:cubicBezTo>
                <a:cubicBezTo>
                  <a:pt x="225" y="797"/>
                  <a:pt x="218" y="797"/>
                  <a:pt x="215" y="801"/>
                </a:cubicBezTo>
                <a:cubicBezTo>
                  <a:pt x="214" y="802"/>
                  <a:pt x="214" y="803"/>
                  <a:pt x="214" y="805"/>
                </a:cubicBezTo>
                <a:cubicBezTo>
                  <a:pt x="216" y="805"/>
                  <a:pt x="217" y="805"/>
                  <a:pt x="219" y="805"/>
                </a:cubicBezTo>
                <a:cubicBezTo>
                  <a:pt x="219" y="804"/>
                  <a:pt x="220" y="803"/>
                  <a:pt x="221" y="802"/>
                </a:cubicBezTo>
                <a:close/>
                <a:moveTo>
                  <a:pt x="94" y="843"/>
                </a:moveTo>
                <a:cubicBezTo>
                  <a:pt x="93" y="839"/>
                  <a:pt x="94" y="835"/>
                  <a:pt x="89" y="835"/>
                </a:cubicBezTo>
                <a:cubicBezTo>
                  <a:pt x="88" y="835"/>
                  <a:pt x="86" y="837"/>
                  <a:pt x="86" y="838"/>
                </a:cubicBezTo>
                <a:cubicBezTo>
                  <a:pt x="86" y="841"/>
                  <a:pt x="85" y="846"/>
                  <a:pt x="90" y="846"/>
                </a:cubicBezTo>
                <a:cubicBezTo>
                  <a:pt x="91" y="846"/>
                  <a:pt x="93" y="844"/>
                  <a:pt x="94" y="843"/>
                </a:cubicBezTo>
                <a:close/>
                <a:moveTo>
                  <a:pt x="478" y="730"/>
                </a:moveTo>
                <a:cubicBezTo>
                  <a:pt x="478" y="730"/>
                  <a:pt x="479" y="731"/>
                  <a:pt x="480" y="731"/>
                </a:cubicBezTo>
                <a:cubicBezTo>
                  <a:pt x="481" y="731"/>
                  <a:pt x="483" y="731"/>
                  <a:pt x="484" y="731"/>
                </a:cubicBezTo>
                <a:cubicBezTo>
                  <a:pt x="483" y="730"/>
                  <a:pt x="483" y="728"/>
                  <a:pt x="482" y="728"/>
                </a:cubicBezTo>
                <a:cubicBezTo>
                  <a:pt x="480" y="727"/>
                  <a:pt x="477" y="725"/>
                  <a:pt x="475" y="726"/>
                </a:cubicBezTo>
                <a:cubicBezTo>
                  <a:pt x="473" y="726"/>
                  <a:pt x="472" y="729"/>
                  <a:pt x="472" y="731"/>
                </a:cubicBezTo>
                <a:cubicBezTo>
                  <a:pt x="471" y="732"/>
                  <a:pt x="473" y="734"/>
                  <a:pt x="475" y="735"/>
                </a:cubicBezTo>
                <a:cubicBezTo>
                  <a:pt x="475" y="734"/>
                  <a:pt x="476" y="732"/>
                  <a:pt x="478" y="730"/>
                </a:cubicBezTo>
                <a:close/>
                <a:moveTo>
                  <a:pt x="615" y="908"/>
                </a:moveTo>
                <a:cubicBezTo>
                  <a:pt x="615" y="909"/>
                  <a:pt x="615" y="910"/>
                  <a:pt x="615" y="911"/>
                </a:cubicBezTo>
                <a:cubicBezTo>
                  <a:pt x="619" y="911"/>
                  <a:pt x="623" y="911"/>
                  <a:pt x="627" y="911"/>
                </a:cubicBezTo>
                <a:cubicBezTo>
                  <a:pt x="629" y="911"/>
                  <a:pt x="629" y="908"/>
                  <a:pt x="630" y="906"/>
                </a:cubicBezTo>
                <a:cubicBezTo>
                  <a:pt x="629" y="906"/>
                  <a:pt x="627" y="905"/>
                  <a:pt x="626" y="905"/>
                </a:cubicBezTo>
                <a:cubicBezTo>
                  <a:pt x="624" y="905"/>
                  <a:pt x="623" y="905"/>
                  <a:pt x="621" y="906"/>
                </a:cubicBezTo>
                <a:cubicBezTo>
                  <a:pt x="619" y="906"/>
                  <a:pt x="617" y="907"/>
                  <a:pt x="615" y="908"/>
                </a:cubicBezTo>
                <a:close/>
                <a:moveTo>
                  <a:pt x="660" y="777"/>
                </a:moveTo>
                <a:cubicBezTo>
                  <a:pt x="659" y="774"/>
                  <a:pt x="659" y="772"/>
                  <a:pt x="657" y="770"/>
                </a:cubicBezTo>
                <a:cubicBezTo>
                  <a:pt x="657" y="769"/>
                  <a:pt x="655" y="768"/>
                  <a:pt x="653" y="767"/>
                </a:cubicBezTo>
                <a:cubicBezTo>
                  <a:pt x="653" y="769"/>
                  <a:pt x="652" y="771"/>
                  <a:pt x="652" y="772"/>
                </a:cubicBezTo>
                <a:cubicBezTo>
                  <a:pt x="652" y="774"/>
                  <a:pt x="653" y="776"/>
                  <a:pt x="653" y="777"/>
                </a:cubicBezTo>
                <a:cubicBezTo>
                  <a:pt x="653" y="778"/>
                  <a:pt x="653" y="779"/>
                  <a:pt x="654" y="780"/>
                </a:cubicBezTo>
                <a:cubicBezTo>
                  <a:pt x="654" y="780"/>
                  <a:pt x="656" y="780"/>
                  <a:pt x="657" y="780"/>
                </a:cubicBezTo>
                <a:cubicBezTo>
                  <a:pt x="658" y="779"/>
                  <a:pt x="659" y="778"/>
                  <a:pt x="660" y="777"/>
                </a:cubicBezTo>
                <a:close/>
                <a:moveTo>
                  <a:pt x="246" y="840"/>
                </a:moveTo>
                <a:cubicBezTo>
                  <a:pt x="250" y="842"/>
                  <a:pt x="257" y="838"/>
                  <a:pt x="259" y="832"/>
                </a:cubicBezTo>
                <a:cubicBezTo>
                  <a:pt x="252" y="831"/>
                  <a:pt x="248" y="834"/>
                  <a:pt x="246" y="840"/>
                </a:cubicBezTo>
                <a:close/>
                <a:moveTo>
                  <a:pt x="442" y="450"/>
                </a:moveTo>
                <a:cubicBezTo>
                  <a:pt x="439" y="456"/>
                  <a:pt x="441" y="474"/>
                  <a:pt x="446" y="477"/>
                </a:cubicBezTo>
                <a:cubicBezTo>
                  <a:pt x="445" y="468"/>
                  <a:pt x="443" y="459"/>
                  <a:pt x="442" y="450"/>
                </a:cubicBezTo>
                <a:close/>
                <a:moveTo>
                  <a:pt x="103" y="904"/>
                </a:moveTo>
                <a:cubicBezTo>
                  <a:pt x="104" y="905"/>
                  <a:pt x="105" y="905"/>
                  <a:pt x="105" y="905"/>
                </a:cubicBezTo>
                <a:cubicBezTo>
                  <a:pt x="106" y="908"/>
                  <a:pt x="108" y="909"/>
                  <a:pt x="111" y="908"/>
                </a:cubicBezTo>
                <a:cubicBezTo>
                  <a:pt x="112" y="907"/>
                  <a:pt x="112" y="904"/>
                  <a:pt x="112" y="904"/>
                </a:cubicBezTo>
                <a:cubicBezTo>
                  <a:pt x="110" y="903"/>
                  <a:pt x="108" y="901"/>
                  <a:pt x="106" y="901"/>
                </a:cubicBezTo>
                <a:cubicBezTo>
                  <a:pt x="103" y="901"/>
                  <a:pt x="101" y="902"/>
                  <a:pt x="98" y="903"/>
                </a:cubicBezTo>
                <a:cubicBezTo>
                  <a:pt x="99" y="905"/>
                  <a:pt x="99" y="906"/>
                  <a:pt x="100" y="909"/>
                </a:cubicBezTo>
                <a:cubicBezTo>
                  <a:pt x="102" y="907"/>
                  <a:pt x="103" y="905"/>
                  <a:pt x="103" y="904"/>
                </a:cubicBezTo>
                <a:close/>
                <a:moveTo>
                  <a:pt x="385" y="494"/>
                </a:moveTo>
                <a:cubicBezTo>
                  <a:pt x="387" y="480"/>
                  <a:pt x="385" y="472"/>
                  <a:pt x="378" y="471"/>
                </a:cubicBezTo>
                <a:cubicBezTo>
                  <a:pt x="380" y="475"/>
                  <a:pt x="381" y="478"/>
                  <a:pt x="383" y="482"/>
                </a:cubicBezTo>
                <a:cubicBezTo>
                  <a:pt x="384" y="486"/>
                  <a:pt x="379" y="490"/>
                  <a:pt x="385" y="494"/>
                </a:cubicBezTo>
                <a:close/>
                <a:moveTo>
                  <a:pt x="82" y="842"/>
                </a:moveTo>
                <a:cubicBezTo>
                  <a:pt x="83" y="833"/>
                  <a:pt x="81" y="827"/>
                  <a:pt x="78" y="825"/>
                </a:cubicBezTo>
                <a:cubicBezTo>
                  <a:pt x="75" y="830"/>
                  <a:pt x="77" y="840"/>
                  <a:pt x="82" y="842"/>
                </a:cubicBezTo>
                <a:close/>
                <a:moveTo>
                  <a:pt x="691" y="665"/>
                </a:moveTo>
                <a:cubicBezTo>
                  <a:pt x="691" y="665"/>
                  <a:pt x="691" y="666"/>
                  <a:pt x="692" y="667"/>
                </a:cubicBezTo>
                <a:cubicBezTo>
                  <a:pt x="694" y="669"/>
                  <a:pt x="704" y="671"/>
                  <a:pt x="707" y="668"/>
                </a:cubicBezTo>
                <a:cubicBezTo>
                  <a:pt x="707" y="668"/>
                  <a:pt x="707" y="665"/>
                  <a:pt x="707" y="665"/>
                </a:cubicBezTo>
                <a:cubicBezTo>
                  <a:pt x="702" y="665"/>
                  <a:pt x="696" y="665"/>
                  <a:pt x="691" y="665"/>
                </a:cubicBezTo>
                <a:close/>
                <a:moveTo>
                  <a:pt x="169" y="55"/>
                </a:moveTo>
                <a:cubicBezTo>
                  <a:pt x="172" y="55"/>
                  <a:pt x="186" y="48"/>
                  <a:pt x="188" y="45"/>
                </a:cubicBezTo>
                <a:cubicBezTo>
                  <a:pt x="183" y="43"/>
                  <a:pt x="172" y="49"/>
                  <a:pt x="169" y="55"/>
                </a:cubicBezTo>
                <a:close/>
                <a:moveTo>
                  <a:pt x="694" y="277"/>
                </a:moveTo>
                <a:cubicBezTo>
                  <a:pt x="699" y="280"/>
                  <a:pt x="704" y="280"/>
                  <a:pt x="710" y="277"/>
                </a:cubicBezTo>
                <a:cubicBezTo>
                  <a:pt x="706" y="272"/>
                  <a:pt x="704" y="272"/>
                  <a:pt x="694" y="277"/>
                </a:cubicBezTo>
                <a:close/>
                <a:moveTo>
                  <a:pt x="225" y="743"/>
                </a:moveTo>
                <a:cubicBezTo>
                  <a:pt x="229" y="744"/>
                  <a:pt x="231" y="743"/>
                  <a:pt x="233" y="740"/>
                </a:cubicBezTo>
                <a:cubicBezTo>
                  <a:pt x="233" y="739"/>
                  <a:pt x="234" y="738"/>
                  <a:pt x="235" y="738"/>
                </a:cubicBezTo>
                <a:cubicBezTo>
                  <a:pt x="235" y="737"/>
                  <a:pt x="236" y="737"/>
                  <a:pt x="237" y="737"/>
                </a:cubicBezTo>
                <a:cubicBezTo>
                  <a:pt x="236" y="736"/>
                  <a:pt x="236" y="735"/>
                  <a:pt x="235" y="735"/>
                </a:cubicBezTo>
                <a:cubicBezTo>
                  <a:pt x="232" y="735"/>
                  <a:pt x="228" y="735"/>
                  <a:pt x="225" y="735"/>
                </a:cubicBezTo>
                <a:cubicBezTo>
                  <a:pt x="225" y="735"/>
                  <a:pt x="225" y="736"/>
                  <a:pt x="224" y="736"/>
                </a:cubicBezTo>
                <a:cubicBezTo>
                  <a:pt x="226" y="737"/>
                  <a:pt x="227" y="737"/>
                  <a:pt x="229" y="738"/>
                </a:cubicBezTo>
                <a:cubicBezTo>
                  <a:pt x="228" y="739"/>
                  <a:pt x="226" y="741"/>
                  <a:pt x="225" y="743"/>
                </a:cubicBezTo>
                <a:close/>
                <a:moveTo>
                  <a:pt x="564" y="937"/>
                </a:moveTo>
                <a:cubicBezTo>
                  <a:pt x="561" y="937"/>
                  <a:pt x="559" y="937"/>
                  <a:pt x="558" y="936"/>
                </a:cubicBezTo>
                <a:cubicBezTo>
                  <a:pt x="556" y="936"/>
                  <a:pt x="555" y="935"/>
                  <a:pt x="554" y="935"/>
                </a:cubicBezTo>
                <a:cubicBezTo>
                  <a:pt x="552" y="935"/>
                  <a:pt x="550" y="934"/>
                  <a:pt x="549" y="935"/>
                </a:cubicBezTo>
                <a:cubicBezTo>
                  <a:pt x="548" y="935"/>
                  <a:pt x="548" y="938"/>
                  <a:pt x="549" y="939"/>
                </a:cubicBezTo>
                <a:cubicBezTo>
                  <a:pt x="549" y="940"/>
                  <a:pt x="551" y="941"/>
                  <a:pt x="552" y="942"/>
                </a:cubicBezTo>
                <a:cubicBezTo>
                  <a:pt x="555" y="942"/>
                  <a:pt x="557" y="941"/>
                  <a:pt x="560" y="940"/>
                </a:cubicBezTo>
                <a:cubicBezTo>
                  <a:pt x="561" y="940"/>
                  <a:pt x="562" y="939"/>
                  <a:pt x="564" y="937"/>
                </a:cubicBezTo>
                <a:close/>
                <a:moveTo>
                  <a:pt x="716" y="319"/>
                </a:moveTo>
                <a:cubicBezTo>
                  <a:pt x="722" y="321"/>
                  <a:pt x="727" y="320"/>
                  <a:pt x="727" y="317"/>
                </a:cubicBezTo>
                <a:cubicBezTo>
                  <a:pt x="727" y="316"/>
                  <a:pt x="726" y="313"/>
                  <a:pt x="725" y="313"/>
                </a:cubicBezTo>
                <a:cubicBezTo>
                  <a:pt x="721" y="311"/>
                  <a:pt x="717" y="313"/>
                  <a:pt x="716" y="319"/>
                </a:cubicBezTo>
                <a:close/>
                <a:moveTo>
                  <a:pt x="220" y="908"/>
                </a:moveTo>
                <a:cubicBezTo>
                  <a:pt x="220" y="907"/>
                  <a:pt x="219" y="907"/>
                  <a:pt x="219" y="906"/>
                </a:cubicBezTo>
                <a:cubicBezTo>
                  <a:pt x="218" y="907"/>
                  <a:pt x="216" y="908"/>
                  <a:pt x="215" y="910"/>
                </a:cubicBezTo>
                <a:cubicBezTo>
                  <a:pt x="214" y="911"/>
                  <a:pt x="215" y="913"/>
                  <a:pt x="216" y="914"/>
                </a:cubicBezTo>
                <a:cubicBezTo>
                  <a:pt x="217" y="914"/>
                  <a:pt x="219" y="914"/>
                  <a:pt x="220" y="913"/>
                </a:cubicBezTo>
                <a:cubicBezTo>
                  <a:pt x="222" y="913"/>
                  <a:pt x="224" y="913"/>
                  <a:pt x="225" y="912"/>
                </a:cubicBezTo>
                <a:cubicBezTo>
                  <a:pt x="226" y="912"/>
                  <a:pt x="227" y="911"/>
                  <a:pt x="228" y="909"/>
                </a:cubicBezTo>
                <a:cubicBezTo>
                  <a:pt x="228" y="909"/>
                  <a:pt x="227" y="908"/>
                  <a:pt x="226" y="908"/>
                </a:cubicBezTo>
                <a:cubicBezTo>
                  <a:pt x="224" y="907"/>
                  <a:pt x="222" y="908"/>
                  <a:pt x="220" y="908"/>
                </a:cubicBezTo>
                <a:close/>
                <a:moveTo>
                  <a:pt x="267" y="735"/>
                </a:moveTo>
                <a:cubicBezTo>
                  <a:pt x="267" y="736"/>
                  <a:pt x="268" y="736"/>
                  <a:pt x="269" y="736"/>
                </a:cubicBezTo>
                <a:cubicBezTo>
                  <a:pt x="269" y="733"/>
                  <a:pt x="270" y="730"/>
                  <a:pt x="271" y="726"/>
                </a:cubicBezTo>
                <a:cubicBezTo>
                  <a:pt x="272" y="729"/>
                  <a:pt x="272" y="731"/>
                  <a:pt x="274" y="734"/>
                </a:cubicBezTo>
                <a:cubicBezTo>
                  <a:pt x="275" y="731"/>
                  <a:pt x="276" y="729"/>
                  <a:pt x="276" y="727"/>
                </a:cubicBezTo>
                <a:cubicBezTo>
                  <a:pt x="276" y="726"/>
                  <a:pt x="275" y="724"/>
                  <a:pt x="274" y="724"/>
                </a:cubicBezTo>
                <a:cubicBezTo>
                  <a:pt x="272" y="724"/>
                  <a:pt x="268" y="724"/>
                  <a:pt x="268" y="726"/>
                </a:cubicBezTo>
                <a:cubicBezTo>
                  <a:pt x="267" y="729"/>
                  <a:pt x="267" y="732"/>
                  <a:pt x="267" y="735"/>
                </a:cubicBezTo>
                <a:close/>
                <a:moveTo>
                  <a:pt x="89" y="855"/>
                </a:moveTo>
                <a:cubicBezTo>
                  <a:pt x="89" y="855"/>
                  <a:pt x="88" y="856"/>
                  <a:pt x="87" y="856"/>
                </a:cubicBezTo>
                <a:cubicBezTo>
                  <a:pt x="89" y="862"/>
                  <a:pt x="91" y="867"/>
                  <a:pt x="93" y="873"/>
                </a:cubicBezTo>
                <a:cubicBezTo>
                  <a:pt x="97" y="868"/>
                  <a:pt x="94" y="864"/>
                  <a:pt x="93" y="860"/>
                </a:cubicBezTo>
                <a:cubicBezTo>
                  <a:pt x="93" y="858"/>
                  <a:pt x="91" y="857"/>
                  <a:pt x="89" y="855"/>
                </a:cubicBezTo>
                <a:close/>
                <a:moveTo>
                  <a:pt x="182" y="877"/>
                </a:moveTo>
                <a:cubicBezTo>
                  <a:pt x="186" y="877"/>
                  <a:pt x="190" y="878"/>
                  <a:pt x="193" y="877"/>
                </a:cubicBezTo>
                <a:cubicBezTo>
                  <a:pt x="195" y="877"/>
                  <a:pt x="197" y="876"/>
                  <a:pt x="199" y="875"/>
                </a:cubicBezTo>
                <a:cubicBezTo>
                  <a:pt x="199" y="874"/>
                  <a:pt x="198" y="872"/>
                  <a:pt x="198" y="872"/>
                </a:cubicBezTo>
                <a:cubicBezTo>
                  <a:pt x="196" y="871"/>
                  <a:pt x="193" y="871"/>
                  <a:pt x="192" y="872"/>
                </a:cubicBezTo>
                <a:cubicBezTo>
                  <a:pt x="189" y="873"/>
                  <a:pt x="186" y="875"/>
                  <a:pt x="182" y="877"/>
                </a:cubicBezTo>
                <a:close/>
                <a:moveTo>
                  <a:pt x="719" y="254"/>
                </a:moveTo>
                <a:cubicBezTo>
                  <a:pt x="705" y="252"/>
                  <a:pt x="703" y="253"/>
                  <a:pt x="703" y="260"/>
                </a:cubicBezTo>
                <a:cubicBezTo>
                  <a:pt x="708" y="256"/>
                  <a:pt x="715" y="259"/>
                  <a:pt x="719" y="254"/>
                </a:cubicBezTo>
                <a:close/>
                <a:moveTo>
                  <a:pt x="571" y="916"/>
                </a:moveTo>
                <a:cubicBezTo>
                  <a:pt x="570" y="916"/>
                  <a:pt x="569" y="916"/>
                  <a:pt x="568" y="916"/>
                </a:cubicBezTo>
                <a:cubicBezTo>
                  <a:pt x="566" y="917"/>
                  <a:pt x="565" y="918"/>
                  <a:pt x="564" y="919"/>
                </a:cubicBezTo>
                <a:cubicBezTo>
                  <a:pt x="565" y="920"/>
                  <a:pt x="566" y="921"/>
                  <a:pt x="568" y="922"/>
                </a:cubicBezTo>
                <a:cubicBezTo>
                  <a:pt x="569" y="922"/>
                  <a:pt x="571" y="922"/>
                  <a:pt x="572" y="922"/>
                </a:cubicBezTo>
                <a:cubicBezTo>
                  <a:pt x="575" y="922"/>
                  <a:pt x="578" y="923"/>
                  <a:pt x="578" y="919"/>
                </a:cubicBezTo>
                <a:cubicBezTo>
                  <a:pt x="578" y="916"/>
                  <a:pt x="575" y="916"/>
                  <a:pt x="573" y="916"/>
                </a:cubicBezTo>
                <a:cubicBezTo>
                  <a:pt x="572" y="917"/>
                  <a:pt x="572" y="916"/>
                  <a:pt x="571" y="916"/>
                </a:cubicBezTo>
                <a:close/>
                <a:moveTo>
                  <a:pt x="102" y="888"/>
                </a:moveTo>
                <a:cubicBezTo>
                  <a:pt x="101" y="896"/>
                  <a:pt x="103" y="898"/>
                  <a:pt x="110" y="898"/>
                </a:cubicBezTo>
                <a:cubicBezTo>
                  <a:pt x="109" y="895"/>
                  <a:pt x="109" y="892"/>
                  <a:pt x="108" y="889"/>
                </a:cubicBezTo>
                <a:cubicBezTo>
                  <a:pt x="107" y="888"/>
                  <a:pt x="104" y="888"/>
                  <a:pt x="102" y="888"/>
                </a:cubicBezTo>
                <a:close/>
                <a:moveTo>
                  <a:pt x="568" y="767"/>
                </a:moveTo>
                <a:cubicBezTo>
                  <a:pt x="562" y="763"/>
                  <a:pt x="551" y="766"/>
                  <a:pt x="550" y="771"/>
                </a:cubicBezTo>
                <a:cubicBezTo>
                  <a:pt x="558" y="774"/>
                  <a:pt x="561" y="767"/>
                  <a:pt x="568" y="767"/>
                </a:cubicBezTo>
                <a:close/>
                <a:moveTo>
                  <a:pt x="146" y="760"/>
                </a:moveTo>
                <a:cubicBezTo>
                  <a:pt x="146" y="760"/>
                  <a:pt x="147" y="760"/>
                  <a:pt x="148" y="760"/>
                </a:cubicBezTo>
                <a:cubicBezTo>
                  <a:pt x="148" y="758"/>
                  <a:pt x="149" y="756"/>
                  <a:pt x="149" y="755"/>
                </a:cubicBezTo>
                <a:cubicBezTo>
                  <a:pt x="148" y="751"/>
                  <a:pt x="148" y="747"/>
                  <a:pt x="148" y="743"/>
                </a:cubicBezTo>
                <a:cubicBezTo>
                  <a:pt x="147" y="742"/>
                  <a:pt x="147" y="741"/>
                  <a:pt x="146" y="740"/>
                </a:cubicBezTo>
                <a:cubicBezTo>
                  <a:pt x="146" y="741"/>
                  <a:pt x="144" y="742"/>
                  <a:pt x="144" y="743"/>
                </a:cubicBezTo>
                <a:cubicBezTo>
                  <a:pt x="144" y="748"/>
                  <a:pt x="145" y="754"/>
                  <a:pt x="146" y="760"/>
                </a:cubicBezTo>
                <a:close/>
                <a:moveTo>
                  <a:pt x="598" y="104"/>
                </a:moveTo>
                <a:cubicBezTo>
                  <a:pt x="597" y="104"/>
                  <a:pt x="597" y="105"/>
                  <a:pt x="597" y="105"/>
                </a:cubicBezTo>
                <a:cubicBezTo>
                  <a:pt x="600" y="112"/>
                  <a:pt x="603" y="120"/>
                  <a:pt x="607" y="128"/>
                </a:cubicBezTo>
                <a:cubicBezTo>
                  <a:pt x="607" y="127"/>
                  <a:pt x="607" y="126"/>
                  <a:pt x="607" y="126"/>
                </a:cubicBezTo>
                <a:cubicBezTo>
                  <a:pt x="605" y="120"/>
                  <a:pt x="604" y="113"/>
                  <a:pt x="602" y="107"/>
                </a:cubicBezTo>
                <a:cubicBezTo>
                  <a:pt x="601" y="106"/>
                  <a:pt x="599" y="105"/>
                  <a:pt x="598" y="104"/>
                </a:cubicBezTo>
                <a:close/>
                <a:moveTo>
                  <a:pt x="741" y="833"/>
                </a:moveTo>
                <a:cubicBezTo>
                  <a:pt x="741" y="829"/>
                  <a:pt x="740" y="827"/>
                  <a:pt x="738" y="827"/>
                </a:cubicBezTo>
                <a:cubicBezTo>
                  <a:pt x="735" y="828"/>
                  <a:pt x="732" y="828"/>
                  <a:pt x="728" y="829"/>
                </a:cubicBezTo>
                <a:cubicBezTo>
                  <a:pt x="729" y="834"/>
                  <a:pt x="730" y="834"/>
                  <a:pt x="741" y="833"/>
                </a:cubicBezTo>
                <a:close/>
                <a:moveTo>
                  <a:pt x="323" y="625"/>
                </a:moveTo>
                <a:cubicBezTo>
                  <a:pt x="327" y="624"/>
                  <a:pt x="330" y="623"/>
                  <a:pt x="334" y="621"/>
                </a:cubicBezTo>
                <a:cubicBezTo>
                  <a:pt x="334" y="621"/>
                  <a:pt x="335" y="619"/>
                  <a:pt x="335" y="618"/>
                </a:cubicBezTo>
                <a:cubicBezTo>
                  <a:pt x="335" y="617"/>
                  <a:pt x="333" y="617"/>
                  <a:pt x="332" y="617"/>
                </a:cubicBezTo>
                <a:cubicBezTo>
                  <a:pt x="327" y="616"/>
                  <a:pt x="324" y="618"/>
                  <a:pt x="323" y="625"/>
                </a:cubicBezTo>
                <a:close/>
                <a:moveTo>
                  <a:pt x="656" y="663"/>
                </a:moveTo>
                <a:cubicBezTo>
                  <a:pt x="653" y="662"/>
                  <a:pt x="650" y="662"/>
                  <a:pt x="649" y="661"/>
                </a:cubicBezTo>
                <a:cubicBezTo>
                  <a:pt x="644" y="657"/>
                  <a:pt x="643" y="658"/>
                  <a:pt x="643" y="664"/>
                </a:cubicBezTo>
                <a:cubicBezTo>
                  <a:pt x="643" y="664"/>
                  <a:pt x="643" y="664"/>
                  <a:pt x="643" y="665"/>
                </a:cubicBezTo>
                <a:cubicBezTo>
                  <a:pt x="647" y="666"/>
                  <a:pt x="651" y="668"/>
                  <a:pt x="656" y="663"/>
                </a:cubicBezTo>
                <a:close/>
                <a:moveTo>
                  <a:pt x="428" y="509"/>
                </a:moveTo>
                <a:cubicBezTo>
                  <a:pt x="429" y="504"/>
                  <a:pt x="431" y="500"/>
                  <a:pt x="432" y="495"/>
                </a:cubicBezTo>
                <a:cubicBezTo>
                  <a:pt x="424" y="494"/>
                  <a:pt x="423" y="498"/>
                  <a:pt x="428" y="509"/>
                </a:cubicBezTo>
                <a:close/>
                <a:moveTo>
                  <a:pt x="728" y="477"/>
                </a:moveTo>
                <a:cubicBezTo>
                  <a:pt x="728" y="476"/>
                  <a:pt x="727" y="476"/>
                  <a:pt x="727" y="475"/>
                </a:cubicBezTo>
                <a:cubicBezTo>
                  <a:pt x="726" y="476"/>
                  <a:pt x="724" y="477"/>
                  <a:pt x="723" y="478"/>
                </a:cubicBezTo>
                <a:cubicBezTo>
                  <a:pt x="723" y="478"/>
                  <a:pt x="723" y="480"/>
                  <a:pt x="724" y="480"/>
                </a:cubicBezTo>
                <a:cubicBezTo>
                  <a:pt x="725" y="481"/>
                  <a:pt x="727" y="481"/>
                  <a:pt x="728" y="481"/>
                </a:cubicBezTo>
                <a:cubicBezTo>
                  <a:pt x="731" y="481"/>
                  <a:pt x="733" y="480"/>
                  <a:pt x="736" y="479"/>
                </a:cubicBezTo>
                <a:cubicBezTo>
                  <a:pt x="737" y="479"/>
                  <a:pt x="738" y="476"/>
                  <a:pt x="737" y="476"/>
                </a:cubicBezTo>
                <a:cubicBezTo>
                  <a:pt x="737" y="475"/>
                  <a:pt x="735" y="474"/>
                  <a:pt x="734" y="474"/>
                </a:cubicBezTo>
                <a:cubicBezTo>
                  <a:pt x="732" y="475"/>
                  <a:pt x="730" y="476"/>
                  <a:pt x="728" y="477"/>
                </a:cubicBezTo>
                <a:close/>
                <a:moveTo>
                  <a:pt x="48" y="612"/>
                </a:moveTo>
                <a:cubicBezTo>
                  <a:pt x="48" y="612"/>
                  <a:pt x="48" y="611"/>
                  <a:pt x="49" y="611"/>
                </a:cubicBezTo>
                <a:cubicBezTo>
                  <a:pt x="45" y="608"/>
                  <a:pt x="41" y="606"/>
                  <a:pt x="36" y="603"/>
                </a:cubicBezTo>
                <a:cubicBezTo>
                  <a:pt x="36" y="613"/>
                  <a:pt x="38" y="614"/>
                  <a:pt x="48" y="612"/>
                </a:cubicBezTo>
                <a:close/>
                <a:moveTo>
                  <a:pt x="395" y="424"/>
                </a:moveTo>
                <a:cubicBezTo>
                  <a:pt x="394" y="418"/>
                  <a:pt x="393" y="413"/>
                  <a:pt x="392" y="407"/>
                </a:cubicBezTo>
                <a:cubicBezTo>
                  <a:pt x="390" y="410"/>
                  <a:pt x="388" y="412"/>
                  <a:pt x="387" y="414"/>
                </a:cubicBezTo>
                <a:cubicBezTo>
                  <a:pt x="390" y="416"/>
                  <a:pt x="390" y="416"/>
                  <a:pt x="389" y="419"/>
                </a:cubicBezTo>
                <a:cubicBezTo>
                  <a:pt x="389" y="420"/>
                  <a:pt x="389" y="422"/>
                  <a:pt x="390" y="423"/>
                </a:cubicBezTo>
                <a:cubicBezTo>
                  <a:pt x="391" y="423"/>
                  <a:pt x="393" y="424"/>
                  <a:pt x="395" y="424"/>
                </a:cubicBezTo>
                <a:close/>
                <a:moveTo>
                  <a:pt x="471" y="643"/>
                </a:moveTo>
                <a:cubicBezTo>
                  <a:pt x="468" y="653"/>
                  <a:pt x="469" y="658"/>
                  <a:pt x="474" y="661"/>
                </a:cubicBezTo>
                <a:cubicBezTo>
                  <a:pt x="476" y="654"/>
                  <a:pt x="473" y="649"/>
                  <a:pt x="471" y="643"/>
                </a:cubicBezTo>
                <a:close/>
                <a:moveTo>
                  <a:pt x="643" y="195"/>
                </a:moveTo>
                <a:cubicBezTo>
                  <a:pt x="646" y="202"/>
                  <a:pt x="651" y="205"/>
                  <a:pt x="656" y="208"/>
                </a:cubicBezTo>
                <a:cubicBezTo>
                  <a:pt x="655" y="201"/>
                  <a:pt x="649" y="198"/>
                  <a:pt x="643" y="195"/>
                </a:cubicBezTo>
                <a:close/>
                <a:moveTo>
                  <a:pt x="438" y="754"/>
                </a:moveTo>
                <a:cubicBezTo>
                  <a:pt x="441" y="753"/>
                  <a:pt x="443" y="753"/>
                  <a:pt x="446" y="752"/>
                </a:cubicBezTo>
                <a:cubicBezTo>
                  <a:pt x="447" y="752"/>
                  <a:pt x="447" y="750"/>
                  <a:pt x="448" y="749"/>
                </a:cubicBezTo>
                <a:cubicBezTo>
                  <a:pt x="447" y="748"/>
                  <a:pt x="446" y="747"/>
                  <a:pt x="444" y="747"/>
                </a:cubicBezTo>
                <a:cubicBezTo>
                  <a:pt x="442" y="747"/>
                  <a:pt x="440" y="747"/>
                  <a:pt x="436" y="747"/>
                </a:cubicBezTo>
                <a:cubicBezTo>
                  <a:pt x="437" y="749"/>
                  <a:pt x="437" y="751"/>
                  <a:pt x="438" y="754"/>
                </a:cubicBezTo>
                <a:close/>
                <a:moveTo>
                  <a:pt x="347" y="163"/>
                </a:moveTo>
                <a:cubicBezTo>
                  <a:pt x="348" y="163"/>
                  <a:pt x="348" y="163"/>
                  <a:pt x="349" y="163"/>
                </a:cubicBezTo>
                <a:cubicBezTo>
                  <a:pt x="351" y="158"/>
                  <a:pt x="353" y="153"/>
                  <a:pt x="355" y="148"/>
                </a:cubicBezTo>
                <a:cubicBezTo>
                  <a:pt x="356" y="147"/>
                  <a:pt x="355" y="146"/>
                  <a:pt x="355" y="144"/>
                </a:cubicBezTo>
                <a:cubicBezTo>
                  <a:pt x="354" y="145"/>
                  <a:pt x="352" y="146"/>
                  <a:pt x="352" y="147"/>
                </a:cubicBezTo>
                <a:cubicBezTo>
                  <a:pt x="350" y="150"/>
                  <a:pt x="348" y="154"/>
                  <a:pt x="347" y="157"/>
                </a:cubicBezTo>
                <a:cubicBezTo>
                  <a:pt x="347" y="159"/>
                  <a:pt x="347" y="161"/>
                  <a:pt x="347" y="163"/>
                </a:cubicBezTo>
                <a:close/>
                <a:moveTo>
                  <a:pt x="760" y="686"/>
                </a:moveTo>
                <a:cubicBezTo>
                  <a:pt x="759" y="686"/>
                  <a:pt x="759" y="686"/>
                  <a:pt x="758" y="686"/>
                </a:cubicBezTo>
                <a:cubicBezTo>
                  <a:pt x="757" y="687"/>
                  <a:pt x="756" y="688"/>
                  <a:pt x="754" y="689"/>
                </a:cubicBezTo>
                <a:cubicBezTo>
                  <a:pt x="756" y="690"/>
                  <a:pt x="757" y="691"/>
                  <a:pt x="758" y="691"/>
                </a:cubicBezTo>
                <a:cubicBezTo>
                  <a:pt x="761" y="691"/>
                  <a:pt x="764" y="691"/>
                  <a:pt x="767" y="690"/>
                </a:cubicBezTo>
                <a:cubicBezTo>
                  <a:pt x="767" y="690"/>
                  <a:pt x="768" y="689"/>
                  <a:pt x="769" y="688"/>
                </a:cubicBezTo>
                <a:cubicBezTo>
                  <a:pt x="768" y="687"/>
                  <a:pt x="767" y="686"/>
                  <a:pt x="766" y="686"/>
                </a:cubicBezTo>
                <a:cubicBezTo>
                  <a:pt x="764" y="686"/>
                  <a:pt x="762" y="686"/>
                  <a:pt x="760" y="686"/>
                </a:cubicBezTo>
                <a:close/>
                <a:moveTo>
                  <a:pt x="691" y="728"/>
                </a:moveTo>
                <a:cubicBezTo>
                  <a:pt x="691" y="727"/>
                  <a:pt x="692" y="726"/>
                  <a:pt x="691" y="726"/>
                </a:cubicBezTo>
                <a:cubicBezTo>
                  <a:pt x="690" y="725"/>
                  <a:pt x="689" y="723"/>
                  <a:pt x="688" y="722"/>
                </a:cubicBezTo>
                <a:cubicBezTo>
                  <a:pt x="687" y="723"/>
                  <a:pt x="686" y="724"/>
                  <a:pt x="685" y="726"/>
                </a:cubicBezTo>
                <a:cubicBezTo>
                  <a:pt x="685" y="728"/>
                  <a:pt x="685" y="729"/>
                  <a:pt x="686" y="731"/>
                </a:cubicBezTo>
                <a:cubicBezTo>
                  <a:pt x="686" y="732"/>
                  <a:pt x="687" y="733"/>
                  <a:pt x="688" y="734"/>
                </a:cubicBezTo>
                <a:cubicBezTo>
                  <a:pt x="689" y="733"/>
                  <a:pt x="691" y="732"/>
                  <a:pt x="691" y="731"/>
                </a:cubicBezTo>
                <a:cubicBezTo>
                  <a:pt x="692" y="730"/>
                  <a:pt x="691" y="729"/>
                  <a:pt x="691" y="728"/>
                </a:cubicBezTo>
                <a:close/>
                <a:moveTo>
                  <a:pt x="553" y="828"/>
                </a:moveTo>
                <a:cubicBezTo>
                  <a:pt x="555" y="830"/>
                  <a:pt x="556" y="833"/>
                  <a:pt x="558" y="833"/>
                </a:cubicBezTo>
                <a:cubicBezTo>
                  <a:pt x="562" y="834"/>
                  <a:pt x="562" y="830"/>
                  <a:pt x="561" y="828"/>
                </a:cubicBezTo>
                <a:cubicBezTo>
                  <a:pt x="560" y="825"/>
                  <a:pt x="559" y="823"/>
                  <a:pt x="558" y="821"/>
                </a:cubicBezTo>
                <a:cubicBezTo>
                  <a:pt x="557" y="823"/>
                  <a:pt x="555" y="825"/>
                  <a:pt x="553" y="828"/>
                </a:cubicBezTo>
                <a:close/>
                <a:moveTo>
                  <a:pt x="216" y="891"/>
                </a:moveTo>
                <a:cubicBezTo>
                  <a:pt x="213" y="891"/>
                  <a:pt x="210" y="891"/>
                  <a:pt x="208" y="892"/>
                </a:cubicBezTo>
                <a:cubicBezTo>
                  <a:pt x="207" y="892"/>
                  <a:pt x="205" y="893"/>
                  <a:pt x="205" y="893"/>
                </a:cubicBezTo>
                <a:cubicBezTo>
                  <a:pt x="204" y="894"/>
                  <a:pt x="205" y="896"/>
                  <a:pt x="206" y="896"/>
                </a:cubicBezTo>
                <a:cubicBezTo>
                  <a:pt x="207" y="897"/>
                  <a:pt x="208" y="897"/>
                  <a:pt x="209" y="897"/>
                </a:cubicBezTo>
                <a:cubicBezTo>
                  <a:pt x="212" y="897"/>
                  <a:pt x="214" y="896"/>
                  <a:pt x="216" y="896"/>
                </a:cubicBezTo>
                <a:cubicBezTo>
                  <a:pt x="217" y="895"/>
                  <a:pt x="218" y="894"/>
                  <a:pt x="219" y="893"/>
                </a:cubicBezTo>
                <a:cubicBezTo>
                  <a:pt x="218" y="892"/>
                  <a:pt x="217" y="891"/>
                  <a:pt x="216" y="891"/>
                </a:cubicBezTo>
                <a:close/>
                <a:moveTo>
                  <a:pt x="173" y="916"/>
                </a:moveTo>
                <a:cubicBezTo>
                  <a:pt x="175" y="917"/>
                  <a:pt x="176" y="918"/>
                  <a:pt x="178" y="918"/>
                </a:cubicBezTo>
                <a:cubicBezTo>
                  <a:pt x="178" y="918"/>
                  <a:pt x="179" y="916"/>
                  <a:pt x="179" y="915"/>
                </a:cubicBezTo>
                <a:cubicBezTo>
                  <a:pt x="178" y="914"/>
                  <a:pt x="177" y="913"/>
                  <a:pt x="175" y="913"/>
                </a:cubicBezTo>
                <a:cubicBezTo>
                  <a:pt x="173" y="912"/>
                  <a:pt x="171" y="912"/>
                  <a:pt x="169" y="912"/>
                </a:cubicBezTo>
                <a:cubicBezTo>
                  <a:pt x="168" y="912"/>
                  <a:pt x="167" y="914"/>
                  <a:pt x="167" y="915"/>
                </a:cubicBezTo>
                <a:cubicBezTo>
                  <a:pt x="167" y="917"/>
                  <a:pt x="167" y="919"/>
                  <a:pt x="168" y="919"/>
                </a:cubicBezTo>
                <a:cubicBezTo>
                  <a:pt x="169" y="920"/>
                  <a:pt x="171" y="919"/>
                  <a:pt x="172" y="918"/>
                </a:cubicBezTo>
                <a:cubicBezTo>
                  <a:pt x="173" y="918"/>
                  <a:pt x="173" y="917"/>
                  <a:pt x="173" y="916"/>
                </a:cubicBezTo>
                <a:close/>
                <a:moveTo>
                  <a:pt x="390" y="260"/>
                </a:moveTo>
                <a:cubicBezTo>
                  <a:pt x="391" y="260"/>
                  <a:pt x="392" y="260"/>
                  <a:pt x="392" y="260"/>
                </a:cubicBezTo>
                <a:cubicBezTo>
                  <a:pt x="394" y="253"/>
                  <a:pt x="391" y="246"/>
                  <a:pt x="390" y="239"/>
                </a:cubicBezTo>
                <a:cubicBezTo>
                  <a:pt x="390" y="246"/>
                  <a:pt x="390" y="253"/>
                  <a:pt x="390" y="260"/>
                </a:cubicBezTo>
                <a:close/>
                <a:moveTo>
                  <a:pt x="534" y="874"/>
                </a:moveTo>
                <a:cubicBezTo>
                  <a:pt x="538" y="878"/>
                  <a:pt x="546" y="880"/>
                  <a:pt x="549" y="877"/>
                </a:cubicBezTo>
                <a:cubicBezTo>
                  <a:pt x="550" y="877"/>
                  <a:pt x="550" y="875"/>
                  <a:pt x="550" y="874"/>
                </a:cubicBezTo>
                <a:cubicBezTo>
                  <a:pt x="549" y="874"/>
                  <a:pt x="548" y="873"/>
                  <a:pt x="547" y="873"/>
                </a:cubicBezTo>
                <a:cubicBezTo>
                  <a:pt x="545" y="873"/>
                  <a:pt x="543" y="874"/>
                  <a:pt x="540" y="874"/>
                </a:cubicBezTo>
                <a:cubicBezTo>
                  <a:pt x="539" y="874"/>
                  <a:pt x="537" y="874"/>
                  <a:pt x="534" y="874"/>
                </a:cubicBezTo>
                <a:close/>
                <a:moveTo>
                  <a:pt x="302" y="670"/>
                </a:moveTo>
                <a:cubicBezTo>
                  <a:pt x="306" y="661"/>
                  <a:pt x="303" y="657"/>
                  <a:pt x="294" y="657"/>
                </a:cubicBezTo>
                <a:cubicBezTo>
                  <a:pt x="297" y="661"/>
                  <a:pt x="299" y="665"/>
                  <a:pt x="302" y="670"/>
                </a:cubicBezTo>
                <a:close/>
                <a:moveTo>
                  <a:pt x="696" y="459"/>
                </a:moveTo>
                <a:cubicBezTo>
                  <a:pt x="694" y="461"/>
                  <a:pt x="691" y="462"/>
                  <a:pt x="691" y="463"/>
                </a:cubicBezTo>
                <a:cubicBezTo>
                  <a:pt x="691" y="468"/>
                  <a:pt x="695" y="467"/>
                  <a:pt x="698" y="468"/>
                </a:cubicBezTo>
                <a:cubicBezTo>
                  <a:pt x="699" y="468"/>
                  <a:pt x="701" y="466"/>
                  <a:pt x="702" y="465"/>
                </a:cubicBezTo>
                <a:cubicBezTo>
                  <a:pt x="700" y="463"/>
                  <a:pt x="698" y="461"/>
                  <a:pt x="696" y="459"/>
                </a:cubicBezTo>
                <a:close/>
                <a:moveTo>
                  <a:pt x="364" y="666"/>
                </a:moveTo>
                <a:cubicBezTo>
                  <a:pt x="366" y="668"/>
                  <a:pt x="367" y="669"/>
                  <a:pt x="369" y="671"/>
                </a:cubicBezTo>
                <a:cubicBezTo>
                  <a:pt x="370" y="669"/>
                  <a:pt x="372" y="668"/>
                  <a:pt x="372" y="667"/>
                </a:cubicBezTo>
                <a:cubicBezTo>
                  <a:pt x="373" y="663"/>
                  <a:pt x="370" y="663"/>
                  <a:pt x="368" y="664"/>
                </a:cubicBezTo>
                <a:cubicBezTo>
                  <a:pt x="367" y="664"/>
                  <a:pt x="367" y="663"/>
                  <a:pt x="367" y="663"/>
                </a:cubicBezTo>
                <a:cubicBezTo>
                  <a:pt x="363" y="661"/>
                  <a:pt x="361" y="661"/>
                  <a:pt x="360" y="667"/>
                </a:cubicBezTo>
                <a:cubicBezTo>
                  <a:pt x="362" y="666"/>
                  <a:pt x="363" y="666"/>
                  <a:pt x="364" y="666"/>
                </a:cubicBezTo>
                <a:close/>
                <a:moveTo>
                  <a:pt x="183" y="799"/>
                </a:moveTo>
                <a:cubicBezTo>
                  <a:pt x="183" y="799"/>
                  <a:pt x="184" y="799"/>
                  <a:pt x="184" y="799"/>
                </a:cubicBezTo>
                <a:cubicBezTo>
                  <a:pt x="185" y="790"/>
                  <a:pt x="182" y="785"/>
                  <a:pt x="176" y="784"/>
                </a:cubicBezTo>
                <a:cubicBezTo>
                  <a:pt x="178" y="789"/>
                  <a:pt x="180" y="794"/>
                  <a:pt x="183" y="799"/>
                </a:cubicBezTo>
                <a:close/>
                <a:moveTo>
                  <a:pt x="539" y="828"/>
                </a:moveTo>
                <a:cubicBezTo>
                  <a:pt x="539" y="828"/>
                  <a:pt x="539" y="828"/>
                  <a:pt x="540" y="828"/>
                </a:cubicBezTo>
                <a:cubicBezTo>
                  <a:pt x="539" y="827"/>
                  <a:pt x="538" y="825"/>
                  <a:pt x="538" y="824"/>
                </a:cubicBezTo>
                <a:cubicBezTo>
                  <a:pt x="536" y="825"/>
                  <a:pt x="534" y="826"/>
                  <a:pt x="534" y="827"/>
                </a:cubicBezTo>
                <a:cubicBezTo>
                  <a:pt x="534" y="830"/>
                  <a:pt x="535" y="834"/>
                  <a:pt x="536" y="838"/>
                </a:cubicBezTo>
                <a:cubicBezTo>
                  <a:pt x="536" y="838"/>
                  <a:pt x="537" y="839"/>
                  <a:pt x="538" y="838"/>
                </a:cubicBezTo>
                <a:cubicBezTo>
                  <a:pt x="538" y="838"/>
                  <a:pt x="539" y="837"/>
                  <a:pt x="539" y="836"/>
                </a:cubicBezTo>
                <a:cubicBezTo>
                  <a:pt x="539" y="833"/>
                  <a:pt x="539" y="831"/>
                  <a:pt x="539" y="828"/>
                </a:cubicBezTo>
                <a:close/>
                <a:moveTo>
                  <a:pt x="286" y="585"/>
                </a:moveTo>
                <a:cubicBezTo>
                  <a:pt x="286" y="584"/>
                  <a:pt x="285" y="583"/>
                  <a:pt x="284" y="582"/>
                </a:cubicBezTo>
                <a:cubicBezTo>
                  <a:pt x="283" y="583"/>
                  <a:pt x="282" y="584"/>
                  <a:pt x="281" y="585"/>
                </a:cubicBezTo>
                <a:cubicBezTo>
                  <a:pt x="281" y="587"/>
                  <a:pt x="280" y="590"/>
                  <a:pt x="280" y="592"/>
                </a:cubicBezTo>
                <a:cubicBezTo>
                  <a:pt x="280" y="593"/>
                  <a:pt x="281" y="595"/>
                  <a:pt x="282" y="596"/>
                </a:cubicBezTo>
                <a:cubicBezTo>
                  <a:pt x="283" y="595"/>
                  <a:pt x="285" y="594"/>
                  <a:pt x="285" y="593"/>
                </a:cubicBezTo>
                <a:cubicBezTo>
                  <a:pt x="286" y="591"/>
                  <a:pt x="286" y="588"/>
                  <a:pt x="286" y="585"/>
                </a:cubicBezTo>
                <a:close/>
                <a:moveTo>
                  <a:pt x="513" y="686"/>
                </a:moveTo>
                <a:cubicBezTo>
                  <a:pt x="518" y="688"/>
                  <a:pt x="537" y="685"/>
                  <a:pt x="540" y="681"/>
                </a:cubicBezTo>
                <a:cubicBezTo>
                  <a:pt x="532" y="682"/>
                  <a:pt x="523" y="684"/>
                  <a:pt x="513" y="686"/>
                </a:cubicBezTo>
                <a:close/>
                <a:moveTo>
                  <a:pt x="358" y="864"/>
                </a:moveTo>
                <a:cubicBezTo>
                  <a:pt x="357" y="863"/>
                  <a:pt x="357" y="863"/>
                  <a:pt x="357" y="863"/>
                </a:cubicBezTo>
                <a:cubicBezTo>
                  <a:pt x="352" y="864"/>
                  <a:pt x="348" y="865"/>
                  <a:pt x="343" y="867"/>
                </a:cubicBezTo>
                <a:cubicBezTo>
                  <a:pt x="342" y="867"/>
                  <a:pt x="340" y="868"/>
                  <a:pt x="339" y="869"/>
                </a:cubicBezTo>
                <a:cubicBezTo>
                  <a:pt x="339" y="869"/>
                  <a:pt x="340" y="871"/>
                  <a:pt x="340" y="871"/>
                </a:cubicBezTo>
                <a:cubicBezTo>
                  <a:pt x="341" y="871"/>
                  <a:pt x="343" y="871"/>
                  <a:pt x="345" y="871"/>
                </a:cubicBezTo>
                <a:cubicBezTo>
                  <a:pt x="348" y="870"/>
                  <a:pt x="351" y="869"/>
                  <a:pt x="354" y="868"/>
                </a:cubicBezTo>
                <a:cubicBezTo>
                  <a:pt x="355" y="867"/>
                  <a:pt x="356" y="865"/>
                  <a:pt x="358" y="864"/>
                </a:cubicBezTo>
                <a:close/>
                <a:moveTo>
                  <a:pt x="186" y="64"/>
                </a:moveTo>
                <a:cubicBezTo>
                  <a:pt x="186" y="65"/>
                  <a:pt x="186" y="66"/>
                  <a:pt x="187" y="66"/>
                </a:cubicBezTo>
                <a:cubicBezTo>
                  <a:pt x="192" y="63"/>
                  <a:pt x="196" y="60"/>
                  <a:pt x="201" y="57"/>
                </a:cubicBezTo>
                <a:cubicBezTo>
                  <a:pt x="201" y="57"/>
                  <a:pt x="201" y="56"/>
                  <a:pt x="200" y="55"/>
                </a:cubicBezTo>
                <a:cubicBezTo>
                  <a:pt x="193" y="54"/>
                  <a:pt x="191" y="61"/>
                  <a:pt x="186" y="64"/>
                </a:cubicBezTo>
                <a:close/>
                <a:moveTo>
                  <a:pt x="289" y="164"/>
                </a:moveTo>
                <a:cubicBezTo>
                  <a:pt x="285" y="168"/>
                  <a:pt x="284" y="174"/>
                  <a:pt x="287" y="179"/>
                </a:cubicBezTo>
                <a:cubicBezTo>
                  <a:pt x="291" y="175"/>
                  <a:pt x="292" y="169"/>
                  <a:pt x="289" y="164"/>
                </a:cubicBezTo>
                <a:close/>
                <a:moveTo>
                  <a:pt x="349" y="837"/>
                </a:moveTo>
                <a:cubicBezTo>
                  <a:pt x="349" y="837"/>
                  <a:pt x="348" y="837"/>
                  <a:pt x="348" y="837"/>
                </a:cubicBezTo>
                <a:cubicBezTo>
                  <a:pt x="349" y="838"/>
                  <a:pt x="350" y="839"/>
                  <a:pt x="350" y="841"/>
                </a:cubicBezTo>
                <a:cubicBezTo>
                  <a:pt x="351" y="840"/>
                  <a:pt x="353" y="838"/>
                  <a:pt x="353" y="837"/>
                </a:cubicBezTo>
                <a:cubicBezTo>
                  <a:pt x="353" y="835"/>
                  <a:pt x="353" y="832"/>
                  <a:pt x="353" y="829"/>
                </a:cubicBezTo>
                <a:cubicBezTo>
                  <a:pt x="353" y="828"/>
                  <a:pt x="352" y="827"/>
                  <a:pt x="351" y="826"/>
                </a:cubicBezTo>
                <a:cubicBezTo>
                  <a:pt x="350" y="827"/>
                  <a:pt x="349" y="828"/>
                  <a:pt x="349" y="829"/>
                </a:cubicBezTo>
                <a:cubicBezTo>
                  <a:pt x="348" y="832"/>
                  <a:pt x="349" y="834"/>
                  <a:pt x="349" y="837"/>
                </a:cubicBezTo>
                <a:close/>
                <a:moveTo>
                  <a:pt x="310" y="26"/>
                </a:moveTo>
                <a:cubicBezTo>
                  <a:pt x="312" y="31"/>
                  <a:pt x="314" y="34"/>
                  <a:pt x="316" y="39"/>
                </a:cubicBezTo>
                <a:cubicBezTo>
                  <a:pt x="317" y="35"/>
                  <a:pt x="319" y="31"/>
                  <a:pt x="320" y="27"/>
                </a:cubicBezTo>
                <a:cubicBezTo>
                  <a:pt x="318" y="27"/>
                  <a:pt x="314" y="26"/>
                  <a:pt x="310" y="26"/>
                </a:cubicBezTo>
                <a:close/>
                <a:moveTo>
                  <a:pt x="375" y="876"/>
                </a:moveTo>
                <a:cubicBezTo>
                  <a:pt x="371" y="872"/>
                  <a:pt x="369" y="876"/>
                  <a:pt x="367" y="877"/>
                </a:cubicBezTo>
                <a:cubicBezTo>
                  <a:pt x="364" y="878"/>
                  <a:pt x="362" y="881"/>
                  <a:pt x="363" y="886"/>
                </a:cubicBezTo>
                <a:cubicBezTo>
                  <a:pt x="367" y="882"/>
                  <a:pt x="371" y="879"/>
                  <a:pt x="375" y="876"/>
                </a:cubicBezTo>
                <a:close/>
                <a:moveTo>
                  <a:pt x="590" y="729"/>
                </a:moveTo>
                <a:cubicBezTo>
                  <a:pt x="585" y="730"/>
                  <a:pt x="581" y="731"/>
                  <a:pt x="577" y="732"/>
                </a:cubicBezTo>
                <a:cubicBezTo>
                  <a:pt x="577" y="732"/>
                  <a:pt x="577" y="734"/>
                  <a:pt x="577" y="735"/>
                </a:cubicBezTo>
                <a:cubicBezTo>
                  <a:pt x="580" y="737"/>
                  <a:pt x="588" y="735"/>
                  <a:pt x="590" y="729"/>
                </a:cubicBezTo>
                <a:close/>
                <a:moveTo>
                  <a:pt x="805" y="656"/>
                </a:moveTo>
                <a:cubicBezTo>
                  <a:pt x="805" y="655"/>
                  <a:pt x="805" y="655"/>
                  <a:pt x="804" y="655"/>
                </a:cubicBezTo>
                <a:cubicBezTo>
                  <a:pt x="802" y="654"/>
                  <a:pt x="801" y="654"/>
                  <a:pt x="799" y="654"/>
                </a:cubicBezTo>
                <a:cubicBezTo>
                  <a:pt x="798" y="656"/>
                  <a:pt x="798" y="658"/>
                  <a:pt x="798" y="659"/>
                </a:cubicBezTo>
                <a:cubicBezTo>
                  <a:pt x="798" y="661"/>
                  <a:pt x="798" y="663"/>
                  <a:pt x="798" y="665"/>
                </a:cubicBezTo>
                <a:cubicBezTo>
                  <a:pt x="800" y="665"/>
                  <a:pt x="803" y="664"/>
                  <a:pt x="806" y="664"/>
                </a:cubicBezTo>
                <a:cubicBezTo>
                  <a:pt x="802" y="661"/>
                  <a:pt x="801" y="658"/>
                  <a:pt x="805" y="656"/>
                </a:cubicBezTo>
                <a:close/>
                <a:moveTo>
                  <a:pt x="266" y="707"/>
                </a:moveTo>
                <a:cubicBezTo>
                  <a:pt x="267" y="706"/>
                  <a:pt x="268" y="706"/>
                  <a:pt x="269" y="706"/>
                </a:cubicBezTo>
                <a:cubicBezTo>
                  <a:pt x="269" y="702"/>
                  <a:pt x="269" y="699"/>
                  <a:pt x="269" y="695"/>
                </a:cubicBezTo>
                <a:cubicBezTo>
                  <a:pt x="269" y="694"/>
                  <a:pt x="267" y="693"/>
                  <a:pt x="266" y="692"/>
                </a:cubicBezTo>
                <a:cubicBezTo>
                  <a:pt x="266" y="692"/>
                  <a:pt x="264" y="693"/>
                  <a:pt x="264" y="694"/>
                </a:cubicBezTo>
                <a:cubicBezTo>
                  <a:pt x="265" y="698"/>
                  <a:pt x="265" y="702"/>
                  <a:pt x="266" y="707"/>
                </a:cubicBezTo>
                <a:close/>
                <a:moveTo>
                  <a:pt x="551" y="953"/>
                </a:moveTo>
                <a:cubicBezTo>
                  <a:pt x="552" y="951"/>
                  <a:pt x="554" y="950"/>
                  <a:pt x="554" y="949"/>
                </a:cubicBezTo>
                <a:cubicBezTo>
                  <a:pt x="554" y="947"/>
                  <a:pt x="552" y="945"/>
                  <a:pt x="551" y="945"/>
                </a:cubicBezTo>
                <a:cubicBezTo>
                  <a:pt x="548" y="946"/>
                  <a:pt x="546" y="947"/>
                  <a:pt x="543" y="949"/>
                </a:cubicBezTo>
                <a:cubicBezTo>
                  <a:pt x="546" y="950"/>
                  <a:pt x="548" y="951"/>
                  <a:pt x="551" y="953"/>
                </a:cubicBezTo>
                <a:close/>
                <a:moveTo>
                  <a:pt x="327" y="815"/>
                </a:moveTo>
                <a:cubicBezTo>
                  <a:pt x="327" y="814"/>
                  <a:pt x="327" y="813"/>
                  <a:pt x="327" y="813"/>
                </a:cubicBezTo>
                <a:cubicBezTo>
                  <a:pt x="324" y="812"/>
                  <a:pt x="321" y="810"/>
                  <a:pt x="318" y="810"/>
                </a:cubicBezTo>
                <a:cubicBezTo>
                  <a:pt x="318" y="810"/>
                  <a:pt x="315" y="811"/>
                  <a:pt x="315" y="812"/>
                </a:cubicBezTo>
                <a:cubicBezTo>
                  <a:pt x="315" y="813"/>
                  <a:pt x="317" y="816"/>
                  <a:pt x="317" y="816"/>
                </a:cubicBezTo>
                <a:cubicBezTo>
                  <a:pt x="321" y="816"/>
                  <a:pt x="324" y="815"/>
                  <a:pt x="327" y="815"/>
                </a:cubicBezTo>
                <a:close/>
                <a:moveTo>
                  <a:pt x="52" y="722"/>
                </a:moveTo>
                <a:cubicBezTo>
                  <a:pt x="51" y="726"/>
                  <a:pt x="51" y="730"/>
                  <a:pt x="51" y="733"/>
                </a:cubicBezTo>
                <a:cubicBezTo>
                  <a:pt x="51" y="734"/>
                  <a:pt x="52" y="736"/>
                  <a:pt x="53" y="736"/>
                </a:cubicBezTo>
                <a:cubicBezTo>
                  <a:pt x="54" y="736"/>
                  <a:pt x="55" y="735"/>
                  <a:pt x="56" y="734"/>
                </a:cubicBezTo>
                <a:cubicBezTo>
                  <a:pt x="58" y="731"/>
                  <a:pt x="56" y="725"/>
                  <a:pt x="52" y="722"/>
                </a:cubicBezTo>
                <a:close/>
                <a:moveTo>
                  <a:pt x="342" y="666"/>
                </a:moveTo>
                <a:cubicBezTo>
                  <a:pt x="339" y="669"/>
                  <a:pt x="336" y="683"/>
                  <a:pt x="338" y="685"/>
                </a:cubicBezTo>
                <a:cubicBezTo>
                  <a:pt x="338" y="686"/>
                  <a:pt x="339" y="686"/>
                  <a:pt x="340" y="686"/>
                </a:cubicBezTo>
                <a:cubicBezTo>
                  <a:pt x="340" y="685"/>
                  <a:pt x="341" y="685"/>
                  <a:pt x="341" y="684"/>
                </a:cubicBezTo>
                <a:cubicBezTo>
                  <a:pt x="341" y="680"/>
                  <a:pt x="342" y="676"/>
                  <a:pt x="342" y="672"/>
                </a:cubicBezTo>
                <a:cubicBezTo>
                  <a:pt x="342" y="670"/>
                  <a:pt x="342" y="668"/>
                  <a:pt x="342" y="666"/>
                </a:cubicBezTo>
                <a:close/>
                <a:moveTo>
                  <a:pt x="76" y="865"/>
                </a:moveTo>
                <a:cubicBezTo>
                  <a:pt x="77" y="859"/>
                  <a:pt x="77" y="855"/>
                  <a:pt x="75" y="851"/>
                </a:cubicBezTo>
                <a:cubicBezTo>
                  <a:pt x="75" y="850"/>
                  <a:pt x="73" y="850"/>
                  <a:pt x="73" y="850"/>
                </a:cubicBezTo>
                <a:cubicBezTo>
                  <a:pt x="72" y="850"/>
                  <a:pt x="71" y="851"/>
                  <a:pt x="71" y="851"/>
                </a:cubicBezTo>
                <a:cubicBezTo>
                  <a:pt x="71" y="856"/>
                  <a:pt x="72" y="860"/>
                  <a:pt x="76" y="865"/>
                </a:cubicBezTo>
                <a:close/>
                <a:moveTo>
                  <a:pt x="370" y="885"/>
                </a:moveTo>
                <a:cubicBezTo>
                  <a:pt x="367" y="887"/>
                  <a:pt x="364" y="888"/>
                  <a:pt x="361" y="890"/>
                </a:cubicBezTo>
                <a:cubicBezTo>
                  <a:pt x="359" y="892"/>
                  <a:pt x="358" y="894"/>
                  <a:pt x="361" y="895"/>
                </a:cubicBezTo>
                <a:cubicBezTo>
                  <a:pt x="364" y="897"/>
                  <a:pt x="371" y="889"/>
                  <a:pt x="370" y="885"/>
                </a:cubicBezTo>
                <a:close/>
                <a:moveTo>
                  <a:pt x="335" y="647"/>
                </a:moveTo>
                <a:cubicBezTo>
                  <a:pt x="333" y="645"/>
                  <a:pt x="332" y="643"/>
                  <a:pt x="331" y="643"/>
                </a:cubicBezTo>
                <a:cubicBezTo>
                  <a:pt x="328" y="643"/>
                  <a:pt x="326" y="644"/>
                  <a:pt x="326" y="648"/>
                </a:cubicBezTo>
                <a:cubicBezTo>
                  <a:pt x="326" y="649"/>
                  <a:pt x="328" y="651"/>
                  <a:pt x="329" y="653"/>
                </a:cubicBezTo>
                <a:cubicBezTo>
                  <a:pt x="330" y="651"/>
                  <a:pt x="332" y="649"/>
                  <a:pt x="335" y="647"/>
                </a:cubicBezTo>
                <a:close/>
                <a:moveTo>
                  <a:pt x="380" y="935"/>
                </a:moveTo>
                <a:cubicBezTo>
                  <a:pt x="383" y="932"/>
                  <a:pt x="385" y="930"/>
                  <a:pt x="387" y="927"/>
                </a:cubicBezTo>
                <a:cubicBezTo>
                  <a:pt x="387" y="927"/>
                  <a:pt x="385" y="925"/>
                  <a:pt x="385" y="925"/>
                </a:cubicBezTo>
                <a:cubicBezTo>
                  <a:pt x="381" y="925"/>
                  <a:pt x="378" y="927"/>
                  <a:pt x="378" y="930"/>
                </a:cubicBezTo>
                <a:cubicBezTo>
                  <a:pt x="377" y="931"/>
                  <a:pt x="379" y="933"/>
                  <a:pt x="380" y="935"/>
                </a:cubicBezTo>
                <a:close/>
                <a:moveTo>
                  <a:pt x="97" y="825"/>
                </a:moveTo>
                <a:cubicBezTo>
                  <a:pt x="93" y="828"/>
                  <a:pt x="94" y="839"/>
                  <a:pt x="100" y="842"/>
                </a:cubicBezTo>
                <a:cubicBezTo>
                  <a:pt x="99" y="837"/>
                  <a:pt x="98" y="831"/>
                  <a:pt x="97" y="825"/>
                </a:cubicBezTo>
                <a:close/>
                <a:moveTo>
                  <a:pt x="217" y="761"/>
                </a:moveTo>
                <a:cubicBezTo>
                  <a:pt x="218" y="762"/>
                  <a:pt x="218" y="762"/>
                  <a:pt x="219" y="763"/>
                </a:cubicBezTo>
                <a:cubicBezTo>
                  <a:pt x="221" y="762"/>
                  <a:pt x="224" y="762"/>
                  <a:pt x="224" y="761"/>
                </a:cubicBezTo>
                <a:cubicBezTo>
                  <a:pt x="224" y="758"/>
                  <a:pt x="223" y="754"/>
                  <a:pt x="223" y="750"/>
                </a:cubicBezTo>
                <a:cubicBezTo>
                  <a:pt x="215" y="753"/>
                  <a:pt x="221" y="759"/>
                  <a:pt x="217" y="761"/>
                </a:cubicBezTo>
                <a:close/>
                <a:moveTo>
                  <a:pt x="689" y="473"/>
                </a:moveTo>
                <a:cubicBezTo>
                  <a:pt x="694" y="474"/>
                  <a:pt x="699" y="474"/>
                  <a:pt x="706" y="475"/>
                </a:cubicBezTo>
                <a:cubicBezTo>
                  <a:pt x="699" y="468"/>
                  <a:pt x="692" y="467"/>
                  <a:pt x="689" y="473"/>
                </a:cubicBezTo>
                <a:close/>
                <a:moveTo>
                  <a:pt x="72" y="817"/>
                </a:moveTo>
                <a:cubicBezTo>
                  <a:pt x="71" y="818"/>
                  <a:pt x="70" y="818"/>
                  <a:pt x="69" y="818"/>
                </a:cubicBezTo>
                <a:cubicBezTo>
                  <a:pt x="69" y="824"/>
                  <a:pt x="69" y="831"/>
                  <a:pt x="73" y="836"/>
                </a:cubicBezTo>
                <a:cubicBezTo>
                  <a:pt x="73" y="836"/>
                  <a:pt x="74" y="836"/>
                  <a:pt x="74" y="836"/>
                </a:cubicBezTo>
                <a:cubicBezTo>
                  <a:pt x="73" y="830"/>
                  <a:pt x="73" y="824"/>
                  <a:pt x="72" y="817"/>
                </a:cubicBezTo>
                <a:close/>
                <a:moveTo>
                  <a:pt x="712" y="574"/>
                </a:moveTo>
                <a:cubicBezTo>
                  <a:pt x="724" y="575"/>
                  <a:pt x="725" y="577"/>
                  <a:pt x="727" y="569"/>
                </a:cubicBezTo>
                <a:cubicBezTo>
                  <a:pt x="724" y="569"/>
                  <a:pt x="722" y="569"/>
                  <a:pt x="719" y="569"/>
                </a:cubicBezTo>
                <a:cubicBezTo>
                  <a:pt x="720" y="570"/>
                  <a:pt x="720" y="571"/>
                  <a:pt x="721" y="572"/>
                </a:cubicBezTo>
                <a:cubicBezTo>
                  <a:pt x="718" y="573"/>
                  <a:pt x="715" y="574"/>
                  <a:pt x="712" y="574"/>
                </a:cubicBezTo>
                <a:close/>
                <a:moveTo>
                  <a:pt x="140" y="754"/>
                </a:moveTo>
                <a:cubicBezTo>
                  <a:pt x="141" y="754"/>
                  <a:pt x="142" y="754"/>
                  <a:pt x="143" y="754"/>
                </a:cubicBezTo>
                <a:cubicBezTo>
                  <a:pt x="142" y="750"/>
                  <a:pt x="141" y="746"/>
                  <a:pt x="140" y="742"/>
                </a:cubicBezTo>
                <a:cubicBezTo>
                  <a:pt x="140" y="741"/>
                  <a:pt x="138" y="740"/>
                  <a:pt x="138" y="740"/>
                </a:cubicBezTo>
                <a:cubicBezTo>
                  <a:pt x="137" y="741"/>
                  <a:pt x="135" y="742"/>
                  <a:pt x="136" y="743"/>
                </a:cubicBezTo>
                <a:cubicBezTo>
                  <a:pt x="137" y="747"/>
                  <a:pt x="139" y="751"/>
                  <a:pt x="140" y="754"/>
                </a:cubicBezTo>
                <a:close/>
                <a:moveTo>
                  <a:pt x="379" y="863"/>
                </a:moveTo>
                <a:cubicBezTo>
                  <a:pt x="381" y="863"/>
                  <a:pt x="384" y="862"/>
                  <a:pt x="386" y="861"/>
                </a:cubicBezTo>
                <a:cubicBezTo>
                  <a:pt x="387" y="860"/>
                  <a:pt x="389" y="858"/>
                  <a:pt x="390" y="857"/>
                </a:cubicBezTo>
                <a:cubicBezTo>
                  <a:pt x="390" y="857"/>
                  <a:pt x="389" y="855"/>
                  <a:pt x="389" y="855"/>
                </a:cubicBezTo>
                <a:cubicBezTo>
                  <a:pt x="386" y="853"/>
                  <a:pt x="378" y="859"/>
                  <a:pt x="379" y="863"/>
                </a:cubicBezTo>
                <a:close/>
                <a:moveTo>
                  <a:pt x="338" y="601"/>
                </a:moveTo>
                <a:cubicBezTo>
                  <a:pt x="340" y="602"/>
                  <a:pt x="341" y="603"/>
                  <a:pt x="343" y="604"/>
                </a:cubicBezTo>
                <a:cubicBezTo>
                  <a:pt x="343" y="603"/>
                  <a:pt x="344" y="603"/>
                  <a:pt x="344" y="602"/>
                </a:cubicBezTo>
                <a:cubicBezTo>
                  <a:pt x="343" y="601"/>
                  <a:pt x="341" y="600"/>
                  <a:pt x="340" y="600"/>
                </a:cubicBezTo>
                <a:cubicBezTo>
                  <a:pt x="335" y="599"/>
                  <a:pt x="331" y="600"/>
                  <a:pt x="327" y="604"/>
                </a:cubicBezTo>
                <a:cubicBezTo>
                  <a:pt x="331" y="606"/>
                  <a:pt x="335" y="606"/>
                  <a:pt x="338" y="601"/>
                </a:cubicBezTo>
                <a:close/>
                <a:moveTo>
                  <a:pt x="374" y="915"/>
                </a:moveTo>
                <a:cubicBezTo>
                  <a:pt x="378" y="914"/>
                  <a:pt x="381" y="914"/>
                  <a:pt x="384" y="912"/>
                </a:cubicBezTo>
                <a:cubicBezTo>
                  <a:pt x="384" y="912"/>
                  <a:pt x="385" y="910"/>
                  <a:pt x="385" y="909"/>
                </a:cubicBezTo>
                <a:cubicBezTo>
                  <a:pt x="385" y="908"/>
                  <a:pt x="383" y="907"/>
                  <a:pt x="382" y="907"/>
                </a:cubicBezTo>
                <a:cubicBezTo>
                  <a:pt x="379" y="908"/>
                  <a:pt x="375" y="909"/>
                  <a:pt x="374" y="915"/>
                </a:cubicBezTo>
                <a:close/>
                <a:moveTo>
                  <a:pt x="286" y="453"/>
                </a:moveTo>
                <a:cubicBezTo>
                  <a:pt x="282" y="447"/>
                  <a:pt x="270" y="444"/>
                  <a:pt x="266" y="446"/>
                </a:cubicBezTo>
                <a:cubicBezTo>
                  <a:pt x="272" y="449"/>
                  <a:pt x="279" y="451"/>
                  <a:pt x="286" y="453"/>
                </a:cubicBezTo>
                <a:close/>
                <a:moveTo>
                  <a:pt x="13" y="522"/>
                </a:moveTo>
                <a:cubicBezTo>
                  <a:pt x="7" y="529"/>
                  <a:pt x="8" y="538"/>
                  <a:pt x="13" y="540"/>
                </a:cubicBezTo>
                <a:cubicBezTo>
                  <a:pt x="13" y="535"/>
                  <a:pt x="13" y="529"/>
                  <a:pt x="13" y="522"/>
                </a:cubicBezTo>
                <a:close/>
                <a:moveTo>
                  <a:pt x="298" y="167"/>
                </a:moveTo>
                <a:cubicBezTo>
                  <a:pt x="293" y="171"/>
                  <a:pt x="293" y="177"/>
                  <a:pt x="297" y="181"/>
                </a:cubicBezTo>
                <a:cubicBezTo>
                  <a:pt x="300" y="177"/>
                  <a:pt x="300" y="172"/>
                  <a:pt x="298" y="167"/>
                </a:cubicBezTo>
                <a:close/>
                <a:moveTo>
                  <a:pt x="134" y="775"/>
                </a:moveTo>
                <a:cubicBezTo>
                  <a:pt x="132" y="773"/>
                  <a:pt x="131" y="770"/>
                  <a:pt x="129" y="768"/>
                </a:cubicBezTo>
                <a:cubicBezTo>
                  <a:pt x="128" y="770"/>
                  <a:pt x="126" y="771"/>
                  <a:pt x="126" y="772"/>
                </a:cubicBezTo>
                <a:cubicBezTo>
                  <a:pt x="127" y="774"/>
                  <a:pt x="129" y="777"/>
                  <a:pt x="131" y="779"/>
                </a:cubicBezTo>
                <a:cubicBezTo>
                  <a:pt x="132" y="778"/>
                  <a:pt x="133" y="777"/>
                  <a:pt x="134" y="775"/>
                </a:cubicBezTo>
                <a:close/>
                <a:moveTo>
                  <a:pt x="322" y="176"/>
                </a:moveTo>
                <a:cubicBezTo>
                  <a:pt x="319" y="179"/>
                  <a:pt x="318" y="182"/>
                  <a:pt x="319" y="186"/>
                </a:cubicBezTo>
                <a:cubicBezTo>
                  <a:pt x="319" y="187"/>
                  <a:pt x="321" y="188"/>
                  <a:pt x="323" y="188"/>
                </a:cubicBezTo>
                <a:cubicBezTo>
                  <a:pt x="323" y="187"/>
                  <a:pt x="324" y="185"/>
                  <a:pt x="324" y="184"/>
                </a:cubicBezTo>
                <a:cubicBezTo>
                  <a:pt x="324" y="182"/>
                  <a:pt x="323" y="179"/>
                  <a:pt x="322" y="176"/>
                </a:cubicBezTo>
                <a:close/>
                <a:moveTo>
                  <a:pt x="706" y="685"/>
                </a:moveTo>
                <a:cubicBezTo>
                  <a:pt x="706" y="684"/>
                  <a:pt x="705" y="684"/>
                  <a:pt x="705" y="684"/>
                </a:cubicBezTo>
                <a:cubicBezTo>
                  <a:pt x="702" y="685"/>
                  <a:pt x="699" y="688"/>
                  <a:pt x="695" y="685"/>
                </a:cubicBezTo>
                <a:cubicBezTo>
                  <a:pt x="695" y="685"/>
                  <a:pt x="693" y="686"/>
                  <a:pt x="693" y="687"/>
                </a:cubicBezTo>
                <a:cubicBezTo>
                  <a:pt x="693" y="688"/>
                  <a:pt x="693" y="690"/>
                  <a:pt x="694" y="690"/>
                </a:cubicBezTo>
                <a:cubicBezTo>
                  <a:pt x="697" y="692"/>
                  <a:pt x="705" y="689"/>
                  <a:pt x="706" y="685"/>
                </a:cubicBezTo>
                <a:close/>
                <a:moveTo>
                  <a:pt x="511" y="791"/>
                </a:moveTo>
                <a:cubicBezTo>
                  <a:pt x="510" y="793"/>
                  <a:pt x="510" y="795"/>
                  <a:pt x="509" y="796"/>
                </a:cubicBezTo>
                <a:cubicBezTo>
                  <a:pt x="509" y="796"/>
                  <a:pt x="510" y="797"/>
                  <a:pt x="510" y="797"/>
                </a:cubicBezTo>
                <a:cubicBezTo>
                  <a:pt x="512" y="796"/>
                  <a:pt x="514" y="795"/>
                  <a:pt x="516" y="794"/>
                </a:cubicBezTo>
                <a:cubicBezTo>
                  <a:pt x="515" y="792"/>
                  <a:pt x="513" y="791"/>
                  <a:pt x="512" y="789"/>
                </a:cubicBezTo>
                <a:cubicBezTo>
                  <a:pt x="510" y="788"/>
                  <a:pt x="508" y="787"/>
                  <a:pt x="507" y="787"/>
                </a:cubicBezTo>
                <a:cubicBezTo>
                  <a:pt x="506" y="786"/>
                  <a:pt x="504" y="787"/>
                  <a:pt x="503" y="787"/>
                </a:cubicBezTo>
                <a:cubicBezTo>
                  <a:pt x="504" y="788"/>
                  <a:pt x="504" y="790"/>
                  <a:pt x="505" y="790"/>
                </a:cubicBezTo>
                <a:cubicBezTo>
                  <a:pt x="507" y="791"/>
                  <a:pt x="509" y="791"/>
                  <a:pt x="511" y="791"/>
                </a:cubicBezTo>
                <a:close/>
                <a:moveTo>
                  <a:pt x="458" y="920"/>
                </a:moveTo>
                <a:cubicBezTo>
                  <a:pt x="459" y="920"/>
                  <a:pt x="460" y="920"/>
                  <a:pt x="460" y="920"/>
                </a:cubicBezTo>
                <a:cubicBezTo>
                  <a:pt x="460" y="916"/>
                  <a:pt x="461" y="912"/>
                  <a:pt x="460" y="908"/>
                </a:cubicBezTo>
                <a:cubicBezTo>
                  <a:pt x="460" y="907"/>
                  <a:pt x="459" y="907"/>
                  <a:pt x="458" y="907"/>
                </a:cubicBezTo>
                <a:cubicBezTo>
                  <a:pt x="457" y="907"/>
                  <a:pt x="456" y="908"/>
                  <a:pt x="456" y="909"/>
                </a:cubicBezTo>
                <a:cubicBezTo>
                  <a:pt x="456" y="911"/>
                  <a:pt x="456" y="913"/>
                  <a:pt x="456" y="915"/>
                </a:cubicBezTo>
                <a:cubicBezTo>
                  <a:pt x="457" y="917"/>
                  <a:pt x="458" y="919"/>
                  <a:pt x="458" y="920"/>
                </a:cubicBezTo>
                <a:close/>
                <a:moveTo>
                  <a:pt x="316" y="602"/>
                </a:moveTo>
                <a:cubicBezTo>
                  <a:pt x="316" y="602"/>
                  <a:pt x="316" y="602"/>
                  <a:pt x="316" y="601"/>
                </a:cubicBezTo>
                <a:cubicBezTo>
                  <a:pt x="314" y="606"/>
                  <a:pt x="312" y="610"/>
                  <a:pt x="310" y="615"/>
                </a:cubicBezTo>
                <a:cubicBezTo>
                  <a:pt x="310" y="616"/>
                  <a:pt x="311" y="617"/>
                  <a:pt x="312" y="618"/>
                </a:cubicBezTo>
                <a:cubicBezTo>
                  <a:pt x="313" y="617"/>
                  <a:pt x="315" y="616"/>
                  <a:pt x="315" y="615"/>
                </a:cubicBezTo>
                <a:cubicBezTo>
                  <a:pt x="316" y="611"/>
                  <a:pt x="316" y="606"/>
                  <a:pt x="316" y="602"/>
                </a:cubicBezTo>
                <a:close/>
                <a:moveTo>
                  <a:pt x="286" y="27"/>
                </a:moveTo>
                <a:cubicBezTo>
                  <a:pt x="291" y="33"/>
                  <a:pt x="296" y="35"/>
                  <a:pt x="301" y="33"/>
                </a:cubicBezTo>
                <a:cubicBezTo>
                  <a:pt x="297" y="28"/>
                  <a:pt x="292" y="27"/>
                  <a:pt x="286" y="27"/>
                </a:cubicBezTo>
                <a:close/>
                <a:moveTo>
                  <a:pt x="111" y="933"/>
                </a:moveTo>
                <a:cubicBezTo>
                  <a:pt x="110" y="928"/>
                  <a:pt x="108" y="925"/>
                  <a:pt x="107" y="922"/>
                </a:cubicBezTo>
                <a:cubicBezTo>
                  <a:pt x="107" y="921"/>
                  <a:pt x="105" y="921"/>
                  <a:pt x="104" y="921"/>
                </a:cubicBezTo>
                <a:cubicBezTo>
                  <a:pt x="104" y="921"/>
                  <a:pt x="103" y="922"/>
                  <a:pt x="103" y="923"/>
                </a:cubicBezTo>
                <a:cubicBezTo>
                  <a:pt x="102" y="926"/>
                  <a:pt x="106" y="931"/>
                  <a:pt x="111" y="933"/>
                </a:cubicBezTo>
                <a:close/>
                <a:moveTo>
                  <a:pt x="209" y="959"/>
                </a:moveTo>
                <a:cubicBezTo>
                  <a:pt x="205" y="960"/>
                  <a:pt x="202" y="961"/>
                  <a:pt x="198" y="962"/>
                </a:cubicBezTo>
                <a:cubicBezTo>
                  <a:pt x="198" y="962"/>
                  <a:pt x="197" y="963"/>
                  <a:pt x="197" y="964"/>
                </a:cubicBezTo>
                <a:cubicBezTo>
                  <a:pt x="198" y="965"/>
                  <a:pt x="198" y="965"/>
                  <a:pt x="199" y="966"/>
                </a:cubicBezTo>
                <a:cubicBezTo>
                  <a:pt x="202" y="967"/>
                  <a:pt x="208" y="964"/>
                  <a:pt x="209" y="959"/>
                </a:cubicBezTo>
                <a:close/>
                <a:moveTo>
                  <a:pt x="496" y="745"/>
                </a:moveTo>
                <a:cubicBezTo>
                  <a:pt x="497" y="748"/>
                  <a:pt x="498" y="749"/>
                  <a:pt x="498" y="750"/>
                </a:cubicBezTo>
                <a:cubicBezTo>
                  <a:pt x="503" y="750"/>
                  <a:pt x="508" y="749"/>
                  <a:pt x="513" y="749"/>
                </a:cubicBezTo>
                <a:cubicBezTo>
                  <a:pt x="508" y="743"/>
                  <a:pt x="503" y="747"/>
                  <a:pt x="496" y="745"/>
                </a:cubicBezTo>
                <a:close/>
                <a:moveTo>
                  <a:pt x="485" y="864"/>
                </a:moveTo>
                <a:cubicBezTo>
                  <a:pt x="484" y="866"/>
                  <a:pt x="483" y="868"/>
                  <a:pt x="483" y="868"/>
                </a:cubicBezTo>
                <a:cubicBezTo>
                  <a:pt x="485" y="871"/>
                  <a:pt x="487" y="873"/>
                  <a:pt x="488" y="875"/>
                </a:cubicBezTo>
                <a:cubicBezTo>
                  <a:pt x="489" y="874"/>
                  <a:pt x="491" y="872"/>
                  <a:pt x="491" y="872"/>
                </a:cubicBezTo>
                <a:cubicBezTo>
                  <a:pt x="490" y="869"/>
                  <a:pt x="488" y="867"/>
                  <a:pt x="485" y="864"/>
                </a:cubicBezTo>
                <a:close/>
                <a:moveTo>
                  <a:pt x="722" y="510"/>
                </a:moveTo>
                <a:cubicBezTo>
                  <a:pt x="722" y="509"/>
                  <a:pt x="722" y="509"/>
                  <a:pt x="722" y="508"/>
                </a:cubicBezTo>
                <a:cubicBezTo>
                  <a:pt x="713" y="504"/>
                  <a:pt x="709" y="504"/>
                  <a:pt x="705" y="508"/>
                </a:cubicBezTo>
                <a:cubicBezTo>
                  <a:pt x="711" y="509"/>
                  <a:pt x="717" y="509"/>
                  <a:pt x="722" y="510"/>
                </a:cubicBezTo>
                <a:close/>
                <a:moveTo>
                  <a:pt x="667" y="812"/>
                </a:moveTo>
                <a:cubicBezTo>
                  <a:pt x="665" y="814"/>
                  <a:pt x="663" y="816"/>
                  <a:pt x="663" y="816"/>
                </a:cubicBezTo>
                <a:cubicBezTo>
                  <a:pt x="664" y="818"/>
                  <a:pt x="666" y="820"/>
                  <a:pt x="667" y="822"/>
                </a:cubicBezTo>
                <a:cubicBezTo>
                  <a:pt x="669" y="820"/>
                  <a:pt x="671" y="819"/>
                  <a:pt x="671" y="818"/>
                </a:cubicBezTo>
                <a:cubicBezTo>
                  <a:pt x="671" y="816"/>
                  <a:pt x="669" y="815"/>
                  <a:pt x="667" y="812"/>
                </a:cubicBezTo>
                <a:close/>
                <a:moveTo>
                  <a:pt x="452" y="954"/>
                </a:moveTo>
                <a:cubicBezTo>
                  <a:pt x="454" y="957"/>
                  <a:pt x="455" y="961"/>
                  <a:pt x="456" y="961"/>
                </a:cubicBezTo>
                <a:cubicBezTo>
                  <a:pt x="459" y="962"/>
                  <a:pt x="463" y="962"/>
                  <a:pt x="467" y="962"/>
                </a:cubicBezTo>
                <a:cubicBezTo>
                  <a:pt x="467" y="962"/>
                  <a:pt x="467" y="961"/>
                  <a:pt x="467" y="961"/>
                </a:cubicBezTo>
                <a:cubicBezTo>
                  <a:pt x="465" y="959"/>
                  <a:pt x="463" y="958"/>
                  <a:pt x="461" y="957"/>
                </a:cubicBezTo>
                <a:cubicBezTo>
                  <a:pt x="459" y="957"/>
                  <a:pt x="457" y="956"/>
                  <a:pt x="452" y="954"/>
                </a:cubicBezTo>
                <a:close/>
                <a:moveTo>
                  <a:pt x="377" y="687"/>
                </a:moveTo>
                <a:cubicBezTo>
                  <a:pt x="374" y="688"/>
                  <a:pt x="371" y="688"/>
                  <a:pt x="369" y="689"/>
                </a:cubicBezTo>
                <a:cubicBezTo>
                  <a:pt x="368" y="689"/>
                  <a:pt x="367" y="691"/>
                  <a:pt x="366" y="693"/>
                </a:cubicBezTo>
                <a:cubicBezTo>
                  <a:pt x="366" y="693"/>
                  <a:pt x="368" y="695"/>
                  <a:pt x="368" y="695"/>
                </a:cubicBezTo>
                <a:cubicBezTo>
                  <a:pt x="369" y="695"/>
                  <a:pt x="370" y="694"/>
                  <a:pt x="372" y="693"/>
                </a:cubicBezTo>
                <a:cubicBezTo>
                  <a:pt x="373" y="693"/>
                  <a:pt x="375" y="692"/>
                  <a:pt x="376" y="691"/>
                </a:cubicBezTo>
                <a:cubicBezTo>
                  <a:pt x="377" y="691"/>
                  <a:pt x="378" y="690"/>
                  <a:pt x="378" y="689"/>
                </a:cubicBezTo>
                <a:cubicBezTo>
                  <a:pt x="378" y="688"/>
                  <a:pt x="377" y="687"/>
                  <a:pt x="377" y="687"/>
                </a:cubicBezTo>
                <a:close/>
                <a:moveTo>
                  <a:pt x="577" y="1000"/>
                </a:moveTo>
                <a:cubicBezTo>
                  <a:pt x="576" y="999"/>
                  <a:pt x="575" y="996"/>
                  <a:pt x="574" y="996"/>
                </a:cubicBezTo>
                <a:cubicBezTo>
                  <a:pt x="572" y="996"/>
                  <a:pt x="569" y="997"/>
                  <a:pt x="567" y="998"/>
                </a:cubicBezTo>
                <a:cubicBezTo>
                  <a:pt x="566" y="998"/>
                  <a:pt x="566" y="1000"/>
                  <a:pt x="565" y="1001"/>
                </a:cubicBezTo>
                <a:cubicBezTo>
                  <a:pt x="567" y="1002"/>
                  <a:pt x="568" y="1002"/>
                  <a:pt x="570" y="1002"/>
                </a:cubicBezTo>
                <a:cubicBezTo>
                  <a:pt x="572" y="1002"/>
                  <a:pt x="574" y="1001"/>
                  <a:pt x="577" y="1000"/>
                </a:cubicBezTo>
                <a:close/>
                <a:moveTo>
                  <a:pt x="332" y="853"/>
                </a:moveTo>
                <a:cubicBezTo>
                  <a:pt x="332" y="854"/>
                  <a:pt x="332" y="855"/>
                  <a:pt x="332" y="855"/>
                </a:cubicBezTo>
                <a:cubicBezTo>
                  <a:pt x="338" y="856"/>
                  <a:pt x="347" y="853"/>
                  <a:pt x="349" y="848"/>
                </a:cubicBezTo>
                <a:cubicBezTo>
                  <a:pt x="343" y="850"/>
                  <a:pt x="337" y="852"/>
                  <a:pt x="332" y="853"/>
                </a:cubicBezTo>
                <a:close/>
                <a:moveTo>
                  <a:pt x="333" y="908"/>
                </a:moveTo>
                <a:cubicBezTo>
                  <a:pt x="330" y="908"/>
                  <a:pt x="327" y="907"/>
                  <a:pt x="325" y="908"/>
                </a:cubicBezTo>
                <a:cubicBezTo>
                  <a:pt x="324" y="908"/>
                  <a:pt x="322" y="910"/>
                  <a:pt x="322" y="911"/>
                </a:cubicBezTo>
                <a:cubicBezTo>
                  <a:pt x="321" y="912"/>
                  <a:pt x="322" y="914"/>
                  <a:pt x="323" y="914"/>
                </a:cubicBezTo>
                <a:cubicBezTo>
                  <a:pt x="324" y="915"/>
                  <a:pt x="326" y="915"/>
                  <a:pt x="327" y="914"/>
                </a:cubicBezTo>
                <a:cubicBezTo>
                  <a:pt x="329" y="913"/>
                  <a:pt x="330" y="911"/>
                  <a:pt x="333" y="908"/>
                </a:cubicBezTo>
                <a:close/>
                <a:moveTo>
                  <a:pt x="611" y="602"/>
                </a:moveTo>
                <a:cubicBezTo>
                  <a:pt x="610" y="602"/>
                  <a:pt x="610" y="603"/>
                  <a:pt x="610" y="603"/>
                </a:cubicBezTo>
                <a:cubicBezTo>
                  <a:pt x="610" y="607"/>
                  <a:pt x="609" y="611"/>
                  <a:pt x="609" y="615"/>
                </a:cubicBezTo>
                <a:cubicBezTo>
                  <a:pt x="609" y="616"/>
                  <a:pt x="610" y="617"/>
                  <a:pt x="611" y="618"/>
                </a:cubicBezTo>
                <a:cubicBezTo>
                  <a:pt x="612" y="617"/>
                  <a:pt x="613" y="616"/>
                  <a:pt x="613" y="615"/>
                </a:cubicBezTo>
                <a:cubicBezTo>
                  <a:pt x="614" y="612"/>
                  <a:pt x="614" y="609"/>
                  <a:pt x="613" y="606"/>
                </a:cubicBezTo>
                <a:cubicBezTo>
                  <a:pt x="613" y="605"/>
                  <a:pt x="612" y="603"/>
                  <a:pt x="611" y="602"/>
                </a:cubicBezTo>
                <a:close/>
                <a:moveTo>
                  <a:pt x="576" y="559"/>
                </a:moveTo>
                <a:cubicBezTo>
                  <a:pt x="580" y="558"/>
                  <a:pt x="583" y="556"/>
                  <a:pt x="581" y="552"/>
                </a:cubicBezTo>
                <a:cubicBezTo>
                  <a:pt x="581" y="551"/>
                  <a:pt x="577" y="550"/>
                  <a:pt x="577" y="550"/>
                </a:cubicBezTo>
                <a:cubicBezTo>
                  <a:pt x="574" y="553"/>
                  <a:pt x="574" y="556"/>
                  <a:pt x="576" y="559"/>
                </a:cubicBezTo>
                <a:close/>
                <a:moveTo>
                  <a:pt x="754" y="709"/>
                </a:moveTo>
                <a:cubicBezTo>
                  <a:pt x="757" y="709"/>
                  <a:pt x="759" y="709"/>
                  <a:pt x="761" y="708"/>
                </a:cubicBezTo>
                <a:cubicBezTo>
                  <a:pt x="762" y="708"/>
                  <a:pt x="763" y="706"/>
                  <a:pt x="764" y="705"/>
                </a:cubicBezTo>
                <a:cubicBezTo>
                  <a:pt x="764" y="705"/>
                  <a:pt x="763" y="703"/>
                  <a:pt x="763" y="703"/>
                </a:cubicBezTo>
                <a:cubicBezTo>
                  <a:pt x="761" y="703"/>
                  <a:pt x="758" y="702"/>
                  <a:pt x="756" y="703"/>
                </a:cubicBezTo>
                <a:cubicBezTo>
                  <a:pt x="755" y="704"/>
                  <a:pt x="754" y="707"/>
                  <a:pt x="754" y="709"/>
                </a:cubicBezTo>
                <a:close/>
                <a:moveTo>
                  <a:pt x="717" y="404"/>
                </a:moveTo>
                <a:cubicBezTo>
                  <a:pt x="720" y="404"/>
                  <a:pt x="722" y="404"/>
                  <a:pt x="724" y="404"/>
                </a:cubicBezTo>
                <a:cubicBezTo>
                  <a:pt x="725" y="403"/>
                  <a:pt x="726" y="402"/>
                  <a:pt x="727" y="400"/>
                </a:cubicBezTo>
                <a:cubicBezTo>
                  <a:pt x="726" y="400"/>
                  <a:pt x="724" y="398"/>
                  <a:pt x="723" y="399"/>
                </a:cubicBezTo>
                <a:cubicBezTo>
                  <a:pt x="721" y="399"/>
                  <a:pt x="719" y="400"/>
                  <a:pt x="718" y="400"/>
                </a:cubicBezTo>
                <a:cubicBezTo>
                  <a:pt x="717" y="401"/>
                  <a:pt x="716" y="402"/>
                  <a:pt x="715" y="402"/>
                </a:cubicBezTo>
                <a:cubicBezTo>
                  <a:pt x="716" y="403"/>
                  <a:pt x="717" y="404"/>
                  <a:pt x="717" y="404"/>
                </a:cubicBezTo>
                <a:close/>
                <a:moveTo>
                  <a:pt x="98" y="660"/>
                </a:moveTo>
                <a:cubicBezTo>
                  <a:pt x="97" y="660"/>
                  <a:pt x="97" y="660"/>
                  <a:pt x="96" y="660"/>
                </a:cubicBezTo>
                <a:cubicBezTo>
                  <a:pt x="96" y="662"/>
                  <a:pt x="94" y="664"/>
                  <a:pt x="95" y="665"/>
                </a:cubicBezTo>
                <a:cubicBezTo>
                  <a:pt x="96" y="667"/>
                  <a:pt x="98" y="669"/>
                  <a:pt x="100" y="671"/>
                </a:cubicBezTo>
                <a:cubicBezTo>
                  <a:pt x="101" y="669"/>
                  <a:pt x="102" y="668"/>
                  <a:pt x="102" y="667"/>
                </a:cubicBezTo>
                <a:cubicBezTo>
                  <a:pt x="101" y="665"/>
                  <a:pt x="99" y="662"/>
                  <a:pt x="98" y="660"/>
                </a:cubicBezTo>
                <a:close/>
                <a:moveTo>
                  <a:pt x="234" y="870"/>
                </a:moveTo>
                <a:cubicBezTo>
                  <a:pt x="240" y="874"/>
                  <a:pt x="245" y="871"/>
                  <a:pt x="251" y="869"/>
                </a:cubicBezTo>
                <a:cubicBezTo>
                  <a:pt x="245" y="864"/>
                  <a:pt x="240" y="871"/>
                  <a:pt x="234" y="870"/>
                </a:cubicBezTo>
                <a:close/>
                <a:moveTo>
                  <a:pt x="59" y="760"/>
                </a:moveTo>
                <a:cubicBezTo>
                  <a:pt x="56" y="758"/>
                  <a:pt x="54" y="756"/>
                  <a:pt x="54" y="756"/>
                </a:cubicBezTo>
                <a:cubicBezTo>
                  <a:pt x="52" y="757"/>
                  <a:pt x="50" y="759"/>
                  <a:pt x="49" y="761"/>
                </a:cubicBezTo>
                <a:cubicBezTo>
                  <a:pt x="49" y="761"/>
                  <a:pt x="51" y="764"/>
                  <a:pt x="52" y="764"/>
                </a:cubicBezTo>
                <a:cubicBezTo>
                  <a:pt x="54" y="764"/>
                  <a:pt x="56" y="762"/>
                  <a:pt x="59" y="760"/>
                </a:cubicBezTo>
                <a:close/>
                <a:moveTo>
                  <a:pt x="554" y="140"/>
                </a:moveTo>
                <a:cubicBezTo>
                  <a:pt x="560" y="133"/>
                  <a:pt x="559" y="132"/>
                  <a:pt x="551" y="126"/>
                </a:cubicBezTo>
                <a:cubicBezTo>
                  <a:pt x="552" y="130"/>
                  <a:pt x="553" y="135"/>
                  <a:pt x="554" y="140"/>
                </a:cubicBezTo>
                <a:close/>
                <a:moveTo>
                  <a:pt x="466" y="804"/>
                </a:moveTo>
                <a:cubicBezTo>
                  <a:pt x="467" y="804"/>
                  <a:pt x="468" y="803"/>
                  <a:pt x="469" y="802"/>
                </a:cubicBezTo>
                <a:cubicBezTo>
                  <a:pt x="469" y="801"/>
                  <a:pt x="469" y="799"/>
                  <a:pt x="469" y="799"/>
                </a:cubicBezTo>
                <a:cubicBezTo>
                  <a:pt x="468" y="798"/>
                  <a:pt x="466" y="799"/>
                  <a:pt x="465" y="799"/>
                </a:cubicBezTo>
                <a:cubicBezTo>
                  <a:pt x="464" y="799"/>
                  <a:pt x="463" y="799"/>
                  <a:pt x="462" y="799"/>
                </a:cubicBezTo>
                <a:cubicBezTo>
                  <a:pt x="461" y="799"/>
                  <a:pt x="460" y="800"/>
                  <a:pt x="459" y="800"/>
                </a:cubicBezTo>
                <a:cubicBezTo>
                  <a:pt x="459" y="801"/>
                  <a:pt x="460" y="803"/>
                  <a:pt x="461" y="803"/>
                </a:cubicBezTo>
                <a:cubicBezTo>
                  <a:pt x="462" y="804"/>
                  <a:pt x="464" y="804"/>
                  <a:pt x="466" y="804"/>
                </a:cubicBezTo>
                <a:close/>
                <a:moveTo>
                  <a:pt x="494" y="750"/>
                </a:moveTo>
                <a:cubicBezTo>
                  <a:pt x="494" y="750"/>
                  <a:pt x="493" y="750"/>
                  <a:pt x="492" y="750"/>
                </a:cubicBezTo>
                <a:cubicBezTo>
                  <a:pt x="491" y="747"/>
                  <a:pt x="490" y="745"/>
                  <a:pt x="488" y="741"/>
                </a:cubicBezTo>
                <a:cubicBezTo>
                  <a:pt x="486" y="747"/>
                  <a:pt x="486" y="752"/>
                  <a:pt x="488" y="752"/>
                </a:cubicBezTo>
                <a:cubicBezTo>
                  <a:pt x="490" y="752"/>
                  <a:pt x="492" y="751"/>
                  <a:pt x="494" y="750"/>
                </a:cubicBezTo>
                <a:close/>
                <a:moveTo>
                  <a:pt x="392" y="678"/>
                </a:moveTo>
                <a:cubicBezTo>
                  <a:pt x="396" y="681"/>
                  <a:pt x="404" y="679"/>
                  <a:pt x="405" y="677"/>
                </a:cubicBezTo>
                <a:cubicBezTo>
                  <a:pt x="405" y="675"/>
                  <a:pt x="405" y="674"/>
                  <a:pt x="404" y="672"/>
                </a:cubicBezTo>
                <a:cubicBezTo>
                  <a:pt x="404" y="672"/>
                  <a:pt x="402" y="671"/>
                  <a:pt x="402" y="671"/>
                </a:cubicBezTo>
                <a:cubicBezTo>
                  <a:pt x="400" y="672"/>
                  <a:pt x="400" y="673"/>
                  <a:pt x="399" y="674"/>
                </a:cubicBezTo>
                <a:cubicBezTo>
                  <a:pt x="399" y="675"/>
                  <a:pt x="399" y="677"/>
                  <a:pt x="399" y="678"/>
                </a:cubicBezTo>
                <a:cubicBezTo>
                  <a:pt x="397" y="678"/>
                  <a:pt x="395" y="678"/>
                  <a:pt x="392" y="678"/>
                </a:cubicBezTo>
                <a:close/>
                <a:moveTo>
                  <a:pt x="798" y="710"/>
                </a:moveTo>
                <a:cubicBezTo>
                  <a:pt x="798" y="707"/>
                  <a:pt x="799" y="705"/>
                  <a:pt x="798" y="704"/>
                </a:cubicBezTo>
                <a:cubicBezTo>
                  <a:pt x="797" y="702"/>
                  <a:pt x="796" y="700"/>
                  <a:pt x="794" y="698"/>
                </a:cubicBezTo>
                <a:cubicBezTo>
                  <a:pt x="793" y="698"/>
                  <a:pt x="791" y="698"/>
                  <a:pt x="791" y="699"/>
                </a:cubicBezTo>
                <a:cubicBezTo>
                  <a:pt x="790" y="699"/>
                  <a:pt x="791" y="701"/>
                  <a:pt x="791" y="702"/>
                </a:cubicBezTo>
                <a:cubicBezTo>
                  <a:pt x="793" y="704"/>
                  <a:pt x="795" y="707"/>
                  <a:pt x="798" y="710"/>
                </a:cubicBezTo>
                <a:close/>
                <a:moveTo>
                  <a:pt x="724" y="822"/>
                </a:moveTo>
                <a:cubicBezTo>
                  <a:pt x="724" y="822"/>
                  <a:pt x="724" y="823"/>
                  <a:pt x="724" y="823"/>
                </a:cubicBezTo>
                <a:cubicBezTo>
                  <a:pt x="727" y="824"/>
                  <a:pt x="730" y="824"/>
                  <a:pt x="733" y="824"/>
                </a:cubicBezTo>
                <a:cubicBezTo>
                  <a:pt x="735" y="824"/>
                  <a:pt x="736" y="823"/>
                  <a:pt x="737" y="822"/>
                </a:cubicBezTo>
                <a:cubicBezTo>
                  <a:pt x="736" y="821"/>
                  <a:pt x="734" y="819"/>
                  <a:pt x="733" y="819"/>
                </a:cubicBezTo>
                <a:cubicBezTo>
                  <a:pt x="730" y="819"/>
                  <a:pt x="727" y="821"/>
                  <a:pt x="724" y="822"/>
                </a:cubicBezTo>
                <a:close/>
                <a:moveTo>
                  <a:pt x="138" y="724"/>
                </a:moveTo>
                <a:cubicBezTo>
                  <a:pt x="136" y="722"/>
                  <a:pt x="135" y="720"/>
                  <a:pt x="133" y="717"/>
                </a:cubicBezTo>
                <a:cubicBezTo>
                  <a:pt x="132" y="719"/>
                  <a:pt x="130" y="721"/>
                  <a:pt x="130" y="722"/>
                </a:cubicBezTo>
                <a:cubicBezTo>
                  <a:pt x="131" y="724"/>
                  <a:pt x="133" y="726"/>
                  <a:pt x="134" y="728"/>
                </a:cubicBezTo>
                <a:cubicBezTo>
                  <a:pt x="135" y="727"/>
                  <a:pt x="136" y="726"/>
                  <a:pt x="138" y="724"/>
                </a:cubicBezTo>
                <a:close/>
                <a:moveTo>
                  <a:pt x="111" y="923"/>
                </a:moveTo>
                <a:cubicBezTo>
                  <a:pt x="115" y="927"/>
                  <a:pt x="118" y="930"/>
                  <a:pt x="121" y="933"/>
                </a:cubicBezTo>
                <a:cubicBezTo>
                  <a:pt x="124" y="928"/>
                  <a:pt x="118" y="922"/>
                  <a:pt x="111" y="923"/>
                </a:cubicBezTo>
                <a:close/>
                <a:moveTo>
                  <a:pt x="530" y="716"/>
                </a:moveTo>
                <a:cubicBezTo>
                  <a:pt x="530" y="716"/>
                  <a:pt x="529" y="715"/>
                  <a:pt x="529" y="715"/>
                </a:cubicBezTo>
                <a:cubicBezTo>
                  <a:pt x="525" y="716"/>
                  <a:pt x="521" y="717"/>
                  <a:pt x="516" y="719"/>
                </a:cubicBezTo>
                <a:cubicBezTo>
                  <a:pt x="522" y="722"/>
                  <a:pt x="527" y="721"/>
                  <a:pt x="530" y="716"/>
                </a:cubicBezTo>
                <a:close/>
                <a:moveTo>
                  <a:pt x="148" y="774"/>
                </a:moveTo>
                <a:cubicBezTo>
                  <a:pt x="147" y="775"/>
                  <a:pt x="147" y="775"/>
                  <a:pt x="146" y="775"/>
                </a:cubicBezTo>
                <a:cubicBezTo>
                  <a:pt x="147" y="777"/>
                  <a:pt x="147" y="780"/>
                  <a:pt x="148" y="782"/>
                </a:cubicBezTo>
                <a:cubicBezTo>
                  <a:pt x="148" y="783"/>
                  <a:pt x="150" y="784"/>
                  <a:pt x="151" y="784"/>
                </a:cubicBezTo>
                <a:cubicBezTo>
                  <a:pt x="152" y="785"/>
                  <a:pt x="154" y="783"/>
                  <a:pt x="154" y="782"/>
                </a:cubicBezTo>
                <a:cubicBezTo>
                  <a:pt x="154" y="781"/>
                  <a:pt x="154" y="779"/>
                  <a:pt x="153" y="778"/>
                </a:cubicBezTo>
                <a:cubicBezTo>
                  <a:pt x="151" y="777"/>
                  <a:pt x="149" y="776"/>
                  <a:pt x="148" y="774"/>
                </a:cubicBezTo>
                <a:close/>
                <a:moveTo>
                  <a:pt x="404" y="783"/>
                </a:moveTo>
                <a:cubicBezTo>
                  <a:pt x="396" y="784"/>
                  <a:pt x="392" y="787"/>
                  <a:pt x="394" y="792"/>
                </a:cubicBezTo>
                <a:cubicBezTo>
                  <a:pt x="396" y="791"/>
                  <a:pt x="398" y="790"/>
                  <a:pt x="401" y="789"/>
                </a:cubicBezTo>
                <a:cubicBezTo>
                  <a:pt x="401" y="789"/>
                  <a:pt x="401" y="789"/>
                  <a:pt x="401" y="789"/>
                </a:cubicBezTo>
                <a:cubicBezTo>
                  <a:pt x="402" y="787"/>
                  <a:pt x="403" y="785"/>
                  <a:pt x="404" y="783"/>
                </a:cubicBezTo>
                <a:close/>
                <a:moveTo>
                  <a:pt x="630" y="782"/>
                </a:moveTo>
                <a:cubicBezTo>
                  <a:pt x="629" y="782"/>
                  <a:pt x="629" y="782"/>
                  <a:pt x="628" y="782"/>
                </a:cubicBezTo>
                <a:cubicBezTo>
                  <a:pt x="628" y="786"/>
                  <a:pt x="627" y="790"/>
                  <a:pt x="627" y="794"/>
                </a:cubicBezTo>
                <a:cubicBezTo>
                  <a:pt x="627" y="795"/>
                  <a:pt x="628" y="796"/>
                  <a:pt x="629" y="796"/>
                </a:cubicBezTo>
                <a:cubicBezTo>
                  <a:pt x="630" y="796"/>
                  <a:pt x="631" y="795"/>
                  <a:pt x="631" y="794"/>
                </a:cubicBezTo>
                <a:cubicBezTo>
                  <a:pt x="631" y="790"/>
                  <a:pt x="630" y="786"/>
                  <a:pt x="630" y="782"/>
                </a:cubicBezTo>
                <a:close/>
                <a:moveTo>
                  <a:pt x="391" y="601"/>
                </a:moveTo>
                <a:cubicBezTo>
                  <a:pt x="391" y="603"/>
                  <a:pt x="390" y="605"/>
                  <a:pt x="390" y="607"/>
                </a:cubicBezTo>
                <a:cubicBezTo>
                  <a:pt x="393" y="607"/>
                  <a:pt x="395" y="608"/>
                  <a:pt x="398" y="608"/>
                </a:cubicBezTo>
                <a:cubicBezTo>
                  <a:pt x="399" y="607"/>
                  <a:pt x="399" y="605"/>
                  <a:pt x="400" y="604"/>
                </a:cubicBezTo>
                <a:cubicBezTo>
                  <a:pt x="399" y="604"/>
                  <a:pt x="398" y="603"/>
                  <a:pt x="397" y="603"/>
                </a:cubicBezTo>
                <a:cubicBezTo>
                  <a:pt x="395" y="602"/>
                  <a:pt x="394" y="602"/>
                  <a:pt x="391" y="601"/>
                </a:cubicBezTo>
                <a:close/>
                <a:moveTo>
                  <a:pt x="649" y="762"/>
                </a:moveTo>
                <a:cubicBezTo>
                  <a:pt x="645" y="760"/>
                  <a:pt x="643" y="759"/>
                  <a:pt x="641" y="759"/>
                </a:cubicBezTo>
                <a:cubicBezTo>
                  <a:pt x="640" y="759"/>
                  <a:pt x="638" y="760"/>
                  <a:pt x="637" y="761"/>
                </a:cubicBezTo>
                <a:cubicBezTo>
                  <a:pt x="637" y="761"/>
                  <a:pt x="637" y="763"/>
                  <a:pt x="637" y="763"/>
                </a:cubicBezTo>
                <a:cubicBezTo>
                  <a:pt x="640" y="764"/>
                  <a:pt x="642" y="764"/>
                  <a:pt x="645" y="764"/>
                </a:cubicBezTo>
                <a:cubicBezTo>
                  <a:pt x="646" y="764"/>
                  <a:pt x="647" y="763"/>
                  <a:pt x="649" y="762"/>
                </a:cubicBezTo>
                <a:close/>
                <a:moveTo>
                  <a:pt x="13" y="636"/>
                </a:moveTo>
                <a:cubicBezTo>
                  <a:pt x="18" y="635"/>
                  <a:pt x="21" y="633"/>
                  <a:pt x="20" y="629"/>
                </a:cubicBezTo>
                <a:cubicBezTo>
                  <a:pt x="20" y="628"/>
                  <a:pt x="18" y="627"/>
                  <a:pt x="17" y="626"/>
                </a:cubicBezTo>
                <a:cubicBezTo>
                  <a:pt x="15" y="629"/>
                  <a:pt x="14" y="633"/>
                  <a:pt x="13" y="636"/>
                </a:cubicBezTo>
                <a:close/>
                <a:moveTo>
                  <a:pt x="113" y="707"/>
                </a:moveTo>
                <a:cubicBezTo>
                  <a:pt x="111" y="703"/>
                  <a:pt x="110" y="701"/>
                  <a:pt x="109" y="699"/>
                </a:cubicBezTo>
                <a:cubicBezTo>
                  <a:pt x="108" y="698"/>
                  <a:pt x="108" y="697"/>
                  <a:pt x="107" y="697"/>
                </a:cubicBezTo>
                <a:cubicBezTo>
                  <a:pt x="107" y="696"/>
                  <a:pt x="105" y="697"/>
                  <a:pt x="105" y="697"/>
                </a:cubicBezTo>
                <a:cubicBezTo>
                  <a:pt x="106" y="701"/>
                  <a:pt x="106" y="704"/>
                  <a:pt x="107" y="706"/>
                </a:cubicBezTo>
                <a:cubicBezTo>
                  <a:pt x="108" y="707"/>
                  <a:pt x="111" y="707"/>
                  <a:pt x="113" y="707"/>
                </a:cubicBezTo>
                <a:close/>
                <a:moveTo>
                  <a:pt x="280" y="480"/>
                </a:moveTo>
                <a:cubicBezTo>
                  <a:pt x="280" y="480"/>
                  <a:pt x="280" y="481"/>
                  <a:pt x="280" y="481"/>
                </a:cubicBezTo>
                <a:cubicBezTo>
                  <a:pt x="281" y="482"/>
                  <a:pt x="283" y="483"/>
                  <a:pt x="284" y="484"/>
                </a:cubicBezTo>
                <a:cubicBezTo>
                  <a:pt x="285" y="481"/>
                  <a:pt x="291" y="481"/>
                  <a:pt x="290" y="477"/>
                </a:cubicBezTo>
                <a:cubicBezTo>
                  <a:pt x="290" y="476"/>
                  <a:pt x="288" y="475"/>
                  <a:pt x="287" y="475"/>
                </a:cubicBezTo>
                <a:cubicBezTo>
                  <a:pt x="287" y="474"/>
                  <a:pt x="286" y="475"/>
                  <a:pt x="285" y="476"/>
                </a:cubicBezTo>
                <a:cubicBezTo>
                  <a:pt x="285" y="477"/>
                  <a:pt x="285" y="478"/>
                  <a:pt x="285" y="479"/>
                </a:cubicBezTo>
                <a:cubicBezTo>
                  <a:pt x="283" y="479"/>
                  <a:pt x="282" y="480"/>
                  <a:pt x="280" y="480"/>
                </a:cubicBezTo>
                <a:close/>
                <a:moveTo>
                  <a:pt x="500" y="704"/>
                </a:moveTo>
                <a:cubicBezTo>
                  <a:pt x="500" y="704"/>
                  <a:pt x="500" y="705"/>
                  <a:pt x="500" y="705"/>
                </a:cubicBezTo>
                <a:cubicBezTo>
                  <a:pt x="506" y="708"/>
                  <a:pt x="512" y="706"/>
                  <a:pt x="514" y="701"/>
                </a:cubicBezTo>
                <a:cubicBezTo>
                  <a:pt x="509" y="702"/>
                  <a:pt x="505" y="703"/>
                  <a:pt x="500" y="704"/>
                </a:cubicBezTo>
                <a:close/>
                <a:moveTo>
                  <a:pt x="238" y="744"/>
                </a:moveTo>
                <a:cubicBezTo>
                  <a:pt x="233" y="747"/>
                  <a:pt x="229" y="749"/>
                  <a:pt x="225" y="751"/>
                </a:cubicBezTo>
                <a:cubicBezTo>
                  <a:pt x="231" y="754"/>
                  <a:pt x="236" y="752"/>
                  <a:pt x="238" y="744"/>
                </a:cubicBezTo>
                <a:close/>
                <a:moveTo>
                  <a:pt x="187" y="941"/>
                </a:moveTo>
                <a:cubicBezTo>
                  <a:pt x="189" y="939"/>
                  <a:pt x="191" y="937"/>
                  <a:pt x="193" y="935"/>
                </a:cubicBezTo>
                <a:cubicBezTo>
                  <a:pt x="192" y="934"/>
                  <a:pt x="191" y="932"/>
                  <a:pt x="190" y="933"/>
                </a:cubicBezTo>
                <a:cubicBezTo>
                  <a:pt x="188" y="934"/>
                  <a:pt x="184" y="933"/>
                  <a:pt x="183" y="937"/>
                </a:cubicBezTo>
                <a:cubicBezTo>
                  <a:pt x="183" y="938"/>
                  <a:pt x="185" y="939"/>
                  <a:pt x="187" y="941"/>
                </a:cubicBezTo>
                <a:close/>
                <a:moveTo>
                  <a:pt x="452" y="765"/>
                </a:moveTo>
                <a:cubicBezTo>
                  <a:pt x="451" y="761"/>
                  <a:pt x="449" y="758"/>
                  <a:pt x="448" y="755"/>
                </a:cubicBezTo>
                <a:cubicBezTo>
                  <a:pt x="447" y="755"/>
                  <a:pt x="447" y="755"/>
                  <a:pt x="446" y="755"/>
                </a:cubicBezTo>
                <a:cubicBezTo>
                  <a:pt x="446" y="757"/>
                  <a:pt x="445" y="759"/>
                  <a:pt x="445" y="761"/>
                </a:cubicBezTo>
                <a:cubicBezTo>
                  <a:pt x="446" y="764"/>
                  <a:pt x="448" y="766"/>
                  <a:pt x="452" y="765"/>
                </a:cubicBezTo>
                <a:close/>
                <a:moveTo>
                  <a:pt x="562" y="717"/>
                </a:moveTo>
                <a:cubicBezTo>
                  <a:pt x="564" y="721"/>
                  <a:pt x="567" y="722"/>
                  <a:pt x="571" y="720"/>
                </a:cubicBezTo>
                <a:cubicBezTo>
                  <a:pt x="573" y="719"/>
                  <a:pt x="576" y="719"/>
                  <a:pt x="575" y="716"/>
                </a:cubicBezTo>
                <a:cubicBezTo>
                  <a:pt x="571" y="716"/>
                  <a:pt x="567" y="716"/>
                  <a:pt x="562" y="717"/>
                </a:cubicBezTo>
                <a:close/>
                <a:moveTo>
                  <a:pt x="383" y="660"/>
                </a:moveTo>
                <a:cubicBezTo>
                  <a:pt x="383" y="660"/>
                  <a:pt x="384" y="661"/>
                  <a:pt x="384" y="661"/>
                </a:cubicBezTo>
                <a:cubicBezTo>
                  <a:pt x="386" y="659"/>
                  <a:pt x="389" y="657"/>
                  <a:pt x="390" y="655"/>
                </a:cubicBezTo>
                <a:cubicBezTo>
                  <a:pt x="391" y="654"/>
                  <a:pt x="389" y="652"/>
                  <a:pt x="389" y="650"/>
                </a:cubicBezTo>
                <a:cubicBezTo>
                  <a:pt x="387" y="651"/>
                  <a:pt x="385" y="652"/>
                  <a:pt x="385" y="653"/>
                </a:cubicBezTo>
                <a:cubicBezTo>
                  <a:pt x="384" y="655"/>
                  <a:pt x="383" y="658"/>
                  <a:pt x="383" y="660"/>
                </a:cubicBezTo>
                <a:close/>
                <a:moveTo>
                  <a:pt x="238" y="808"/>
                </a:moveTo>
                <a:cubicBezTo>
                  <a:pt x="240" y="810"/>
                  <a:pt x="242" y="812"/>
                  <a:pt x="243" y="812"/>
                </a:cubicBezTo>
                <a:cubicBezTo>
                  <a:pt x="245" y="811"/>
                  <a:pt x="248" y="811"/>
                  <a:pt x="250" y="809"/>
                </a:cubicBezTo>
                <a:cubicBezTo>
                  <a:pt x="251" y="807"/>
                  <a:pt x="249" y="805"/>
                  <a:pt x="247" y="805"/>
                </a:cubicBezTo>
                <a:cubicBezTo>
                  <a:pt x="244" y="806"/>
                  <a:pt x="242" y="807"/>
                  <a:pt x="238" y="808"/>
                </a:cubicBezTo>
                <a:close/>
                <a:moveTo>
                  <a:pt x="787" y="734"/>
                </a:moveTo>
                <a:cubicBezTo>
                  <a:pt x="789" y="736"/>
                  <a:pt x="790" y="738"/>
                  <a:pt x="792" y="739"/>
                </a:cubicBezTo>
                <a:cubicBezTo>
                  <a:pt x="793" y="738"/>
                  <a:pt x="795" y="736"/>
                  <a:pt x="794" y="736"/>
                </a:cubicBezTo>
                <a:cubicBezTo>
                  <a:pt x="794" y="733"/>
                  <a:pt x="792" y="731"/>
                  <a:pt x="791" y="729"/>
                </a:cubicBezTo>
                <a:cubicBezTo>
                  <a:pt x="790" y="730"/>
                  <a:pt x="789" y="732"/>
                  <a:pt x="787" y="734"/>
                </a:cubicBezTo>
                <a:close/>
                <a:moveTo>
                  <a:pt x="490" y="898"/>
                </a:moveTo>
                <a:cubicBezTo>
                  <a:pt x="490" y="898"/>
                  <a:pt x="490" y="899"/>
                  <a:pt x="490" y="900"/>
                </a:cubicBezTo>
                <a:cubicBezTo>
                  <a:pt x="493" y="900"/>
                  <a:pt x="496" y="900"/>
                  <a:pt x="501" y="900"/>
                </a:cubicBezTo>
                <a:cubicBezTo>
                  <a:pt x="500" y="898"/>
                  <a:pt x="499" y="896"/>
                  <a:pt x="499" y="893"/>
                </a:cubicBezTo>
                <a:cubicBezTo>
                  <a:pt x="495" y="895"/>
                  <a:pt x="493" y="896"/>
                  <a:pt x="490" y="898"/>
                </a:cubicBezTo>
                <a:close/>
                <a:moveTo>
                  <a:pt x="648" y="122"/>
                </a:moveTo>
                <a:cubicBezTo>
                  <a:pt x="648" y="123"/>
                  <a:pt x="647" y="123"/>
                  <a:pt x="647" y="123"/>
                </a:cubicBezTo>
                <a:cubicBezTo>
                  <a:pt x="650" y="130"/>
                  <a:pt x="653" y="137"/>
                  <a:pt x="656" y="144"/>
                </a:cubicBezTo>
                <a:cubicBezTo>
                  <a:pt x="656" y="144"/>
                  <a:pt x="657" y="144"/>
                  <a:pt x="657" y="143"/>
                </a:cubicBezTo>
                <a:cubicBezTo>
                  <a:pt x="654" y="136"/>
                  <a:pt x="654" y="129"/>
                  <a:pt x="648" y="122"/>
                </a:cubicBezTo>
                <a:close/>
                <a:moveTo>
                  <a:pt x="319" y="960"/>
                </a:moveTo>
                <a:cubicBezTo>
                  <a:pt x="319" y="959"/>
                  <a:pt x="318" y="959"/>
                  <a:pt x="318" y="959"/>
                </a:cubicBezTo>
                <a:cubicBezTo>
                  <a:pt x="315" y="960"/>
                  <a:pt x="312" y="961"/>
                  <a:pt x="308" y="963"/>
                </a:cubicBezTo>
                <a:cubicBezTo>
                  <a:pt x="311" y="965"/>
                  <a:pt x="313" y="966"/>
                  <a:pt x="314" y="968"/>
                </a:cubicBezTo>
                <a:cubicBezTo>
                  <a:pt x="316" y="965"/>
                  <a:pt x="318" y="962"/>
                  <a:pt x="319" y="960"/>
                </a:cubicBezTo>
                <a:close/>
                <a:moveTo>
                  <a:pt x="267" y="820"/>
                </a:moveTo>
                <a:cubicBezTo>
                  <a:pt x="265" y="820"/>
                  <a:pt x="263" y="820"/>
                  <a:pt x="261" y="821"/>
                </a:cubicBezTo>
                <a:cubicBezTo>
                  <a:pt x="260" y="821"/>
                  <a:pt x="259" y="822"/>
                  <a:pt x="258" y="823"/>
                </a:cubicBezTo>
                <a:cubicBezTo>
                  <a:pt x="258" y="824"/>
                  <a:pt x="259" y="826"/>
                  <a:pt x="260" y="826"/>
                </a:cubicBezTo>
                <a:cubicBezTo>
                  <a:pt x="264" y="828"/>
                  <a:pt x="267" y="825"/>
                  <a:pt x="267" y="820"/>
                </a:cubicBezTo>
                <a:close/>
                <a:moveTo>
                  <a:pt x="415" y="271"/>
                </a:moveTo>
                <a:cubicBezTo>
                  <a:pt x="411" y="272"/>
                  <a:pt x="408" y="273"/>
                  <a:pt x="409" y="277"/>
                </a:cubicBezTo>
                <a:cubicBezTo>
                  <a:pt x="409" y="278"/>
                  <a:pt x="411" y="281"/>
                  <a:pt x="412" y="280"/>
                </a:cubicBezTo>
                <a:cubicBezTo>
                  <a:pt x="416" y="278"/>
                  <a:pt x="415" y="275"/>
                  <a:pt x="415" y="271"/>
                </a:cubicBezTo>
                <a:close/>
                <a:moveTo>
                  <a:pt x="319" y="892"/>
                </a:moveTo>
                <a:cubicBezTo>
                  <a:pt x="321" y="891"/>
                  <a:pt x="323" y="892"/>
                  <a:pt x="324" y="891"/>
                </a:cubicBezTo>
                <a:cubicBezTo>
                  <a:pt x="325" y="890"/>
                  <a:pt x="326" y="888"/>
                  <a:pt x="326" y="887"/>
                </a:cubicBezTo>
                <a:cubicBezTo>
                  <a:pt x="323" y="882"/>
                  <a:pt x="320" y="890"/>
                  <a:pt x="317" y="887"/>
                </a:cubicBezTo>
                <a:cubicBezTo>
                  <a:pt x="317" y="887"/>
                  <a:pt x="315" y="889"/>
                  <a:pt x="315" y="889"/>
                </a:cubicBezTo>
                <a:cubicBezTo>
                  <a:pt x="315" y="890"/>
                  <a:pt x="316" y="891"/>
                  <a:pt x="317" y="891"/>
                </a:cubicBezTo>
                <a:cubicBezTo>
                  <a:pt x="318" y="892"/>
                  <a:pt x="319" y="892"/>
                  <a:pt x="319" y="892"/>
                </a:cubicBezTo>
                <a:close/>
                <a:moveTo>
                  <a:pt x="694" y="602"/>
                </a:moveTo>
                <a:cubicBezTo>
                  <a:pt x="694" y="603"/>
                  <a:pt x="695" y="605"/>
                  <a:pt x="696" y="606"/>
                </a:cubicBezTo>
                <a:cubicBezTo>
                  <a:pt x="697" y="605"/>
                  <a:pt x="698" y="604"/>
                  <a:pt x="699" y="602"/>
                </a:cubicBezTo>
                <a:cubicBezTo>
                  <a:pt x="699" y="602"/>
                  <a:pt x="700" y="600"/>
                  <a:pt x="700" y="599"/>
                </a:cubicBezTo>
                <a:cubicBezTo>
                  <a:pt x="700" y="598"/>
                  <a:pt x="700" y="597"/>
                  <a:pt x="700" y="596"/>
                </a:cubicBezTo>
                <a:cubicBezTo>
                  <a:pt x="698" y="596"/>
                  <a:pt x="697" y="596"/>
                  <a:pt x="696" y="597"/>
                </a:cubicBezTo>
                <a:cubicBezTo>
                  <a:pt x="695" y="598"/>
                  <a:pt x="694" y="600"/>
                  <a:pt x="694" y="602"/>
                </a:cubicBezTo>
                <a:close/>
                <a:moveTo>
                  <a:pt x="584" y="47"/>
                </a:moveTo>
                <a:cubicBezTo>
                  <a:pt x="583" y="44"/>
                  <a:pt x="581" y="42"/>
                  <a:pt x="580" y="40"/>
                </a:cubicBezTo>
                <a:cubicBezTo>
                  <a:pt x="579" y="41"/>
                  <a:pt x="577" y="43"/>
                  <a:pt x="578" y="44"/>
                </a:cubicBezTo>
                <a:cubicBezTo>
                  <a:pt x="578" y="46"/>
                  <a:pt x="580" y="48"/>
                  <a:pt x="581" y="51"/>
                </a:cubicBezTo>
                <a:cubicBezTo>
                  <a:pt x="582" y="50"/>
                  <a:pt x="583" y="49"/>
                  <a:pt x="584" y="47"/>
                </a:cubicBezTo>
                <a:close/>
                <a:moveTo>
                  <a:pt x="297" y="750"/>
                </a:moveTo>
                <a:cubicBezTo>
                  <a:pt x="297" y="750"/>
                  <a:pt x="298" y="750"/>
                  <a:pt x="298" y="751"/>
                </a:cubicBezTo>
                <a:cubicBezTo>
                  <a:pt x="300" y="749"/>
                  <a:pt x="302" y="748"/>
                  <a:pt x="303" y="746"/>
                </a:cubicBezTo>
                <a:cubicBezTo>
                  <a:pt x="304" y="745"/>
                  <a:pt x="303" y="743"/>
                  <a:pt x="303" y="741"/>
                </a:cubicBezTo>
                <a:cubicBezTo>
                  <a:pt x="301" y="742"/>
                  <a:pt x="299" y="742"/>
                  <a:pt x="298" y="744"/>
                </a:cubicBezTo>
                <a:cubicBezTo>
                  <a:pt x="297" y="745"/>
                  <a:pt x="297" y="748"/>
                  <a:pt x="297" y="750"/>
                </a:cubicBezTo>
                <a:close/>
                <a:moveTo>
                  <a:pt x="278" y="452"/>
                </a:moveTo>
                <a:cubicBezTo>
                  <a:pt x="276" y="455"/>
                  <a:pt x="275" y="456"/>
                  <a:pt x="275" y="458"/>
                </a:cubicBezTo>
                <a:cubicBezTo>
                  <a:pt x="276" y="459"/>
                  <a:pt x="277" y="461"/>
                  <a:pt x="278" y="462"/>
                </a:cubicBezTo>
                <a:cubicBezTo>
                  <a:pt x="280" y="461"/>
                  <a:pt x="282" y="459"/>
                  <a:pt x="282" y="458"/>
                </a:cubicBezTo>
                <a:cubicBezTo>
                  <a:pt x="282" y="456"/>
                  <a:pt x="280" y="455"/>
                  <a:pt x="278" y="452"/>
                </a:cubicBezTo>
                <a:close/>
                <a:moveTo>
                  <a:pt x="378" y="422"/>
                </a:moveTo>
                <a:cubicBezTo>
                  <a:pt x="377" y="422"/>
                  <a:pt x="377" y="422"/>
                  <a:pt x="376" y="422"/>
                </a:cubicBezTo>
                <a:cubicBezTo>
                  <a:pt x="379" y="429"/>
                  <a:pt x="381" y="436"/>
                  <a:pt x="383" y="442"/>
                </a:cubicBezTo>
                <a:cubicBezTo>
                  <a:pt x="387" y="437"/>
                  <a:pt x="382" y="432"/>
                  <a:pt x="378" y="422"/>
                </a:cubicBezTo>
                <a:close/>
                <a:moveTo>
                  <a:pt x="269" y="687"/>
                </a:moveTo>
                <a:cubicBezTo>
                  <a:pt x="269" y="686"/>
                  <a:pt x="269" y="686"/>
                  <a:pt x="269" y="685"/>
                </a:cubicBezTo>
                <a:cubicBezTo>
                  <a:pt x="267" y="684"/>
                  <a:pt x="265" y="683"/>
                  <a:pt x="262" y="683"/>
                </a:cubicBezTo>
                <a:cubicBezTo>
                  <a:pt x="261" y="683"/>
                  <a:pt x="260" y="685"/>
                  <a:pt x="258" y="685"/>
                </a:cubicBezTo>
                <a:cubicBezTo>
                  <a:pt x="261" y="687"/>
                  <a:pt x="263" y="688"/>
                  <a:pt x="265" y="689"/>
                </a:cubicBezTo>
                <a:cubicBezTo>
                  <a:pt x="266" y="689"/>
                  <a:pt x="268" y="688"/>
                  <a:pt x="269" y="687"/>
                </a:cubicBezTo>
                <a:close/>
                <a:moveTo>
                  <a:pt x="131" y="858"/>
                </a:moveTo>
                <a:cubicBezTo>
                  <a:pt x="134" y="857"/>
                  <a:pt x="135" y="857"/>
                  <a:pt x="137" y="856"/>
                </a:cubicBezTo>
                <a:cubicBezTo>
                  <a:pt x="138" y="856"/>
                  <a:pt x="139" y="856"/>
                  <a:pt x="140" y="856"/>
                </a:cubicBezTo>
                <a:cubicBezTo>
                  <a:pt x="140" y="856"/>
                  <a:pt x="141" y="854"/>
                  <a:pt x="140" y="853"/>
                </a:cubicBezTo>
                <a:cubicBezTo>
                  <a:pt x="139" y="853"/>
                  <a:pt x="138" y="852"/>
                  <a:pt x="136" y="852"/>
                </a:cubicBezTo>
                <a:cubicBezTo>
                  <a:pt x="134" y="852"/>
                  <a:pt x="132" y="853"/>
                  <a:pt x="129" y="854"/>
                </a:cubicBezTo>
                <a:cubicBezTo>
                  <a:pt x="130" y="856"/>
                  <a:pt x="131" y="857"/>
                  <a:pt x="131" y="858"/>
                </a:cubicBezTo>
                <a:close/>
                <a:moveTo>
                  <a:pt x="342" y="898"/>
                </a:moveTo>
                <a:cubicBezTo>
                  <a:pt x="347" y="899"/>
                  <a:pt x="350" y="898"/>
                  <a:pt x="350" y="894"/>
                </a:cubicBezTo>
                <a:cubicBezTo>
                  <a:pt x="350" y="893"/>
                  <a:pt x="349" y="892"/>
                  <a:pt x="348" y="892"/>
                </a:cubicBezTo>
                <a:cubicBezTo>
                  <a:pt x="343" y="891"/>
                  <a:pt x="342" y="894"/>
                  <a:pt x="342" y="898"/>
                </a:cubicBezTo>
                <a:close/>
                <a:moveTo>
                  <a:pt x="734" y="268"/>
                </a:moveTo>
                <a:cubicBezTo>
                  <a:pt x="732" y="271"/>
                  <a:pt x="730" y="272"/>
                  <a:pt x="730" y="274"/>
                </a:cubicBezTo>
                <a:cubicBezTo>
                  <a:pt x="729" y="275"/>
                  <a:pt x="731" y="277"/>
                  <a:pt x="731" y="277"/>
                </a:cubicBezTo>
                <a:cubicBezTo>
                  <a:pt x="734" y="276"/>
                  <a:pt x="736" y="275"/>
                  <a:pt x="738" y="273"/>
                </a:cubicBezTo>
                <a:cubicBezTo>
                  <a:pt x="737" y="272"/>
                  <a:pt x="736" y="271"/>
                  <a:pt x="734" y="268"/>
                </a:cubicBezTo>
                <a:close/>
                <a:moveTo>
                  <a:pt x="553" y="493"/>
                </a:moveTo>
                <a:cubicBezTo>
                  <a:pt x="559" y="491"/>
                  <a:pt x="562" y="483"/>
                  <a:pt x="559" y="477"/>
                </a:cubicBezTo>
                <a:cubicBezTo>
                  <a:pt x="557" y="482"/>
                  <a:pt x="555" y="487"/>
                  <a:pt x="553" y="493"/>
                </a:cubicBezTo>
                <a:close/>
                <a:moveTo>
                  <a:pt x="103" y="734"/>
                </a:moveTo>
                <a:cubicBezTo>
                  <a:pt x="109" y="732"/>
                  <a:pt x="109" y="728"/>
                  <a:pt x="109" y="725"/>
                </a:cubicBezTo>
                <a:cubicBezTo>
                  <a:pt x="109" y="724"/>
                  <a:pt x="109" y="723"/>
                  <a:pt x="108" y="722"/>
                </a:cubicBezTo>
                <a:cubicBezTo>
                  <a:pt x="107" y="722"/>
                  <a:pt x="106" y="723"/>
                  <a:pt x="105" y="724"/>
                </a:cubicBezTo>
                <a:cubicBezTo>
                  <a:pt x="104" y="727"/>
                  <a:pt x="104" y="730"/>
                  <a:pt x="103" y="734"/>
                </a:cubicBezTo>
                <a:close/>
                <a:moveTo>
                  <a:pt x="390" y="492"/>
                </a:moveTo>
                <a:cubicBezTo>
                  <a:pt x="393" y="485"/>
                  <a:pt x="392" y="479"/>
                  <a:pt x="386" y="477"/>
                </a:cubicBezTo>
                <a:cubicBezTo>
                  <a:pt x="388" y="483"/>
                  <a:pt x="389" y="487"/>
                  <a:pt x="390" y="492"/>
                </a:cubicBezTo>
                <a:close/>
                <a:moveTo>
                  <a:pt x="296" y="887"/>
                </a:moveTo>
                <a:cubicBezTo>
                  <a:pt x="295" y="889"/>
                  <a:pt x="292" y="890"/>
                  <a:pt x="293" y="891"/>
                </a:cubicBezTo>
                <a:cubicBezTo>
                  <a:pt x="293" y="892"/>
                  <a:pt x="295" y="895"/>
                  <a:pt x="296" y="895"/>
                </a:cubicBezTo>
                <a:cubicBezTo>
                  <a:pt x="298" y="894"/>
                  <a:pt x="299" y="892"/>
                  <a:pt x="301" y="891"/>
                </a:cubicBezTo>
                <a:cubicBezTo>
                  <a:pt x="300" y="890"/>
                  <a:pt x="298" y="889"/>
                  <a:pt x="296" y="887"/>
                </a:cubicBezTo>
                <a:close/>
                <a:moveTo>
                  <a:pt x="129" y="934"/>
                </a:moveTo>
                <a:cubicBezTo>
                  <a:pt x="129" y="933"/>
                  <a:pt x="130" y="933"/>
                  <a:pt x="130" y="933"/>
                </a:cubicBezTo>
                <a:cubicBezTo>
                  <a:pt x="130" y="929"/>
                  <a:pt x="130" y="926"/>
                  <a:pt x="130" y="922"/>
                </a:cubicBezTo>
                <a:cubicBezTo>
                  <a:pt x="130" y="922"/>
                  <a:pt x="129" y="922"/>
                  <a:pt x="129" y="922"/>
                </a:cubicBezTo>
                <a:cubicBezTo>
                  <a:pt x="128" y="923"/>
                  <a:pt x="126" y="925"/>
                  <a:pt x="126" y="927"/>
                </a:cubicBezTo>
                <a:cubicBezTo>
                  <a:pt x="126" y="929"/>
                  <a:pt x="128" y="931"/>
                  <a:pt x="129" y="934"/>
                </a:cubicBezTo>
                <a:close/>
                <a:moveTo>
                  <a:pt x="533" y="735"/>
                </a:moveTo>
                <a:cubicBezTo>
                  <a:pt x="529" y="732"/>
                  <a:pt x="526" y="733"/>
                  <a:pt x="523" y="735"/>
                </a:cubicBezTo>
                <a:cubicBezTo>
                  <a:pt x="523" y="736"/>
                  <a:pt x="522" y="738"/>
                  <a:pt x="523" y="739"/>
                </a:cubicBezTo>
                <a:cubicBezTo>
                  <a:pt x="523" y="739"/>
                  <a:pt x="525" y="740"/>
                  <a:pt x="526" y="740"/>
                </a:cubicBezTo>
                <a:cubicBezTo>
                  <a:pt x="528" y="738"/>
                  <a:pt x="530" y="737"/>
                  <a:pt x="533" y="735"/>
                </a:cubicBezTo>
                <a:close/>
                <a:moveTo>
                  <a:pt x="359" y="52"/>
                </a:moveTo>
                <a:cubicBezTo>
                  <a:pt x="358" y="59"/>
                  <a:pt x="358" y="64"/>
                  <a:pt x="357" y="69"/>
                </a:cubicBezTo>
                <a:cubicBezTo>
                  <a:pt x="362" y="64"/>
                  <a:pt x="363" y="58"/>
                  <a:pt x="359" y="52"/>
                </a:cubicBezTo>
                <a:close/>
                <a:moveTo>
                  <a:pt x="401" y="744"/>
                </a:moveTo>
                <a:cubicBezTo>
                  <a:pt x="401" y="744"/>
                  <a:pt x="402" y="744"/>
                  <a:pt x="403" y="744"/>
                </a:cubicBezTo>
                <a:cubicBezTo>
                  <a:pt x="403" y="740"/>
                  <a:pt x="403" y="737"/>
                  <a:pt x="403" y="733"/>
                </a:cubicBezTo>
                <a:cubicBezTo>
                  <a:pt x="403" y="732"/>
                  <a:pt x="402" y="731"/>
                  <a:pt x="401" y="730"/>
                </a:cubicBezTo>
                <a:cubicBezTo>
                  <a:pt x="401" y="731"/>
                  <a:pt x="399" y="732"/>
                  <a:pt x="399" y="733"/>
                </a:cubicBezTo>
                <a:cubicBezTo>
                  <a:pt x="400" y="737"/>
                  <a:pt x="400" y="740"/>
                  <a:pt x="401" y="744"/>
                </a:cubicBezTo>
                <a:close/>
                <a:moveTo>
                  <a:pt x="261" y="801"/>
                </a:moveTo>
                <a:cubicBezTo>
                  <a:pt x="260" y="797"/>
                  <a:pt x="259" y="796"/>
                  <a:pt x="253" y="797"/>
                </a:cubicBezTo>
                <a:cubicBezTo>
                  <a:pt x="252" y="797"/>
                  <a:pt x="251" y="798"/>
                  <a:pt x="250" y="799"/>
                </a:cubicBezTo>
                <a:cubicBezTo>
                  <a:pt x="251" y="800"/>
                  <a:pt x="252" y="801"/>
                  <a:pt x="253" y="801"/>
                </a:cubicBezTo>
                <a:cubicBezTo>
                  <a:pt x="256" y="801"/>
                  <a:pt x="258" y="801"/>
                  <a:pt x="261" y="801"/>
                </a:cubicBezTo>
                <a:close/>
                <a:moveTo>
                  <a:pt x="628" y="494"/>
                </a:moveTo>
                <a:cubicBezTo>
                  <a:pt x="625" y="496"/>
                  <a:pt x="624" y="497"/>
                  <a:pt x="623" y="498"/>
                </a:cubicBezTo>
                <a:cubicBezTo>
                  <a:pt x="625" y="499"/>
                  <a:pt x="627" y="501"/>
                  <a:pt x="629" y="502"/>
                </a:cubicBezTo>
                <a:cubicBezTo>
                  <a:pt x="629" y="502"/>
                  <a:pt x="632" y="500"/>
                  <a:pt x="632" y="500"/>
                </a:cubicBezTo>
                <a:cubicBezTo>
                  <a:pt x="631" y="498"/>
                  <a:pt x="629" y="496"/>
                  <a:pt x="628" y="494"/>
                </a:cubicBezTo>
                <a:close/>
                <a:moveTo>
                  <a:pt x="718" y="602"/>
                </a:moveTo>
                <a:cubicBezTo>
                  <a:pt x="711" y="600"/>
                  <a:pt x="706" y="601"/>
                  <a:pt x="704" y="604"/>
                </a:cubicBezTo>
                <a:cubicBezTo>
                  <a:pt x="710" y="606"/>
                  <a:pt x="715" y="606"/>
                  <a:pt x="718" y="602"/>
                </a:cubicBezTo>
                <a:close/>
                <a:moveTo>
                  <a:pt x="349" y="430"/>
                </a:moveTo>
                <a:cubicBezTo>
                  <a:pt x="348" y="430"/>
                  <a:pt x="347" y="430"/>
                  <a:pt x="346" y="430"/>
                </a:cubicBezTo>
                <a:cubicBezTo>
                  <a:pt x="345" y="432"/>
                  <a:pt x="345" y="434"/>
                  <a:pt x="345" y="437"/>
                </a:cubicBezTo>
                <a:cubicBezTo>
                  <a:pt x="345" y="438"/>
                  <a:pt x="347" y="439"/>
                  <a:pt x="348" y="441"/>
                </a:cubicBezTo>
                <a:cubicBezTo>
                  <a:pt x="349" y="440"/>
                  <a:pt x="350" y="440"/>
                  <a:pt x="350" y="440"/>
                </a:cubicBezTo>
                <a:cubicBezTo>
                  <a:pt x="350" y="436"/>
                  <a:pt x="349" y="433"/>
                  <a:pt x="349" y="430"/>
                </a:cubicBezTo>
                <a:close/>
                <a:moveTo>
                  <a:pt x="578" y="763"/>
                </a:moveTo>
                <a:cubicBezTo>
                  <a:pt x="575" y="763"/>
                  <a:pt x="571" y="763"/>
                  <a:pt x="569" y="767"/>
                </a:cubicBezTo>
                <a:cubicBezTo>
                  <a:pt x="569" y="767"/>
                  <a:pt x="571" y="769"/>
                  <a:pt x="572" y="770"/>
                </a:cubicBezTo>
                <a:cubicBezTo>
                  <a:pt x="576" y="770"/>
                  <a:pt x="578" y="767"/>
                  <a:pt x="578" y="763"/>
                </a:cubicBezTo>
                <a:close/>
                <a:moveTo>
                  <a:pt x="284" y="161"/>
                </a:moveTo>
                <a:cubicBezTo>
                  <a:pt x="284" y="161"/>
                  <a:pt x="285" y="161"/>
                  <a:pt x="286" y="162"/>
                </a:cubicBezTo>
                <a:cubicBezTo>
                  <a:pt x="287" y="158"/>
                  <a:pt x="289" y="155"/>
                  <a:pt x="290" y="152"/>
                </a:cubicBezTo>
                <a:cubicBezTo>
                  <a:pt x="290" y="151"/>
                  <a:pt x="290" y="150"/>
                  <a:pt x="289" y="149"/>
                </a:cubicBezTo>
                <a:cubicBezTo>
                  <a:pt x="288" y="149"/>
                  <a:pt x="286" y="149"/>
                  <a:pt x="286" y="150"/>
                </a:cubicBezTo>
                <a:cubicBezTo>
                  <a:pt x="285" y="154"/>
                  <a:pt x="284" y="157"/>
                  <a:pt x="284" y="161"/>
                </a:cubicBezTo>
                <a:close/>
                <a:moveTo>
                  <a:pt x="682" y="680"/>
                </a:moveTo>
                <a:cubicBezTo>
                  <a:pt x="685" y="680"/>
                  <a:pt x="689" y="682"/>
                  <a:pt x="691" y="677"/>
                </a:cubicBezTo>
                <a:cubicBezTo>
                  <a:pt x="691" y="676"/>
                  <a:pt x="689" y="674"/>
                  <a:pt x="688" y="674"/>
                </a:cubicBezTo>
                <a:cubicBezTo>
                  <a:pt x="684" y="674"/>
                  <a:pt x="683" y="677"/>
                  <a:pt x="682" y="680"/>
                </a:cubicBezTo>
                <a:close/>
                <a:moveTo>
                  <a:pt x="265" y="723"/>
                </a:moveTo>
                <a:cubicBezTo>
                  <a:pt x="261" y="729"/>
                  <a:pt x="259" y="737"/>
                  <a:pt x="261" y="739"/>
                </a:cubicBezTo>
                <a:cubicBezTo>
                  <a:pt x="265" y="736"/>
                  <a:pt x="265" y="734"/>
                  <a:pt x="265" y="723"/>
                </a:cubicBezTo>
                <a:close/>
                <a:moveTo>
                  <a:pt x="694" y="189"/>
                </a:moveTo>
                <a:cubicBezTo>
                  <a:pt x="692" y="184"/>
                  <a:pt x="688" y="183"/>
                  <a:pt x="682" y="185"/>
                </a:cubicBezTo>
                <a:cubicBezTo>
                  <a:pt x="685" y="189"/>
                  <a:pt x="690" y="188"/>
                  <a:pt x="694" y="189"/>
                </a:cubicBezTo>
                <a:close/>
                <a:moveTo>
                  <a:pt x="47" y="711"/>
                </a:moveTo>
                <a:cubicBezTo>
                  <a:pt x="47" y="711"/>
                  <a:pt x="46" y="711"/>
                  <a:pt x="46" y="710"/>
                </a:cubicBezTo>
                <a:cubicBezTo>
                  <a:pt x="43" y="713"/>
                  <a:pt x="43" y="717"/>
                  <a:pt x="43" y="721"/>
                </a:cubicBezTo>
                <a:cubicBezTo>
                  <a:pt x="43" y="722"/>
                  <a:pt x="44" y="723"/>
                  <a:pt x="45" y="724"/>
                </a:cubicBezTo>
                <a:cubicBezTo>
                  <a:pt x="46" y="723"/>
                  <a:pt x="47" y="722"/>
                  <a:pt x="47" y="721"/>
                </a:cubicBezTo>
                <a:cubicBezTo>
                  <a:pt x="47" y="718"/>
                  <a:pt x="47" y="714"/>
                  <a:pt x="47" y="711"/>
                </a:cubicBezTo>
                <a:close/>
                <a:moveTo>
                  <a:pt x="479" y="858"/>
                </a:moveTo>
                <a:cubicBezTo>
                  <a:pt x="481" y="861"/>
                  <a:pt x="482" y="862"/>
                  <a:pt x="483" y="863"/>
                </a:cubicBezTo>
                <a:cubicBezTo>
                  <a:pt x="484" y="862"/>
                  <a:pt x="486" y="860"/>
                  <a:pt x="487" y="858"/>
                </a:cubicBezTo>
                <a:cubicBezTo>
                  <a:pt x="487" y="857"/>
                  <a:pt x="485" y="855"/>
                  <a:pt x="484" y="855"/>
                </a:cubicBezTo>
                <a:cubicBezTo>
                  <a:pt x="482" y="855"/>
                  <a:pt x="481" y="857"/>
                  <a:pt x="479" y="858"/>
                </a:cubicBezTo>
                <a:close/>
                <a:moveTo>
                  <a:pt x="372" y="684"/>
                </a:moveTo>
                <a:cubicBezTo>
                  <a:pt x="372" y="683"/>
                  <a:pt x="372" y="683"/>
                  <a:pt x="372" y="682"/>
                </a:cubicBezTo>
                <a:cubicBezTo>
                  <a:pt x="369" y="682"/>
                  <a:pt x="366" y="683"/>
                  <a:pt x="363" y="683"/>
                </a:cubicBezTo>
                <a:cubicBezTo>
                  <a:pt x="362" y="683"/>
                  <a:pt x="361" y="684"/>
                  <a:pt x="360" y="685"/>
                </a:cubicBezTo>
                <a:cubicBezTo>
                  <a:pt x="360" y="685"/>
                  <a:pt x="360" y="686"/>
                  <a:pt x="360" y="687"/>
                </a:cubicBezTo>
                <a:cubicBezTo>
                  <a:pt x="360" y="688"/>
                  <a:pt x="361" y="688"/>
                  <a:pt x="362" y="688"/>
                </a:cubicBezTo>
                <a:cubicBezTo>
                  <a:pt x="365" y="687"/>
                  <a:pt x="369" y="685"/>
                  <a:pt x="372" y="684"/>
                </a:cubicBezTo>
                <a:close/>
                <a:moveTo>
                  <a:pt x="331" y="953"/>
                </a:moveTo>
                <a:cubicBezTo>
                  <a:pt x="336" y="955"/>
                  <a:pt x="342" y="953"/>
                  <a:pt x="343" y="948"/>
                </a:cubicBezTo>
                <a:cubicBezTo>
                  <a:pt x="339" y="950"/>
                  <a:pt x="333" y="946"/>
                  <a:pt x="331" y="953"/>
                </a:cubicBezTo>
                <a:close/>
                <a:moveTo>
                  <a:pt x="277" y="952"/>
                </a:moveTo>
                <a:cubicBezTo>
                  <a:pt x="280" y="949"/>
                  <a:pt x="284" y="949"/>
                  <a:pt x="285" y="944"/>
                </a:cubicBezTo>
                <a:cubicBezTo>
                  <a:pt x="277" y="942"/>
                  <a:pt x="275" y="943"/>
                  <a:pt x="277" y="952"/>
                </a:cubicBezTo>
                <a:close/>
                <a:moveTo>
                  <a:pt x="557" y="902"/>
                </a:moveTo>
                <a:cubicBezTo>
                  <a:pt x="554" y="901"/>
                  <a:pt x="551" y="900"/>
                  <a:pt x="549" y="900"/>
                </a:cubicBezTo>
                <a:cubicBezTo>
                  <a:pt x="548" y="899"/>
                  <a:pt x="546" y="901"/>
                  <a:pt x="545" y="902"/>
                </a:cubicBezTo>
                <a:cubicBezTo>
                  <a:pt x="545" y="902"/>
                  <a:pt x="545" y="904"/>
                  <a:pt x="545" y="905"/>
                </a:cubicBezTo>
                <a:cubicBezTo>
                  <a:pt x="546" y="905"/>
                  <a:pt x="548" y="905"/>
                  <a:pt x="549" y="905"/>
                </a:cubicBezTo>
                <a:cubicBezTo>
                  <a:pt x="551" y="904"/>
                  <a:pt x="554" y="904"/>
                  <a:pt x="557" y="902"/>
                </a:cubicBezTo>
                <a:close/>
                <a:moveTo>
                  <a:pt x="328" y="758"/>
                </a:moveTo>
                <a:cubicBezTo>
                  <a:pt x="330" y="757"/>
                  <a:pt x="331" y="757"/>
                  <a:pt x="332" y="756"/>
                </a:cubicBezTo>
                <a:cubicBezTo>
                  <a:pt x="332" y="754"/>
                  <a:pt x="333" y="752"/>
                  <a:pt x="333" y="750"/>
                </a:cubicBezTo>
                <a:cubicBezTo>
                  <a:pt x="333" y="749"/>
                  <a:pt x="331" y="748"/>
                  <a:pt x="331" y="748"/>
                </a:cubicBezTo>
                <a:cubicBezTo>
                  <a:pt x="330" y="750"/>
                  <a:pt x="328" y="751"/>
                  <a:pt x="328" y="753"/>
                </a:cubicBezTo>
                <a:cubicBezTo>
                  <a:pt x="327" y="754"/>
                  <a:pt x="328" y="756"/>
                  <a:pt x="328" y="758"/>
                </a:cubicBezTo>
                <a:close/>
                <a:moveTo>
                  <a:pt x="82" y="853"/>
                </a:moveTo>
                <a:cubicBezTo>
                  <a:pt x="78" y="858"/>
                  <a:pt x="79" y="862"/>
                  <a:pt x="83" y="865"/>
                </a:cubicBezTo>
                <a:cubicBezTo>
                  <a:pt x="87" y="861"/>
                  <a:pt x="84" y="858"/>
                  <a:pt x="82" y="853"/>
                </a:cubicBezTo>
                <a:close/>
                <a:moveTo>
                  <a:pt x="201" y="939"/>
                </a:moveTo>
                <a:cubicBezTo>
                  <a:pt x="203" y="937"/>
                  <a:pt x="204" y="936"/>
                  <a:pt x="205" y="935"/>
                </a:cubicBezTo>
                <a:cubicBezTo>
                  <a:pt x="203" y="934"/>
                  <a:pt x="202" y="932"/>
                  <a:pt x="200" y="931"/>
                </a:cubicBezTo>
                <a:cubicBezTo>
                  <a:pt x="199" y="931"/>
                  <a:pt x="197" y="933"/>
                  <a:pt x="196" y="934"/>
                </a:cubicBezTo>
                <a:cubicBezTo>
                  <a:pt x="197" y="935"/>
                  <a:pt x="199" y="937"/>
                  <a:pt x="201" y="939"/>
                </a:cubicBezTo>
                <a:close/>
                <a:moveTo>
                  <a:pt x="371" y="597"/>
                </a:moveTo>
                <a:cubicBezTo>
                  <a:pt x="373" y="595"/>
                  <a:pt x="374" y="593"/>
                  <a:pt x="376" y="592"/>
                </a:cubicBezTo>
                <a:cubicBezTo>
                  <a:pt x="375" y="591"/>
                  <a:pt x="373" y="589"/>
                  <a:pt x="373" y="589"/>
                </a:cubicBezTo>
                <a:cubicBezTo>
                  <a:pt x="371" y="590"/>
                  <a:pt x="369" y="592"/>
                  <a:pt x="367" y="593"/>
                </a:cubicBezTo>
                <a:cubicBezTo>
                  <a:pt x="368" y="594"/>
                  <a:pt x="369" y="595"/>
                  <a:pt x="371" y="597"/>
                </a:cubicBezTo>
                <a:close/>
                <a:moveTo>
                  <a:pt x="65" y="828"/>
                </a:moveTo>
                <a:cubicBezTo>
                  <a:pt x="67" y="824"/>
                  <a:pt x="66" y="817"/>
                  <a:pt x="63" y="814"/>
                </a:cubicBezTo>
                <a:cubicBezTo>
                  <a:pt x="61" y="817"/>
                  <a:pt x="62" y="823"/>
                  <a:pt x="65" y="828"/>
                </a:cubicBezTo>
                <a:close/>
                <a:moveTo>
                  <a:pt x="172" y="820"/>
                </a:moveTo>
                <a:cubicBezTo>
                  <a:pt x="172" y="820"/>
                  <a:pt x="173" y="820"/>
                  <a:pt x="173" y="821"/>
                </a:cubicBezTo>
                <a:cubicBezTo>
                  <a:pt x="174" y="820"/>
                  <a:pt x="175" y="820"/>
                  <a:pt x="176" y="819"/>
                </a:cubicBezTo>
                <a:cubicBezTo>
                  <a:pt x="176" y="819"/>
                  <a:pt x="176" y="817"/>
                  <a:pt x="175" y="816"/>
                </a:cubicBezTo>
                <a:cubicBezTo>
                  <a:pt x="175" y="816"/>
                  <a:pt x="174" y="815"/>
                  <a:pt x="173" y="815"/>
                </a:cubicBezTo>
                <a:cubicBezTo>
                  <a:pt x="171" y="816"/>
                  <a:pt x="169" y="816"/>
                  <a:pt x="167" y="816"/>
                </a:cubicBezTo>
                <a:cubicBezTo>
                  <a:pt x="166" y="817"/>
                  <a:pt x="165" y="818"/>
                  <a:pt x="165" y="819"/>
                </a:cubicBezTo>
                <a:cubicBezTo>
                  <a:pt x="165" y="819"/>
                  <a:pt x="166" y="821"/>
                  <a:pt x="167" y="821"/>
                </a:cubicBezTo>
                <a:cubicBezTo>
                  <a:pt x="169" y="821"/>
                  <a:pt x="171" y="820"/>
                  <a:pt x="172" y="820"/>
                </a:cubicBezTo>
                <a:close/>
                <a:moveTo>
                  <a:pt x="520" y="761"/>
                </a:moveTo>
                <a:cubicBezTo>
                  <a:pt x="520" y="760"/>
                  <a:pt x="520" y="760"/>
                  <a:pt x="519" y="759"/>
                </a:cubicBezTo>
                <a:cubicBezTo>
                  <a:pt x="517" y="760"/>
                  <a:pt x="515" y="760"/>
                  <a:pt x="513" y="761"/>
                </a:cubicBezTo>
                <a:cubicBezTo>
                  <a:pt x="512" y="761"/>
                  <a:pt x="512" y="764"/>
                  <a:pt x="512" y="766"/>
                </a:cubicBezTo>
                <a:cubicBezTo>
                  <a:pt x="513" y="766"/>
                  <a:pt x="515" y="766"/>
                  <a:pt x="516" y="765"/>
                </a:cubicBezTo>
                <a:cubicBezTo>
                  <a:pt x="518" y="764"/>
                  <a:pt x="519" y="762"/>
                  <a:pt x="520" y="761"/>
                </a:cubicBezTo>
                <a:close/>
                <a:moveTo>
                  <a:pt x="247" y="774"/>
                </a:moveTo>
                <a:cubicBezTo>
                  <a:pt x="247" y="773"/>
                  <a:pt x="247" y="772"/>
                  <a:pt x="247" y="772"/>
                </a:cubicBezTo>
                <a:cubicBezTo>
                  <a:pt x="242" y="772"/>
                  <a:pt x="238" y="773"/>
                  <a:pt x="233" y="773"/>
                </a:cubicBezTo>
                <a:cubicBezTo>
                  <a:pt x="233" y="773"/>
                  <a:pt x="232" y="775"/>
                  <a:pt x="233" y="775"/>
                </a:cubicBezTo>
                <a:cubicBezTo>
                  <a:pt x="233" y="776"/>
                  <a:pt x="234" y="777"/>
                  <a:pt x="235" y="777"/>
                </a:cubicBezTo>
                <a:cubicBezTo>
                  <a:pt x="239" y="776"/>
                  <a:pt x="243" y="775"/>
                  <a:pt x="247" y="774"/>
                </a:cubicBezTo>
                <a:close/>
                <a:moveTo>
                  <a:pt x="340" y="454"/>
                </a:moveTo>
                <a:cubicBezTo>
                  <a:pt x="341" y="459"/>
                  <a:pt x="344" y="461"/>
                  <a:pt x="349" y="461"/>
                </a:cubicBezTo>
                <a:cubicBezTo>
                  <a:pt x="348" y="455"/>
                  <a:pt x="346" y="453"/>
                  <a:pt x="340" y="454"/>
                </a:cubicBezTo>
                <a:close/>
                <a:moveTo>
                  <a:pt x="615" y="638"/>
                </a:moveTo>
                <a:cubicBezTo>
                  <a:pt x="616" y="640"/>
                  <a:pt x="617" y="641"/>
                  <a:pt x="618" y="642"/>
                </a:cubicBezTo>
                <a:cubicBezTo>
                  <a:pt x="619" y="641"/>
                  <a:pt x="621" y="639"/>
                  <a:pt x="622" y="637"/>
                </a:cubicBezTo>
                <a:cubicBezTo>
                  <a:pt x="622" y="636"/>
                  <a:pt x="620" y="634"/>
                  <a:pt x="619" y="633"/>
                </a:cubicBezTo>
                <a:cubicBezTo>
                  <a:pt x="618" y="634"/>
                  <a:pt x="617" y="636"/>
                  <a:pt x="615" y="638"/>
                </a:cubicBezTo>
                <a:close/>
                <a:moveTo>
                  <a:pt x="214" y="715"/>
                </a:moveTo>
                <a:cubicBezTo>
                  <a:pt x="212" y="717"/>
                  <a:pt x="210" y="719"/>
                  <a:pt x="210" y="720"/>
                </a:cubicBezTo>
                <a:cubicBezTo>
                  <a:pt x="210" y="721"/>
                  <a:pt x="213" y="723"/>
                  <a:pt x="214" y="723"/>
                </a:cubicBezTo>
                <a:cubicBezTo>
                  <a:pt x="215" y="723"/>
                  <a:pt x="218" y="721"/>
                  <a:pt x="218" y="719"/>
                </a:cubicBezTo>
                <a:cubicBezTo>
                  <a:pt x="218" y="718"/>
                  <a:pt x="216" y="717"/>
                  <a:pt x="214" y="715"/>
                </a:cubicBezTo>
                <a:close/>
                <a:moveTo>
                  <a:pt x="580" y="770"/>
                </a:moveTo>
                <a:cubicBezTo>
                  <a:pt x="583" y="769"/>
                  <a:pt x="585" y="768"/>
                  <a:pt x="587" y="767"/>
                </a:cubicBezTo>
                <a:cubicBezTo>
                  <a:pt x="588" y="767"/>
                  <a:pt x="589" y="765"/>
                  <a:pt x="589" y="764"/>
                </a:cubicBezTo>
                <a:cubicBezTo>
                  <a:pt x="589" y="764"/>
                  <a:pt x="587" y="763"/>
                  <a:pt x="586" y="762"/>
                </a:cubicBezTo>
                <a:cubicBezTo>
                  <a:pt x="582" y="761"/>
                  <a:pt x="581" y="763"/>
                  <a:pt x="580" y="770"/>
                </a:cubicBezTo>
                <a:close/>
                <a:moveTo>
                  <a:pt x="110" y="149"/>
                </a:moveTo>
                <a:cubicBezTo>
                  <a:pt x="107" y="155"/>
                  <a:pt x="104" y="161"/>
                  <a:pt x="106" y="167"/>
                </a:cubicBezTo>
                <a:cubicBezTo>
                  <a:pt x="107" y="167"/>
                  <a:pt x="107" y="168"/>
                  <a:pt x="108" y="168"/>
                </a:cubicBezTo>
                <a:cubicBezTo>
                  <a:pt x="109" y="162"/>
                  <a:pt x="109" y="156"/>
                  <a:pt x="110" y="149"/>
                </a:cubicBezTo>
                <a:close/>
                <a:moveTo>
                  <a:pt x="284" y="910"/>
                </a:moveTo>
                <a:cubicBezTo>
                  <a:pt x="286" y="913"/>
                  <a:pt x="288" y="915"/>
                  <a:pt x="290" y="917"/>
                </a:cubicBezTo>
                <a:cubicBezTo>
                  <a:pt x="290" y="916"/>
                  <a:pt x="292" y="914"/>
                  <a:pt x="292" y="913"/>
                </a:cubicBezTo>
                <a:cubicBezTo>
                  <a:pt x="291" y="910"/>
                  <a:pt x="289" y="908"/>
                  <a:pt x="284" y="910"/>
                </a:cubicBezTo>
                <a:close/>
                <a:moveTo>
                  <a:pt x="363" y="132"/>
                </a:moveTo>
                <a:cubicBezTo>
                  <a:pt x="363" y="132"/>
                  <a:pt x="363" y="131"/>
                  <a:pt x="363" y="130"/>
                </a:cubicBezTo>
                <a:cubicBezTo>
                  <a:pt x="361" y="130"/>
                  <a:pt x="358" y="130"/>
                  <a:pt x="357" y="131"/>
                </a:cubicBezTo>
                <a:cubicBezTo>
                  <a:pt x="356" y="132"/>
                  <a:pt x="356" y="134"/>
                  <a:pt x="356" y="136"/>
                </a:cubicBezTo>
                <a:cubicBezTo>
                  <a:pt x="356" y="137"/>
                  <a:pt x="358" y="138"/>
                  <a:pt x="358" y="138"/>
                </a:cubicBezTo>
                <a:cubicBezTo>
                  <a:pt x="360" y="136"/>
                  <a:pt x="362" y="134"/>
                  <a:pt x="363" y="132"/>
                </a:cubicBezTo>
                <a:close/>
                <a:moveTo>
                  <a:pt x="204" y="913"/>
                </a:moveTo>
                <a:cubicBezTo>
                  <a:pt x="206" y="914"/>
                  <a:pt x="207" y="917"/>
                  <a:pt x="208" y="916"/>
                </a:cubicBezTo>
                <a:cubicBezTo>
                  <a:pt x="210" y="915"/>
                  <a:pt x="211" y="914"/>
                  <a:pt x="212" y="912"/>
                </a:cubicBezTo>
                <a:cubicBezTo>
                  <a:pt x="212" y="912"/>
                  <a:pt x="210" y="909"/>
                  <a:pt x="209" y="909"/>
                </a:cubicBezTo>
                <a:cubicBezTo>
                  <a:pt x="208" y="909"/>
                  <a:pt x="206" y="911"/>
                  <a:pt x="204" y="913"/>
                </a:cubicBezTo>
                <a:close/>
                <a:moveTo>
                  <a:pt x="290" y="804"/>
                </a:moveTo>
                <a:cubicBezTo>
                  <a:pt x="289" y="805"/>
                  <a:pt x="289" y="805"/>
                  <a:pt x="289" y="805"/>
                </a:cubicBezTo>
                <a:cubicBezTo>
                  <a:pt x="290" y="809"/>
                  <a:pt x="290" y="813"/>
                  <a:pt x="291" y="816"/>
                </a:cubicBezTo>
                <a:cubicBezTo>
                  <a:pt x="292" y="816"/>
                  <a:pt x="293" y="816"/>
                  <a:pt x="293" y="816"/>
                </a:cubicBezTo>
                <a:cubicBezTo>
                  <a:pt x="293" y="813"/>
                  <a:pt x="294" y="810"/>
                  <a:pt x="293" y="807"/>
                </a:cubicBezTo>
                <a:cubicBezTo>
                  <a:pt x="293" y="806"/>
                  <a:pt x="291" y="805"/>
                  <a:pt x="290" y="804"/>
                </a:cubicBezTo>
                <a:close/>
                <a:moveTo>
                  <a:pt x="268" y="791"/>
                </a:moveTo>
                <a:cubicBezTo>
                  <a:pt x="268" y="790"/>
                  <a:pt x="268" y="790"/>
                  <a:pt x="268" y="789"/>
                </a:cubicBezTo>
                <a:cubicBezTo>
                  <a:pt x="264" y="785"/>
                  <a:pt x="260" y="784"/>
                  <a:pt x="256" y="789"/>
                </a:cubicBezTo>
                <a:cubicBezTo>
                  <a:pt x="260" y="790"/>
                  <a:pt x="264" y="790"/>
                  <a:pt x="268" y="791"/>
                </a:cubicBezTo>
                <a:close/>
                <a:moveTo>
                  <a:pt x="340" y="299"/>
                </a:moveTo>
                <a:cubicBezTo>
                  <a:pt x="339" y="299"/>
                  <a:pt x="339" y="299"/>
                  <a:pt x="338" y="300"/>
                </a:cubicBezTo>
                <a:cubicBezTo>
                  <a:pt x="338" y="303"/>
                  <a:pt x="337" y="306"/>
                  <a:pt x="336" y="309"/>
                </a:cubicBezTo>
                <a:cubicBezTo>
                  <a:pt x="337" y="309"/>
                  <a:pt x="338" y="310"/>
                  <a:pt x="338" y="310"/>
                </a:cubicBezTo>
                <a:cubicBezTo>
                  <a:pt x="340" y="308"/>
                  <a:pt x="342" y="306"/>
                  <a:pt x="343" y="303"/>
                </a:cubicBezTo>
                <a:cubicBezTo>
                  <a:pt x="343" y="302"/>
                  <a:pt x="341" y="300"/>
                  <a:pt x="340" y="299"/>
                </a:cubicBezTo>
                <a:close/>
                <a:moveTo>
                  <a:pt x="339" y="876"/>
                </a:moveTo>
                <a:cubicBezTo>
                  <a:pt x="337" y="876"/>
                  <a:pt x="336" y="876"/>
                  <a:pt x="336" y="876"/>
                </a:cubicBezTo>
                <a:cubicBezTo>
                  <a:pt x="334" y="876"/>
                  <a:pt x="333" y="877"/>
                  <a:pt x="331" y="878"/>
                </a:cubicBezTo>
                <a:cubicBezTo>
                  <a:pt x="331" y="878"/>
                  <a:pt x="332" y="880"/>
                  <a:pt x="332" y="880"/>
                </a:cubicBezTo>
                <a:cubicBezTo>
                  <a:pt x="335" y="880"/>
                  <a:pt x="338" y="880"/>
                  <a:pt x="341" y="879"/>
                </a:cubicBezTo>
                <a:cubicBezTo>
                  <a:pt x="342" y="879"/>
                  <a:pt x="342" y="877"/>
                  <a:pt x="342" y="877"/>
                </a:cubicBezTo>
                <a:cubicBezTo>
                  <a:pt x="341" y="876"/>
                  <a:pt x="339" y="876"/>
                  <a:pt x="339" y="876"/>
                </a:cubicBezTo>
                <a:close/>
                <a:moveTo>
                  <a:pt x="72" y="727"/>
                </a:moveTo>
                <a:cubicBezTo>
                  <a:pt x="73" y="727"/>
                  <a:pt x="73" y="728"/>
                  <a:pt x="73" y="728"/>
                </a:cubicBezTo>
                <a:cubicBezTo>
                  <a:pt x="74" y="727"/>
                  <a:pt x="75" y="726"/>
                  <a:pt x="76" y="725"/>
                </a:cubicBezTo>
                <a:cubicBezTo>
                  <a:pt x="77" y="725"/>
                  <a:pt x="79" y="724"/>
                  <a:pt x="80" y="724"/>
                </a:cubicBezTo>
                <a:cubicBezTo>
                  <a:pt x="81" y="723"/>
                  <a:pt x="82" y="722"/>
                  <a:pt x="83" y="722"/>
                </a:cubicBezTo>
                <a:cubicBezTo>
                  <a:pt x="83" y="721"/>
                  <a:pt x="83" y="719"/>
                  <a:pt x="82" y="719"/>
                </a:cubicBezTo>
                <a:cubicBezTo>
                  <a:pt x="81" y="719"/>
                  <a:pt x="78" y="718"/>
                  <a:pt x="78" y="719"/>
                </a:cubicBezTo>
                <a:cubicBezTo>
                  <a:pt x="75" y="721"/>
                  <a:pt x="74" y="724"/>
                  <a:pt x="72" y="727"/>
                </a:cubicBezTo>
                <a:close/>
                <a:moveTo>
                  <a:pt x="701" y="744"/>
                </a:moveTo>
                <a:cubicBezTo>
                  <a:pt x="705" y="746"/>
                  <a:pt x="708" y="746"/>
                  <a:pt x="711" y="743"/>
                </a:cubicBezTo>
                <a:cubicBezTo>
                  <a:pt x="711" y="743"/>
                  <a:pt x="710" y="741"/>
                  <a:pt x="709" y="741"/>
                </a:cubicBezTo>
                <a:cubicBezTo>
                  <a:pt x="706" y="739"/>
                  <a:pt x="703" y="739"/>
                  <a:pt x="701" y="744"/>
                </a:cubicBezTo>
                <a:close/>
                <a:moveTo>
                  <a:pt x="120" y="718"/>
                </a:moveTo>
                <a:cubicBezTo>
                  <a:pt x="120" y="718"/>
                  <a:pt x="119" y="719"/>
                  <a:pt x="119" y="719"/>
                </a:cubicBezTo>
                <a:cubicBezTo>
                  <a:pt x="120" y="723"/>
                  <a:pt x="120" y="726"/>
                  <a:pt x="121" y="730"/>
                </a:cubicBezTo>
                <a:cubicBezTo>
                  <a:pt x="122" y="730"/>
                  <a:pt x="122" y="730"/>
                  <a:pt x="123" y="730"/>
                </a:cubicBezTo>
                <a:cubicBezTo>
                  <a:pt x="123" y="727"/>
                  <a:pt x="124" y="724"/>
                  <a:pt x="124" y="721"/>
                </a:cubicBezTo>
                <a:cubicBezTo>
                  <a:pt x="124" y="720"/>
                  <a:pt x="122" y="719"/>
                  <a:pt x="120" y="718"/>
                </a:cubicBezTo>
                <a:close/>
                <a:moveTo>
                  <a:pt x="102" y="838"/>
                </a:moveTo>
                <a:cubicBezTo>
                  <a:pt x="104" y="840"/>
                  <a:pt x="105" y="841"/>
                  <a:pt x="107" y="843"/>
                </a:cubicBezTo>
                <a:cubicBezTo>
                  <a:pt x="107" y="841"/>
                  <a:pt x="109" y="840"/>
                  <a:pt x="109" y="839"/>
                </a:cubicBezTo>
                <a:cubicBezTo>
                  <a:pt x="108" y="837"/>
                  <a:pt x="106" y="835"/>
                  <a:pt x="105" y="833"/>
                </a:cubicBezTo>
                <a:cubicBezTo>
                  <a:pt x="104" y="835"/>
                  <a:pt x="103" y="836"/>
                  <a:pt x="102" y="838"/>
                </a:cubicBezTo>
                <a:close/>
                <a:moveTo>
                  <a:pt x="326" y="74"/>
                </a:moveTo>
                <a:cubicBezTo>
                  <a:pt x="329" y="79"/>
                  <a:pt x="333" y="79"/>
                  <a:pt x="337" y="81"/>
                </a:cubicBezTo>
                <a:cubicBezTo>
                  <a:pt x="336" y="75"/>
                  <a:pt x="331" y="73"/>
                  <a:pt x="326" y="74"/>
                </a:cubicBezTo>
                <a:close/>
                <a:moveTo>
                  <a:pt x="96" y="650"/>
                </a:moveTo>
                <a:cubicBezTo>
                  <a:pt x="94" y="652"/>
                  <a:pt x="92" y="653"/>
                  <a:pt x="92" y="654"/>
                </a:cubicBezTo>
                <a:cubicBezTo>
                  <a:pt x="93" y="655"/>
                  <a:pt x="95" y="657"/>
                  <a:pt x="96" y="659"/>
                </a:cubicBezTo>
                <a:cubicBezTo>
                  <a:pt x="97" y="657"/>
                  <a:pt x="99" y="656"/>
                  <a:pt x="99" y="655"/>
                </a:cubicBezTo>
                <a:cubicBezTo>
                  <a:pt x="99" y="653"/>
                  <a:pt x="97" y="652"/>
                  <a:pt x="96" y="650"/>
                </a:cubicBezTo>
                <a:close/>
                <a:moveTo>
                  <a:pt x="760" y="397"/>
                </a:moveTo>
                <a:cubicBezTo>
                  <a:pt x="765" y="397"/>
                  <a:pt x="767" y="393"/>
                  <a:pt x="768" y="389"/>
                </a:cubicBezTo>
                <a:cubicBezTo>
                  <a:pt x="761" y="389"/>
                  <a:pt x="760" y="390"/>
                  <a:pt x="760" y="397"/>
                </a:cubicBezTo>
                <a:close/>
                <a:moveTo>
                  <a:pt x="284" y="868"/>
                </a:moveTo>
                <a:cubicBezTo>
                  <a:pt x="285" y="869"/>
                  <a:pt x="285" y="869"/>
                  <a:pt x="286" y="869"/>
                </a:cubicBezTo>
                <a:cubicBezTo>
                  <a:pt x="290" y="865"/>
                  <a:pt x="291" y="859"/>
                  <a:pt x="288" y="854"/>
                </a:cubicBezTo>
                <a:cubicBezTo>
                  <a:pt x="287" y="860"/>
                  <a:pt x="286" y="864"/>
                  <a:pt x="284" y="868"/>
                </a:cubicBezTo>
                <a:close/>
                <a:moveTo>
                  <a:pt x="293" y="624"/>
                </a:moveTo>
                <a:cubicBezTo>
                  <a:pt x="294" y="627"/>
                  <a:pt x="295" y="629"/>
                  <a:pt x="296" y="633"/>
                </a:cubicBezTo>
                <a:cubicBezTo>
                  <a:pt x="298" y="629"/>
                  <a:pt x="299" y="626"/>
                  <a:pt x="300" y="624"/>
                </a:cubicBezTo>
                <a:cubicBezTo>
                  <a:pt x="300" y="623"/>
                  <a:pt x="300" y="623"/>
                  <a:pt x="299" y="622"/>
                </a:cubicBezTo>
                <a:cubicBezTo>
                  <a:pt x="297" y="623"/>
                  <a:pt x="295" y="623"/>
                  <a:pt x="293" y="624"/>
                </a:cubicBezTo>
                <a:close/>
                <a:moveTo>
                  <a:pt x="559" y="911"/>
                </a:moveTo>
                <a:cubicBezTo>
                  <a:pt x="559" y="911"/>
                  <a:pt x="560" y="912"/>
                  <a:pt x="560" y="913"/>
                </a:cubicBezTo>
                <a:cubicBezTo>
                  <a:pt x="563" y="911"/>
                  <a:pt x="567" y="909"/>
                  <a:pt x="570" y="907"/>
                </a:cubicBezTo>
                <a:cubicBezTo>
                  <a:pt x="571" y="907"/>
                  <a:pt x="571" y="905"/>
                  <a:pt x="570" y="905"/>
                </a:cubicBezTo>
                <a:cubicBezTo>
                  <a:pt x="570" y="905"/>
                  <a:pt x="568" y="904"/>
                  <a:pt x="568" y="905"/>
                </a:cubicBezTo>
                <a:cubicBezTo>
                  <a:pt x="565" y="907"/>
                  <a:pt x="562" y="909"/>
                  <a:pt x="559" y="911"/>
                </a:cubicBezTo>
                <a:close/>
                <a:moveTo>
                  <a:pt x="524" y="913"/>
                </a:moveTo>
                <a:cubicBezTo>
                  <a:pt x="525" y="918"/>
                  <a:pt x="529" y="918"/>
                  <a:pt x="532" y="918"/>
                </a:cubicBezTo>
                <a:cubicBezTo>
                  <a:pt x="532" y="918"/>
                  <a:pt x="534" y="916"/>
                  <a:pt x="534" y="916"/>
                </a:cubicBezTo>
                <a:cubicBezTo>
                  <a:pt x="534" y="915"/>
                  <a:pt x="533" y="913"/>
                  <a:pt x="532" y="913"/>
                </a:cubicBezTo>
                <a:cubicBezTo>
                  <a:pt x="530" y="912"/>
                  <a:pt x="527" y="913"/>
                  <a:pt x="524" y="913"/>
                </a:cubicBezTo>
                <a:close/>
                <a:moveTo>
                  <a:pt x="416" y="147"/>
                </a:moveTo>
                <a:cubicBezTo>
                  <a:pt x="413" y="147"/>
                  <a:pt x="413" y="150"/>
                  <a:pt x="414" y="152"/>
                </a:cubicBezTo>
                <a:cubicBezTo>
                  <a:pt x="414" y="154"/>
                  <a:pt x="416" y="156"/>
                  <a:pt x="418" y="157"/>
                </a:cubicBezTo>
                <a:cubicBezTo>
                  <a:pt x="418" y="156"/>
                  <a:pt x="419" y="155"/>
                  <a:pt x="419" y="154"/>
                </a:cubicBezTo>
                <a:cubicBezTo>
                  <a:pt x="419" y="152"/>
                  <a:pt x="417" y="150"/>
                  <a:pt x="416" y="147"/>
                </a:cubicBezTo>
                <a:close/>
                <a:moveTo>
                  <a:pt x="354" y="675"/>
                </a:moveTo>
                <a:cubicBezTo>
                  <a:pt x="352" y="675"/>
                  <a:pt x="350" y="675"/>
                  <a:pt x="349" y="676"/>
                </a:cubicBezTo>
                <a:cubicBezTo>
                  <a:pt x="347" y="679"/>
                  <a:pt x="347" y="683"/>
                  <a:pt x="348" y="687"/>
                </a:cubicBezTo>
                <a:cubicBezTo>
                  <a:pt x="350" y="683"/>
                  <a:pt x="352" y="680"/>
                  <a:pt x="354" y="675"/>
                </a:cubicBezTo>
                <a:close/>
                <a:moveTo>
                  <a:pt x="266" y="476"/>
                </a:moveTo>
                <a:cubicBezTo>
                  <a:pt x="271" y="476"/>
                  <a:pt x="275" y="476"/>
                  <a:pt x="279" y="476"/>
                </a:cubicBezTo>
                <a:cubicBezTo>
                  <a:pt x="274" y="471"/>
                  <a:pt x="272" y="471"/>
                  <a:pt x="266" y="476"/>
                </a:cubicBezTo>
                <a:close/>
                <a:moveTo>
                  <a:pt x="379" y="234"/>
                </a:moveTo>
                <a:cubicBezTo>
                  <a:pt x="379" y="227"/>
                  <a:pt x="376" y="222"/>
                  <a:pt x="370" y="221"/>
                </a:cubicBezTo>
                <a:cubicBezTo>
                  <a:pt x="373" y="225"/>
                  <a:pt x="376" y="230"/>
                  <a:pt x="379" y="234"/>
                </a:cubicBezTo>
                <a:close/>
                <a:moveTo>
                  <a:pt x="629" y="690"/>
                </a:moveTo>
                <a:cubicBezTo>
                  <a:pt x="629" y="689"/>
                  <a:pt x="629" y="689"/>
                  <a:pt x="629" y="689"/>
                </a:cubicBezTo>
                <a:cubicBezTo>
                  <a:pt x="627" y="687"/>
                  <a:pt x="625" y="685"/>
                  <a:pt x="622" y="685"/>
                </a:cubicBezTo>
                <a:cubicBezTo>
                  <a:pt x="621" y="684"/>
                  <a:pt x="620" y="688"/>
                  <a:pt x="618" y="691"/>
                </a:cubicBezTo>
                <a:cubicBezTo>
                  <a:pt x="623" y="690"/>
                  <a:pt x="626" y="690"/>
                  <a:pt x="629" y="690"/>
                </a:cubicBezTo>
                <a:close/>
                <a:moveTo>
                  <a:pt x="515" y="48"/>
                </a:moveTo>
                <a:cubicBezTo>
                  <a:pt x="514" y="53"/>
                  <a:pt x="515" y="55"/>
                  <a:pt x="520" y="56"/>
                </a:cubicBezTo>
                <a:cubicBezTo>
                  <a:pt x="521" y="50"/>
                  <a:pt x="520" y="48"/>
                  <a:pt x="515" y="48"/>
                </a:cubicBezTo>
                <a:close/>
                <a:moveTo>
                  <a:pt x="574" y="543"/>
                </a:moveTo>
                <a:cubicBezTo>
                  <a:pt x="576" y="545"/>
                  <a:pt x="577" y="547"/>
                  <a:pt x="579" y="548"/>
                </a:cubicBezTo>
                <a:cubicBezTo>
                  <a:pt x="580" y="546"/>
                  <a:pt x="582" y="545"/>
                  <a:pt x="582" y="543"/>
                </a:cubicBezTo>
                <a:cubicBezTo>
                  <a:pt x="582" y="542"/>
                  <a:pt x="580" y="540"/>
                  <a:pt x="578" y="540"/>
                </a:cubicBezTo>
                <a:cubicBezTo>
                  <a:pt x="578" y="540"/>
                  <a:pt x="576" y="542"/>
                  <a:pt x="574" y="543"/>
                </a:cubicBezTo>
                <a:close/>
                <a:moveTo>
                  <a:pt x="382" y="730"/>
                </a:moveTo>
                <a:cubicBezTo>
                  <a:pt x="382" y="730"/>
                  <a:pt x="382" y="731"/>
                  <a:pt x="382" y="731"/>
                </a:cubicBezTo>
                <a:cubicBezTo>
                  <a:pt x="385" y="729"/>
                  <a:pt x="387" y="727"/>
                  <a:pt x="389" y="725"/>
                </a:cubicBezTo>
                <a:cubicBezTo>
                  <a:pt x="389" y="724"/>
                  <a:pt x="389" y="722"/>
                  <a:pt x="388" y="721"/>
                </a:cubicBezTo>
                <a:cubicBezTo>
                  <a:pt x="387" y="721"/>
                  <a:pt x="385" y="721"/>
                  <a:pt x="384" y="722"/>
                </a:cubicBezTo>
                <a:cubicBezTo>
                  <a:pt x="383" y="725"/>
                  <a:pt x="382" y="728"/>
                  <a:pt x="382" y="730"/>
                </a:cubicBezTo>
                <a:close/>
                <a:moveTo>
                  <a:pt x="711" y="311"/>
                </a:moveTo>
                <a:cubicBezTo>
                  <a:pt x="706" y="315"/>
                  <a:pt x="706" y="318"/>
                  <a:pt x="708" y="321"/>
                </a:cubicBezTo>
                <a:cubicBezTo>
                  <a:pt x="709" y="322"/>
                  <a:pt x="712" y="321"/>
                  <a:pt x="712" y="321"/>
                </a:cubicBezTo>
                <a:cubicBezTo>
                  <a:pt x="712" y="318"/>
                  <a:pt x="711" y="316"/>
                  <a:pt x="711" y="311"/>
                </a:cubicBezTo>
                <a:close/>
                <a:moveTo>
                  <a:pt x="447" y="920"/>
                </a:moveTo>
                <a:cubicBezTo>
                  <a:pt x="449" y="919"/>
                  <a:pt x="451" y="917"/>
                  <a:pt x="453" y="916"/>
                </a:cubicBezTo>
                <a:cubicBezTo>
                  <a:pt x="452" y="915"/>
                  <a:pt x="450" y="913"/>
                  <a:pt x="449" y="913"/>
                </a:cubicBezTo>
                <a:cubicBezTo>
                  <a:pt x="447" y="914"/>
                  <a:pt x="445" y="916"/>
                  <a:pt x="443" y="917"/>
                </a:cubicBezTo>
                <a:cubicBezTo>
                  <a:pt x="444" y="918"/>
                  <a:pt x="445" y="919"/>
                  <a:pt x="447" y="920"/>
                </a:cubicBezTo>
                <a:close/>
                <a:moveTo>
                  <a:pt x="286" y="766"/>
                </a:moveTo>
                <a:cubicBezTo>
                  <a:pt x="286" y="766"/>
                  <a:pt x="285" y="766"/>
                  <a:pt x="284" y="766"/>
                </a:cubicBezTo>
                <a:cubicBezTo>
                  <a:pt x="281" y="770"/>
                  <a:pt x="281" y="775"/>
                  <a:pt x="285" y="778"/>
                </a:cubicBezTo>
                <a:cubicBezTo>
                  <a:pt x="286" y="773"/>
                  <a:pt x="286" y="770"/>
                  <a:pt x="286" y="766"/>
                </a:cubicBezTo>
                <a:close/>
                <a:moveTo>
                  <a:pt x="11" y="618"/>
                </a:moveTo>
                <a:cubicBezTo>
                  <a:pt x="11" y="618"/>
                  <a:pt x="12" y="618"/>
                  <a:pt x="13" y="618"/>
                </a:cubicBezTo>
                <a:cubicBezTo>
                  <a:pt x="13" y="613"/>
                  <a:pt x="14" y="608"/>
                  <a:pt x="12" y="603"/>
                </a:cubicBezTo>
                <a:cubicBezTo>
                  <a:pt x="11" y="603"/>
                  <a:pt x="11" y="603"/>
                  <a:pt x="10" y="603"/>
                </a:cubicBezTo>
                <a:cubicBezTo>
                  <a:pt x="10" y="608"/>
                  <a:pt x="11" y="613"/>
                  <a:pt x="11" y="618"/>
                </a:cubicBezTo>
                <a:close/>
                <a:moveTo>
                  <a:pt x="126" y="123"/>
                </a:moveTo>
                <a:cubicBezTo>
                  <a:pt x="125" y="122"/>
                  <a:pt x="125" y="122"/>
                  <a:pt x="124" y="121"/>
                </a:cubicBezTo>
                <a:cubicBezTo>
                  <a:pt x="121" y="127"/>
                  <a:pt x="118" y="133"/>
                  <a:pt x="114" y="138"/>
                </a:cubicBezTo>
                <a:cubicBezTo>
                  <a:pt x="115" y="139"/>
                  <a:pt x="115" y="139"/>
                  <a:pt x="116" y="139"/>
                </a:cubicBezTo>
                <a:cubicBezTo>
                  <a:pt x="119" y="134"/>
                  <a:pt x="123" y="128"/>
                  <a:pt x="126" y="123"/>
                </a:cubicBezTo>
                <a:close/>
                <a:moveTo>
                  <a:pt x="418" y="252"/>
                </a:moveTo>
                <a:cubicBezTo>
                  <a:pt x="415" y="253"/>
                  <a:pt x="412" y="253"/>
                  <a:pt x="410" y="254"/>
                </a:cubicBezTo>
                <a:cubicBezTo>
                  <a:pt x="409" y="254"/>
                  <a:pt x="409" y="256"/>
                  <a:pt x="409" y="257"/>
                </a:cubicBezTo>
                <a:cubicBezTo>
                  <a:pt x="409" y="258"/>
                  <a:pt x="410" y="258"/>
                  <a:pt x="410" y="259"/>
                </a:cubicBezTo>
                <a:cubicBezTo>
                  <a:pt x="413" y="259"/>
                  <a:pt x="417" y="256"/>
                  <a:pt x="418" y="252"/>
                </a:cubicBezTo>
                <a:close/>
                <a:moveTo>
                  <a:pt x="294" y="408"/>
                </a:moveTo>
                <a:cubicBezTo>
                  <a:pt x="301" y="413"/>
                  <a:pt x="306" y="413"/>
                  <a:pt x="309" y="410"/>
                </a:cubicBezTo>
                <a:cubicBezTo>
                  <a:pt x="309" y="410"/>
                  <a:pt x="308" y="409"/>
                  <a:pt x="308" y="409"/>
                </a:cubicBezTo>
                <a:cubicBezTo>
                  <a:pt x="304" y="409"/>
                  <a:pt x="299" y="409"/>
                  <a:pt x="294" y="408"/>
                </a:cubicBezTo>
                <a:close/>
                <a:moveTo>
                  <a:pt x="310" y="867"/>
                </a:moveTo>
                <a:cubicBezTo>
                  <a:pt x="312" y="865"/>
                  <a:pt x="313" y="864"/>
                  <a:pt x="314" y="863"/>
                </a:cubicBezTo>
                <a:cubicBezTo>
                  <a:pt x="313" y="862"/>
                  <a:pt x="311" y="860"/>
                  <a:pt x="310" y="860"/>
                </a:cubicBezTo>
                <a:cubicBezTo>
                  <a:pt x="308" y="860"/>
                  <a:pt x="307" y="862"/>
                  <a:pt x="306" y="863"/>
                </a:cubicBezTo>
                <a:cubicBezTo>
                  <a:pt x="307" y="864"/>
                  <a:pt x="308" y="865"/>
                  <a:pt x="310" y="867"/>
                </a:cubicBezTo>
                <a:close/>
                <a:moveTo>
                  <a:pt x="579" y="188"/>
                </a:moveTo>
                <a:cubicBezTo>
                  <a:pt x="578" y="188"/>
                  <a:pt x="577" y="188"/>
                  <a:pt x="577" y="188"/>
                </a:cubicBezTo>
                <a:cubicBezTo>
                  <a:pt x="575" y="194"/>
                  <a:pt x="576" y="198"/>
                  <a:pt x="581" y="201"/>
                </a:cubicBezTo>
                <a:cubicBezTo>
                  <a:pt x="580" y="196"/>
                  <a:pt x="579" y="192"/>
                  <a:pt x="579" y="188"/>
                </a:cubicBezTo>
                <a:close/>
                <a:moveTo>
                  <a:pt x="738" y="443"/>
                </a:moveTo>
                <a:cubicBezTo>
                  <a:pt x="739" y="442"/>
                  <a:pt x="739" y="441"/>
                  <a:pt x="739" y="439"/>
                </a:cubicBezTo>
                <a:cubicBezTo>
                  <a:pt x="739" y="439"/>
                  <a:pt x="738" y="438"/>
                  <a:pt x="738" y="438"/>
                </a:cubicBezTo>
                <a:cubicBezTo>
                  <a:pt x="737" y="438"/>
                  <a:pt x="736" y="438"/>
                  <a:pt x="736" y="438"/>
                </a:cubicBezTo>
                <a:cubicBezTo>
                  <a:pt x="736" y="441"/>
                  <a:pt x="736" y="444"/>
                  <a:pt x="736" y="447"/>
                </a:cubicBezTo>
                <a:cubicBezTo>
                  <a:pt x="736" y="447"/>
                  <a:pt x="740" y="447"/>
                  <a:pt x="742" y="447"/>
                </a:cubicBezTo>
                <a:cubicBezTo>
                  <a:pt x="742" y="446"/>
                  <a:pt x="742" y="446"/>
                  <a:pt x="742" y="446"/>
                </a:cubicBezTo>
                <a:cubicBezTo>
                  <a:pt x="741" y="445"/>
                  <a:pt x="740" y="444"/>
                  <a:pt x="738" y="443"/>
                </a:cubicBezTo>
                <a:close/>
                <a:moveTo>
                  <a:pt x="620" y="515"/>
                </a:moveTo>
                <a:cubicBezTo>
                  <a:pt x="622" y="512"/>
                  <a:pt x="624" y="510"/>
                  <a:pt x="624" y="509"/>
                </a:cubicBezTo>
                <a:cubicBezTo>
                  <a:pt x="624" y="508"/>
                  <a:pt x="622" y="506"/>
                  <a:pt x="622" y="506"/>
                </a:cubicBezTo>
                <a:cubicBezTo>
                  <a:pt x="620" y="506"/>
                  <a:pt x="618" y="508"/>
                  <a:pt x="617" y="509"/>
                </a:cubicBezTo>
                <a:cubicBezTo>
                  <a:pt x="617" y="510"/>
                  <a:pt x="619" y="512"/>
                  <a:pt x="620" y="515"/>
                </a:cubicBezTo>
                <a:close/>
                <a:moveTo>
                  <a:pt x="328" y="498"/>
                </a:moveTo>
                <a:cubicBezTo>
                  <a:pt x="324" y="495"/>
                  <a:pt x="320" y="493"/>
                  <a:pt x="317" y="490"/>
                </a:cubicBezTo>
                <a:cubicBezTo>
                  <a:pt x="316" y="496"/>
                  <a:pt x="320" y="499"/>
                  <a:pt x="328" y="498"/>
                </a:cubicBezTo>
                <a:close/>
                <a:moveTo>
                  <a:pt x="683" y="864"/>
                </a:moveTo>
                <a:cubicBezTo>
                  <a:pt x="683" y="864"/>
                  <a:pt x="684" y="865"/>
                  <a:pt x="684" y="866"/>
                </a:cubicBezTo>
                <a:cubicBezTo>
                  <a:pt x="686" y="866"/>
                  <a:pt x="689" y="866"/>
                  <a:pt x="692" y="866"/>
                </a:cubicBezTo>
                <a:cubicBezTo>
                  <a:pt x="692" y="864"/>
                  <a:pt x="692" y="862"/>
                  <a:pt x="691" y="862"/>
                </a:cubicBezTo>
                <a:cubicBezTo>
                  <a:pt x="688" y="860"/>
                  <a:pt x="685" y="861"/>
                  <a:pt x="683" y="864"/>
                </a:cubicBezTo>
                <a:close/>
                <a:moveTo>
                  <a:pt x="609" y="754"/>
                </a:moveTo>
                <a:cubicBezTo>
                  <a:pt x="610" y="755"/>
                  <a:pt x="610" y="756"/>
                  <a:pt x="610" y="757"/>
                </a:cubicBezTo>
                <a:cubicBezTo>
                  <a:pt x="614" y="756"/>
                  <a:pt x="619" y="758"/>
                  <a:pt x="623" y="755"/>
                </a:cubicBezTo>
                <a:cubicBezTo>
                  <a:pt x="623" y="754"/>
                  <a:pt x="623" y="753"/>
                  <a:pt x="623" y="753"/>
                </a:cubicBezTo>
                <a:cubicBezTo>
                  <a:pt x="618" y="753"/>
                  <a:pt x="614" y="754"/>
                  <a:pt x="609" y="754"/>
                </a:cubicBezTo>
                <a:close/>
                <a:moveTo>
                  <a:pt x="297" y="907"/>
                </a:moveTo>
                <a:cubicBezTo>
                  <a:pt x="295" y="909"/>
                  <a:pt x="294" y="910"/>
                  <a:pt x="295" y="911"/>
                </a:cubicBezTo>
                <a:cubicBezTo>
                  <a:pt x="295" y="913"/>
                  <a:pt x="297" y="915"/>
                  <a:pt x="298" y="917"/>
                </a:cubicBezTo>
                <a:cubicBezTo>
                  <a:pt x="299" y="916"/>
                  <a:pt x="301" y="915"/>
                  <a:pt x="301" y="914"/>
                </a:cubicBezTo>
                <a:cubicBezTo>
                  <a:pt x="300" y="912"/>
                  <a:pt x="299" y="910"/>
                  <a:pt x="297" y="907"/>
                </a:cubicBezTo>
                <a:close/>
                <a:moveTo>
                  <a:pt x="47" y="682"/>
                </a:moveTo>
                <a:cubicBezTo>
                  <a:pt x="45" y="679"/>
                  <a:pt x="44" y="676"/>
                  <a:pt x="42" y="674"/>
                </a:cubicBezTo>
                <a:cubicBezTo>
                  <a:pt x="42" y="673"/>
                  <a:pt x="41" y="673"/>
                  <a:pt x="40" y="672"/>
                </a:cubicBezTo>
                <a:cubicBezTo>
                  <a:pt x="39" y="673"/>
                  <a:pt x="38" y="674"/>
                  <a:pt x="38" y="675"/>
                </a:cubicBezTo>
                <a:cubicBezTo>
                  <a:pt x="38" y="678"/>
                  <a:pt x="43" y="682"/>
                  <a:pt x="47" y="682"/>
                </a:cubicBezTo>
                <a:close/>
                <a:moveTo>
                  <a:pt x="262" y="968"/>
                </a:moveTo>
                <a:cubicBezTo>
                  <a:pt x="262" y="967"/>
                  <a:pt x="262" y="966"/>
                  <a:pt x="261" y="966"/>
                </a:cubicBezTo>
                <a:cubicBezTo>
                  <a:pt x="259" y="967"/>
                  <a:pt x="256" y="967"/>
                  <a:pt x="254" y="968"/>
                </a:cubicBezTo>
                <a:cubicBezTo>
                  <a:pt x="253" y="969"/>
                  <a:pt x="254" y="972"/>
                  <a:pt x="253" y="973"/>
                </a:cubicBezTo>
                <a:cubicBezTo>
                  <a:pt x="254" y="974"/>
                  <a:pt x="254" y="974"/>
                  <a:pt x="255" y="974"/>
                </a:cubicBezTo>
                <a:cubicBezTo>
                  <a:pt x="257" y="972"/>
                  <a:pt x="260" y="970"/>
                  <a:pt x="262" y="968"/>
                </a:cubicBezTo>
                <a:close/>
                <a:moveTo>
                  <a:pt x="292" y="972"/>
                </a:moveTo>
                <a:cubicBezTo>
                  <a:pt x="291" y="969"/>
                  <a:pt x="290" y="967"/>
                  <a:pt x="288" y="964"/>
                </a:cubicBezTo>
                <a:cubicBezTo>
                  <a:pt x="287" y="967"/>
                  <a:pt x="287" y="968"/>
                  <a:pt x="286" y="969"/>
                </a:cubicBezTo>
                <a:cubicBezTo>
                  <a:pt x="285" y="968"/>
                  <a:pt x="284" y="968"/>
                  <a:pt x="282" y="967"/>
                </a:cubicBezTo>
                <a:cubicBezTo>
                  <a:pt x="282" y="972"/>
                  <a:pt x="282" y="972"/>
                  <a:pt x="292" y="972"/>
                </a:cubicBezTo>
                <a:close/>
                <a:moveTo>
                  <a:pt x="311" y="775"/>
                </a:moveTo>
                <a:cubicBezTo>
                  <a:pt x="313" y="777"/>
                  <a:pt x="314" y="778"/>
                  <a:pt x="315" y="780"/>
                </a:cubicBezTo>
                <a:cubicBezTo>
                  <a:pt x="316" y="778"/>
                  <a:pt x="318" y="777"/>
                  <a:pt x="318" y="776"/>
                </a:cubicBezTo>
                <a:cubicBezTo>
                  <a:pt x="318" y="774"/>
                  <a:pt x="316" y="773"/>
                  <a:pt x="315" y="771"/>
                </a:cubicBezTo>
                <a:cubicBezTo>
                  <a:pt x="314" y="772"/>
                  <a:pt x="313" y="774"/>
                  <a:pt x="311" y="775"/>
                </a:cubicBezTo>
                <a:close/>
                <a:moveTo>
                  <a:pt x="330" y="629"/>
                </a:moveTo>
                <a:cubicBezTo>
                  <a:pt x="330" y="630"/>
                  <a:pt x="330" y="630"/>
                  <a:pt x="331" y="631"/>
                </a:cubicBezTo>
                <a:cubicBezTo>
                  <a:pt x="332" y="631"/>
                  <a:pt x="335" y="631"/>
                  <a:pt x="336" y="630"/>
                </a:cubicBezTo>
                <a:cubicBezTo>
                  <a:pt x="337" y="629"/>
                  <a:pt x="338" y="626"/>
                  <a:pt x="338" y="624"/>
                </a:cubicBezTo>
                <a:cubicBezTo>
                  <a:pt x="338" y="624"/>
                  <a:pt x="337" y="623"/>
                  <a:pt x="337" y="623"/>
                </a:cubicBezTo>
                <a:cubicBezTo>
                  <a:pt x="334" y="625"/>
                  <a:pt x="332" y="627"/>
                  <a:pt x="330" y="629"/>
                </a:cubicBezTo>
                <a:close/>
                <a:moveTo>
                  <a:pt x="320" y="747"/>
                </a:moveTo>
                <a:cubicBezTo>
                  <a:pt x="319" y="745"/>
                  <a:pt x="318" y="744"/>
                  <a:pt x="317" y="743"/>
                </a:cubicBezTo>
                <a:cubicBezTo>
                  <a:pt x="316" y="744"/>
                  <a:pt x="314" y="746"/>
                  <a:pt x="314" y="747"/>
                </a:cubicBezTo>
                <a:cubicBezTo>
                  <a:pt x="313" y="749"/>
                  <a:pt x="315" y="750"/>
                  <a:pt x="316" y="751"/>
                </a:cubicBezTo>
                <a:cubicBezTo>
                  <a:pt x="317" y="750"/>
                  <a:pt x="318" y="749"/>
                  <a:pt x="320" y="747"/>
                </a:cubicBezTo>
                <a:close/>
                <a:moveTo>
                  <a:pt x="148" y="934"/>
                </a:moveTo>
                <a:cubicBezTo>
                  <a:pt x="147" y="932"/>
                  <a:pt x="146" y="930"/>
                  <a:pt x="145" y="929"/>
                </a:cubicBezTo>
                <a:cubicBezTo>
                  <a:pt x="144" y="930"/>
                  <a:pt x="142" y="932"/>
                  <a:pt x="142" y="933"/>
                </a:cubicBezTo>
                <a:cubicBezTo>
                  <a:pt x="142" y="935"/>
                  <a:pt x="144" y="936"/>
                  <a:pt x="145" y="938"/>
                </a:cubicBezTo>
                <a:cubicBezTo>
                  <a:pt x="146" y="937"/>
                  <a:pt x="147" y="935"/>
                  <a:pt x="148" y="934"/>
                </a:cubicBezTo>
                <a:close/>
                <a:moveTo>
                  <a:pt x="641" y="720"/>
                </a:moveTo>
                <a:cubicBezTo>
                  <a:pt x="641" y="720"/>
                  <a:pt x="641" y="719"/>
                  <a:pt x="641" y="719"/>
                </a:cubicBezTo>
                <a:cubicBezTo>
                  <a:pt x="638" y="718"/>
                  <a:pt x="635" y="718"/>
                  <a:pt x="632" y="717"/>
                </a:cubicBezTo>
                <a:cubicBezTo>
                  <a:pt x="631" y="717"/>
                  <a:pt x="630" y="719"/>
                  <a:pt x="629" y="720"/>
                </a:cubicBezTo>
                <a:cubicBezTo>
                  <a:pt x="630" y="721"/>
                  <a:pt x="632" y="722"/>
                  <a:pt x="633" y="722"/>
                </a:cubicBezTo>
                <a:cubicBezTo>
                  <a:pt x="636" y="722"/>
                  <a:pt x="638" y="721"/>
                  <a:pt x="641" y="720"/>
                </a:cubicBezTo>
                <a:close/>
                <a:moveTo>
                  <a:pt x="301" y="230"/>
                </a:moveTo>
                <a:cubicBezTo>
                  <a:pt x="300" y="230"/>
                  <a:pt x="300" y="230"/>
                  <a:pt x="299" y="230"/>
                </a:cubicBezTo>
                <a:cubicBezTo>
                  <a:pt x="298" y="233"/>
                  <a:pt x="297" y="236"/>
                  <a:pt x="297" y="239"/>
                </a:cubicBezTo>
                <a:cubicBezTo>
                  <a:pt x="296" y="240"/>
                  <a:pt x="298" y="241"/>
                  <a:pt x="299" y="242"/>
                </a:cubicBezTo>
                <a:cubicBezTo>
                  <a:pt x="299" y="241"/>
                  <a:pt x="301" y="240"/>
                  <a:pt x="301" y="239"/>
                </a:cubicBezTo>
                <a:cubicBezTo>
                  <a:pt x="301" y="236"/>
                  <a:pt x="301" y="233"/>
                  <a:pt x="301" y="230"/>
                </a:cubicBezTo>
                <a:close/>
                <a:moveTo>
                  <a:pt x="571" y="573"/>
                </a:moveTo>
                <a:cubicBezTo>
                  <a:pt x="571" y="573"/>
                  <a:pt x="571" y="574"/>
                  <a:pt x="571" y="574"/>
                </a:cubicBezTo>
                <a:cubicBezTo>
                  <a:pt x="573" y="575"/>
                  <a:pt x="574" y="577"/>
                  <a:pt x="577" y="577"/>
                </a:cubicBezTo>
                <a:cubicBezTo>
                  <a:pt x="577" y="578"/>
                  <a:pt x="579" y="577"/>
                  <a:pt x="579" y="576"/>
                </a:cubicBezTo>
                <a:cubicBezTo>
                  <a:pt x="580" y="576"/>
                  <a:pt x="580" y="574"/>
                  <a:pt x="580" y="573"/>
                </a:cubicBezTo>
                <a:cubicBezTo>
                  <a:pt x="580" y="573"/>
                  <a:pt x="579" y="572"/>
                  <a:pt x="578" y="572"/>
                </a:cubicBezTo>
                <a:cubicBezTo>
                  <a:pt x="575" y="572"/>
                  <a:pt x="573" y="572"/>
                  <a:pt x="571" y="573"/>
                </a:cubicBezTo>
                <a:close/>
                <a:moveTo>
                  <a:pt x="701" y="611"/>
                </a:moveTo>
                <a:cubicBezTo>
                  <a:pt x="701" y="611"/>
                  <a:pt x="701" y="612"/>
                  <a:pt x="701" y="612"/>
                </a:cubicBezTo>
                <a:cubicBezTo>
                  <a:pt x="705" y="612"/>
                  <a:pt x="710" y="612"/>
                  <a:pt x="714" y="611"/>
                </a:cubicBezTo>
                <a:cubicBezTo>
                  <a:pt x="711" y="608"/>
                  <a:pt x="707" y="608"/>
                  <a:pt x="701" y="611"/>
                </a:cubicBezTo>
                <a:close/>
                <a:moveTo>
                  <a:pt x="734" y="283"/>
                </a:moveTo>
                <a:cubicBezTo>
                  <a:pt x="732" y="281"/>
                  <a:pt x="730" y="280"/>
                  <a:pt x="729" y="280"/>
                </a:cubicBezTo>
                <a:cubicBezTo>
                  <a:pt x="727" y="280"/>
                  <a:pt x="726" y="281"/>
                  <a:pt x="725" y="282"/>
                </a:cubicBezTo>
                <a:cubicBezTo>
                  <a:pt x="727" y="284"/>
                  <a:pt x="729" y="285"/>
                  <a:pt x="730" y="286"/>
                </a:cubicBezTo>
                <a:cubicBezTo>
                  <a:pt x="731" y="286"/>
                  <a:pt x="732" y="284"/>
                  <a:pt x="734" y="283"/>
                </a:cubicBezTo>
                <a:close/>
                <a:moveTo>
                  <a:pt x="386" y="877"/>
                </a:moveTo>
                <a:cubicBezTo>
                  <a:pt x="382" y="875"/>
                  <a:pt x="380" y="878"/>
                  <a:pt x="379" y="881"/>
                </a:cubicBezTo>
                <a:cubicBezTo>
                  <a:pt x="378" y="881"/>
                  <a:pt x="379" y="883"/>
                  <a:pt x="380" y="883"/>
                </a:cubicBezTo>
                <a:cubicBezTo>
                  <a:pt x="384" y="884"/>
                  <a:pt x="385" y="881"/>
                  <a:pt x="386" y="877"/>
                </a:cubicBezTo>
                <a:close/>
                <a:moveTo>
                  <a:pt x="701" y="786"/>
                </a:moveTo>
                <a:cubicBezTo>
                  <a:pt x="701" y="786"/>
                  <a:pt x="701" y="785"/>
                  <a:pt x="701" y="785"/>
                </a:cubicBezTo>
                <a:cubicBezTo>
                  <a:pt x="698" y="784"/>
                  <a:pt x="695" y="784"/>
                  <a:pt x="692" y="784"/>
                </a:cubicBezTo>
                <a:cubicBezTo>
                  <a:pt x="691" y="784"/>
                  <a:pt x="690" y="785"/>
                  <a:pt x="689" y="786"/>
                </a:cubicBezTo>
                <a:cubicBezTo>
                  <a:pt x="690" y="787"/>
                  <a:pt x="691" y="788"/>
                  <a:pt x="692" y="788"/>
                </a:cubicBezTo>
                <a:cubicBezTo>
                  <a:pt x="695" y="788"/>
                  <a:pt x="698" y="787"/>
                  <a:pt x="701" y="786"/>
                </a:cubicBezTo>
                <a:close/>
                <a:moveTo>
                  <a:pt x="569" y="181"/>
                </a:moveTo>
                <a:cubicBezTo>
                  <a:pt x="572" y="177"/>
                  <a:pt x="571" y="173"/>
                  <a:pt x="565" y="169"/>
                </a:cubicBezTo>
                <a:cubicBezTo>
                  <a:pt x="567" y="173"/>
                  <a:pt x="568" y="177"/>
                  <a:pt x="569" y="181"/>
                </a:cubicBezTo>
                <a:close/>
                <a:moveTo>
                  <a:pt x="117" y="915"/>
                </a:moveTo>
                <a:cubicBezTo>
                  <a:pt x="114" y="913"/>
                  <a:pt x="113" y="912"/>
                  <a:pt x="111" y="911"/>
                </a:cubicBezTo>
                <a:cubicBezTo>
                  <a:pt x="110" y="911"/>
                  <a:pt x="108" y="913"/>
                  <a:pt x="109" y="914"/>
                </a:cubicBezTo>
                <a:cubicBezTo>
                  <a:pt x="110" y="915"/>
                  <a:pt x="111" y="917"/>
                  <a:pt x="113" y="918"/>
                </a:cubicBezTo>
                <a:cubicBezTo>
                  <a:pt x="113" y="918"/>
                  <a:pt x="115" y="917"/>
                  <a:pt x="117" y="915"/>
                </a:cubicBezTo>
                <a:close/>
                <a:moveTo>
                  <a:pt x="715" y="600"/>
                </a:moveTo>
                <a:cubicBezTo>
                  <a:pt x="719" y="599"/>
                  <a:pt x="722" y="599"/>
                  <a:pt x="726" y="599"/>
                </a:cubicBezTo>
                <a:cubicBezTo>
                  <a:pt x="720" y="593"/>
                  <a:pt x="717" y="593"/>
                  <a:pt x="715" y="600"/>
                </a:cubicBezTo>
                <a:close/>
                <a:moveTo>
                  <a:pt x="207" y="889"/>
                </a:moveTo>
                <a:cubicBezTo>
                  <a:pt x="209" y="887"/>
                  <a:pt x="211" y="886"/>
                  <a:pt x="211" y="885"/>
                </a:cubicBezTo>
                <a:cubicBezTo>
                  <a:pt x="211" y="884"/>
                  <a:pt x="209" y="882"/>
                  <a:pt x="207" y="881"/>
                </a:cubicBezTo>
                <a:cubicBezTo>
                  <a:pt x="206" y="882"/>
                  <a:pt x="204" y="884"/>
                  <a:pt x="203" y="885"/>
                </a:cubicBezTo>
                <a:cubicBezTo>
                  <a:pt x="203" y="886"/>
                  <a:pt x="205" y="887"/>
                  <a:pt x="207" y="889"/>
                </a:cubicBezTo>
                <a:close/>
                <a:moveTo>
                  <a:pt x="375" y="861"/>
                </a:moveTo>
                <a:cubicBezTo>
                  <a:pt x="371" y="863"/>
                  <a:pt x="369" y="866"/>
                  <a:pt x="369" y="870"/>
                </a:cubicBezTo>
                <a:cubicBezTo>
                  <a:pt x="374" y="869"/>
                  <a:pt x="376" y="867"/>
                  <a:pt x="375" y="861"/>
                </a:cubicBezTo>
                <a:close/>
                <a:moveTo>
                  <a:pt x="200" y="886"/>
                </a:moveTo>
                <a:cubicBezTo>
                  <a:pt x="200" y="886"/>
                  <a:pt x="200" y="885"/>
                  <a:pt x="200" y="885"/>
                </a:cubicBezTo>
                <a:cubicBezTo>
                  <a:pt x="198" y="884"/>
                  <a:pt x="197" y="882"/>
                  <a:pt x="196" y="882"/>
                </a:cubicBezTo>
                <a:cubicBezTo>
                  <a:pt x="194" y="883"/>
                  <a:pt x="193" y="884"/>
                  <a:pt x="192" y="886"/>
                </a:cubicBezTo>
                <a:cubicBezTo>
                  <a:pt x="192" y="886"/>
                  <a:pt x="194" y="889"/>
                  <a:pt x="195" y="889"/>
                </a:cubicBezTo>
                <a:cubicBezTo>
                  <a:pt x="197" y="889"/>
                  <a:pt x="198" y="887"/>
                  <a:pt x="200" y="886"/>
                </a:cubicBezTo>
                <a:close/>
                <a:moveTo>
                  <a:pt x="143" y="948"/>
                </a:moveTo>
                <a:cubicBezTo>
                  <a:pt x="143" y="952"/>
                  <a:pt x="143" y="955"/>
                  <a:pt x="147" y="958"/>
                </a:cubicBezTo>
                <a:cubicBezTo>
                  <a:pt x="149" y="952"/>
                  <a:pt x="148" y="949"/>
                  <a:pt x="143" y="948"/>
                </a:cubicBezTo>
                <a:close/>
                <a:moveTo>
                  <a:pt x="564" y="736"/>
                </a:moveTo>
                <a:cubicBezTo>
                  <a:pt x="564" y="736"/>
                  <a:pt x="564" y="735"/>
                  <a:pt x="564" y="735"/>
                </a:cubicBezTo>
                <a:cubicBezTo>
                  <a:pt x="558" y="733"/>
                  <a:pt x="554" y="734"/>
                  <a:pt x="552" y="738"/>
                </a:cubicBezTo>
                <a:cubicBezTo>
                  <a:pt x="556" y="737"/>
                  <a:pt x="560" y="737"/>
                  <a:pt x="564" y="736"/>
                </a:cubicBezTo>
                <a:close/>
                <a:moveTo>
                  <a:pt x="445" y="770"/>
                </a:moveTo>
                <a:cubicBezTo>
                  <a:pt x="444" y="765"/>
                  <a:pt x="442" y="761"/>
                  <a:pt x="441" y="757"/>
                </a:cubicBezTo>
                <a:cubicBezTo>
                  <a:pt x="438" y="762"/>
                  <a:pt x="439" y="766"/>
                  <a:pt x="445" y="770"/>
                </a:cubicBezTo>
                <a:close/>
                <a:moveTo>
                  <a:pt x="407" y="270"/>
                </a:moveTo>
                <a:cubicBezTo>
                  <a:pt x="414" y="269"/>
                  <a:pt x="416" y="267"/>
                  <a:pt x="415" y="263"/>
                </a:cubicBezTo>
                <a:cubicBezTo>
                  <a:pt x="411" y="263"/>
                  <a:pt x="408" y="265"/>
                  <a:pt x="407" y="270"/>
                </a:cubicBezTo>
                <a:close/>
                <a:moveTo>
                  <a:pt x="655" y="601"/>
                </a:moveTo>
                <a:cubicBezTo>
                  <a:pt x="656" y="600"/>
                  <a:pt x="656" y="599"/>
                  <a:pt x="657" y="599"/>
                </a:cubicBezTo>
                <a:cubicBezTo>
                  <a:pt x="655" y="598"/>
                  <a:pt x="653" y="596"/>
                  <a:pt x="652" y="597"/>
                </a:cubicBezTo>
                <a:cubicBezTo>
                  <a:pt x="651" y="597"/>
                  <a:pt x="649" y="599"/>
                  <a:pt x="648" y="600"/>
                </a:cubicBezTo>
                <a:cubicBezTo>
                  <a:pt x="648" y="601"/>
                  <a:pt x="650" y="603"/>
                  <a:pt x="651" y="603"/>
                </a:cubicBezTo>
                <a:cubicBezTo>
                  <a:pt x="653" y="603"/>
                  <a:pt x="654" y="602"/>
                  <a:pt x="655" y="601"/>
                </a:cubicBezTo>
                <a:close/>
                <a:moveTo>
                  <a:pt x="366" y="674"/>
                </a:moveTo>
                <a:cubicBezTo>
                  <a:pt x="362" y="674"/>
                  <a:pt x="361" y="666"/>
                  <a:pt x="356" y="673"/>
                </a:cubicBezTo>
                <a:cubicBezTo>
                  <a:pt x="359" y="675"/>
                  <a:pt x="362" y="678"/>
                  <a:pt x="366" y="674"/>
                </a:cubicBezTo>
                <a:close/>
                <a:moveTo>
                  <a:pt x="310" y="747"/>
                </a:moveTo>
                <a:cubicBezTo>
                  <a:pt x="306" y="750"/>
                  <a:pt x="305" y="752"/>
                  <a:pt x="307" y="755"/>
                </a:cubicBezTo>
                <a:cubicBezTo>
                  <a:pt x="307" y="756"/>
                  <a:pt x="310" y="756"/>
                  <a:pt x="310" y="756"/>
                </a:cubicBezTo>
                <a:cubicBezTo>
                  <a:pt x="313" y="753"/>
                  <a:pt x="311" y="750"/>
                  <a:pt x="310" y="747"/>
                </a:cubicBezTo>
                <a:close/>
                <a:moveTo>
                  <a:pt x="316" y="66"/>
                </a:moveTo>
                <a:cubicBezTo>
                  <a:pt x="316" y="67"/>
                  <a:pt x="317" y="67"/>
                  <a:pt x="317" y="68"/>
                </a:cubicBezTo>
                <a:cubicBezTo>
                  <a:pt x="319" y="68"/>
                  <a:pt x="321" y="69"/>
                  <a:pt x="323" y="69"/>
                </a:cubicBezTo>
                <a:cubicBezTo>
                  <a:pt x="324" y="69"/>
                  <a:pt x="326" y="68"/>
                  <a:pt x="327" y="67"/>
                </a:cubicBezTo>
                <a:cubicBezTo>
                  <a:pt x="326" y="66"/>
                  <a:pt x="324" y="65"/>
                  <a:pt x="323" y="65"/>
                </a:cubicBezTo>
                <a:cubicBezTo>
                  <a:pt x="321" y="65"/>
                  <a:pt x="319" y="66"/>
                  <a:pt x="316" y="66"/>
                </a:cubicBezTo>
                <a:close/>
                <a:moveTo>
                  <a:pt x="183" y="856"/>
                </a:moveTo>
                <a:cubicBezTo>
                  <a:pt x="179" y="857"/>
                  <a:pt x="176" y="858"/>
                  <a:pt x="173" y="859"/>
                </a:cubicBezTo>
                <a:cubicBezTo>
                  <a:pt x="178" y="864"/>
                  <a:pt x="182" y="863"/>
                  <a:pt x="183" y="856"/>
                </a:cubicBezTo>
                <a:close/>
                <a:moveTo>
                  <a:pt x="315" y="826"/>
                </a:moveTo>
                <a:cubicBezTo>
                  <a:pt x="315" y="826"/>
                  <a:pt x="316" y="826"/>
                  <a:pt x="317" y="827"/>
                </a:cubicBezTo>
                <a:cubicBezTo>
                  <a:pt x="320" y="826"/>
                  <a:pt x="322" y="824"/>
                  <a:pt x="321" y="821"/>
                </a:cubicBezTo>
                <a:cubicBezTo>
                  <a:pt x="321" y="820"/>
                  <a:pt x="319" y="819"/>
                  <a:pt x="318" y="818"/>
                </a:cubicBezTo>
                <a:cubicBezTo>
                  <a:pt x="317" y="821"/>
                  <a:pt x="316" y="823"/>
                  <a:pt x="315" y="826"/>
                </a:cubicBezTo>
                <a:close/>
                <a:moveTo>
                  <a:pt x="15" y="555"/>
                </a:moveTo>
                <a:cubicBezTo>
                  <a:pt x="16" y="555"/>
                  <a:pt x="17" y="556"/>
                  <a:pt x="17" y="556"/>
                </a:cubicBezTo>
                <a:cubicBezTo>
                  <a:pt x="18" y="553"/>
                  <a:pt x="19" y="550"/>
                  <a:pt x="21" y="545"/>
                </a:cubicBezTo>
                <a:cubicBezTo>
                  <a:pt x="14" y="547"/>
                  <a:pt x="14" y="551"/>
                  <a:pt x="15" y="555"/>
                </a:cubicBezTo>
                <a:close/>
                <a:moveTo>
                  <a:pt x="450" y="677"/>
                </a:moveTo>
                <a:cubicBezTo>
                  <a:pt x="455" y="673"/>
                  <a:pt x="455" y="669"/>
                  <a:pt x="449" y="665"/>
                </a:cubicBezTo>
                <a:cubicBezTo>
                  <a:pt x="449" y="669"/>
                  <a:pt x="450" y="673"/>
                  <a:pt x="450" y="677"/>
                </a:cubicBezTo>
                <a:close/>
                <a:moveTo>
                  <a:pt x="373" y="199"/>
                </a:moveTo>
                <a:cubicBezTo>
                  <a:pt x="372" y="199"/>
                  <a:pt x="372" y="199"/>
                  <a:pt x="372" y="200"/>
                </a:cubicBezTo>
                <a:cubicBezTo>
                  <a:pt x="373" y="202"/>
                  <a:pt x="375" y="205"/>
                  <a:pt x="376" y="208"/>
                </a:cubicBezTo>
                <a:cubicBezTo>
                  <a:pt x="377" y="208"/>
                  <a:pt x="378" y="209"/>
                  <a:pt x="379" y="209"/>
                </a:cubicBezTo>
                <a:cubicBezTo>
                  <a:pt x="379" y="208"/>
                  <a:pt x="380" y="206"/>
                  <a:pt x="380" y="205"/>
                </a:cubicBezTo>
                <a:cubicBezTo>
                  <a:pt x="378" y="203"/>
                  <a:pt x="375" y="201"/>
                  <a:pt x="373" y="199"/>
                </a:cubicBezTo>
                <a:close/>
                <a:moveTo>
                  <a:pt x="312" y="626"/>
                </a:moveTo>
                <a:cubicBezTo>
                  <a:pt x="312" y="627"/>
                  <a:pt x="313" y="627"/>
                  <a:pt x="313" y="628"/>
                </a:cubicBezTo>
                <a:cubicBezTo>
                  <a:pt x="315" y="627"/>
                  <a:pt x="317" y="627"/>
                  <a:pt x="318" y="626"/>
                </a:cubicBezTo>
                <a:cubicBezTo>
                  <a:pt x="319" y="625"/>
                  <a:pt x="319" y="622"/>
                  <a:pt x="319" y="620"/>
                </a:cubicBezTo>
                <a:cubicBezTo>
                  <a:pt x="318" y="621"/>
                  <a:pt x="316" y="621"/>
                  <a:pt x="315" y="622"/>
                </a:cubicBezTo>
                <a:cubicBezTo>
                  <a:pt x="314" y="623"/>
                  <a:pt x="313" y="625"/>
                  <a:pt x="312" y="626"/>
                </a:cubicBezTo>
                <a:close/>
                <a:moveTo>
                  <a:pt x="739" y="500"/>
                </a:moveTo>
                <a:cubicBezTo>
                  <a:pt x="741" y="497"/>
                  <a:pt x="742" y="496"/>
                  <a:pt x="742" y="494"/>
                </a:cubicBezTo>
                <a:cubicBezTo>
                  <a:pt x="743" y="493"/>
                  <a:pt x="740" y="492"/>
                  <a:pt x="740" y="492"/>
                </a:cubicBezTo>
                <a:cubicBezTo>
                  <a:pt x="738" y="493"/>
                  <a:pt x="737" y="494"/>
                  <a:pt x="736" y="496"/>
                </a:cubicBezTo>
                <a:cubicBezTo>
                  <a:pt x="736" y="496"/>
                  <a:pt x="737" y="498"/>
                  <a:pt x="739" y="500"/>
                </a:cubicBezTo>
                <a:close/>
                <a:moveTo>
                  <a:pt x="339" y="476"/>
                </a:moveTo>
                <a:cubicBezTo>
                  <a:pt x="338" y="470"/>
                  <a:pt x="338" y="470"/>
                  <a:pt x="334" y="470"/>
                </a:cubicBezTo>
                <a:cubicBezTo>
                  <a:pt x="332" y="470"/>
                  <a:pt x="330" y="470"/>
                  <a:pt x="329" y="471"/>
                </a:cubicBezTo>
                <a:cubicBezTo>
                  <a:pt x="329" y="471"/>
                  <a:pt x="329" y="472"/>
                  <a:pt x="329" y="472"/>
                </a:cubicBezTo>
                <a:cubicBezTo>
                  <a:pt x="332" y="473"/>
                  <a:pt x="335" y="474"/>
                  <a:pt x="339" y="476"/>
                </a:cubicBezTo>
                <a:close/>
                <a:moveTo>
                  <a:pt x="611" y="643"/>
                </a:moveTo>
                <a:cubicBezTo>
                  <a:pt x="612" y="640"/>
                  <a:pt x="613" y="638"/>
                  <a:pt x="614" y="636"/>
                </a:cubicBezTo>
                <a:cubicBezTo>
                  <a:pt x="614" y="635"/>
                  <a:pt x="614" y="634"/>
                  <a:pt x="613" y="634"/>
                </a:cubicBezTo>
                <a:cubicBezTo>
                  <a:pt x="612" y="633"/>
                  <a:pt x="611" y="634"/>
                  <a:pt x="610" y="634"/>
                </a:cubicBezTo>
                <a:cubicBezTo>
                  <a:pt x="609" y="637"/>
                  <a:pt x="607" y="640"/>
                  <a:pt x="611" y="643"/>
                </a:cubicBezTo>
                <a:close/>
                <a:moveTo>
                  <a:pt x="438" y="732"/>
                </a:moveTo>
                <a:cubicBezTo>
                  <a:pt x="446" y="733"/>
                  <a:pt x="447" y="733"/>
                  <a:pt x="448" y="729"/>
                </a:cubicBezTo>
                <a:cubicBezTo>
                  <a:pt x="442" y="727"/>
                  <a:pt x="439" y="728"/>
                  <a:pt x="438" y="732"/>
                </a:cubicBezTo>
                <a:close/>
                <a:moveTo>
                  <a:pt x="114" y="782"/>
                </a:moveTo>
                <a:cubicBezTo>
                  <a:pt x="113" y="782"/>
                  <a:pt x="112" y="783"/>
                  <a:pt x="111" y="783"/>
                </a:cubicBezTo>
                <a:cubicBezTo>
                  <a:pt x="111" y="785"/>
                  <a:pt x="111" y="787"/>
                  <a:pt x="111" y="790"/>
                </a:cubicBezTo>
                <a:cubicBezTo>
                  <a:pt x="113" y="790"/>
                  <a:pt x="114" y="789"/>
                  <a:pt x="116" y="789"/>
                </a:cubicBezTo>
                <a:cubicBezTo>
                  <a:pt x="115" y="787"/>
                  <a:pt x="115" y="785"/>
                  <a:pt x="114" y="782"/>
                </a:cubicBezTo>
                <a:close/>
                <a:moveTo>
                  <a:pt x="677" y="669"/>
                </a:moveTo>
                <a:cubicBezTo>
                  <a:pt x="672" y="666"/>
                  <a:pt x="668" y="669"/>
                  <a:pt x="663" y="669"/>
                </a:cubicBezTo>
                <a:cubicBezTo>
                  <a:pt x="667" y="673"/>
                  <a:pt x="671" y="672"/>
                  <a:pt x="677" y="669"/>
                </a:cubicBezTo>
                <a:close/>
                <a:moveTo>
                  <a:pt x="345" y="220"/>
                </a:moveTo>
                <a:cubicBezTo>
                  <a:pt x="348" y="216"/>
                  <a:pt x="349" y="213"/>
                  <a:pt x="351" y="210"/>
                </a:cubicBezTo>
                <a:cubicBezTo>
                  <a:pt x="346" y="209"/>
                  <a:pt x="344" y="212"/>
                  <a:pt x="345" y="220"/>
                </a:cubicBezTo>
                <a:close/>
                <a:moveTo>
                  <a:pt x="545" y="779"/>
                </a:moveTo>
                <a:cubicBezTo>
                  <a:pt x="545" y="780"/>
                  <a:pt x="545" y="780"/>
                  <a:pt x="545" y="781"/>
                </a:cubicBezTo>
                <a:cubicBezTo>
                  <a:pt x="549" y="780"/>
                  <a:pt x="553" y="780"/>
                  <a:pt x="557" y="779"/>
                </a:cubicBezTo>
                <a:cubicBezTo>
                  <a:pt x="557" y="778"/>
                  <a:pt x="557" y="778"/>
                  <a:pt x="557" y="777"/>
                </a:cubicBezTo>
                <a:cubicBezTo>
                  <a:pt x="552" y="776"/>
                  <a:pt x="548" y="776"/>
                  <a:pt x="545" y="779"/>
                </a:cubicBezTo>
                <a:close/>
                <a:moveTo>
                  <a:pt x="116" y="711"/>
                </a:moveTo>
                <a:cubicBezTo>
                  <a:pt x="115" y="711"/>
                  <a:pt x="115" y="712"/>
                  <a:pt x="115" y="713"/>
                </a:cubicBezTo>
                <a:cubicBezTo>
                  <a:pt x="116" y="714"/>
                  <a:pt x="117" y="715"/>
                  <a:pt x="119" y="716"/>
                </a:cubicBezTo>
                <a:cubicBezTo>
                  <a:pt x="122" y="718"/>
                  <a:pt x="125" y="716"/>
                  <a:pt x="123" y="712"/>
                </a:cubicBezTo>
                <a:cubicBezTo>
                  <a:pt x="123" y="711"/>
                  <a:pt x="118" y="711"/>
                  <a:pt x="116" y="711"/>
                </a:cubicBezTo>
                <a:close/>
                <a:moveTo>
                  <a:pt x="225" y="959"/>
                </a:moveTo>
                <a:cubicBezTo>
                  <a:pt x="225" y="959"/>
                  <a:pt x="226" y="959"/>
                  <a:pt x="226" y="958"/>
                </a:cubicBezTo>
                <a:cubicBezTo>
                  <a:pt x="226" y="957"/>
                  <a:pt x="227" y="955"/>
                  <a:pt x="226" y="954"/>
                </a:cubicBezTo>
                <a:cubicBezTo>
                  <a:pt x="224" y="952"/>
                  <a:pt x="215" y="953"/>
                  <a:pt x="213" y="955"/>
                </a:cubicBezTo>
                <a:cubicBezTo>
                  <a:pt x="216" y="958"/>
                  <a:pt x="223" y="951"/>
                  <a:pt x="225" y="959"/>
                </a:cubicBezTo>
                <a:close/>
                <a:moveTo>
                  <a:pt x="314" y="79"/>
                </a:moveTo>
                <a:cubicBezTo>
                  <a:pt x="318" y="79"/>
                  <a:pt x="322" y="79"/>
                  <a:pt x="323" y="74"/>
                </a:cubicBezTo>
                <a:cubicBezTo>
                  <a:pt x="316" y="73"/>
                  <a:pt x="315" y="73"/>
                  <a:pt x="314" y="79"/>
                </a:cubicBezTo>
                <a:close/>
                <a:moveTo>
                  <a:pt x="383" y="343"/>
                </a:moveTo>
                <a:cubicBezTo>
                  <a:pt x="382" y="343"/>
                  <a:pt x="381" y="343"/>
                  <a:pt x="380" y="343"/>
                </a:cubicBezTo>
                <a:cubicBezTo>
                  <a:pt x="380" y="347"/>
                  <a:pt x="380" y="351"/>
                  <a:pt x="380" y="355"/>
                </a:cubicBezTo>
                <a:cubicBezTo>
                  <a:pt x="381" y="355"/>
                  <a:pt x="381" y="355"/>
                  <a:pt x="382" y="355"/>
                </a:cubicBezTo>
                <a:cubicBezTo>
                  <a:pt x="382" y="351"/>
                  <a:pt x="383" y="347"/>
                  <a:pt x="383" y="343"/>
                </a:cubicBezTo>
                <a:close/>
                <a:moveTo>
                  <a:pt x="694" y="814"/>
                </a:moveTo>
                <a:cubicBezTo>
                  <a:pt x="690" y="814"/>
                  <a:pt x="687" y="815"/>
                  <a:pt x="683" y="815"/>
                </a:cubicBezTo>
                <a:cubicBezTo>
                  <a:pt x="688" y="820"/>
                  <a:pt x="692" y="820"/>
                  <a:pt x="694" y="814"/>
                </a:cubicBezTo>
                <a:close/>
                <a:moveTo>
                  <a:pt x="31" y="716"/>
                </a:moveTo>
                <a:cubicBezTo>
                  <a:pt x="32" y="716"/>
                  <a:pt x="33" y="716"/>
                  <a:pt x="33" y="716"/>
                </a:cubicBezTo>
                <a:cubicBezTo>
                  <a:pt x="33" y="713"/>
                  <a:pt x="33" y="709"/>
                  <a:pt x="33" y="705"/>
                </a:cubicBezTo>
                <a:cubicBezTo>
                  <a:pt x="29" y="709"/>
                  <a:pt x="29" y="713"/>
                  <a:pt x="31" y="716"/>
                </a:cubicBezTo>
                <a:close/>
                <a:moveTo>
                  <a:pt x="749" y="731"/>
                </a:moveTo>
                <a:cubicBezTo>
                  <a:pt x="753" y="726"/>
                  <a:pt x="752" y="725"/>
                  <a:pt x="747" y="723"/>
                </a:cubicBezTo>
                <a:cubicBezTo>
                  <a:pt x="745" y="727"/>
                  <a:pt x="745" y="727"/>
                  <a:pt x="749" y="731"/>
                </a:cubicBezTo>
                <a:close/>
                <a:moveTo>
                  <a:pt x="166" y="799"/>
                </a:moveTo>
                <a:cubicBezTo>
                  <a:pt x="164" y="797"/>
                  <a:pt x="163" y="795"/>
                  <a:pt x="162" y="794"/>
                </a:cubicBezTo>
                <a:cubicBezTo>
                  <a:pt x="161" y="795"/>
                  <a:pt x="159" y="796"/>
                  <a:pt x="159" y="797"/>
                </a:cubicBezTo>
                <a:cubicBezTo>
                  <a:pt x="160" y="799"/>
                  <a:pt x="162" y="800"/>
                  <a:pt x="163" y="802"/>
                </a:cubicBezTo>
                <a:cubicBezTo>
                  <a:pt x="164" y="801"/>
                  <a:pt x="165" y="801"/>
                  <a:pt x="166" y="799"/>
                </a:cubicBezTo>
                <a:close/>
                <a:moveTo>
                  <a:pt x="704" y="649"/>
                </a:moveTo>
                <a:cubicBezTo>
                  <a:pt x="706" y="647"/>
                  <a:pt x="708" y="646"/>
                  <a:pt x="708" y="645"/>
                </a:cubicBezTo>
                <a:cubicBezTo>
                  <a:pt x="708" y="644"/>
                  <a:pt x="706" y="642"/>
                  <a:pt x="705" y="642"/>
                </a:cubicBezTo>
                <a:cubicBezTo>
                  <a:pt x="703" y="642"/>
                  <a:pt x="702" y="644"/>
                  <a:pt x="701" y="645"/>
                </a:cubicBezTo>
                <a:cubicBezTo>
                  <a:pt x="702" y="646"/>
                  <a:pt x="703" y="647"/>
                  <a:pt x="704" y="649"/>
                </a:cubicBezTo>
                <a:close/>
                <a:moveTo>
                  <a:pt x="390" y="523"/>
                </a:moveTo>
                <a:cubicBezTo>
                  <a:pt x="390" y="518"/>
                  <a:pt x="390" y="514"/>
                  <a:pt x="389" y="509"/>
                </a:cubicBezTo>
                <a:cubicBezTo>
                  <a:pt x="386" y="516"/>
                  <a:pt x="387" y="520"/>
                  <a:pt x="390" y="523"/>
                </a:cubicBezTo>
                <a:close/>
                <a:moveTo>
                  <a:pt x="268" y="783"/>
                </a:moveTo>
                <a:cubicBezTo>
                  <a:pt x="268" y="784"/>
                  <a:pt x="267" y="785"/>
                  <a:pt x="267" y="786"/>
                </a:cubicBezTo>
                <a:cubicBezTo>
                  <a:pt x="269" y="786"/>
                  <a:pt x="272" y="787"/>
                  <a:pt x="274" y="788"/>
                </a:cubicBezTo>
                <a:cubicBezTo>
                  <a:pt x="275" y="788"/>
                  <a:pt x="276" y="787"/>
                  <a:pt x="277" y="787"/>
                </a:cubicBezTo>
                <a:cubicBezTo>
                  <a:pt x="277" y="786"/>
                  <a:pt x="276" y="784"/>
                  <a:pt x="275" y="784"/>
                </a:cubicBezTo>
                <a:cubicBezTo>
                  <a:pt x="273" y="784"/>
                  <a:pt x="270" y="784"/>
                  <a:pt x="268" y="783"/>
                </a:cubicBezTo>
                <a:close/>
                <a:moveTo>
                  <a:pt x="760" y="725"/>
                </a:moveTo>
                <a:cubicBezTo>
                  <a:pt x="759" y="724"/>
                  <a:pt x="758" y="723"/>
                  <a:pt x="757" y="722"/>
                </a:cubicBezTo>
                <a:cubicBezTo>
                  <a:pt x="756" y="723"/>
                  <a:pt x="754" y="724"/>
                  <a:pt x="754" y="725"/>
                </a:cubicBezTo>
                <a:cubicBezTo>
                  <a:pt x="754" y="727"/>
                  <a:pt x="755" y="728"/>
                  <a:pt x="756" y="730"/>
                </a:cubicBezTo>
                <a:cubicBezTo>
                  <a:pt x="757" y="728"/>
                  <a:pt x="759" y="727"/>
                  <a:pt x="760" y="725"/>
                </a:cubicBezTo>
                <a:close/>
                <a:moveTo>
                  <a:pt x="86" y="823"/>
                </a:moveTo>
                <a:cubicBezTo>
                  <a:pt x="85" y="825"/>
                  <a:pt x="84" y="827"/>
                  <a:pt x="84" y="827"/>
                </a:cubicBezTo>
                <a:cubicBezTo>
                  <a:pt x="85" y="829"/>
                  <a:pt x="87" y="830"/>
                  <a:pt x="88" y="831"/>
                </a:cubicBezTo>
                <a:cubicBezTo>
                  <a:pt x="89" y="831"/>
                  <a:pt x="91" y="829"/>
                  <a:pt x="91" y="829"/>
                </a:cubicBezTo>
                <a:cubicBezTo>
                  <a:pt x="90" y="827"/>
                  <a:pt x="88" y="825"/>
                  <a:pt x="86" y="823"/>
                </a:cubicBezTo>
                <a:close/>
                <a:moveTo>
                  <a:pt x="309" y="138"/>
                </a:moveTo>
                <a:cubicBezTo>
                  <a:pt x="303" y="145"/>
                  <a:pt x="303" y="145"/>
                  <a:pt x="308" y="150"/>
                </a:cubicBezTo>
                <a:cubicBezTo>
                  <a:pt x="309" y="145"/>
                  <a:pt x="309" y="142"/>
                  <a:pt x="309" y="138"/>
                </a:cubicBezTo>
                <a:close/>
                <a:moveTo>
                  <a:pt x="273" y="922"/>
                </a:moveTo>
                <a:cubicBezTo>
                  <a:pt x="270" y="921"/>
                  <a:pt x="269" y="920"/>
                  <a:pt x="269" y="920"/>
                </a:cubicBezTo>
                <a:cubicBezTo>
                  <a:pt x="267" y="922"/>
                  <a:pt x="266" y="924"/>
                  <a:pt x="265" y="926"/>
                </a:cubicBezTo>
                <a:cubicBezTo>
                  <a:pt x="265" y="926"/>
                  <a:pt x="267" y="928"/>
                  <a:pt x="267" y="927"/>
                </a:cubicBezTo>
                <a:cubicBezTo>
                  <a:pt x="268" y="926"/>
                  <a:pt x="270" y="925"/>
                  <a:pt x="273" y="922"/>
                </a:cubicBezTo>
                <a:close/>
                <a:moveTo>
                  <a:pt x="136" y="770"/>
                </a:moveTo>
                <a:cubicBezTo>
                  <a:pt x="136" y="773"/>
                  <a:pt x="137" y="776"/>
                  <a:pt x="141" y="777"/>
                </a:cubicBezTo>
                <a:cubicBezTo>
                  <a:pt x="141" y="777"/>
                  <a:pt x="142" y="775"/>
                  <a:pt x="142" y="774"/>
                </a:cubicBezTo>
                <a:cubicBezTo>
                  <a:pt x="142" y="771"/>
                  <a:pt x="140" y="769"/>
                  <a:pt x="136" y="770"/>
                </a:cubicBezTo>
                <a:close/>
                <a:moveTo>
                  <a:pt x="116" y="849"/>
                </a:moveTo>
                <a:cubicBezTo>
                  <a:pt x="117" y="849"/>
                  <a:pt x="117" y="850"/>
                  <a:pt x="117" y="851"/>
                </a:cubicBezTo>
                <a:cubicBezTo>
                  <a:pt x="119" y="850"/>
                  <a:pt x="122" y="850"/>
                  <a:pt x="124" y="849"/>
                </a:cubicBezTo>
                <a:cubicBezTo>
                  <a:pt x="125" y="848"/>
                  <a:pt x="125" y="847"/>
                  <a:pt x="125" y="846"/>
                </a:cubicBezTo>
                <a:cubicBezTo>
                  <a:pt x="124" y="845"/>
                  <a:pt x="123" y="844"/>
                  <a:pt x="122" y="845"/>
                </a:cubicBezTo>
                <a:cubicBezTo>
                  <a:pt x="120" y="846"/>
                  <a:pt x="118" y="847"/>
                  <a:pt x="116" y="849"/>
                </a:cubicBezTo>
                <a:close/>
                <a:moveTo>
                  <a:pt x="592" y="815"/>
                </a:moveTo>
                <a:cubicBezTo>
                  <a:pt x="598" y="815"/>
                  <a:pt x="603" y="815"/>
                  <a:pt x="609" y="815"/>
                </a:cubicBezTo>
                <a:cubicBezTo>
                  <a:pt x="606" y="812"/>
                  <a:pt x="597" y="813"/>
                  <a:pt x="592" y="815"/>
                </a:cubicBezTo>
                <a:close/>
                <a:moveTo>
                  <a:pt x="794" y="785"/>
                </a:moveTo>
                <a:cubicBezTo>
                  <a:pt x="788" y="782"/>
                  <a:pt x="784" y="783"/>
                  <a:pt x="782" y="790"/>
                </a:cubicBezTo>
                <a:cubicBezTo>
                  <a:pt x="787" y="788"/>
                  <a:pt x="790" y="786"/>
                  <a:pt x="794" y="785"/>
                </a:cubicBezTo>
                <a:close/>
                <a:moveTo>
                  <a:pt x="132" y="941"/>
                </a:moveTo>
                <a:cubicBezTo>
                  <a:pt x="131" y="945"/>
                  <a:pt x="133" y="948"/>
                  <a:pt x="136" y="949"/>
                </a:cubicBezTo>
                <a:cubicBezTo>
                  <a:pt x="137" y="949"/>
                  <a:pt x="139" y="948"/>
                  <a:pt x="139" y="947"/>
                </a:cubicBezTo>
                <a:cubicBezTo>
                  <a:pt x="139" y="946"/>
                  <a:pt x="139" y="944"/>
                  <a:pt x="139" y="942"/>
                </a:cubicBezTo>
                <a:cubicBezTo>
                  <a:pt x="137" y="943"/>
                  <a:pt x="136" y="944"/>
                  <a:pt x="134" y="945"/>
                </a:cubicBezTo>
                <a:cubicBezTo>
                  <a:pt x="133" y="943"/>
                  <a:pt x="133" y="942"/>
                  <a:pt x="132" y="941"/>
                </a:cubicBezTo>
                <a:close/>
                <a:moveTo>
                  <a:pt x="282" y="577"/>
                </a:moveTo>
                <a:cubicBezTo>
                  <a:pt x="283" y="578"/>
                  <a:pt x="283" y="578"/>
                  <a:pt x="284" y="579"/>
                </a:cubicBezTo>
                <a:cubicBezTo>
                  <a:pt x="286" y="578"/>
                  <a:pt x="288" y="578"/>
                  <a:pt x="290" y="578"/>
                </a:cubicBezTo>
                <a:cubicBezTo>
                  <a:pt x="290" y="577"/>
                  <a:pt x="291" y="577"/>
                  <a:pt x="291" y="576"/>
                </a:cubicBezTo>
                <a:cubicBezTo>
                  <a:pt x="289" y="575"/>
                  <a:pt x="287" y="573"/>
                  <a:pt x="286" y="573"/>
                </a:cubicBezTo>
                <a:cubicBezTo>
                  <a:pt x="285" y="573"/>
                  <a:pt x="283" y="576"/>
                  <a:pt x="282" y="577"/>
                </a:cubicBezTo>
                <a:close/>
                <a:moveTo>
                  <a:pt x="285" y="925"/>
                </a:moveTo>
                <a:cubicBezTo>
                  <a:pt x="285" y="926"/>
                  <a:pt x="285" y="927"/>
                  <a:pt x="286" y="928"/>
                </a:cubicBezTo>
                <a:cubicBezTo>
                  <a:pt x="288" y="927"/>
                  <a:pt x="291" y="927"/>
                  <a:pt x="294" y="926"/>
                </a:cubicBezTo>
                <a:cubicBezTo>
                  <a:pt x="293" y="925"/>
                  <a:pt x="292" y="923"/>
                  <a:pt x="292" y="923"/>
                </a:cubicBezTo>
                <a:cubicBezTo>
                  <a:pt x="290" y="923"/>
                  <a:pt x="287" y="924"/>
                  <a:pt x="285" y="925"/>
                </a:cubicBezTo>
                <a:close/>
                <a:moveTo>
                  <a:pt x="152" y="950"/>
                </a:moveTo>
                <a:cubicBezTo>
                  <a:pt x="152" y="954"/>
                  <a:pt x="152" y="956"/>
                  <a:pt x="153" y="959"/>
                </a:cubicBezTo>
                <a:cubicBezTo>
                  <a:pt x="153" y="960"/>
                  <a:pt x="155" y="960"/>
                  <a:pt x="156" y="960"/>
                </a:cubicBezTo>
                <a:cubicBezTo>
                  <a:pt x="158" y="957"/>
                  <a:pt x="156" y="952"/>
                  <a:pt x="152" y="950"/>
                </a:cubicBezTo>
                <a:close/>
                <a:moveTo>
                  <a:pt x="40" y="717"/>
                </a:moveTo>
                <a:cubicBezTo>
                  <a:pt x="39" y="717"/>
                  <a:pt x="39" y="717"/>
                  <a:pt x="38" y="717"/>
                </a:cubicBezTo>
                <a:cubicBezTo>
                  <a:pt x="38" y="721"/>
                  <a:pt x="38" y="725"/>
                  <a:pt x="37" y="729"/>
                </a:cubicBezTo>
                <a:cubicBezTo>
                  <a:pt x="38" y="729"/>
                  <a:pt x="39" y="729"/>
                  <a:pt x="39" y="729"/>
                </a:cubicBezTo>
                <a:cubicBezTo>
                  <a:pt x="42" y="725"/>
                  <a:pt x="41" y="721"/>
                  <a:pt x="40" y="717"/>
                </a:cubicBezTo>
                <a:close/>
                <a:moveTo>
                  <a:pt x="501" y="954"/>
                </a:moveTo>
                <a:cubicBezTo>
                  <a:pt x="501" y="955"/>
                  <a:pt x="502" y="956"/>
                  <a:pt x="502" y="957"/>
                </a:cubicBezTo>
                <a:cubicBezTo>
                  <a:pt x="504" y="958"/>
                  <a:pt x="505" y="960"/>
                  <a:pt x="507" y="961"/>
                </a:cubicBezTo>
                <a:cubicBezTo>
                  <a:pt x="507" y="960"/>
                  <a:pt x="509" y="959"/>
                  <a:pt x="508" y="958"/>
                </a:cubicBezTo>
                <a:cubicBezTo>
                  <a:pt x="508" y="957"/>
                  <a:pt x="506" y="955"/>
                  <a:pt x="505" y="954"/>
                </a:cubicBezTo>
                <a:cubicBezTo>
                  <a:pt x="504" y="953"/>
                  <a:pt x="502" y="954"/>
                  <a:pt x="501" y="954"/>
                </a:cubicBezTo>
                <a:close/>
                <a:moveTo>
                  <a:pt x="599" y="728"/>
                </a:moveTo>
                <a:cubicBezTo>
                  <a:pt x="597" y="729"/>
                  <a:pt x="594" y="730"/>
                  <a:pt x="592" y="731"/>
                </a:cubicBezTo>
                <a:cubicBezTo>
                  <a:pt x="592" y="732"/>
                  <a:pt x="593" y="733"/>
                  <a:pt x="594" y="734"/>
                </a:cubicBezTo>
                <a:cubicBezTo>
                  <a:pt x="597" y="735"/>
                  <a:pt x="599" y="733"/>
                  <a:pt x="599" y="728"/>
                </a:cubicBezTo>
                <a:close/>
                <a:moveTo>
                  <a:pt x="322" y="215"/>
                </a:moveTo>
                <a:cubicBezTo>
                  <a:pt x="328" y="210"/>
                  <a:pt x="328" y="207"/>
                  <a:pt x="324" y="203"/>
                </a:cubicBezTo>
                <a:cubicBezTo>
                  <a:pt x="324" y="208"/>
                  <a:pt x="323" y="211"/>
                  <a:pt x="322" y="215"/>
                </a:cubicBezTo>
                <a:close/>
                <a:moveTo>
                  <a:pt x="717" y="639"/>
                </a:moveTo>
                <a:cubicBezTo>
                  <a:pt x="719" y="637"/>
                  <a:pt x="720" y="636"/>
                  <a:pt x="721" y="635"/>
                </a:cubicBezTo>
                <a:cubicBezTo>
                  <a:pt x="720" y="634"/>
                  <a:pt x="718" y="632"/>
                  <a:pt x="717" y="633"/>
                </a:cubicBezTo>
                <a:cubicBezTo>
                  <a:pt x="716" y="633"/>
                  <a:pt x="714" y="635"/>
                  <a:pt x="713" y="636"/>
                </a:cubicBezTo>
                <a:cubicBezTo>
                  <a:pt x="714" y="636"/>
                  <a:pt x="715" y="637"/>
                  <a:pt x="717" y="639"/>
                </a:cubicBezTo>
                <a:close/>
                <a:moveTo>
                  <a:pt x="298" y="965"/>
                </a:moveTo>
                <a:cubicBezTo>
                  <a:pt x="296" y="969"/>
                  <a:pt x="298" y="972"/>
                  <a:pt x="306" y="971"/>
                </a:cubicBezTo>
                <a:cubicBezTo>
                  <a:pt x="303" y="969"/>
                  <a:pt x="300" y="967"/>
                  <a:pt x="298" y="965"/>
                </a:cubicBezTo>
                <a:close/>
                <a:moveTo>
                  <a:pt x="676" y="812"/>
                </a:moveTo>
                <a:cubicBezTo>
                  <a:pt x="675" y="814"/>
                  <a:pt x="673" y="816"/>
                  <a:pt x="673" y="817"/>
                </a:cubicBezTo>
                <a:cubicBezTo>
                  <a:pt x="674" y="818"/>
                  <a:pt x="675" y="819"/>
                  <a:pt x="677" y="820"/>
                </a:cubicBezTo>
                <a:cubicBezTo>
                  <a:pt x="678" y="819"/>
                  <a:pt x="679" y="818"/>
                  <a:pt x="679" y="816"/>
                </a:cubicBezTo>
                <a:cubicBezTo>
                  <a:pt x="679" y="815"/>
                  <a:pt x="678" y="814"/>
                  <a:pt x="676" y="812"/>
                </a:cubicBezTo>
                <a:close/>
                <a:moveTo>
                  <a:pt x="388" y="403"/>
                </a:moveTo>
                <a:cubicBezTo>
                  <a:pt x="391" y="396"/>
                  <a:pt x="390" y="393"/>
                  <a:pt x="384" y="390"/>
                </a:cubicBezTo>
                <a:cubicBezTo>
                  <a:pt x="385" y="395"/>
                  <a:pt x="386" y="398"/>
                  <a:pt x="388" y="403"/>
                </a:cubicBezTo>
                <a:close/>
                <a:moveTo>
                  <a:pt x="254" y="73"/>
                </a:moveTo>
                <a:cubicBezTo>
                  <a:pt x="257" y="67"/>
                  <a:pt x="257" y="62"/>
                  <a:pt x="253" y="60"/>
                </a:cubicBezTo>
                <a:cubicBezTo>
                  <a:pt x="253" y="64"/>
                  <a:pt x="253" y="68"/>
                  <a:pt x="254" y="73"/>
                </a:cubicBezTo>
                <a:close/>
                <a:moveTo>
                  <a:pt x="738" y="750"/>
                </a:moveTo>
                <a:cubicBezTo>
                  <a:pt x="739" y="749"/>
                  <a:pt x="741" y="748"/>
                  <a:pt x="742" y="746"/>
                </a:cubicBezTo>
                <a:cubicBezTo>
                  <a:pt x="742" y="746"/>
                  <a:pt x="742" y="745"/>
                  <a:pt x="742" y="745"/>
                </a:cubicBezTo>
                <a:cubicBezTo>
                  <a:pt x="738" y="745"/>
                  <a:pt x="735" y="746"/>
                  <a:pt x="731" y="746"/>
                </a:cubicBezTo>
                <a:cubicBezTo>
                  <a:pt x="731" y="746"/>
                  <a:pt x="731" y="747"/>
                  <a:pt x="731" y="747"/>
                </a:cubicBezTo>
                <a:cubicBezTo>
                  <a:pt x="733" y="748"/>
                  <a:pt x="736" y="749"/>
                  <a:pt x="738" y="750"/>
                </a:cubicBezTo>
                <a:close/>
                <a:moveTo>
                  <a:pt x="302" y="718"/>
                </a:moveTo>
                <a:cubicBezTo>
                  <a:pt x="306" y="717"/>
                  <a:pt x="307" y="715"/>
                  <a:pt x="307" y="711"/>
                </a:cubicBezTo>
                <a:cubicBezTo>
                  <a:pt x="307" y="711"/>
                  <a:pt x="305" y="710"/>
                  <a:pt x="305" y="709"/>
                </a:cubicBezTo>
                <a:cubicBezTo>
                  <a:pt x="304" y="711"/>
                  <a:pt x="302" y="713"/>
                  <a:pt x="301" y="716"/>
                </a:cubicBezTo>
                <a:cubicBezTo>
                  <a:pt x="301" y="716"/>
                  <a:pt x="301" y="717"/>
                  <a:pt x="302" y="718"/>
                </a:cubicBezTo>
                <a:close/>
                <a:moveTo>
                  <a:pt x="414" y="945"/>
                </a:moveTo>
                <a:cubicBezTo>
                  <a:pt x="414" y="946"/>
                  <a:pt x="415" y="948"/>
                  <a:pt x="415" y="947"/>
                </a:cubicBezTo>
                <a:cubicBezTo>
                  <a:pt x="418" y="947"/>
                  <a:pt x="421" y="947"/>
                  <a:pt x="423" y="946"/>
                </a:cubicBezTo>
                <a:cubicBezTo>
                  <a:pt x="424" y="945"/>
                  <a:pt x="424" y="943"/>
                  <a:pt x="424" y="942"/>
                </a:cubicBezTo>
                <a:cubicBezTo>
                  <a:pt x="421" y="943"/>
                  <a:pt x="418" y="944"/>
                  <a:pt x="414" y="945"/>
                </a:cubicBezTo>
                <a:close/>
                <a:moveTo>
                  <a:pt x="279" y="488"/>
                </a:moveTo>
                <a:cubicBezTo>
                  <a:pt x="279" y="487"/>
                  <a:pt x="279" y="487"/>
                  <a:pt x="279" y="486"/>
                </a:cubicBezTo>
                <a:cubicBezTo>
                  <a:pt x="277" y="482"/>
                  <a:pt x="274" y="481"/>
                  <a:pt x="270" y="485"/>
                </a:cubicBezTo>
                <a:cubicBezTo>
                  <a:pt x="273" y="486"/>
                  <a:pt x="276" y="487"/>
                  <a:pt x="279" y="488"/>
                </a:cubicBezTo>
                <a:close/>
                <a:moveTo>
                  <a:pt x="753" y="735"/>
                </a:moveTo>
                <a:cubicBezTo>
                  <a:pt x="754" y="737"/>
                  <a:pt x="756" y="739"/>
                  <a:pt x="757" y="740"/>
                </a:cubicBezTo>
                <a:cubicBezTo>
                  <a:pt x="758" y="739"/>
                  <a:pt x="760" y="738"/>
                  <a:pt x="760" y="737"/>
                </a:cubicBezTo>
                <a:cubicBezTo>
                  <a:pt x="760" y="734"/>
                  <a:pt x="757" y="733"/>
                  <a:pt x="753" y="735"/>
                </a:cubicBezTo>
                <a:close/>
                <a:moveTo>
                  <a:pt x="675" y="837"/>
                </a:moveTo>
                <a:cubicBezTo>
                  <a:pt x="672" y="835"/>
                  <a:pt x="671" y="834"/>
                  <a:pt x="669" y="834"/>
                </a:cubicBezTo>
                <a:cubicBezTo>
                  <a:pt x="669" y="833"/>
                  <a:pt x="667" y="836"/>
                  <a:pt x="667" y="836"/>
                </a:cubicBezTo>
                <a:cubicBezTo>
                  <a:pt x="668" y="838"/>
                  <a:pt x="669" y="839"/>
                  <a:pt x="670" y="840"/>
                </a:cubicBezTo>
                <a:cubicBezTo>
                  <a:pt x="671" y="840"/>
                  <a:pt x="673" y="838"/>
                  <a:pt x="675" y="837"/>
                </a:cubicBezTo>
                <a:close/>
                <a:moveTo>
                  <a:pt x="724" y="833"/>
                </a:moveTo>
                <a:cubicBezTo>
                  <a:pt x="721" y="827"/>
                  <a:pt x="718" y="827"/>
                  <a:pt x="712" y="831"/>
                </a:cubicBezTo>
                <a:cubicBezTo>
                  <a:pt x="716" y="831"/>
                  <a:pt x="720" y="832"/>
                  <a:pt x="724" y="833"/>
                </a:cubicBezTo>
                <a:close/>
                <a:moveTo>
                  <a:pt x="717" y="631"/>
                </a:moveTo>
                <a:cubicBezTo>
                  <a:pt x="719" y="629"/>
                  <a:pt x="720" y="628"/>
                  <a:pt x="721" y="627"/>
                </a:cubicBezTo>
                <a:cubicBezTo>
                  <a:pt x="720" y="626"/>
                  <a:pt x="719" y="624"/>
                  <a:pt x="718" y="624"/>
                </a:cubicBezTo>
                <a:cubicBezTo>
                  <a:pt x="716" y="625"/>
                  <a:pt x="715" y="626"/>
                  <a:pt x="714" y="627"/>
                </a:cubicBezTo>
                <a:cubicBezTo>
                  <a:pt x="715" y="628"/>
                  <a:pt x="716" y="629"/>
                  <a:pt x="717" y="631"/>
                </a:cubicBezTo>
                <a:close/>
                <a:moveTo>
                  <a:pt x="370" y="811"/>
                </a:moveTo>
                <a:cubicBezTo>
                  <a:pt x="371" y="811"/>
                  <a:pt x="371" y="811"/>
                  <a:pt x="372" y="811"/>
                </a:cubicBezTo>
                <a:cubicBezTo>
                  <a:pt x="372" y="809"/>
                  <a:pt x="373" y="807"/>
                  <a:pt x="374" y="804"/>
                </a:cubicBezTo>
                <a:cubicBezTo>
                  <a:pt x="374" y="803"/>
                  <a:pt x="373" y="802"/>
                  <a:pt x="373" y="801"/>
                </a:cubicBezTo>
                <a:cubicBezTo>
                  <a:pt x="372" y="802"/>
                  <a:pt x="370" y="803"/>
                  <a:pt x="370" y="803"/>
                </a:cubicBezTo>
                <a:cubicBezTo>
                  <a:pt x="369" y="806"/>
                  <a:pt x="370" y="808"/>
                  <a:pt x="370" y="811"/>
                </a:cubicBezTo>
                <a:close/>
                <a:moveTo>
                  <a:pt x="495" y="657"/>
                </a:moveTo>
                <a:cubicBezTo>
                  <a:pt x="495" y="657"/>
                  <a:pt x="495" y="658"/>
                  <a:pt x="494" y="658"/>
                </a:cubicBezTo>
                <a:cubicBezTo>
                  <a:pt x="499" y="661"/>
                  <a:pt x="504" y="662"/>
                  <a:pt x="510" y="659"/>
                </a:cubicBezTo>
                <a:cubicBezTo>
                  <a:pt x="504" y="658"/>
                  <a:pt x="499" y="658"/>
                  <a:pt x="495" y="657"/>
                </a:cubicBezTo>
                <a:close/>
                <a:moveTo>
                  <a:pt x="698" y="728"/>
                </a:moveTo>
                <a:cubicBezTo>
                  <a:pt x="699" y="726"/>
                  <a:pt x="701" y="725"/>
                  <a:pt x="702" y="723"/>
                </a:cubicBezTo>
                <a:cubicBezTo>
                  <a:pt x="702" y="723"/>
                  <a:pt x="700" y="721"/>
                  <a:pt x="699" y="721"/>
                </a:cubicBezTo>
                <a:cubicBezTo>
                  <a:pt x="697" y="721"/>
                  <a:pt x="696" y="723"/>
                  <a:pt x="695" y="724"/>
                </a:cubicBezTo>
                <a:cubicBezTo>
                  <a:pt x="695" y="724"/>
                  <a:pt x="696" y="726"/>
                  <a:pt x="698" y="728"/>
                </a:cubicBezTo>
                <a:close/>
                <a:moveTo>
                  <a:pt x="330" y="963"/>
                </a:moveTo>
                <a:cubicBezTo>
                  <a:pt x="330" y="964"/>
                  <a:pt x="330" y="965"/>
                  <a:pt x="330" y="965"/>
                </a:cubicBezTo>
                <a:cubicBezTo>
                  <a:pt x="334" y="965"/>
                  <a:pt x="337" y="964"/>
                  <a:pt x="340" y="963"/>
                </a:cubicBezTo>
                <a:cubicBezTo>
                  <a:pt x="341" y="963"/>
                  <a:pt x="341" y="961"/>
                  <a:pt x="341" y="961"/>
                </a:cubicBezTo>
                <a:cubicBezTo>
                  <a:pt x="341" y="960"/>
                  <a:pt x="340" y="960"/>
                  <a:pt x="339" y="960"/>
                </a:cubicBezTo>
                <a:cubicBezTo>
                  <a:pt x="336" y="961"/>
                  <a:pt x="333" y="962"/>
                  <a:pt x="330" y="963"/>
                </a:cubicBezTo>
                <a:close/>
                <a:moveTo>
                  <a:pt x="199" y="909"/>
                </a:moveTo>
                <a:cubicBezTo>
                  <a:pt x="197" y="912"/>
                  <a:pt x="196" y="913"/>
                  <a:pt x="195" y="915"/>
                </a:cubicBezTo>
                <a:cubicBezTo>
                  <a:pt x="195" y="915"/>
                  <a:pt x="197" y="917"/>
                  <a:pt x="198" y="917"/>
                </a:cubicBezTo>
                <a:cubicBezTo>
                  <a:pt x="199" y="916"/>
                  <a:pt x="201" y="915"/>
                  <a:pt x="202" y="914"/>
                </a:cubicBezTo>
                <a:cubicBezTo>
                  <a:pt x="202" y="913"/>
                  <a:pt x="200" y="911"/>
                  <a:pt x="199" y="909"/>
                </a:cubicBezTo>
                <a:close/>
                <a:moveTo>
                  <a:pt x="117" y="739"/>
                </a:moveTo>
                <a:cubicBezTo>
                  <a:pt x="118" y="739"/>
                  <a:pt x="118" y="740"/>
                  <a:pt x="119" y="740"/>
                </a:cubicBezTo>
                <a:cubicBezTo>
                  <a:pt x="121" y="738"/>
                  <a:pt x="123" y="737"/>
                  <a:pt x="124" y="735"/>
                </a:cubicBezTo>
                <a:cubicBezTo>
                  <a:pt x="123" y="734"/>
                  <a:pt x="122" y="733"/>
                  <a:pt x="122" y="733"/>
                </a:cubicBezTo>
                <a:cubicBezTo>
                  <a:pt x="118" y="733"/>
                  <a:pt x="117" y="736"/>
                  <a:pt x="117" y="739"/>
                </a:cubicBezTo>
                <a:close/>
                <a:moveTo>
                  <a:pt x="695" y="716"/>
                </a:moveTo>
                <a:cubicBezTo>
                  <a:pt x="696" y="717"/>
                  <a:pt x="696" y="718"/>
                  <a:pt x="696" y="718"/>
                </a:cubicBezTo>
                <a:cubicBezTo>
                  <a:pt x="699" y="717"/>
                  <a:pt x="701" y="716"/>
                  <a:pt x="703" y="715"/>
                </a:cubicBezTo>
                <a:cubicBezTo>
                  <a:pt x="702" y="714"/>
                  <a:pt x="702" y="712"/>
                  <a:pt x="701" y="712"/>
                </a:cubicBezTo>
                <a:cubicBezTo>
                  <a:pt x="698" y="712"/>
                  <a:pt x="696" y="713"/>
                  <a:pt x="695" y="716"/>
                </a:cubicBezTo>
                <a:close/>
                <a:moveTo>
                  <a:pt x="380" y="827"/>
                </a:moveTo>
                <a:cubicBezTo>
                  <a:pt x="380" y="824"/>
                  <a:pt x="380" y="820"/>
                  <a:pt x="379" y="817"/>
                </a:cubicBezTo>
                <a:cubicBezTo>
                  <a:pt x="374" y="820"/>
                  <a:pt x="374" y="823"/>
                  <a:pt x="380" y="827"/>
                </a:cubicBezTo>
                <a:close/>
                <a:moveTo>
                  <a:pt x="498" y="856"/>
                </a:moveTo>
                <a:cubicBezTo>
                  <a:pt x="499" y="858"/>
                  <a:pt x="501" y="860"/>
                  <a:pt x="502" y="861"/>
                </a:cubicBezTo>
                <a:cubicBezTo>
                  <a:pt x="503" y="860"/>
                  <a:pt x="504" y="859"/>
                  <a:pt x="504" y="859"/>
                </a:cubicBezTo>
                <a:cubicBezTo>
                  <a:pt x="503" y="857"/>
                  <a:pt x="502" y="855"/>
                  <a:pt x="500" y="853"/>
                </a:cubicBezTo>
                <a:cubicBezTo>
                  <a:pt x="500" y="854"/>
                  <a:pt x="499" y="854"/>
                  <a:pt x="498" y="856"/>
                </a:cubicBezTo>
                <a:close/>
                <a:moveTo>
                  <a:pt x="674" y="130"/>
                </a:moveTo>
                <a:cubicBezTo>
                  <a:pt x="674" y="130"/>
                  <a:pt x="675" y="129"/>
                  <a:pt x="676" y="129"/>
                </a:cubicBezTo>
                <a:cubicBezTo>
                  <a:pt x="677" y="125"/>
                  <a:pt x="674" y="122"/>
                  <a:pt x="672" y="118"/>
                </a:cubicBezTo>
                <a:cubicBezTo>
                  <a:pt x="672" y="118"/>
                  <a:pt x="671" y="118"/>
                  <a:pt x="671" y="118"/>
                </a:cubicBezTo>
                <a:cubicBezTo>
                  <a:pt x="672" y="122"/>
                  <a:pt x="673" y="126"/>
                  <a:pt x="674" y="130"/>
                </a:cubicBezTo>
                <a:close/>
                <a:moveTo>
                  <a:pt x="292" y="464"/>
                </a:moveTo>
                <a:cubicBezTo>
                  <a:pt x="289" y="462"/>
                  <a:pt x="287" y="461"/>
                  <a:pt x="286" y="460"/>
                </a:cubicBezTo>
                <a:cubicBezTo>
                  <a:pt x="285" y="460"/>
                  <a:pt x="283" y="462"/>
                  <a:pt x="283" y="462"/>
                </a:cubicBezTo>
                <a:cubicBezTo>
                  <a:pt x="284" y="463"/>
                  <a:pt x="286" y="465"/>
                  <a:pt x="287" y="466"/>
                </a:cubicBezTo>
                <a:cubicBezTo>
                  <a:pt x="287" y="467"/>
                  <a:pt x="289" y="465"/>
                  <a:pt x="292" y="464"/>
                </a:cubicBezTo>
                <a:close/>
                <a:moveTo>
                  <a:pt x="74" y="813"/>
                </a:moveTo>
                <a:cubicBezTo>
                  <a:pt x="75" y="813"/>
                  <a:pt x="76" y="812"/>
                  <a:pt x="77" y="812"/>
                </a:cubicBezTo>
                <a:cubicBezTo>
                  <a:pt x="76" y="811"/>
                  <a:pt x="77" y="808"/>
                  <a:pt x="76" y="808"/>
                </a:cubicBezTo>
                <a:cubicBezTo>
                  <a:pt x="74" y="807"/>
                  <a:pt x="72" y="807"/>
                  <a:pt x="71" y="807"/>
                </a:cubicBezTo>
                <a:cubicBezTo>
                  <a:pt x="69" y="808"/>
                  <a:pt x="69" y="810"/>
                  <a:pt x="68" y="811"/>
                </a:cubicBezTo>
                <a:cubicBezTo>
                  <a:pt x="69" y="811"/>
                  <a:pt x="69" y="812"/>
                  <a:pt x="70" y="812"/>
                </a:cubicBezTo>
                <a:cubicBezTo>
                  <a:pt x="70" y="811"/>
                  <a:pt x="71" y="810"/>
                  <a:pt x="72" y="809"/>
                </a:cubicBezTo>
                <a:cubicBezTo>
                  <a:pt x="73" y="810"/>
                  <a:pt x="74" y="812"/>
                  <a:pt x="74" y="813"/>
                </a:cubicBezTo>
                <a:close/>
                <a:moveTo>
                  <a:pt x="145" y="908"/>
                </a:moveTo>
                <a:cubicBezTo>
                  <a:pt x="144" y="909"/>
                  <a:pt x="143" y="909"/>
                  <a:pt x="143" y="909"/>
                </a:cubicBezTo>
                <a:cubicBezTo>
                  <a:pt x="142" y="911"/>
                  <a:pt x="142" y="914"/>
                  <a:pt x="142" y="917"/>
                </a:cubicBezTo>
                <a:cubicBezTo>
                  <a:pt x="142" y="917"/>
                  <a:pt x="143" y="917"/>
                  <a:pt x="143" y="918"/>
                </a:cubicBezTo>
                <a:cubicBezTo>
                  <a:pt x="145" y="916"/>
                  <a:pt x="147" y="915"/>
                  <a:pt x="147" y="914"/>
                </a:cubicBezTo>
                <a:cubicBezTo>
                  <a:pt x="147" y="912"/>
                  <a:pt x="146" y="910"/>
                  <a:pt x="145" y="908"/>
                </a:cubicBezTo>
                <a:close/>
                <a:moveTo>
                  <a:pt x="716" y="843"/>
                </a:moveTo>
                <a:cubicBezTo>
                  <a:pt x="715" y="845"/>
                  <a:pt x="714" y="846"/>
                  <a:pt x="713" y="847"/>
                </a:cubicBezTo>
                <a:cubicBezTo>
                  <a:pt x="715" y="848"/>
                  <a:pt x="716" y="850"/>
                  <a:pt x="718" y="851"/>
                </a:cubicBezTo>
                <a:cubicBezTo>
                  <a:pt x="718" y="851"/>
                  <a:pt x="720" y="849"/>
                  <a:pt x="720" y="849"/>
                </a:cubicBezTo>
                <a:cubicBezTo>
                  <a:pt x="719" y="847"/>
                  <a:pt x="718" y="846"/>
                  <a:pt x="716" y="843"/>
                </a:cubicBezTo>
                <a:close/>
                <a:moveTo>
                  <a:pt x="699" y="854"/>
                </a:moveTo>
                <a:cubicBezTo>
                  <a:pt x="701" y="853"/>
                  <a:pt x="702" y="852"/>
                  <a:pt x="703" y="851"/>
                </a:cubicBezTo>
                <a:cubicBezTo>
                  <a:pt x="702" y="850"/>
                  <a:pt x="700" y="849"/>
                  <a:pt x="699" y="849"/>
                </a:cubicBezTo>
                <a:cubicBezTo>
                  <a:pt x="698" y="849"/>
                  <a:pt x="697" y="850"/>
                  <a:pt x="695" y="851"/>
                </a:cubicBezTo>
                <a:cubicBezTo>
                  <a:pt x="696" y="852"/>
                  <a:pt x="698" y="853"/>
                  <a:pt x="699" y="854"/>
                </a:cubicBezTo>
                <a:close/>
                <a:moveTo>
                  <a:pt x="347" y="890"/>
                </a:moveTo>
                <a:cubicBezTo>
                  <a:pt x="349" y="888"/>
                  <a:pt x="351" y="887"/>
                  <a:pt x="352" y="886"/>
                </a:cubicBezTo>
                <a:cubicBezTo>
                  <a:pt x="350" y="885"/>
                  <a:pt x="349" y="883"/>
                  <a:pt x="348" y="884"/>
                </a:cubicBezTo>
                <a:cubicBezTo>
                  <a:pt x="346" y="884"/>
                  <a:pt x="345" y="885"/>
                  <a:pt x="344" y="887"/>
                </a:cubicBezTo>
                <a:cubicBezTo>
                  <a:pt x="344" y="887"/>
                  <a:pt x="346" y="888"/>
                  <a:pt x="347" y="890"/>
                </a:cubicBezTo>
                <a:close/>
                <a:moveTo>
                  <a:pt x="536" y="896"/>
                </a:moveTo>
                <a:cubicBezTo>
                  <a:pt x="536" y="897"/>
                  <a:pt x="537" y="897"/>
                  <a:pt x="537" y="897"/>
                </a:cubicBezTo>
                <a:cubicBezTo>
                  <a:pt x="540" y="898"/>
                  <a:pt x="543" y="896"/>
                  <a:pt x="543" y="892"/>
                </a:cubicBezTo>
                <a:cubicBezTo>
                  <a:pt x="543" y="892"/>
                  <a:pt x="542" y="891"/>
                  <a:pt x="541" y="890"/>
                </a:cubicBezTo>
                <a:cubicBezTo>
                  <a:pt x="539" y="892"/>
                  <a:pt x="537" y="894"/>
                  <a:pt x="536" y="896"/>
                </a:cubicBezTo>
                <a:close/>
                <a:moveTo>
                  <a:pt x="647" y="904"/>
                </a:moveTo>
                <a:cubicBezTo>
                  <a:pt x="643" y="902"/>
                  <a:pt x="642" y="905"/>
                  <a:pt x="641" y="907"/>
                </a:cubicBezTo>
                <a:cubicBezTo>
                  <a:pt x="641" y="908"/>
                  <a:pt x="642" y="910"/>
                  <a:pt x="643" y="910"/>
                </a:cubicBezTo>
                <a:cubicBezTo>
                  <a:pt x="647" y="910"/>
                  <a:pt x="647" y="907"/>
                  <a:pt x="647" y="904"/>
                </a:cubicBezTo>
                <a:close/>
                <a:moveTo>
                  <a:pt x="162" y="941"/>
                </a:moveTo>
                <a:cubicBezTo>
                  <a:pt x="163" y="939"/>
                  <a:pt x="164" y="937"/>
                  <a:pt x="164" y="937"/>
                </a:cubicBezTo>
                <a:cubicBezTo>
                  <a:pt x="163" y="935"/>
                  <a:pt x="162" y="934"/>
                  <a:pt x="160" y="932"/>
                </a:cubicBezTo>
                <a:cubicBezTo>
                  <a:pt x="160" y="934"/>
                  <a:pt x="158" y="935"/>
                  <a:pt x="158" y="936"/>
                </a:cubicBezTo>
                <a:cubicBezTo>
                  <a:pt x="159" y="937"/>
                  <a:pt x="160" y="939"/>
                  <a:pt x="162" y="941"/>
                </a:cubicBezTo>
                <a:close/>
                <a:moveTo>
                  <a:pt x="170" y="932"/>
                </a:moveTo>
                <a:cubicBezTo>
                  <a:pt x="168" y="934"/>
                  <a:pt x="167" y="935"/>
                  <a:pt x="167" y="936"/>
                </a:cubicBezTo>
                <a:cubicBezTo>
                  <a:pt x="167" y="938"/>
                  <a:pt x="169" y="939"/>
                  <a:pt x="170" y="940"/>
                </a:cubicBezTo>
                <a:cubicBezTo>
                  <a:pt x="171" y="938"/>
                  <a:pt x="173" y="937"/>
                  <a:pt x="173" y="936"/>
                </a:cubicBezTo>
                <a:cubicBezTo>
                  <a:pt x="173" y="935"/>
                  <a:pt x="171" y="934"/>
                  <a:pt x="170" y="932"/>
                </a:cubicBezTo>
                <a:close/>
                <a:moveTo>
                  <a:pt x="320" y="90"/>
                </a:moveTo>
                <a:cubicBezTo>
                  <a:pt x="315" y="93"/>
                  <a:pt x="314" y="96"/>
                  <a:pt x="318" y="100"/>
                </a:cubicBezTo>
                <a:cubicBezTo>
                  <a:pt x="319" y="97"/>
                  <a:pt x="320" y="94"/>
                  <a:pt x="320" y="90"/>
                </a:cubicBezTo>
                <a:close/>
                <a:moveTo>
                  <a:pt x="649" y="694"/>
                </a:moveTo>
                <a:cubicBezTo>
                  <a:pt x="651" y="692"/>
                  <a:pt x="652" y="691"/>
                  <a:pt x="653" y="690"/>
                </a:cubicBezTo>
                <a:cubicBezTo>
                  <a:pt x="652" y="689"/>
                  <a:pt x="650" y="688"/>
                  <a:pt x="649" y="688"/>
                </a:cubicBezTo>
                <a:cubicBezTo>
                  <a:pt x="648" y="688"/>
                  <a:pt x="647" y="689"/>
                  <a:pt x="645" y="690"/>
                </a:cubicBezTo>
                <a:cubicBezTo>
                  <a:pt x="646" y="691"/>
                  <a:pt x="648" y="692"/>
                  <a:pt x="649" y="694"/>
                </a:cubicBezTo>
                <a:close/>
                <a:moveTo>
                  <a:pt x="640" y="744"/>
                </a:moveTo>
                <a:cubicBezTo>
                  <a:pt x="638" y="743"/>
                  <a:pt x="636" y="742"/>
                  <a:pt x="635" y="742"/>
                </a:cubicBezTo>
                <a:cubicBezTo>
                  <a:pt x="633" y="742"/>
                  <a:pt x="632" y="743"/>
                  <a:pt x="631" y="744"/>
                </a:cubicBezTo>
                <a:cubicBezTo>
                  <a:pt x="630" y="745"/>
                  <a:pt x="631" y="746"/>
                  <a:pt x="631" y="747"/>
                </a:cubicBezTo>
                <a:cubicBezTo>
                  <a:pt x="632" y="747"/>
                  <a:pt x="634" y="747"/>
                  <a:pt x="635" y="746"/>
                </a:cubicBezTo>
                <a:cubicBezTo>
                  <a:pt x="636" y="745"/>
                  <a:pt x="638" y="745"/>
                  <a:pt x="640" y="744"/>
                </a:cubicBezTo>
                <a:close/>
                <a:moveTo>
                  <a:pt x="296" y="503"/>
                </a:moveTo>
                <a:cubicBezTo>
                  <a:pt x="292" y="504"/>
                  <a:pt x="288" y="505"/>
                  <a:pt x="284" y="506"/>
                </a:cubicBezTo>
                <a:cubicBezTo>
                  <a:pt x="284" y="506"/>
                  <a:pt x="284" y="507"/>
                  <a:pt x="285" y="507"/>
                </a:cubicBezTo>
                <a:cubicBezTo>
                  <a:pt x="289" y="507"/>
                  <a:pt x="293" y="509"/>
                  <a:pt x="296" y="503"/>
                </a:cubicBezTo>
                <a:close/>
                <a:moveTo>
                  <a:pt x="677" y="786"/>
                </a:moveTo>
                <a:cubicBezTo>
                  <a:pt x="677" y="787"/>
                  <a:pt x="677" y="787"/>
                  <a:pt x="677" y="788"/>
                </a:cubicBezTo>
                <a:cubicBezTo>
                  <a:pt x="682" y="790"/>
                  <a:pt x="684" y="790"/>
                  <a:pt x="686" y="784"/>
                </a:cubicBezTo>
                <a:cubicBezTo>
                  <a:pt x="683" y="785"/>
                  <a:pt x="680" y="785"/>
                  <a:pt x="677" y="786"/>
                </a:cubicBezTo>
                <a:close/>
                <a:moveTo>
                  <a:pt x="460" y="795"/>
                </a:moveTo>
                <a:cubicBezTo>
                  <a:pt x="460" y="795"/>
                  <a:pt x="461" y="795"/>
                  <a:pt x="462" y="795"/>
                </a:cubicBezTo>
                <a:cubicBezTo>
                  <a:pt x="462" y="793"/>
                  <a:pt x="462" y="791"/>
                  <a:pt x="462" y="790"/>
                </a:cubicBezTo>
                <a:cubicBezTo>
                  <a:pt x="459" y="790"/>
                  <a:pt x="457" y="790"/>
                  <a:pt x="454" y="791"/>
                </a:cubicBezTo>
                <a:cubicBezTo>
                  <a:pt x="454" y="791"/>
                  <a:pt x="453" y="793"/>
                  <a:pt x="453" y="794"/>
                </a:cubicBezTo>
                <a:cubicBezTo>
                  <a:pt x="454" y="794"/>
                  <a:pt x="454" y="794"/>
                  <a:pt x="454" y="795"/>
                </a:cubicBezTo>
                <a:cubicBezTo>
                  <a:pt x="455" y="793"/>
                  <a:pt x="456" y="792"/>
                  <a:pt x="458" y="791"/>
                </a:cubicBezTo>
                <a:cubicBezTo>
                  <a:pt x="458" y="792"/>
                  <a:pt x="459" y="793"/>
                  <a:pt x="460" y="795"/>
                </a:cubicBezTo>
                <a:close/>
                <a:moveTo>
                  <a:pt x="574" y="168"/>
                </a:moveTo>
                <a:cubicBezTo>
                  <a:pt x="575" y="168"/>
                  <a:pt x="575" y="168"/>
                  <a:pt x="576" y="167"/>
                </a:cubicBezTo>
                <a:cubicBezTo>
                  <a:pt x="573" y="164"/>
                  <a:pt x="570" y="160"/>
                  <a:pt x="568" y="157"/>
                </a:cubicBezTo>
                <a:cubicBezTo>
                  <a:pt x="567" y="157"/>
                  <a:pt x="566" y="158"/>
                  <a:pt x="566" y="159"/>
                </a:cubicBezTo>
                <a:cubicBezTo>
                  <a:pt x="568" y="162"/>
                  <a:pt x="571" y="165"/>
                  <a:pt x="574" y="168"/>
                </a:cubicBezTo>
                <a:close/>
                <a:moveTo>
                  <a:pt x="548" y="22"/>
                </a:moveTo>
                <a:cubicBezTo>
                  <a:pt x="548" y="22"/>
                  <a:pt x="548" y="23"/>
                  <a:pt x="549" y="23"/>
                </a:cubicBezTo>
                <a:cubicBezTo>
                  <a:pt x="553" y="24"/>
                  <a:pt x="557" y="23"/>
                  <a:pt x="559" y="18"/>
                </a:cubicBezTo>
                <a:cubicBezTo>
                  <a:pt x="556" y="19"/>
                  <a:pt x="552" y="20"/>
                  <a:pt x="548" y="22"/>
                </a:cubicBezTo>
                <a:close/>
                <a:moveTo>
                  <a:pt x="642" y="499"/>
                </a:moveTo>
                <a:cubicBezTo>
                  <a:pt x="639" y="498"/>
                  <a:pt x="638" y="497"/>
                  <a:pt x="636" y="497"/>
                </a:cubicBezTo>
                <a:cubicBezTo>
                  <a:pt x="635" y="497"/>
                  <a:pt x="634" y="498"/>
                  <a:pt x="634" y="499"/>
                </a:cubicBezTo>
                <a:cubicBezTo>
                  <a:pt x="635" y="500"/>
                  <a:pt x="636" y="501"/>
                  <a:pt x="637" y="502"/>
                </a:cubicBezTo>
                <a:cubicBezTo>
                  <a:pt x="638" y="502"/>
                  <a:pt x="640" y="501"/>
                  <a:pt x="642" y="499"/>
                </a:cubicBezTo>
                <a:close/>
                <a:moveTo>
                  <a:pt x="104" y="883"/>
                </a:moveTo>
                <a:cubicBezTo>
                  <a:pt x="104" y="884"/>
                  <a:pt x="104" y="884"/>
                  <a:pt x="105" y="885"/>
                </a:cubicBezTo>
                <a:cubicBezTo>
                  <a:pt x="106" y="884"/>
                  <a:pt x="108" y="883"/>
                  <a:pt x="109" y="883"/>
                </a:cubicBezTo>
                <a:cubicBezTo>
                  <a:pt x="111" y="883"/>
                  <a:pt x="112" y="884"/>
                  <a:pt x="114" y="884"/>
                </a:cubicBezTo>
                <a:cubicBezTo>
                  <a:pt x="114" y="884"/>
                  <a:pt x="114" y="884"/>
                  <a:pt x="115" y="883"/>
                </a:cubicBezTo>
                <a:cubicBezTo>
                  <a:pt x="113" y="882"/>
                  <a:pt x="111" y="879"/>
                  <a:pt x="110" y="879"/>
                </a:cubicBezTo>
                <a:cubicBezTo>
                  <a:pt x="108" y="879"/>
                  <a:pt x="106" y="882"/>
                  <a:pt x="104" y="883"/>
                </a:cubicBezTo>
                <a:close/>
                <a:moveTo>
                  <a:pt x="653" y="751"/>
                </a:moveTo>
                <a:cubicBezTo>
                  <a:pt x="648" y="751"/>
                  <a:pt x="644" y="752"/>
                  <a:pt x="641" y="752"/>
                </a:cubicBezTo>
                <a:cubicBezTo>
                  <a:pt x="641" y="752"/>
                  <a:pt x="641" y="753"/>
                  <a:pt x="641" y="753"/>
                </a:cubicBezTo>
                <a:cubicBezTo>
                  <a:pt x="645" y="756"/>
                  <a:pt x="649" y="755"/>
                  <a:pt x="653" y="751"/>
                </a:cubicBezTo>
                <a:close/>
                <a:moveTo>
                  <a:pt x="60" y="727"/>
                </a:moveTo>
                <a:cubicBezTo>
                  <a:pt x="61" y="727"/>
                  <a:pt x="61" y="727"/>
                  <a:pt x="62" y="727"/>
                </a:cubicBezTo>
                <a:cubicBezTo>
                  <a:pt x="62" y="726"/>
                  <a:pt x="64" y="724"/>
                  <a:pt x="63" y="723"/>
                </a:cubicBezTo>
                <a:cubicBezTo>
                  <a:pt x="63" y="722"/>
                  <a:pt x="61" y="721"/>
                  <a:pt x="60" y="719"/>
                </a:cubicBezTo>
                <a:cubicBezTo>
                  <a:pt x="59" y="721"/>
                  <a:pt x="58" y="722"/>
                  <a:pt x="58" y="723"/>
                </a:cubicBezTo>
                <a:cubicBezTo>
                  <a:pt x="58" y="725"/>
                  <a:pt x="59" y="726"/>
                  <a:pt x="60" y="727"/>
                </a:cubicBezTo>
                <a:close/>
                <a:moveTo>
                  <a:pt x="652" y="115"/>
                </a:moveTo>
                <a:cubicBezTo>
                  <a:pt x="652" y="107"/>
                  <a:pt x="651" y="106"/>
                  <a:pt x="645" y="106"/>
                </a:cubicBezTo>
                <a:cubicBezTo>
                  <a:pt x="648" y="109"/>
                  <a:pt x="650" y="112"/>
                  <a:pt x="652" y="115"/>
                </a:cubicBezTo>
                <a:close/>
                <a:moveTo>
                  <a:pt x="34" y="749"/>
                </a:moveTo>
                <a:cubicBezTo>
                  <a:pt x="35" y="749"/>
                  <a:pt x="35" y="749"/>
                  <a:pt x="36" y="749"/>
                </a:cubicBezTo>
                <a:cubicBezTo>
                  <a:pt x="38" y="744"/>
                  <a:pt x="38" y="742"/>
                  <a:pt x="33" y="739"/>
                </a:cubicBezTo>
                <a:cubicBezTo>
                  <a:pt x="33" y="743"/>
                  <a:pt x="34" y="746"/>
                  <a:pt x="34" y="749"/>
                </a:cubicBezTo>
                <a:close/>
                <a:moveTo>
                  <a:pt x="160" y="756"/>
                </a:moveTo>
                <a:cubicBezTo>
                  <a:pt x="161" y="756"/>
                  <a:pt x="162" y="756"/>
                  <a:pt x="162" y="756"/>
                </a:cubicBezTo>
                <a:cubicBezTo>
                  <a:pt x="162" y="751"/>
                  <a:pt x="161" y="747"/>
                  <a:pt x="161" y="742"/>
                </a:cubicBezTo>
                <a:cubicBezTo>
                  <a:pt x="160" y="742"/>
                  <a:pt x="159" y="743"/>
                  <a:pt x="159" y="743"/>
                </a:cubicBezTo>
                <a:cubicBezTo>
                  <a:pt x="159" y="747"/>
                  <a:pt x="160" y="752"/>
                  <a:pt x="160" y="756"/>
                </a:cubicBezTo>
                <a:close/>
                <a:moveTo>
                  <a:pt x="391" y="449"/>
                </a:moveTo>
                <a:cubicBezTo>
                  <a:pt x="391" y="449"/>
                  <a:pt x="392" y="449"/>
                  <a:pt x="393" y="449"/>
                </a:cubicBezTo>
                <a:cubicBezTo>
                  <a:pt x="394" y="446"/>
                  <a:pt x="395" y="443"/>
                  <a:pt x="396" y="439"/>
                </a:cubicBezTo>
                <a:cubicBezTo>
                  <a:pt x="395" y="439"/>
                  <a:pt x="394" y="439"/>
                  <a:pt x="394" y="439"/>
                </a:cubicBezTo>
                <a:cubicBezTo>
                  <a:pt x="392" y="442"/>
                  <a:pt x="389" y="445"/>
                  <a:pt x="391" y="449"/>
                </a:cubicBezTo>
                <a:close/>
                <a:moveTo>
                  <a:pt x="728" y="903"/>
                </a:moveTo>
                <a:cubicBezTo>
                  <a:pt x="727" y="901"/>
                  <a:pt x="726" y="900"/>
                  <a:pt x="725" y="899"/>
                </a:cubicBezTo>
                <a:cubicBezTo>
                  <a:pt x="724" y="900"/>
                  <a:pt x="722" y="901"/>
                  <a:pt x="722" y="903"/>
                </a:cubicBezTo>
                <a:cubicBezTo>
                  <a:pt x="722" y="903"/>
                  <a:pt x="723" y="906"/>
                  <a:pt x="724" y="906"/>
                </a:cubicBezTo>
                <a:cubicBezTo>
                  <a:pt x="725" y="905"/>
                  <a:pt x="726" y="904"/>
                  <a:pt x="728" y="903"/>
                </a:cubicBezTo>
                <a:close/>
                <a:moveTo>
                  <a:pt x="769" y="425"/>
                </a:moveTo>
                <a:cubicBezTo>
                  <a:pt x="774" y="429"/>
                  <a:pt x="777" y="428"/>
                  <a:pt x="779" y="422"/>
                </a:cubicBezTo>
                <a:cubicBezTo>
                  <a:pt x="776" y="423"/>
                  <a:pt x="773" y="424"/>
                  <a:pt x="769" y="425"/>
                </a:cubicBezTo>
                <a:close/>
                <a:moveTo>
                  <a:pt x="654" y="672"/>
                </a:moveTo>
                <a:cubicBezTo>
                  <a:pt x="654" y="671"/>
                  <a:pt x="654" y="670"/>
                  <a:pt x="654" y="670"/>
                </a:cubicBezTo>
                <a:cubicBezTo>
                  <a:pt x="650" y="666"/>
                  <a:pt x="647" y="669"/>
                  <a:pt x="643" y="673"/>
                </a:cubicBezTo>
                <a:cubicBezTo>
                  <a:pt x="647" y="673"/>
                  <a:pt x="651" y="672"/>
                  <a:pt x="654" y="672"/>
                </a:cubicBezTo>
                <a:close/>
                <a:moveTo>
                  <a:pt x="219" y="929"/>
                </a:moveTo>
                <a:cubicBezTo>
                  <a:pt x="218" y="931"/>
                  <a:pt x="216" y="932"/>
                  <a:pt x="216" y="933"/>
                </a:cubicBezTo>
                <a:cubicBezTo>
                  <a:pt x="216" y="935"/>
                  <a:pt x="218" y="936"/>
                  <a:pt x="219" y="936"/>
                </a:cubicBezTo>
                <a:cubicBezTo>
                  <a:pt x="220" y="937"/>
                  <a:pt x="222" y="935"/>
                  <a:pt x="222" y="934"/>
                </a:cubicBezTo>
                <a:cubicBezTo>
                  <a:pt x="222" y="933"/>
                  <a:pt x="221" y="931"/>
                  <a:pt x="219" y="929"/>
                </a:cubicBezTo>
                <a:close/>
                <a:moveTo>
                  <a:pt x="734" y="627"/>
                </a:moveTo>
                <a:cubicBezTo>
                  <a:pt x="734" y="626"/>
                  <a:pt x="734" y="626"/>
                  <a:pt x="734" y="625"/>
                </a:cubicBezTo>
                <a:cubicBezTo>
                  <a:pt x="732" y="625"/>
                  <a:pt x="730" y="624"/>
                  <a:pt x="728" y="624"/>
                </a:cubicBezTo>
                <a:cubicBezTo>
                  <a:pt x="727" y="624"/>
                  <a:pt x="726" y="626"/>
                  <a:pt x="725" y="626"/>
                </a:cubicBezTo>
                <a:cubicBezTo>
                  <a:pt x="726" y="627"/>
                  <a:pt x="726" y="628"/>
                  <a:pt x="727" y="628"/>
                </a:cubicBezTo>
                <a:cubicBezTo>
                  <a:pt x="730" y="628"/>
                  <a:pt x="732" y="627"/>
                  <a:pt x="734" y="627"/>
                </a:cubicBezTo>
                <a:close/>
                <a:moveTo>
                  <a:pt x="201" y="895"/>
                </a:moveTo>
                <a:cubicBezTo>
                  <a:pt x="199" y="893"/>
                  <a:pt x="198" y="892"/>
                  <a:pt x="197" y="892"/>
                </a:cubicBezTo>
                <a:cubicBezTo>
                  <a:pt x="195" y="892"/>
                  <a:pt x="194" y="894"/>
                  <a:pt x="193" y="895"/>
                </a:cubicBezTo>
                <a:cubicBezTo>
                  <a:pt x="195" y="896"/>
                  <a:pt x="196" y="898"/>
                  <a:pt x="197" y="898"/>
                </a:cubicBezTo>
                <a:cubicBezTo>
                  <a:pt x="198" y="898"/>
                  <a:pt x="199" y="896"/>
                  <a:pt x="201" y="895"/>
                </a:cubicBezTo>
                <a:close/>
                <a:moveTo>
                  <a:pt x="157" y="936"/>
                </a:moveTo>
                <a:cubicBezTo>
                  <a:pt x="156" y="934"/>
                  <a:pt x="155" y="933"/>
                  <a:pt x="154" y="931"/>
                </a:cubicBezTo>
                <a:cubicBezTo>
                  <a:pt x="153" y="932"/>
                  <a:pt x="151" y="933"/>
                  <a:pt x="151" y="935"/>
                </a:cubicBezTo>
                <a:cubicBezTo>
                  <a:pt x="151" y="936"/>
                  <a:pt x="152" y="938"/>
                  <a:pt x="153" y="938"/>
                </a:cubicBezTo>
                <a:cubicBezTo>
                  <a:pt x="154" y="938"/>
                  <a:pt x="156" y="937"/>
                  <a:pt x="157" y="936"/>
                </a:cubicBezTo>
                <a:close/>
                <a:moveTo>
                  <a:pt x="347" y="43"/>
                </a:moveTo>
                <a:cubicBezTo>
                  <a:pt x="346" y="43"/>
                  <a:pt x="346" y="43"/>
                  <a:pt x="345" y="43"/>
                </a:cubicBezTo>
                <a:cubicBezTo>
                  <a:pt x="345" y="45"/>
                  <a:pt x="344" y="48"/>
                  <a:pt x="344" y="50"/>
                </a:cubicBezTo>
                <a:cubicBezTo>
                  <a:pt x="344" y="51"/>
                  <a:pt x="346" y="52"/>
                  <a:pt x="347" y="52"/>
                </a:cubicBezTo>
                <a:cubicBezTo>
                  <a:pt x="347" y="51"/>
                  <a:pt x="348" y="50"/>
                  <a:pt x="348" y="49"/>
                </a:cubicBezTo>
                <a:cubicBezTo>
                  <a:pt x="348" y="47"/>
                  <a:pt x="347" y="45"/>
                  <a:pt x="347" y="43"/>
                </a:cubicBezTo>
                <a:close/>
                <a:moveTo>
                  <a:pt x="601" y="914"/>
                </a:moveTo>
                <a:cubicBezTo>
                  <a:pt x="603" y="912"/>
                  <a:pt x="604" y="911"/>
                  <a:pt x="605" y="909"/>
                </a:cubicBezTo>
                <a:cubicBezTo>
                  <a:pt x="605" y="909"/>
                  <a:pt x="603" y="907"/>
                  <a:pt x="602" y="907"/>
                </a:cubicBezTo>
                <a:cubicBezTo>
                  <a:pt x="600" y="907"/>
                  <a:pt x="599" y="908"/>
                  <a:pt x="598" y="910"/>
                </a:cubicBezTo>
                <a:cubicBezTo>
                  <a:pt x="598" y="910"/>
                  <a:pt x="600" y="912"/>
                  <a:pt x="601" y="914"/>
                </a:cubicBezTo>
                <a:close/>
                <a:moveTo>
                  <a:pt x="697" y="681"/>
                </a:moveTo>
                <a:cubicBezTo>
                  <a:pt x="698" y="679"/>
                  <a:pt x="700" y="677"/>
                  <a:pt x="700" y="676"/>
                </a:cubicBezTo>
                <a:cubicBezTo>
                  <a:pt x="699" y="675"/>
                  <a:pt x="698" y="674"/>
                  <a:pt x="697" y="673"/>
                </a:cubicBezTo>
                <a:cubicBezTo>
                  <a:pt x="696" y="674"/>
                  <a:pt x="695" y="675"/>
                  <a:pt x="694" y="677"/>
                </a:cubicBezTo>
                <a:cubicBezTo>
                  <a:pt x="694" y="678"/>
                  <a:pt x="695" y="679"/>
                  <a:pt x="697" y="681"/>
                </a:cubicBezTo>
                <a:close/>
                <a:moveTo>
                  <a:pt x="723" y="615"/>
                </a:moveTo>
                <a:cubicBezTo>
                  <a:pt x="720" y="616"/>
                  <a:pt x="718" y="617"/>
                  <a:pt x="716" y="618"/>
                </a:cubicBezTo>
                <a:cubicBezTo>
                  <a:pt x="716" y="619"/>
                  <a:pt x="717" y="620"/>
                  <a:pt x="718" y="621"/>
                </a:cubicBezTo>
                <a:cubicBezTo>
                  <a:pt x="721" y="622"/>
                  <a:pt x="723" y="621"/>
                  <a:pt x="723" y="615"/>
                </a:cubicBezTo>
                <a:close/>
                <a:moveTo>
                  <a:pt x="74" y="883"/>
                </a:moveTo>
                <a:cubicBezTo>
                  <a:pt x="74" y="883"/>
                  <a:pt x="75" y="883"/>
                  <a:pt x="75" y="882"/>
                </a:cubicBezTo>
                <a:cubicBezTo>
                  <a:pt x="74" y="880"/>
                  <a:pt x="73" y="878"/>
                  <a:pt x="72" y="875"/>
                </a:cubicBezTo>
                <a:cubicBezTo>
                  <a:pt x="71" y="876"/>
                  <a:pt x="71" y="876"/>
                  <a:pt x="70" y="876"/>
                </a:cubicBezTo>
                <a:cubicBezTo>
                  <a:pt x="69" y="880"/>
                  <a:pt x="70" y="882"/>
                  <a:pt x="74" y="883"/>
                </a:cubicBezTo>
                <a:close/>
                <a:moveTo>
                  <a:pt x="280" y="465"/>
                </a:moveTo>
                <a:cubicBezTo>
                  <a:pt x="279" y="467"/>
                  <a:pt x="278" y="468"/>
                  <a:pt x="277" y="469"/>
                </a:cubicBezTo>
                <a:cubicBezTo>
                  <a:pt x="279" y="470"/>
                  <a:pt x="280" y="471"/>
                  <a:pt x="282" y="472"/>
                </a:cubicBezTo>
                <a:cubicBezTo>
                  <a:pt x="282" y="472"/>
                  <a:pt x="284" y="470"/>
                  <a:pt x="284" y="470"/>
                </a:cubicBezTo>
                <a:cubicBezTo>
                  <a:pt x="283" y="469"/>
                  <a:pt x="282" y="467"/>
                  <a:pt x="280" y="465"/>
                </a:cubicBezTo>
                <a:close/>
                <a:moveTo>
                  <a:pt x="702" y="507"/>
                </a:moveTo>
                <a:cubicBezTo>
                  <a:pt x="701" y="501"/>
                  <a:pt x="699" y="501"/>
                  <a:pt x="693" y="504"/>
                </a:cubicBezTo>
                <a:cubicBezTo>
                  <a:pt x="697" y="505"/>
                  <a:pt x="699" y="506"/>
                  <a:pt x="702" y="507"/>
                </a:cubicBezTo>
                <a:close/>
                <a:moveTo>
                  <a:pt x="711" y="675"/>
                </a:moveTo>
                <a:cubicBezTo>
                  <a:pt x="708" y="674"/>
                  <a:pt x="707" y="672"/>
                  <a:pt x="706" y="673"/>
                </a:cubicBezTo>
                <a:cubicBezTo>
                  <a:pt x="705" y="673"/>
                  <a:pt x="703" y="675"/>
                  <a:pt x="703" y="676"/>
                </a:cubicBezTo>
                <a:cubicBezTo>
                  <a:pt x="702" y="676"/>
                  <a:pt x="704" y="679"/>
                  <a:pt x="704" y="678"/>
                </a:cubicBezTo>
                <a:cubicBezTo>
                  <a:pt x="706" y="678"/>
                  <a:pt x="708" y="677"/>
                  <a:pt x="711" y="675"/>
                </a:cubicBezTo>
                <a:close/>
                <a:moveTo>
                  <a:pt x="564" y="895"/>
                </a:moveTo>
                <a:cubicBezTo>
                  <a:pt x="566" y="893"/>
                  <a:pt x="568" y="892"/>
                  <a:pt x="571" y="891"/>
                </a:cubicBezTo>
                <a:cubicBezTo>
                  <a:pt x="570" y="890"/>
                  <a:pt x="569" y="889"/>
                  <a:pt x="568" y="889"/>
                </a:cubicBezTo>
                <a:cubicBezTo>
                  <a:pt x="565" y="888"/>
                  <a:pt x="563" y="890"/>
                  <a:pt x="564" y="895"/>
                </a:cubicBezTo>
                <a:close/>
                <a:moveTo>
                  <a:pt x="306" y="730"/>
                </a:moveTo>
                <a:cubicBezTo>
                  <a:pt x="311" y="731"/>
                  <a:pt x="313" y="728"/>
                  <a:pt x="313" y="725"/>
                </a:cubicBezTo>
                <a:cubicBezTo>
                  <a:pt x="313" y="725"/>
                  <a:pt x="311" y="724"/>
                  <a:pt x="310" y="724"/>
                </a:cubicBezTo>
                <a:cubicBezTo>
                  <a:pt x="309" y="726"/>
                  <a:pt x="308" y="728"/>
                  <a:pt x="306" y="730"/>
                </a:cubicBezTo>
                <a:close/>
                <a:moveTo>
                  <a:pt x="109" y="673"/>
                </a:moveTo>
                <a:cubicBezTo>
                  <a:pt x="108" y="673"/>
                  <a:pt x="108" y="673"/>
                  <a:pt x="107" y="673"/>
                </a:cubicBezTo>
                <a:cubicBezTo>
                  <a:pt x="108" y="675"/>
                  <a:pt x="107" y="677"/>
                  <a:pt x="108" y="678"/>
                </a:cubicBezTo>
                <a:cubicBezTo>
                  <a:pt x="110" y="679"/>
                  <a:pt x="113" y="679"/>
                  <a:pt x="116" y="680"/>
                </a:cubicBezTo>
                <a:cubicBezTo>
                  <a:pt x="116" y="680"/>
                  <a:pt x="116" y="679"/>
                  <a:pt x="116" y="679"/>
                </a:cubicBezTo>
                <a:cubicBezTo>
                  <a:pt x="113" y="677"/>
                  <a:pt x="111" y="675"/>
                  <a:pt x="109" y="673"/>
                </a:cubicBezTo>
                <a:close/>
                <a:moveTo>
                  <a:pt x="136" y="807"/>
                </a:moveTo>
                <a:cubicBezTo>
                  <a:pt x="137" y="804"/>
                  <a:pt x="139" y="803"/>
                  <a:pt x="139" y="802"/>
                </a:cubicBezTo>
                <a:cubicBezTo>
                  <a:pt x="138" y="801"/>
                  <a:pt x="137" y="800"/>
                  <a:pt x="136" y="799"/>
                </a:cubicBezTo>
                <a:cubicBezTo>
                  <a:pt x="135" y="800"/>
                  <a:pt x="133" y="801"/>
                  <a:pt x="133" y="802"/>
                </a:cubicBezTo>
                <a:cubicBezTo>
                  <a:pt x="133" y="803"/>
                  <a:pt x="134" y="804"/>
                  <a:pt x="136" y="807"/>
                </a:cubicBezTo>
                <a:close/>
                <a:moveTo>
                  <a:pt x="83" y="805"/>
                </a:moveTo>
                <a:cubicBezTo>
                  <a:pt x="82" y="807"/>
                  <a:pt x="80" y="808"/>
                  <a:pt x="81" y="808"/>
                </a:cubicBezTo>
                <a:cubicBezTo>
                  <a:pt x="81" y="810"/>
                  <a:pt x="83" y="811"/>
                  <a:pt x="84" y="813"/>
                </a:cubicBezTo>
                <a:cubicBezTo>
                  <a:pt x="85" y="812"/>
                  <a:pt x="87" y="811"/>
                  <a:pt x="87" y="810"/>
                </a:cubicBezTo>
                <a:cubicBezTo>
                  <a:pt x="86" y="808"/>
                  <a:pt x="85" y="807"/>
                  <a:pt x="83" y="805"/>
                </a:cubicBezTo>
                <a:close/>
                <a:moveTo>
                  <a:pt x="728" y="501"/>
                </a:moveTo>
                <a:cubicBezTo>
                  <a:pt x="729" y="502"/>
                  <a:pt x="730" y="502"/>
                  <a:pt x="731" y="503"/>
                </a:cubicBezTo>
                <a:cubicBezTo>
                  <a:pt x="731" y="501"/>
                  <a:pt x="732" y="500"/>
                  <a:pt x="732" y="498"/>
                </a:cubicBezTo>
                <a:cubicBezTo>
                  <a:pt x="732" y="497"/>
                  <a:pt x="730" y="496"/>
                  <a:pt x="729" y="495"/>
                </a:cubicBezTo>
                <a:cubicBezTo>
                  <a:pt x="728" y="496"/>
                  <a:pt x="726" y="497"/>
                  <a:pt x="726" y="498"/>
                </a:cubicBezTo>
                <a:cubicBezTo>
                  <a:pt x="726" y="499"/>
                  <a:pt x="727" y="500"/>
                  <a:pt x="728" y="501"/>
                </a:cubicBezTo>
                <a:close/>
                <a:moveTo>
                  <a:pt x="513" y="641"/>
                </a:moveTo>
                <a:cubicBezTo>
                  <a:pt x="510" y="641"/>
                  <a:pt x="508" y="641"/>
                  <a:pt x="504" y="641"/>
                </a:cubicBezTo>
                <a:cubicBezTo>
                  <a:pt x="509" y="647"/>
                  <a:pt x="511" y="647"/>
                  <a:pt x="513" y="641"/>
                </a:cubicBezTo>
                <a:close/>
                <a:moveTo>
                  <a:pt x="627" y="505"/>
                </a:moveTo>
                <a:cubicBezTo>
                  <a:pt x="627" y="506"/>
                  <a:pt x="626" y="507"/>
                  <a:pt x="626" y="508"/>
                </a:cubicBezTo>
                <a:cubicBezTo>
                  <a:pt x="627" y="509"/>
                  <a:pt x="629" y="510"/>
                  <a:pt x="631" y="511"/>
                </a:cubicBezTo>
                <a:cubicBezTo>
                  <a:pt x="631" y="510"/>
                  <a:pt x="632" y="509"/>
                  <a:pt x="633" y="508"/>
                </a:cubicBezTo>
                <a:cubicBezTo>
                  <a:pt x="631" y="507"/>
                  <a:pt x="629" y="506"/>
                  <a:pt x="627" y="505"/>
                </a:cubicBezTo>
                <a:close/>
                <a:moveTo>
                  <a:pt x="494" y="730"/>
                </a:moveTo>
                <a:cubicBezTo>
                  <a:pt x="491" y="729"/>
                  <a:pt x="490" y="728"/>
                  <a:pt x="489" y="728"/>
                </a:cubicBezTo>
                <a:cubicBezTo>
                  <a:pt x="488" y="728"/>
                  <a:pt x="487" y="730"/>
                  <a:pt x="486" y="731"/>
                </a:cubicBezTo>
                <a:cubicBezTo>
                  <a:pt x="487" y="732"/>
                  <a:pt x="488" y="734"/>
                  <a:pt x="489" y="734"/>
                </a:cubicBezTo>
                <a:cubicBezTo>
                  <a:pt x="490" y="733"/>
                  <a:pt x="491" y="732"/>
                  <a:pt x="494" y="730"/>
                </a:cubicBezTo>
                <a:close/>
                <a:moveTo>
                  <a:pt x="663" y="321"/>
                </a:moveTo>
                <a:cubicBezTo>
                  <a:pt x="663" y="320"/>
                  <a:pt x="663" y="319"/>
                  <a:pt x="663" y="319"/>
                </a:cubicBezTo>
                <a:cubicBezTo>
                  <a:pt x="660" y="318"/>
                  <a:pt x="656" y="317"/>
                  <a:pt x="652" y="317"/>
                </a:cubicBezTo>
                <a:cubicBezTo>
                  <a:pt x="652" y="317"/>
                  <a:pt x="652" y="318"/>
                  <a:pt x="652" y="318"/>
                </a:cubicBezTo>
                <a:cubicBezTo>
                  <a:pt x="655" y="320"/>
                  <a:pt x="659" y="322"/>
                  <a:pt x="663" y="321"/>
                </a:cubicBezTo>
                <a:close/>
                <a:moveTo>
                  <a:pt x="373" y="814"/>
                </a:moveTo>
                <a:cubicBezTo>
                  <a:pt x="379" y="814"/>
                  <a:pt x="381" y="812"/>
                  <a:pt x="379" y="807"/>
                </a:cubicBezTo>
                <a:cubicBezTo>
                  <a:pt x="376" y="810"/>
                  <a:pt x="375" y="812"/>
                  <a:pt x="373" y="814"/>
                </a:cubicBezTo>
                <a:close/>
                <a:moveTo>
                  <a:pt x="683" y="747"/>
                </a:moveTo>
                <a:cubicBezTo>
                  <a:pt x="680" y="748"/>
                  <a:pt x="677" y="748"/>
                  <a:pt x="674" y="748"/>
                </a:cubicBezTo>
                <a:cubicBezTo>
                  <a:pt x="675" y="749"/>
                  <a:pt x="675" y="751"/>
                  <a:pt x="675" y="751"/>
                </a:cubicBezTo>
                <a:cubicBezTo>
                  <a:pt x="678" y="750"/>
                  <a:pt x="680" y="750"/>
                  <a:pt x="683" y="749"/>
                </a:cubicBezTo>
                <a:cubicBezTo>
                  <a:pt x="683" y="749"/>
                  <a:pt x="683" y="749"/>
                  <a:pt x="683" y="747"/>
                </a:cubicBezTo>
                <a:close/>
                <a:moveTo>
                  <a:pt x="327" y="871"/>
                </a:moveTo>
                <a:cubicBezTo>
                  <a:pt x="327" y="870"/>
                  <a:pt x="327" y="869"/>
                  <a:pt x="327" y="868"/>
                </a:cubicBezTo>
                <a:cubicBezTo>
                  <a:pt x="324" y="869"/>
                  <a:pt x="322" y="869"/>
                  <a:pt x="320" y="870"/>
                </a:cubicBezTo>
                <a:cubicBezTo>
                  <a:pt x="319" y="870"/>
                  <a:pt x="320" y="872"/>
                  <a:pt x="320" y="873"/>
                </a:cubicBezTo>
                <a:cubicBezTo>
                  <a:pt x="322" y="872"/>
                  <a:pt x="325" y="872"/>
                  <a:pt x="327" y="871"/>
                </a:cubicBezTo>
                <a:close/>
                <a:moveTo>
                  <a:pt x="650" y="830"/>
                </a:moveTo>
                <a:cubicBezTo>
                  <a:pt x="649" y="832"/>
                  <a:pt x="648" y="833"/>
                  <a:pt x="648" y="834"/>
                </a:cubicBezTo>
                <a:cubicBezTo>
                  <a:pt x="649" y="835"/>
                  <a:pt x="650" y="837"/>
                  <a:pt x="651" y="838"/>
                </a:cubicBezTo>
                <a:cubicBezTo>
                  <a:pt x="652" y="837"/>
                  <a:pt x="654" y="836"/>
                  <a:pt x="654" y="835"/>
                </a:cubicBezTo>
                <a:cubicBezTo>
                  <a:pt x="653" y="834"/>
                  <a:pt x="652" y="832"/>
                  <a:pt x="650" y="830"/>
                </a:cubicBezTo>
                <a:close/>
                <a:moveTo>
                  <a:pt x="296" y="707"/>
                </a:moveTo>
                <a:cubicBezTo>
                  <a:pt x="297" y="707"/>
                  <a:pt x="298" y="707"/>
                  <a:pt x="299" y="707"/>
                </a:cubicBezTo>
                <a:cubicBezTo>
                  <a:pt x="298" y="704"/>
                  <a:pt x="298" y="700"/>
                  <a:pt x="298" y="697"/>
                </a:cubicBezTo>
                <a:cubicBezTo>
                  <a:pt x="297" y="697"/>
                  <a:pt x="297" y="697"/>
                  <a:pt x="296" y="697"/>
                </a:cubicBezTo>
                <a:cubicBezTo>
                  <a:pt x="296" y="701"/>
                  <a:pt x="296" y="704"/>
                  <a:pt x="296" y="707"/>
                </a:cubicBezTo>
                <a:close/>
                <a:moveTo>
                  <a:pt x="418" y="897"/>
                </a:moveTo>
                <a:cubicBezTo>
                  <a:pt x="414" y="900"/>
                  <a:pt x="414" y="902"/>
                  <a:pt x="416" y="904"/>
                </a:cubicBezTo>
                <a:cubicBezTo>
                  <a:pt x="416" y="905"/>
                  <a:pt x="418" y="904"/>
                  <a:pt x="419" y="904"/>
                </a:cubicBezTo>
                <a:cubicBezTo>
                  <a:pt x="419" y="902"/>
                  <a:pt x="418" y="900"/>
                  <a:pt x="418" y="897"/>
                </a:cubicBezTo>
                <a:close/>
                <a:moveTo>
                  <a:pt x="327" y="863"/>
                </a:moveTo>
                <a:cubicBezTo>
                  <a:pt x="327" y="862"/>
                  <a:pt x="327" y="862"/>
                  <a:pt x="327" y="861"/>
                </a:cubicBezTo>
                <a:cubicBezTo>
                  <a:pt x="324" y="861"/>
                  <a:pt x="321" y="862"/>
                  <a:pt x="318" y="862"/>
                </a:cubicBezTo>
                <a:cubicBezTo>
                  <a:pt x="318" y="863"/>
                  <a:pt x="319" y="863"/>
                  <a:pt x="319" y="864"/>
                </a:cubicBezTo>
                <a:cubicBezTo>
                  <a:pt x="322" y="865"/>
                  <a:pt x="325" y="867"/>
                  <a:pt x="327" y="863"/>
                </a:cubicBezTo>
                <a:close/>
                <a:moveTo>
                  <a:pt x="101" y="896"/>
                </a:moveTo>
                <a:cubicBezTo>
                  <a:pt x="100" y="893"/>
                  <a:pt x="98" y="892"/>
                  <a:pt x="97" y="890"/>
                </a:cubicBezTo>
                <a:cubicBezTo>
                  <a:pt x="97" y="891"/>
                  <a:pt x="95" y="893"/>
                  <a:pt x="95" y="893"/>
                </a:cubicBezTo>
                <a:cubicBezTo>
                  <a:pt x="96" y="895"/>
                  <a:pt x="97" y="896"/>
                  <a:pt x="98" y="898"/>
                </a:cubicBezTo>
                <a:cubicBezTo>
                  <a:pt x="99" y="897"/>
                  <a:pt x="100" y="897"/>
                  <a:pt x="101" y="896"/>
                </a:cubicBezTo>
                <a:close/>
                <a:moveTo>
                  <a:pt x="701" y="637"/>
                </a:moveTo>
                <a:cubicBezTo>
                  <a:pt x="701" y="637"/>
                  <a:pt x="701" y="638"/>
                  <a:pt x="702" y="639"/>
                </a:cubicBezTo>
                <a:cubicBezTo>
                  <a:pt x="704" y="638"/>
                  <a:pt x="707" y="637"/>
                  <a:pt x="709" y="636"/>
                </a:cubicBezTo>
                <a:cubicBezTo>
                  <a:pt x="705" y="633"/>
                  <a:pt x="703" y="633"/>
                  <a:pt x="701" y="637"/>
                </a:cubicBezTo>
                <a:close/>
                <a:moveTo>
                  <a:pt x="313" y="739"/>
                </a:moveTo>
                <a:cubicBezTo>
                  <a:pt x="311" y="737"/>
                  <a:pt x="310" y="737"/>
                  <a:pt x="309" y="736"/>
                </a:cubicBezTo>
                <a:cubicBezTo>
                  <a:pt x="308" y="737"/>
                  <a:pt x="307" y="739"/>
                  <a:pt x="306" y="740"/>
                </a:cubicBezTo>
                <a:cubicBezTo>
                  <a:pt x="306" y="741"/>
                  <a:pt x="308" y="742"/>
                  <a:pt x="308" y="743"/>
                </a:cubicBezTo>
                <a:cubicBezTo>
                  <a:pt x="310" y="742"/>
                  <a:pt x="311" y="740"/>
                  <a:pt x="313" y="739"/>
                </a:cubicBezTo>
                <a:close/>
                <a:moveTo>
                  <a:pt x="346" y="857"/>
                </a:moveTo>
                <a:cubicBezTo>
                  <a:pt x="352" y="860"/>
                  <a:pt x="355" y="859"/>
                  <a:pt x="355" y="853"/>
                </a:cubicBezTo>
                <a:cubicBezTo>
                  <a:pt x="352" y="854"/>
                  <a:pt x="350" y="856"/>
                  <a:pt x="346" y="857"/>
                </a:cubicBezTo>
                <a:close/>
                <a:moveTo>
                  <a:pt x="295" y="587"/>
                </a:moveTo>
                <a:cubicBezTo>
                  <a:pt x="293" y="594"/>
                  <a:pt x="294" y="595"/>
                  <a:pt x="300" y="594"/>
                </a:cubicBezTo>
                <a:cubicBezTo>
                  <a:pt x="298" y="591"/>
                  <a:pt x="296" y="589"/>
                  <a:pt x="295" y="587"/>
                </a:cubicBezTo>
                <a:close/>
                <a:moveTo>
                  <a:pt x="368" y="946"/>
                </a:moveTo>
                <a:cubicBezTo>
                  <a:pt x="368" y="945"/>
                  <a:pt x="367" y="944"/>
                  <a:pt x="367" y="944"/>
                </a:cubicBezTo>
                <a:cubicBezTo>
                  <a:pt x="364" y="945"/>
                  <a:pt x="361" y="946"/>
                  <a:pt x="357" y="948"/>
                </a:cubicBezTo>
                <a:cubicBezTo>
                  <a:pt x="358" y="948"/>
                  <a:pt x="358" y="949"/>
                  <a:pt x="358" y="949"/>
                </a:cubicBezTo>
                <a:cubicBezTo>
                  <a:pt x="361" y="948"/>
                  <a:pt x="366" y="951"/>
                  <a:pt x="368" y="946"/>
                </a:cubicBezTo>
                <a:close/>
                <a:moveTo>
                  <a:pt x="346" y="597"/>
                </a:moveTo>
                <a:cubicBezTo>
                  <a:pt x="346" y="597"/>
                  <a:pt x="345" y="598"/>
                  <a:pt x="344" y="599"/>
                </a:cubicBezTo>
                <a:cubicBezTo>
                  <a:pt x="346" y="601"/>
                  <a:pt x="348" y="603"/>
                  <a:pt x="349" y="604"/>
                </a:cubicBezTo>
                <a:cubicBezTo>
                  <a:pt x="350" y="604"/>
                  <a:pt x="351" y="602"/>
                  <a:pt x="351" y="602"/>
                </a:cubicBezTo>
                <a:cubicBezTo>
                  <a:pt x="350" y="600"/>
                  <a:pt x="348" y="598"/>
                  <a:pt x="346" y="597"/>
                </a:cubicBezTo>
                <a:close/>
                <a:moveTo>
                  <a:pt x="686" y="809"/>
                </a:moveTo>
                <a:cubicBezTo>
                  <a:pt x="686" y="808"/>
                  <a:pt x="686" y="808"/>
                  <a:pt x="686" y="807"/>
                </a:cubicBezTo>
                <a:cubicBezTo>
                  <a:pt x="682" y="807"/>
                  <a:pt x="678" y="807"/>
                  <a:pt x="673" y="807"/>
                </a:cubicBezTo>
                <a:cubicBezTo>
                  <a:pt x="673" y="808"/>
                  <a:pt x="673" y="809"/>
                  <a:pt x="674" y="809"/>
                </a:cubicBezTo>
                <a:cubicBezTo>
                  <a:pt x="678" y="809"/>
                  <a:pt x="682" y="809"/>
                  <a:pt x="686" y="809"/>
                </a:cubicBezTo>
                <a:close/>
                <a:moveTo>
                  <a:pt x="575" y="943"/>
                </a:moveTo>
                <a:cubicBezTo>
                  <a:pt x="575" y="946"/>
                  <a:pt x="575" y="948"/>
                  <a:pt x="575" y="950"/>
                </a:cubicBezTo>
                <a:cubicBezTo>
                  <a:pt x="577" y="950"/>
                  <a:pt x="579" y="950"/>
                  <a:pt x="581" y="950"/>
                </a:cubicBezTo>
                <a:cubicBezTo>
                  <a:pt x="579" y="947"/>
                  <a:pt x="578" y="945"/>
                  <a:pt x="577" y="944"/>
                </a:cubicBezTo>
                <a:cubicBezTo>
                  <a:pt x="577" y="944"/>
                  <a:pt x="577" y="944"/>
                  <a:pt x="575" y="943"/>
                </a:cubicBezTo>
                <a:close/>
                <a:moveTo>
                  <a:pt x="572" y="929"/>
                </a:moveTo>
                <a:cubicBezTo>
                  <a:pt x="571" y="929"/>
                  <a:pt x="571" y="928"/>
                  <a:pt x="570" y="927"/>
                </a:cubicBezTo>
                <a:cubicBezTo>
                  <a:pt x="569" y="926"/>
                  <a:pt x="568" y="925"/>
                  <a:pt x="567" y="925"/>
                </a:cubicBezTo>
                <a:cubicBezTo>
                  <a:pt x="566" y="925"/>
                  <a:pt x="564" y="927"/>
                  <a:pt x="564" y="928"/>
                </a:cubicBezTo>
                <a:cubicBezTo>
                  <a:pt x="564" y="929"/>
                  <a:pt x="566" y="931"/>
                  <a:pt x="567" y="931"/>
                </a:cubicBezTo>
                <a:cubicBezTo>
                  <a:pt x="569" y="931"/>
                  <a:pt x="570" y="930"/>
                  <a:pt x="572" y="929"/>
                </a:cubicBezTo>
                <a:close/>
                <a:moveTo>
                  <a:pt x="368" y="902"/>
                </a:moveTo>
                <a:cubicBezTo>
                  <a:pt x="363" y="903"/>
                  <a:pt x="362" y="907"/>
                  <a:pt x="364" y="913"/>
                </a:cubicBezTo>
                <a:cubicBezTo>
                  <a:pt x="365" y="909"/>
                  <a:pt x="366" y="906"/>
                  <a:pt x="368" y="902"/>
                </a:cubicBezTo>
                <a:close/>
                <a:moveTo>
                  <a:pt x="382" y="654"/>
                </a:moveTo>
                <a:cubicBezTo>
                  <a:pt x="377" y="654"/>
                  <a:pt x="376" y="657"/>
                  <a:pt x="375" y="659"/>
                </a:cubicBezTo>
                <a:cubicBezTo>
                  <a:pt x="375" y="660"/>
                  <a:pt x="376" y="661"/>
                  <a:pt x="377" y="662"/>
                </a:cubicBezTo>
                <a:cubicBezTo>
                  <a:pt x="378" y="660"/>
                  <a:pt x="380" y="658"/>
                  <a:pt x="381" y="657"/>
                </a:cubicBezTo>
                <a:cubicBezTo>
                  <a:pt x="382" y="656"/>
                  <a:pt x="381" y="655"/>
                  <a:pt x="382" y="654"/>
                </a:cubicBezTo>
                <a:close/>
                <a:moveTo>
                  <a:pt x="593" y="722"/>
                </a:moveTo>
                <a:cubicBezTo>
                  <a:pt x="593" y="723"/>
                  <a:pt x="593" y="724"/>
                  <a:pt x="593" y="725"/>
                </a:cubicBezTo>
                <a:cubicBezTo>
                  <a:pt x="596" y="725"/>
                  <a:pt x="598" y="724"/>
                  <a:pt x="601" y="723"/>
                </a:cubicBezTo>
                <a:cubicBezTo>
                  <a:pt x="600" y="723"/>
                  <a:pt x="600" y="721"/>
                  <a:pt x="600" y="721"/>
                </a:cubicBezTo>
                <a:cubicBezTo>
                  <a:pt x="597" y="721"/>
                  <a:pt x="595" y="722"/>
                  <a:pt x="593" y="722"/>
                </a:cubicBezTo>
                <a:close/>
                <a:moveTo>
                  <a:pt x="771" y="853"/>
                </a:moveTo>
                <a:cubicBezTo>
                  <a:pt x="771" y="852"/>
                  <a:pt x="771" y="851"/>
                  <a:pt x="771" y="851"/>
                </a:cubicBezTo>
                <a:cubicBezTo>
                  <a:pt x="770" y="848"/>
                  <a:pt x="767" y="848"/>
                  <a:pt x="765" y="850"/>
                </a:cubicBezTo>
                <a:cubicBezTo>
                  <a:pt x="764" y="850"/>
                  <a:pt x="764" y="852"/>
                  <a:pt x="764" y="853"/>
                </a:cubicBezTo>
                <a:cubicBezTo>
                  <a:pt x="766" y="853"/>
                  <a:pt x="769" y="853"/>
                  <a:pt x="771" y="853"/>
                </a:cubicBezTo>
                <a:close/>
                <a:moveTo>
                  <a:pt x="466" y="872"/>
                </a:moveTo>
                <a:cubicBezTo>
                  <a:pt x="464" y="871"/>
                  <a:pt x="463" y="869"/>
                  <a:pt x="462" y="869"/>
                </a:cubicBezTo>
                <a:cubicBezTo>
                  <a:pt x="461" y="869"/>
                  <a:pt x="460" y="871"/>
                  <a:pt x="459" y="872"/>
                </a:cubicBezTo>
                <a:cubicBezTo>
                  <a:pt x="460" y="873"/>
                  <a:pt x="461" y="875"/>
                  <a:pt x="463" y="875"/>
                </a:cubicBezTo>
                <a:cubicBezTo>
                  <a:pt x="463" y="876"/>
                  <a:pt x="465" y="874"/>
                  <a:pt x="466" y="872"/>
                </a:cubicBezTo>
                <a:close/>
                <a:moveTo>
                  <a:pt x="320" y="884"/>
                </a:moveTo>
                <a:cubicBezTo>
                  <a:pt x="321" y="884"/>
                  <a:pt x="322" y="883"/>
                  <a:pt x="322" y="883"/>
                </a:cubicBezTo>
                <a:cubicBezTo>
                  <a:pt x="324" y="882"/>
                  <a:pt x="325" y="881"/>
                  <a:pt x="326" y="880"/>
                </a:cubicBezTo>
                <a:cubicBezTo>
                  <a:pt x="325" y="879"/>
                  <a:pt x="324" y="877"/>
                  <a:pt x="323" y="878"/>
                </a:cubicBezTo>
                <a:cubicBezTo>
                  <a:pt x="321" y="878"/>
                  <a:pt x="320" y="879"/>
                  <a:pt x="319" y="881"/>
                </a:cubicBezTo>
                <a:cubicBezTo>
                  <a:pt x="319" y="882"/>
                  <a:pt x="320" y="883"/>
                  <a:pt x="320" y="884"/>
                </a:cubicBezTo>
                <a:close/>
                <a:moveTo>
                  <a:pt x="747" y="879"/>
                </a:moveTo>
                <a:cubicBezTo>
                  <a:pt x="746" y="877"/>
                  <a:pt x="745" y="876"/>
                  <a:pt x="743" y="875"/>
                </a:cubicBezTo>
                <a:cubicBezTo>
                  <a:pt x="743" y="876"/>
                  <a:pt x="741" y="878"/>
                  <a:pt x="741" y="879"/>
                </a:cubicBezTo>
                <a:cubicBezTo>
                  <a:pt x="741" y="880"/>
                  <a:pt x="743" y="881"/>
                  <a:pt x="744" y="882"/>
                </a:cubicBezTo>
                <a:cubicBezTo>
                  <a:pt x="745" y="881"/>
                  <a:pt x="746" y="880"/>
                  <a:pt x="747" y="879"/>
                </a:cubicBezTo>
                <a:close/>
                <a:moveTo>
                  <a:pt x="552" y="884"/>
                </a:moveTo>
                <a:cubicBezTo>
                  <a:pt x="553" y="884"/>
                  <a:pt x="554" y="885"/>
                  <a:pt x="554" y="885"/>
                </a:cubicBezTo>
                <a:cubicBezTo>
                  <a:pt x="555" y="881"/>
                  <a:pt x="556" y="878"/>
                  <a:pt x="557" y="875"/>
                </a:cubicBezTo>
                <a:cubicBezTo>
                  <a:pt x="556" y="874"/>
                  <a:pt x="555" y="874"/>
                  <a:pt x="554" y="874"/>
                </a:cubicBezTo>
                <a:cubicBezTo>
                  <a:pt x="554" y="878"/>
                  <a:pt x="553" y="881"/>
                  <a:pt x="552" y="884"/>
                </a:cubicBezTo>
                <a:close/>
                <a:moveTo>
                  <a:pt x="600" y="699"/>
                </a:moveTo>
                <a:cubicBezTo>
                  <a:pt x="598" y="698"/>
                  <a:pt x="597" y="697"/>
                  <a:pt x="596" y="697"/>
                </a:cubicBezTo>
                <a:cubicBezTo>
                  <a:pt x="595" y="697"/>
                  <a:pt x="594" y="698"/>
                  <a:pt x="593" y="699"/>
                </a:cubicBezTo>
                <a:cubicBezTo>
                  <a:pt x="594" y="700"/>
                  <a:pt x="595" y="702"/>
                  <a:pt x="596" y="702"/>
                </a:cubicBezTo>
                <a:cubicBezTo>
                  <a:pt x="597" y="702"/>
                  <a:pt x="598" y="701"/>
                  <a:pt x="600" y="699"/>
                </a:cubicBezTo>
                <a:close/>
                <a:moveTo>
                  <a:pt x="240" y="812"/>
                </a:moveTo>
                <a:cubicBezTo>
                  <a:pt x="237" y="810"/>
                  <a:pt x="235" y="808"/>
                  <a:pt x="234" y="808"/>
                </a:cubicBezTo>
                <a:cubicBezTo>
                  <a:pt x="233" y="808"/>
                  <a:pt x="232" y="809"/>
                  <a:pt x="231" y="810"/>
                </a:cubicBezTo>
                <a:cubicBezTo>
                  <a:pt x="232" y="811"/>
                  <a:pt x="234" y="813"/>
                  <a:pt x="235" y="813"/>
                </a:cubicBezTo>
                <a:cubicBezTo>
                  <a:pt x="236" y="814"/>
                  <a:pt x="237" y="813"/>
                  <a:pt x="240" y="812"/>
                </a:cubicBezTo>
                <a:close/>
                <a:moveTo>
                  <a:pt x="752" y="478"/>
                </a:moveTo>
                <a:cubicBezTo>
                  <a:pt x="753" y="478"/>
                  <a:pt x="754" y="479"/>
                  <a:pt x="754" y="479"/>
                </a:cubicBezTo>
                <a:cubicBezTo>
                  <a:pt x="755" y="478"/>
                  <a:pt x="756" y="476"/>
                  <a:pt x="756" y="475"/>
                </a:cubicBezTo>
                <a:cubicBezTo>
                  <a:pt x="755" y="474"/>
                  <a:pt x="754" y="473"/>
                  <a:pt x="752" y="472"/>
                </a:cubicBezTo>
                <a:cubicBezTo>
                  <a:pt x="752" y="472"/>
                  <a:pt x="750" y="473"/>
                  <a:pt x="750" y="474"/>
                </a:cubicBezTo>
                <a:cubicBezTo>
                  <a:pt x="750" y="475"/>
                  <a:pt x="751" y="476"/>
                  <a:pt x="752" y="478"/>
                </a:cubicBezTo>
                <a:close/>
                <a:moveTo>
                  <a:pt x="276" y="629"/>
                </a:moveTo>
                <a:cubicBezTo>
                  <a:pt x="277" y="626"/>
                  <a:pt x="278" y="624"/>
                  <a:pt x="280" y="622"/>
                </a:cubicBezTo>
                <a:cubicBezTo>
                  <a:pt x="279" y="622"/>
                  <a:pt x="277" y="621"/>
                  <a:pt x="277" y="621"/>
                </a:cubicBezTo>
                <a:cubicBezTo>
                  <a:pt x="274" y="622"/>
                  <a:pt x="273" y="625"/>
                  <a:pt x="276" y="629"/>
                </a:cubicBezTo>
                <a:close/>
                <a:moveTo>
                  <a:pt x="293" y="161"/>
                </a:moveTo>
                <a:cubicBezTo>
                  <a:pt x="294" y="161"/>
                  <a:pt x="295" y="161"/>
                  <a:pt x="295" y="161"/>
                </a:cubicBezTo>
                <a:cubicBezTo>
                  <a:pt x="295" y="157"/>
                  <a:pt x="300" y="154"/>
                  <a:pt x="296" y="149"/>
                </a:cubicBezTo>
                <a:cubicBezTo>
                  <a:pt x="295" y="153"/>
                  <a:pt x="294" y="157"/>
                  <a:pt x="293" y="161"/>
                </a:cubicBezTo>
                <a:close/>
                <a:moveTo>
                  <a:pt x="647" y="695"/>
                </a:moveTo>
                <a:cubicBezTo>
                  <a:pt x="647" y="696"/>
                  <a:pt x="647" y="696"/>
                  <a:pt x="646" y="697"/>
                </a:cubicBezTo>
                <a:cubicBezTo>
                  <a:pt x="648" y="698"/>
                  <a:pt x="650" y="700"/>
                  <a:pt x="652" y="701"/>
                </a:cubicBezTo>
                <a:cubicBezTo>
                  <a:pt x="653" y="700"/>
                  <a:pt x="654" y="699"/>
                  <a:pt x="654" y="699"/>
                </a:cubicBezTo>
                <a:cubicBezTo>
                  <a:pt x="652" y="697"/>
                  <a:pt x="650" y="696"/>
                  <a:pt x="647" y="695"/>
                </a:cubicBezTo>
                <a:close/>
                <a:moveTo>
                  <a:pt x="526" y="893"/>
                </a:moveTo>
                <a:cubicBezTo>
                  <a:pt x="524" y="892"/>
                  <a:pt x="522" y="891"/>
                  <a:pt x="522" y="891"/>
                </a:cubicBezTo>
                <a:cubicBezTo>
                  <a:pt x="521" y="892"/>
                  <a:pt x="520" y="894"/>
                  <a:pt x="519" y="895"/>
                </a:cubicBezTo>
                <a:cubicBezTo>
                  <a:pt x="519" y="896"/>
                  <a:pt x="521" y="898"/>
                  <a:pt x="521" y="898"/>
                </a:cubicBezTo>
                <a:cubicBezTo>
                  <a:pt x="523" y="897"/>
                  <a:pt x="524" y="895"/>
                  <a:pt x="526" y="893"/>
                </a:cubicBezTo>
                <a:close/>
                <a:moveTo>
                  <a:pt x="403" y="861"/>
                </a:moveTo>
                <a:cubicBezTo>
                  <a:pt x="401" y="860"/>
                  <a:pt x="399" y="859"/>
                  <a:pt x="399" y="859"/>
                </a:cubicBezTo>
                <a:cubicBezTo>
                  <a:pt x="397" y="860"/>
                  <a:pt x="396" y="861"/>
                  <a:pt x="395" y="862"/>
                </a:cubicBezTo>
                <a:cubicBezTo>
                  <a:pt x="396" y="863"/>
                  <a:pt x="397" y="864"/>
                  <a:pt x="398" y="864"/>
                </a:cubicBezTo>
                <a:cubicBezTo>
                  <a:pt x="399" y="864"/>
                  <a:pt x="401" y="863"/>
                  <a:pt x="403" y="861"/>
                </a:cubicBezTo>
                <a:close/>
                <a:moveTo>
                  <a:pt x="691" y="288"/>
                </a:moveTo>
                <a:cubicBezTo>
                  <a:pt x="692" y="289"/>
                  <a:pt x="692" y="289"/>
                  <a:pt x="692" y="290"/>
                </a:cubicBezTo>
                <a:cubicBezTo>
                  <a:pt x="695" y="289"/>
                  <a:pt x="697" y="288"/>
                  <a:pt x="700" y="288"/>
                </a:cubicBezTo>
                <a:cubicBezTo>
                  <a:pt x="699" y="287"/>
                  <a:pt x="698" y="285"/>
                  <a:pt x="698" y="285"/>
                </a:cubicBezTo>
                <a:cubicBezTo>
                  <a:pt x="696" y="286"/>
                  <a:pt x="693" y="287"/>
                  <a:pt x="691" y="288"/>
                </a:cubicBezTo>
                <a:close/>
                <a:moveTo>
                  <a:pt x="209" y="847"/>
                </a:moveTo>
                <a:cubicBezTo>
                  <a:pt x="208" y="845"/>
                  <a:pt x="207" y="845"/>
                  <a:pt x="206" y="844"/>
                </a:cubicBezTo>
                <a:cubicBezTo>
                  <a:pt x="205" y="845"/>
                  <a:pt x="204" y="847"/>
                  <a:pt x="203" y="848"/>
                </a:cubicBezTo>
                <a:cubicBezTo>
                  <a:pt x="203" y="848"/>
                  <a:pt x="205" y="850"/>
                  <a:pt x="205" y="850"/>
                </a:cubicBezTo>
                <a:cubicBezTo>
                  <a:pt x="207" y="850"/>
                  <a:pt x="208" y="848"/>
                  <a:pt x="209" y="847"/>
                </a:cubicBezTo>
                <a:close/>
                <a:moveTo>
                  <a:pt x="342" y="57"/>
                </a:moveTo>
                <a:cubicBezTo>
                  <a:pt x="342" y="57"/>
                  <a:pt x="341" y="58"/>
                  <a:pt x="341" y="58"/>
                </a:cubicBezTo>
                <a:cubicBezTo>
                  <a:pt x="341" y="60"/>
                  <a:pt x="342" y="62"/>
                  <a:pt x="343" y="65"/>
                </a:cubicBezTo>
                <a:cubicBezTo>
                  <a:pt x="344" y="64"/>
                  <a:pt x="346" y="64"/>
                  <a:pt x="346" y="63"/>
                </a:cubicBezTo>
                <a:cubicBezTo>
                  <a:pt x="347" y="60"/>
                  <a:pt x="345" y="58"/>
                  <a:pt x="342" y="57"/>
                </a:cubicBezTo>
                <a:close/>
                <a:moveTo>
                  <a:pt x="198" y="978"/>
                </a:moveTo>
                <a:cubicBezTo>
                  <a:pt x="199" y="978"/>
                  <a:pt x="199" y="978"/>
                  <a:pt x="200" y="977"/>
                </a:cubicBezTo>
                <a:cubicBezTo>
                  <a:pt x="199" y="976"/>
                  <a:pt x="198" y="974"/>
                  <a:pt x="197" y="973"/>
                </a:cubicBezTo>
                <a:cubicBezTo>
                  <a:pt x="195" y="972"/>
                  <a:pt x="193" y="973"/>
                  <a:pt x="191" y="973"/>
                </a:cubicBezTo>
                <a:cubicBezTo>
                  <a:pt x="191" y="974"/>
                  <a:pt x="191" y="974"/>
                  <a:pt x="191" y="975"/>
                </a:cubicBezTo>
                <a:cubicBezTo>
                  <a:pt x="194" y="976"/>
                  <a:pt x="196" y="977"/>
                  <a:pt x="198" y="978"/>
                </a:cubicBezTo>
                <a:close/>
                <a:moveTo>
                  <a:pt x="636" y="307"/>
                </a:moveTo>
                <a:cubicBezTo>
                  <a:pt x="636" y="308"/>
                  <a:pt x="635" y="309"/>
                  <a:pt x="635" y="309"/>
                </a:cubicBezTo>
                <a:cubicBezTo>
                  <a:pt x="639" y="310"/>
                  <a:pt x="642" y="311"/>
                  <a:pt x="645" y="312"/>
                </a:cubicBezTo>
                <a:cubicBezTo>
                  <a:pt x="646" y="312"/>
                  <a:pt x="646" y="311"/>
                  <a:pt x="646" y="311"/>
                </a:cubicBezTo>
                <a:cubicBezTo>
                  <a:pt x="642" y="310"/>
                  <a:pt x="640" y="306"/>
                  <a:pt x="636" y="307"/>
                </a:cubicBezTo>
                <a:close/>
                <a:moveTo>
                  <a:pt x="369" y="754"/>
                </a:moveTo>
                <a:cubicBezTo>
                  <a:pt x="369" y="754"/>
                  <a:pt x="368" y="755"/>
                  <a:pt x="367" y="756"/>
                </a:cubicBezTo>
                <a:cubicBezTo>
                  <a:pt x="368" y="757"/>
                  <a:pt x="369" y="759"/>
                  <a:pt x="371" y="760"/>
                </a:cubicBezTo>
                <a:cubicBezTo>
                  <a:pt x="372" y="759"/>
                  <a:pt x="373" y="758"/>
                  <a:pt x="374" y="757"/>
                </a:cubicBezTo>
                <a:cubicBezTo>
                  <a:pt x="372" y="756"/>
                  <a:pt x="371" y="755"/>
                  <a:pt x="369" y="754"/>
                </a:cubicBezTo>
                <a:close/>
                <a:moveTo>
                  <a:pt x="792" y="677"/>
                </a:moveTo>
                <a:cubicBezTo>
                  <a:pt x="795" y="675"/>
                  <a:pt x="798" y="673"/>
                  <a:pt x="801" y="671"/>
                </a:cubicBezTo>
                <a:cubicBezTo>
                  <a:pt x="794" y="669"/>
                  <a:pt x="793" y="670"/>
                  <a:pt x="792" y="677"/>
                </a:cubicBezTo>
                <a:close/>
                <a:moveTo>
                  <a:pt x="563" y="712"/>
                </a:moveTo>
                <a:cubicBezTo>
                  <a:pt x="567" y="711"/>
                  <a:pt x="571" y="711"/>
                  <a:pt x="574" y="711"/>
                </a:cubicBezTo>
                <a:cubicBezTo>
                  <a:pt x="573" y="707"/>
                  <a:pt x="569" y="707"/>
                  <a:pt x="563" y="712"/>
                </a:cubicBezTo>
                <a:close/>
                <a:moveTo>
                  <a:pt x="581" y="908"/>
                </a:moveTo>
                <a:cubicBezTo>
                  <a:pt x="579" y="907"/>
                  <a:pt x="578" y="905"/>
                  <a:pt x="578" y="906"/>
                </a:cubicBezTo>
                <a:cubicBezTo>
                  <a:pt x="576" y="906"/>
                  <a:pt x="575" y="908"/>
                  <a:pt x="574" y="909"/>
                </a:cubicBezTo>
                <a:cubicBezTo>
                  <a:pt x="574" y="909"/>
                  <a:pt x="576" y="912"/>
                  <a:pt x="577" y="912"/>
                </a:cubicBezTo>
                <a:cubicBezTo>
                  <a:pt x="578" y="911"/>
                  <a:pt x="579" y="910"/>
                  <a:pt x="581" y="908"/>
                </a:cubicBezTo>
                <a:close/>
                <a:moveTo>
                  <a:pt x="376" y="792"/>
                </a:moveTo>
                <a:cubicBezTo>
                  <a:pt x="376" y="791"/>
                  <a:pt x="375" y="791"/>
                  <a:pt x="374" y="790"/>
                </a:cubicBezTo>
                <a:cubicBezTo>
                  <a:pt x="372" y="792"/>
                  <a:pt x="371" y="795"/>
                  <a:pt x="369" y="797"/>
                </a:cubicBezTo>
                <a:cubicBezTo>
                  <a:pt x="370" y="798"/>
                  <a:pt x="371" y="798"/>
                  <a:pt x="371" y="799"/>
                </a:cubicBezTo>
                <a:cubicBezTo>
                  <a:pt x="373" y="796"/>
                  <a:pt x="375" y="794"/>
                  <a:pt x="376" y="792"/>
                </a:cubicBezTo>
                <a:close/>
                <a:moveTo>
                  <a:pt x="322" y="854"/>
                </a:moveTo>
                <a:cubicBezTo>
                  <a:pt x="322" y="855"/>
                  <a:pt x="322" y="856"/>
                  <a:pt x="322" y="857"/>
                </a:cubicBezTo>
                <a:cubicBezTo>
                  <a:pt x="324" y="857"/>
                  <a:pt x="327" y="856"/>
                  <a:pt x="328" y="856"/>
                </a:cubicBezTo>
                <a:cubicBezTo>
                  <a:pt x="329" y="855"/>
                  <a:pt x="329" y="853"/>
                  <a:pt x="329" y="852"/>
                </a:cubicBezTo>
                <a:cubicBezTo>
                  <a:pt x="326" y="853"/>
                  <a:pt x="324" y="853"/>
                  <a:pt x="322" y="854"/>
                </a:cubicBezTo>
                <a:close/>
                <a:moveTo>
                  <a:pt x="565" y="776"/>
                </a:moveTo>
                <a:cubicBezTo>
                  <a:pt x="565" y="777"/>
                  <a:pt x="566" y="778"/>
                  <a:pt x="566" y="778"/>
                </a:cubicBezTo>
                <a:cubicBezTo>
                  <a:pt x="569" y="779"/>
                  <a:pt x="572" y="779"/>
                  <a:pt x="574" y="774"/>
                </a:cubicBezTo>
                <a:cubicBezTo>
                  <a:pt x="571" y="775"/>
                  <a:pt x="568" y="776"/>
                  <a:pt x="565" y="776"/>
                </a:cubicBezTo>
                <a:close/>
                <a:moveTo>
                  <a:pt x="713" y="596"/>
                </a:moveTo>
                <a:cubicBezTo>
                  <a:pt x="713" y="595"/>
                  <a:pt x="713" y="594"/>
                  <a:pt x="712" y="593"/>
                </a:cubicBezTo>
                <a:cubicBezTo>
                  <a:pt x="710" y="594"/>
                  <a:pt x="708" y="594"/>
                  <a:pt x="706" y="595"/>
                </a:cubicBezTo>
                <a:cubicBezTo>
                  <a:pt x="706" y="596"/>
                  <a:pt x="706" y="597"/>
                  <a:pt x="707" y="598"/>
                </a:cubicBezTo>
                <a:cubicBezTo>
                  <a:pt x="709" y="598"/>
                  <a:pt x="711" y="597"/>
                  <a:pt x="713" y="596"/>
                </a:cubicBezTo>
                <a:close/>
                <a:moveTo>
                  <a:pt x="733" y="258"/>
                </a:moveTo>
                <a:cubicBezTo>
                  <a:pt x="732" y="259"/>
                  <a:pt x="732" y="259"/>
                  <a:pt x="732" y="259"/>
                </a:cubicBezTo>
                <a:cubicBezTo>
                  <a:pt x="732" y="262"/>
                  <a:pt x="732" y="264"/>
                  <a:pt x="732" y="266"/>
                </a:cubicBezTo>
                <a:cubicBezTo>
                  <a:pt x="732" y="266"/>
                  <a:pt x="732" y="267"/>
                  <a:pt x="733" y="267"/>
                </a:cubicBezTo>
                <a:cubicBezTo>
                  <a:pt x="734" y="265"/>
                  <a:pt x="736" y="264"/>
                  <a:pt x="736" y="263"/>
                </a:cubicBezTo>
                <a:cubicBezTo>
                  <a:pt x="736" y="261"/>
                  <a:pt x="734" y="260"/>
                  <a:pt x="733" y="258"/>
                </a:cubicBezTo>
                <a:close/>
                <a:moveTo>
                  <a:pt x="387" y="919"/>
                </a:moveTo>
                <a:cubicBezTo>
                  <a:pt x="382" y="916"/>
                  <a:pt x="380" y="917"/>
                  <a:pt x="378" y="923"/>
                </a:cubicBezTo>
                <a:cubicBezTo>
                  <a:pt x="382" y="922"/>
                  <a:pt x="384" y="920"/>
                  <a:pt x="387" y="919"/>
                </a:cubicBezTo>
                <a:close/>
                <a:moveTo>
                  <a:pt x="761" y="822"/>
                </a:moveTo>
                <a:cubicBezTo>
                  <a:pt x="767" y="824"/>
                  <a:pt x="769" y="823"/>
                  <a:pt x="769" y="817"/>
                </a:cubicBezTo>
                <a:cubicBezTo>
                  <a:pt x="767" y="819"/>
                  <a:pt x="764" y="820"/>
                  <a:pt x="761" y="822"/>
                </a:cubicBezTo>
                <a:close/>
                <a:moveTo>
                  <a:pt x="111" y="821"/>
                </a:moveTo>
                <a:cubicBezTo>
                  <a:pt x="112" y="819"/>
                  <a:pt x="114" y="818"/>
                  <a:pt x="113" y="817"/>
                </a:cubicBezTo>
                <a:cubicBezTo>
                  <a:pt x="113" y="816"/>
                  <a:pt x="112" y="814"/>
                  <a:pt x="111" y="813"/>
                </a:cubicBezTo>
                <a:cubicBezTo>
                  <a:pt x="110" y="814"/>
                  <a:pt x="108" y="815"/>
                  <a:pt x="108" y="815"/>
                </a:cubicBezTo>
                <a:cubicBezTo>
                  <a:pt x="108" y="817"/>
                  <a:pt x="109" y="818"/>
                  <a:pt x="111" y="821"/>
                </a:cubicBezTo>
                <a:close/>
                <a:moveTo>
                  <a:pt x="372" y="479"/>
                </a:moveTo>
                <a:cubicBezTo>
                  <a:pt x="371" y="479"/>
                  <a:pt x="371" y="479"/>
                  <a:pt x="371" y="480"/>
                </a:cubicBezTo>
                <a:cubicBezTo>
                  <a:pt x="372" y="481"/>
                  <a:pt x="374" y="483"/>
                  <a:pt x="375" y="483"/>
                </a:cubicBezTo>
                <a:cubicBezTo>
                  <a:pt x="376" y="484"/>
                  <a:pt x="378" y="482"/>
                  <a:pt x="379" y="481"/>
                </a:cubicBezTo>
                <a:cubicBezTo>
                  <a:pt x="378" y="481"/>
                  <a:pt x="377" y="480"/>
                  <a:pt x="376" y="479"/>
                </a:cubicBezTo>
                <a:cubicBezTo>
                  <a:pt x="375" y="479"/>
                  <a:pt x="373" y="479"/>
                  <a:pt x="372" y="479"/>
                </a:cubicBezTo>
                <a:close/>
                <a:moveTo>
                  <a:pt x="233" y="798"/>
                </a:moveTo>
                <a:cubicBezTo>
                  <a:pt x="232" y="799"/>
                  <a:pt x="232" y="799"/>
                  <a:pt x="232" y="800"/>
                </a:cubicBezTo>
                <a:cubicBezTo>
                  <a:pt x="234" y="801"/>
                  <a:pt x="237" y="802"/>
                  <a:pt x="239" y="803"/>
                </a:cubicBezTo>
                <a:cubicBezTo>
                  <a:pt x="239" y="797"/>
                  <a:pt x="236" y="797"/>
                  <a:pt x="233" y="798"/>
                </a:cubicBezTo>
                <a:close/>
                <a:moveTo>
                  <a:pt x="94" y="608"/>
                </a:moveTo>
                <a:cubicBezTo>
                  <a:pt x="96" y="600"/>
                  <a:pt x="96" y="600"/>
                  <a:pt x="89" y="598"/>
                </a:cubicBezTo>
                <a:cubicBezTo>
                  <a:pt x="91" y="601"/>
                  <a:pt x="93" y="604"/>
                  <a:pt x="94" y="608"/>
                </a:cubicBezTo>
                <a:close/>
                <a:moveTo>
                  <a:pt x="372" y="715"/>
                </a:moveTo>
                <a:cubicBezTo>
                  <a:pt x="373" y="713"/>
                  <a:pt x="375" y="712"/>
                  <a:pt x="375" y="711"/>
                </a:cubicBezTo>
                <a:cubicBezTo>
                  <a:pt x="375" y="710"/>
                  <a:pt x="373" y="709"/>
                  <a:pt x="373" y="708"/>
                </a:cubicBezTo>
                <a:cubicBezTo>
                  <a:pt x="371" y="709"/>
                  <a:pt x="370" y="710"/>
                  <a:pt x="369" y="711"/>
                </a:cubicBezTo>
                <a:cubicBezTo>
                  <a:pt x="369" y="712"/>
                  <a:pt x="371" y="713"/>
                  <a:pt x="372" y="715"/>
                </a:cubicBezTo>
                <a:close/>
                <a:moveTo>
                  <a:pt x="624" y="926"/>
                </a:moveTo>
                <a:cubicBezTo>
                  <a:pt x="621" y="925"/>
                  <a:pt x="620" y="923"/>
                  <a:pt x="619" y="924"/>
                </a:cubicBezTo>
                <a:cubicBezTo>
                  <a:pt x="618" y="924"/>
                  <a:pt x="617" y="926"/>
                  <a:pt x="616" y="927"/>
                </a:cubicBezTo>
                <a:cubicBezTo>
                  <a:pt x="616" y="927"/>
                  <a:pt x="618" y="930"/>
                  <a:pt x="618" y="929"/>
                </a:cubicBezTo>
                <a:cubicBezTo>
                  <a:pt x="620" y="929"/>
                  <a:pt x="621" y="927"/>
                  <a:pt x="624" y="926"/>
                </a:cubicBezTo>
                <a:close/>
                <a:moveTo>
                  <a:pt x="747" y="530"/>
                </a:moveTo>
                <a:cubicBezTo>
                  <a:pt x="747" y="530"/>
                  <a:pt x="747" y="529"/>
                  <a:pt x="747" y="528"/>
                </a:cubicBezTo>
                <a:cubicBezTo>
                  <a:pt x="744" y="528"/>
                  <a:pt x="740" y="529"/>
                  <a:pt x="737" y="529"/>
                </a:cubicBezTo>
                <a:cubicBezTo>
                  <a:pt x="737" y="530"/>
                  <a:pt x="737" y="530"/>
                  <a:pt x="737" y="531"/>
                </a:cubicBezTo>
                <a:cubicBezTo>
                  <a:pt x="740" y="531"/>
                  <a:pt x="744" y="531"/>
                  <a:pt x="747" y="530"/>
                </a:cubicBezTo>
                <a:close/>
                <a:moveTo>
                  <a:pt x="356" y="971"/>
                </a:moveTo>
                <a:cubicBezTo>
                  <a:pt x="356" y="970"/>
                  <a:pt x="356" y="970"/>
                  <a:pt x="356" y="969"/>
                </a:cubicBezTo>
                <a:cubicBezTo>
                  <a:pt x="351" y="966"/>
                  <a:pt x="350" y="966"/>
                  <a:pt x="347" y="971"/>
                </a:cubicBezTo>
                <a:cubicBezTo>
                  <a:pt x="350" y="971"/>
                  <a:pt x="353" y="971"/>
                  <a:pt x="356" y="971"/>
                </a:cubicBezTo>
                <a:close/>
                <a:moveTo>
                  <a:pt x="90" y="819"/>
                </a:moveTo>
                <a:cubicBezTo>
                  <a:pt x="88" y="818"/>
                  <a:pt x="87" y="817"/>
                  <a:pt x="85" y="817"/>
                </a:cubicBezTo>
                <a:cubicBezTo>
                  <a:pt x="85" y="817"/>
                  <a:pt x="84" y="818"/>
                  <a:pt x="83" y="819"/>
                </a:cubicBezTo>
                <a:cubicBezTo>
                  <a:pt x="84" y="820"/>
                  <a:pt x="85" y="822"/>
                  <a:pt x="86" y="822"/>
                </a:cubicBezTo>
                <a:cubicBezTo>
                  <a:pt x="87" y="822"/>
                  <a:pt x="88" y="821"/>
                  <a:pt x="90" y="819"/>
                </a:cubicBezTo>
                <a:close/>
                <a:moveTo>
                  <a:pt x="792" y="686"/>
                </a:moveTo>
                <a:cubicBezTo>
                  <a:pt x="790" y="684"/>
                  <a:pt x="788" y="683"/>
                  <a:pt x="787" y="682"/>
                </a:cubicBezTo>
                <a:cubicBezTo>
                  <a:pt x="786" y="683"/>
                  <a:pt x="785" y="685"/>
                  <a:pt x="785" y="686"/>
                </a:cubicBezTo>
                <a:cubicBezTo>
                  <a:pt x="786" y="687"/>
                  <a:pt x="787" y="688"/>
                  <a:pt x="788" y="688"/>
                </a:cubicBezTo>
                <a:cubicBezTo>
                  <a:pt x="789" y="689"/>
                  <a:pt x="790" y="687"/>
                  <a:pt x="792" y="686"/>
                </a:cubicBezTo>
                <a:close/>
                <a:moveTo>
                  <a:pt x="309" y="404"/>
                </a:moveTo>
                <a:cubicBezTo>
                  <a:pt x="309" y="404"/>
                  <a:pt x="309" y="403"/>
                  <a:pt x="309" y="403"/>
                </a:cubicBezTo>
                <a:cubicBezTo>
                  <a:pt x="304" y="403"/>
                  <a:pt x="299" y="403"/>
                  <a:pt x="294" y="402"/>
                </a:cubicBezTo>
                <a:cubicBezTo>
                  <a:pt x="294" y="403"/>
                  <a:pt x="294" y="403"/>
                  <a:pt x="294" y="404"/>
                </a:cubicBezTo>
                <a:cubicBezTo>
                  <a:pt x="299" y="404"/>
                  <a:pt x="304" y="404"/>
                  <a:pt x="309" y="404"/>
                </a:cubicBezTo>
                <a:close/>
                <a:moveTo>
                  <a:pt x="82" y="804"/>
                </a:moveTo>
                <a:cubicBezTo>
                  <a:pt x="84" y="802"/>
                  <a:pt x="85" y="800"/>
                  <a:pt x="85" y="800"/>
                </a:cubicBezTo>
                <a:cubicBezTo>
                  <a:pt x="84" y="798"/>
                  <a:pt x="82" y="797"/>
                  <a:pt x="81" y="797"/>
                </a:cubicBezTo>
                <a:cubicBezTo>
                  <a:pt x="81" y="796"/>
                  <a:pt x="79" y="798"/>
                  <a:pt x="79" y="798"/>
                </a:cubicBezTo>
                <a:cubicBezTo>
                  <a:pt x="80" y="800"/>
                  <a:pt x="81" y="801"/>
                  <a:pt x="82" y="804"/>
                </a:cubicBezTo>
                <a:close/>
                <a:moveTo>
                  <a:pt x="242" y="521"/>
                </a:moveTo>
                <a:cubicBezTo>
                  <a:pt x="240" y="523"/>
                  <a:pt x="239" y="525"/>
                  <a:pt x="239" y="526"/>
                </a:cubicBezTo>
                <a:cubicBezTo>
                  <a:pt x="239" y="527"/>
                  <a:pt x="240" y="528"/>
                  <a:pt x="241" y="530"/>
                </a:cubicBezTo>
                <a:cubicBezTo>
                  <a:pt x="242" y="528"/>
                  <a:pt x="243" y="527"/>
                  <a:pt x="244" y="526"/>
                </a:cubicBezTo>
                <a:cubicBezTo>
                  <a:pt x="244" y="525"/>
                  <a:pt x="243" y="523"/>
                  <a:pt x="242" y="521"/>
                </a:cubicBezTo>
                <a:close/>
                <a:moveTo>
                  <a:pt x="63" y="787"/>
                </a:moveTo>
                <a:cubicBezTo>
                  <a:pt x="64" y="790"/>
                  <a:pt x="65" y="793"/>
                  <a:pt x="66" y="796"/>
                </a:cubicBezTo>
                <a:cubicBezTo>
                  <a:pt x="66" y="796"/>
                  <a:pt x="67" y="796"/>
                  <a:pt x="67" y="796"/>
                </a:cubicBezTo>
                <a:cubicBezTo>
                  <a:pt x="69" y="792"/>
                  <a:pt x="67" y="789"/>
                  <a:pt x="63" y="787"/>
                </a:cubicBezTo>
                <a:close/>
                <a:moveTo>
                  <a:pt x="110" y="837"/>
                </a:moveTo>
                <a:cubicBezTo>
                  <a:pt x="111" y="838"/>
                  <a:pt x="112" y="838"/>
                  <a:pt x="112" y="839"/>
                </a:cubicBezTo>
                <a:cubicBezTo>
                  <a:pt x="115" y="838"/>
                  <a:pt x="116" y="836"/>
                  <a:pt x="116" y="833"/>
                </a:cubicBezTo>
                <a:cubicBezTo>
                  <a:pt x="116" y="832"/>
                  <a:pt x="114" y="832"/>
                  <a:pt x="114" y="832"/>
                </a:cubicBezTo>
                <a:cubicBezTo>
                  <a:pt x="112" y="834"/>
                  <a:pt x="111" y="836"/>
                  <a:pt x="110" y="837"/>
                </a:cubicBezTo>
                <a:close/>
                <a:moveTo>
                  <a:pt x="710" y="286"/>
                </a:moveTo>
                <a:cubicBezTo>
                  <a:pt x="707" y="285"/>
                  <a:pt x="706" y="283"/>
                  <a:pt x="704" y="283"/>
                </a:cubicBezTo>
                <a:cubicBezTo>
                  <a:pt x="704" y="283"/>
                  <a:pt x="703" y="284"/>
                  <a:pt x="702" y="285"/>
                </a:cubicBezTo>
                <a:cubicBezTo>
                  <a:pt x="703" y="286"/>
                  <a:pt x="704" y="288"/>
                  <a:pt x="705" y="288"/>
                </a:cubicBezTo>
                <a:cubicBezTo>
                  <a:pt x="706" y="289"/>
                  <a:pt x="707" y="288"/>
                  <a:pt x="710" y="286"/>
                </a:cubicBezTo>
                <a:close/>
                <a:moveTo>
                  <a:pt x="345" y="428"/>
                </a:moveTo>
                <a:cubicBezTo>
                  <a:pt x="345" y="428"/>
                  <a:pt x="346" y="427"/>
                  <a:pt x="347" y="427"/>
                </a:cubicBezTo>
                <a:cubicBezTo>
                  <a:pt x="349" y="424"/>
                  <a:pt x="348" y="422"/>
                  <a:pt x="345" y="420"/>
                </a:cubicBezTo>
                <a:cubicBezTo>
                  <a:pt x="344" y="420"/>
                  <a:pt x="344" y="420"/>
                  <a:pt x="343" y="420"/>
                </a:cubicBezTo>
                <a:cubicBezTo>
                  <a:pt x="344" y="422"/>
                  <a:pt x="344" y="425"/>
                  <a:pt x="345" y="428"/>
                </a:cubicBezTo>
                <a:close/>
                <a:moveTo>
                  <a:pt x="122" y="544"/>
                </a:moveTo>
                <a:cubicBezTo>
                  <a:pt x="121" y="544"/>
                  <a:pt x="121" y="544"/>
                  <a:pt x="120" y="544"/>
                </a:cubicBezTo>
                <a:cubicBezTo>
                  <a:pt x="118" y="547"/>
                  <a:pt x="117" y="549"/>
                  <a:pt x="122" y="552"/>
                </a:cubicBezTo>
                <a:cubicBezTo>
                  <a:pt x="122" y="549"/>
                  <a:pt x="122" y="547"/>
                  <a:pt x="122" y="544"/>
                </a:cubicBezTo>
                <a:close/>
                <a:moveTo>
                  <a:pt x="206" y="878"/>
                </a:moveTo>
                <a:cubicBezTo>
                  <a:pt x="208" y="876"/>
                  <a:pt x="209" y="875"/>
                  <a:pt x="210" y="874"/>
                </a:cubicBezTo>
                <a:cubicBezTo>
                  <a:pt x="209" y="873"/>
                  <a:pt x="208" y="872"/>
                  <a:pt x="207" y="871"/>
                </a:cubicBezTo>
                <a:cubicBezTo>
                  <a:pt x="206" y="871"/>
                  <a:pt x="204" y="873"/>
                  <a:pt x="204" y="874"/>
                </a:cubicBezTo>
                <a:cubicBezTo>
                  <a:pt x="204" y="875"/>
                  <a:pt x="205" y="876"/>
                  <a:pt x="206" y="878"/>
                </a:cubicBezTo>
                <a:close/>
                <a:moveTo>
                  <a:pt x="427" y="157"/>
                </a:moveTo>
                <a:cubicBezTo>
                  <a:pt x="429" y="160"/>
                  <a:pt x="430" y="162"/>
                  <a:pt x="431" y="165"/>
                </a:cubicBezTo>
                <a:cubicBezTo>
                  <a:pt x="434" y="159"/>
                  <a:pt x="433" y="157"/>
                  <a:pt x="427" y="157"/>
                </a:cubicBezTo>
                <a:close/>
                <a:moveTo>
                  <a:pt x="584" y="63"/>
                </a:moveTo>
                <a:cubicBezTo>
                  <a:pt x="584" y="63"/>
                  <a:pt x="583" y="63"/>
                  <a:pt x="582" y="63"/>
                </a:cubicBezTo>
                <a:cubicBezTo>
                  <a:pt x="582" y="66"/>
                  <a:pt x="582" y="69"/>
                  <a:pt x="582" y="72"/>
                </a:cubicBezTo>
                <a:cubicBezTo>
                  <a:pt x="583" y="72"/>
                  <a:pt x="584" y="72"/>
                  <a:pt x="584" y="72"/>
                </a:cubicBezTo>
                <a:cubicBezTo>
                  <a:pt x="584" y="69"/>
                  <a:pt x="584" y="66"/>
                  <a:pt x="584" y="63"/>
                </a:cubicBezTo>
                <a:close/>
                <a:moveTo>
                  <a:pt x="299" y="956"/>
                </a:moveTo>
                <a:cubicBezTo>
                  <a:pt x="300" y="957"/>
                  <a:pt x="300" y="957"/>
                  <a:pt x="301" y="958"/>
                </a:cubicBezTo>
                <a:cubicBezTo>
                  <a:pt x="305" y="957"/>
                  <a:pt x="306" y="954"/>
                  <a:pt x="305" y="951"/>
                </a:cubicBezTo>
                <a:cubicBezTo>
                  <a:pt x="304" y="951"/>
                  <a:pt x="304" y="950"/>
                  <a:pt x="303" y="950"/>
                </a:cubicBezTo>
                <a:cubicBezTo>
                  <a:pt x="302" y="952"/>
                  <a:pt x="300" y="954"/>
                  <a:pt x="299" y="956"/>
                </a:cubicBezTo>
                <a:close/>
                <a:moveTo>
                  <a:pt x="396" y="345"/>
                </a:moveTo>
                <a:cubicBezTo>
                  <a:pt x="396" y="345"/>
                  <a:pt x="396" y="344"/>
                  <a:pt x="395" y="343"/>
                </a:cubicBezTo>
                <a:cubicBezTo>
                  <a:pt x="393" y="344"/>
                  <a:pt x="391" y="344"/>
                  <a:pt x="389" y="345"/>
                </a:cubicBezTo>
                <a:cubicBezTo>
                  <a:pt x="389" y="345"/>
                  <a:pt x="390" y="347"/>
                  <a:pt x="390" y="348"/>
                </a:cubicBezTo>
                <a:cubicBezTo>
                  <a:pt x="392" y="347"/>
                  <a:pt x="394" y="346"/>
                  <a:pt x="396" y="345"/>
                </a:cubicBezTo>
                <a:close/>
                <a:moveTo>
                  <a:pt x="473" y="804"/>
                </a:moveTo>
                <a:cubicBezTo>
                  <a:pt x="474" y="804"/>
                  <a:pt x="475" y="804"/>
                  <a:pt x="476" y="804"/>
                </a:cubicBezTo>
                <a:cubicBezTo>
                  <a:pt x="477" y="802"/>
                  <a:pt x="477" y="800"/>
                  <a:pt x="478" y="798"/>
                </a:cubicBezTo>
                <a:cubicBezTo>
                  <a:pt x="478" y="798"/>
                  <a:pt x="476" y="797"/>
                  <a:pt x="475" y="797"/>
                </a:cubicBezTo>
                <a:cubicBezTo>
                  <a:pt x="474" y="799"/>
                  <a:pt x="474" y="801"/>
                  <a:pt x="473" y="804"/>
                </a:cubicBezTo>
                <a:close/>
                <a:moveTo>
                  <a:pt x="212" y="804"/>
                </a:moveTo>
                <a:cubicBezTo>
                  <a:pt x="210" y="801"/>
                  <a:pt x="209" y="800"/>
                  <a:pt x="208" y="798"/>
                </a:cubicBezTo>
                <a:cubicBezTo>
                  <a:pt x="207" y="798"/>
                  <a:pt x="206" y="799"/>
                  <a:pt x="206" y="800"/>
                </a:cubicBezTo>
                <a:cubicBezTo>
                  <a:pt x="206" y="802"/>
                  <a:pt x="207" y="805"/>
                  <a:pt x="212" y="804"/>
                </a:cubicBezTo>
                <a:close/>
                <a:moveTo>
                  <a:pt x="744" y="806"/>
                </a:moveTo>
                <a:cubicBezTo>
                  <a:pt x="739" y="804"/>
                  <a:pt x="737" y="804"/>
                  <a:pt x="734" y="810"/>
                </a:cubicBezTo>
                <a:cubicBezTo>
                  <a:pt x="738" y="808"/>
                  <a:pt x="741" y="808"/>
                  <a:pt x="744" y="806"/>
                </a:cubicBezTo>
                <a:close/>
                <a:moveTo>
                  <a:pt x="216" y="484"/>
                </a:moveTo>
                <a:cubicBezTo>
                  <a:pt x="216" y="484"/>
                  <a:pt x="217" y="483"/>
                  <a:pt x="218" y="483"/>
                </a:cubicBezTo>
                <a:cubicBezTo>
                  <a:pt x="216" y="480"/>
                  <a:pt x="214" y="476"/>
                  <a:pt x="212" y="473"/>
                </a:cubicBezTo>
                <a:cubicBezTo>
                  <a:pt x="212" y="474"/>
                  <a:pt x="211" y="474"/>
                  <a:pt x="210" y="474"/>
                </a:cubicBezTo>
                <a:cubicBezTo>
                  <a:pt x="212" y="478"/>
                  <a:pt x="214" y="481"/>
                  <a:pt x="216" y="484"/>
                </a:cubicBezTo>
                <a:close/>
                <a:moveTo>
                  <a:pt x="657" y="821"/>
                </a:moveTo>
                <a:cubicBezTo>
                  <a:pt x="658" y="821"/>
                  <a:pt x="658" y="821"/>
                  <a:pt x="659" y="821"/>
                </a:cubicBezTo>
                <a:cubicBezTo>
                  <a:pt x="659" y="820"/>
                  <a:pt x="660" y="818"/>
                  <a:pt x="660" y="818"/>
                </a:cubicBezTo>
                <a:cubicBezTo>
                  <a:pt x="660" y="816"/>
                  <a:pt x="658" y="815"/>
                  <a:pt x="657" y="814"/>
                </a:cubicBezTo>
                <a:cubicBezTo>
                  <a:pt x="657" y="815"/>
                  <a:pt x="655" y="816"/>
                  <a:pt x="655" y="817"/>
                </a:cubicBezTo>
                <a:cubicBezTo>
                  <a:pt x="655" y="818"/>
                  <a:pt x="657" y="820"/>
                  <a:pt x="657" y="821"/>
                </a:cubicBezTo>
                <a:close/>
                <a:moveTo>
                  <a:pt x="392" y="713"/>
                </a:moveTo>
                <a:cubicBezTo>
                  <a:pt x="392" y="712"/>
                  <a:pt x="391" y="711"/>
                  <a:pt x="391" y="710"/>
                </a:cubicBezTo>
                <a:cubicBezTo>
                  <a:pt x="389" y="711"/>
                  <a:pt x="387" y="711"/>
                  <a:pt x="386" y="712"/>
                </a:cubicBezTo>
                <a:cubicBezTo>
                  <a:pt x="385" y="713"/>
                  <a:pt x="385" y="715"/>
                  <a:pt x="385" y="716"/>
                </a:cubicBezTo>
                <a:cubicBezTo>
                  <a:pt x="386" y="717"/>
                  <a:pt x="386" y="717"/>
                  <a:pt x="387" y="717"/>
                </a:cubicBezTo>
                <a:cubicBezTo>
                  <a:pt x="389" y="716"/>
                  <a:pt x="390" y="714"/>
                  <a:pt x="392" y="713"/>
                </a:cubicBezTo>
                <a:close/>
                <a:moveTo>
                  <a:pt x="106" y="719"/>
                </a:moveTo>
                <a:cubicBezTo>
                  <a:pt x="110" y="718"/>
                  <a:pt x="111" y="715"/>
                  <a:pt x="110" y="712"/>
                </a:cubicBezTo>
                <a:cubicBezTo>
                  <a:pt x="110" y="711"/>
                  <a:pt x="109" y="711"/>
                  <a:pt x="108" y="710"/>
                </a:cubicBezTo>
                <a:cubicBezTo>
                  <a:pt x="107" y="712"/>
                  <a:pt x="107" y="714"/>
                  <a:pt x="106" y="716"/>
                </a:cubicBezTo>
                <a:cubicBezTo>
                  <a:pt x="106" y="717"/>
                  <a:pt x="106" y="718"/>
                  <a:pt x="106" y="719"/>
                </a:cubicBezTo>
                <a:close/>
                <a:moveTo>
                  <a:pt x="121" y="821"/>
                </a:moveTo>
                <a:cubicBezTo>
                  <a:pt x="120" y="822"/>
                  <a:pt x="118" y="824"/>
                  <a:pt x="118" y="824"/>
                </a:cubicBezTo>
                <a:cubicBezTo>
                  <a:pt x="119" y="825"/>
                  <a:pt x="121" y="827"/>
                  <a:pt x="122" y="828"/>
                </a:cubicBezTo>
                <a:cubicBezTo>
                  <a:pt x="122" y="828"/>
                  <a:pt x="124" y="826"/>
                  <a:pt x="124" y="825"/>
                </a:cubicBezTo>
                <a:cubicBezTo>
                  <a:pt x="124" y="824"/>
                  <a:pt x="123" y="823"/>
                  <a:pt x="121" y="821"/>
                </a:cubicBezTo>
                <a:close/>
                <a:moveTo>
                  <a:pt x="357" y="828"/>
                </a:moveTo>
                <a:cubicBezTo>
                  <a:pt x="357" y="831"/>
                  <a:pt x="356" y="833"/>
                  <a:pt x="356" y="836"/>
                </a:cubicBezTo>
                <a:cubicBezTo>
                  <a:pt x="361" y="834"/>
                  <a:pt x="361" y="832"/>
                  <a:pt x="357" y="828"/>
                </a:cubicBezTo>
                <a:close/>
                <a:moveTo>
                  <a:pt x="586" y="832"/>
                </a:moveTo>
                <a:cubicBezTo>
                  <a:pt x="585" y="831"/>
                  <a:pt x="584" y="830"/>
                  <a:pt x="583" y="829"/>
                </a:cubicBezTo>
                <a:cubicBezTo>
                  <a:pt x="582" y="830"/>
                  <a:pt x="581" y="831"/>
                  <a:pt x="580" y="833"/>
                </a:cubicBezTo>
                <a:cubicBezTo>
                  <a:pt x="580" y="833"/>
                  <a:pt x="581" y="835"/>
                  <a:pt x="582" y="836"/>
                </a:cubicBezTo>
                <a:cubicBezTo>
                  <a:pt x="583" y="835"/>
                  <a:pt x="584" y="834"/>
                  <a:pt x="586" y="832"/>
                </a:cubicBezTo>
                <a:close/>
                <a:moveTo>
                  <a:pt x="404" y="699"/>
                </a:moveTo>
                <a:cubicBezTo>
                  <a:pt x="403" y="700"/>
                  <a:pt x="403" y="701"/>
                  <a:pt x="403" y="702"/>
                </a:cubicBezTo>
                <a:cubicBezTo>
                  <a:pt x="404" y="704"/>
                  <a:pt x="404" y="706"/>
                  <a:pt x="405" y="707"/>
                </a:cubicBezTo>
                <a:cubicBezTo>
                  <a:pt x="406" y="707"/>
                  <a:pt x="407" y="707"/>
                  <a:pt x="407" y="707"/>
                </a:cubicBezTo>
                <a:cubicBezTo>
                  <a:pt x="407" y="704"/>
                  <a:pt x="406" y="702"/>
                  <a:pt x="406" y="700"/>
                </a:cubicBezTo>
                <a:cubicBezTo>
                  <a:pt x="406" y="700"/>
                  <a:pt x="405" y="700"/>
                  <a:pt x="404" y="699"/>
                </a:cubicBezTo>
                <a:close/>
                <a:moveTo>
                  <a:pt x="468" y="840"/>
                </a:moveTo>
                <a:cubicBezTo>
                  <a:pt x="468" y="840"/>
                  <a:pt x="467" y="840"/>
                  <a:pt x="467" y="840"/>
                </a:cubicBezTo>
                <a:cubicBezTo>
                  <a:pt x="467" y="841"/>
                  <a:pt x="466" y="844"/>
                  <a:pt x="467" y="844"/>
                </a:cubicBezTo>
                <a:cubicBezTo>
                  <a:pt x="468" y="846"/>
                  <a:pt x="471" y="846"/>
                  <a:pt x="472" y="847"/>
                </a:cubicBezTo>
                <a:cubicBezTo>
                  <a:pt x="473" y="847"/>
                  <a:pt x="473" y="847"/>
                  <a:pt x="473" y="846"/>
                </a:cubicBezTo>
                <a:cubicBezTo>
                  <a:pt x="471" y="844"/>
                  <a:pt x="470" y="842"/>
                  <a:pt x="468" y="840"/>
                </a:cubicBezTo>
                <a:close/>
                <a:moveTo>
                  <a:pt x="671" y="850"/>
                </a:moveTo>
                <a:cubicBezTo>
                  <a:pt x="668" y="848"/>
                  <a:pt x="666" y="846"/>
                  <a:pt x="664" y="844"/>
                </a:cubicBezTo>
                <a:cubicBezTo>
                  <a:pt x="663" y="850"/>
                  <a:pt x="665" y="851"/>
                  <a:pt x="671" y="850"/>
                </a:cubicBezTo>
                <a:close/>
                <a:moveTo>
                  <a:pt x="711" y="852"/>
                </a:moveTo>
                <a:cubicBezTo>
                  <a:pt x="712" y="851"/>
                  <a:pt x="712" y="850"/>
                  <a:pt x="712" y="849"/>
                </a:cubicBezTo>
                <a:cubicBezTo>
                  <a:pt x="710" y="848"/>
                  <a:pt x="708" y="847"/>
                  <a:pt x="706" y="847"/>
                </a:cubicBezTo>
                <a:cubicBezTo>
                  <a:pt x="705" y="847"/>
                  <a:pt x="705" y="848"/>
                  <a:pt x="704" y="849"/>
                </a:cubicBezTo>
                <a:cubicBezTo>
                  <a:pt x="707" y="850"/>
                  <a:pt x="709" y="851"/>
                  <a:pt x="711" y="852"/>
                </a:cubicBezTo>
                <a:close/>
                <a:moveTo>
                  <a:pt x="671" y="690"/>
                </a:moveTo>
                <a:cubicBezTo>
                  <a:pt x="668" y="688"/>
                  <a:pt x="667" y="687"/>
                  <a:pt x="666" y="687"/>
                </a:cubicBezTo>
                <a:cubicBezTo>
                  <a:pt x="665" y="687"/>
                  <a:pt x="664" y="688"/>
                  <a:pt x="663" y="689"/>
                </a:cubicBezTo>
                <a:cubicBezTo>
                  <a:pt x="664" y="690"/>
                  <a:pt x="665" y="692"/>
                  <a:pt x="666" y="692"/>
                </a:cubicBezTo>
                <a:cubicBezTo>
                  <a:pt x="667" y="692"/>
                  <a:pt x="669" y="691"/>
                  <a:pt x="671" y="690"/>
                </a:cubicBezTo>
                <a:close/>
                <a:moveTo>
                  <a:pt x="592" y="675"/>
                </a:moveTo>
                <a:cubicBezTo>
                  <a:pt x="586" y="672"/>
                  <a:pt x="582" y="674"/>
                  <a:pt x="582" y="678"/>
                </a:cubicBezTo>
                <a:cubicBezTo>
                  <a:pt x="585" y="677"/>
                  <a:pt x="588" y="676"/>
                  <a:pt x="592" y="675"/>
                </a:cubicBezTo>
                <a:close/>
                <a:moveTo>
                  <a:pt x="306" y="493"/>
                </a:moveTo>
                <a:cubicBezTo>
                  <a:pt x="302" y="494"/>
                  <a:pt x="299" y="495"/>
                  <a:pt x="295" y="496"/>
                </a:cubicBezTo>
                <a:cubicBezTo>
                  <a:pt x="299" y="497"/>
                  <a:pt x="301" y="498"/>
                  <a:pt x="303" y="498"/>
                </a:cubicBezTo>
                <a:cubicBezTo>
                  <a:pt x="304" y="497"/>
                  <a:pt x="305" y="494"/>
                  <a:pt x="306" y="493"/>
                </a:cubicBezTo>
                <a:close/>
                <a:moveTo>
                  <a:pt x="150" y="802"/>
                </a:moveTo>
                <a:cubicBezTo>
                  <a:pt x="151" y="802"/>
                  <a:pt x="152" y="803"/>
                  <a:pt x="153" y="803"/>
                </a:cubicBezTo>
                <a:cubicBezTo>
                  <a:pt x="154" y="801"/>
                  <a:pt x="155" y="799"/>
                  <a:pt x="156" y="797"/>
                </a:cubicBezTo>
                <a:cubicBezTo>
                  <a:pt x="155" y="796"/>
                  <a:pt x="153" y="796"/>
                  <a:pt x="153" y="796"/>
                </a:cubicBezTo>
                <a:cubicBezTo>
                  <a:pt x="152" y="798"/>
                  <a:pt x="151" y="800"/>
                  <a:pt x="150" y="802"/>
                </a:cubicBezTo>
                <a:close/>
                <a:moveTo>
                  <a:pt x="148" y="801"/>
                </a:moveTo>
                <a:cubicBezTo>
                  <a:pt x="146" y="800"/>
                  <a:pt x="145" y="799"/>
                  <a:pt x="144" y="798"/>
                </a:cubicBezTo>
                <a:cubicBezTo>
                  <a:pt x="143" y="798"/>
                  <a:pt x="142" y="799"/>
                  <a:pt x="142" y="800"/>
                </a:cubicBezTo>
                <a:cubicBezTo>
                  <a:pt x="142" y="801"/>
                  <a:pt x="143" y="803"/>
                  <a:pt x="144" y="804"/>
                </a:cubicBezTo>
                <a:cubicBezTo>
                  <a:pt x="145" y="803"/>
                  <a:pt x="146" y="803"/>
                  <a:pt x="148" y="801"/>
                </a:cubicBezTo>
                <a:close/>
                <a:moveTo>
                  <a:pt x="722" y="516"/>
                </a:moveTo>
                <a:cubicBezTo>
                  <a:pt x="718" y="513"/>
                  <a:pt x="714" y="513"/>
                  <a:pt x="712" y="516"/>
                </a:cubicBezTo>
                <a:cubicBezTo>
                  <a:pt x="716" y="516"/>
                  <a:pt x="719" y="516"/>
                  <a:pt x="722" y="516"/>
                </a:cubicBezTo>
                <a:close/>
                <a:moveTo>
                  <a:pt x="96" y="591"/>
                </a:moveTo>
                <a:cubicBezTo>
                  <a:pt x="96" y="591"/>
                  <a:pt x="97" y="591"/>
                  <a:pt x="98" y="591"/>
                </a:cubicBezTo>
                <a:cubicBezTo>
                  <a:pt x="98" y="587"/>
                  <a:pt x="98" y="582"/>
                  <a:pt x="98" y="578"/>
                </a:cubicBezTo>
                <a:cubicBezTo>
                  <a:pt x="98" y="578"/>
                  <a:pt x="97" y="578"/>
                  <a:pt x="97" y="578"/>
                </a:cubicBezTo>
                <a:cubicBezTo>
                  <a:pt x="96" y="582"/>
                  <a:pt x="96" y="587"/>
                  <a:pt x="96" y="591"/>
                </a:cubicBezTo>
                <a:close/>
                <a:moveTo>
                  <a:pt x="720" y="741"/>
                </a:moveTo>
                <a:cubicBezTo>
                  <a:pt x="720" y="740"/>
                  <a:pt x="720" y="740"/>
                  <a:pt x="720" y="739"/>
                </a:cubicBezTo>
                <a:cubicBezTo>
                  <a:pt x="718" y="739"/>
                  <a:pt x="716" y="739"/>
                  <a:pt x="715" y="741"/>
                </a:cubicBezTo>
                <a:cubicBezTo>
                  <a:pt x="714" y="742"/>
                  <a:pt x="715" y="744"/>
                  <a:pt x="715" y="745"/>
                </a:cubicBezTo>
                <a:cubicBezTo>
                  <a:pt x="715" y="745"/>
                  <a:pt x="716" y="746"/>
                  <a:pt x="716" y="746"/>
                </a:cubicBezTo>
                <a:cubicBezTo>
                  <a:pt x="718" y="744"/>
                  <a:pt x="719" y="742"/>
                  <a:pt x="720" y="741"/>
                </a:cubicBezTo>
                <a:close/>
                <a:moveTo>
                  <a:pt x="129" y="804"/>
                </a:moveTo>
                <a:cubicBezTo>
                  <a:pt x="130" y="803"/>
                  <a:pt x="130" y="802"/>
                  <a:pt x="131" y="802"/>
                </a:cubicBezTo>
                <a:cubicBezTo>
                  <a:pt x="129" y="801"/>
                  <a:pt x="128" y="800"/>
                  <a:pt x="127" y="800"/>
                </a:cubicBezTo>
                <a:cubicBezTo>
                  <a:pt x="126" y="801"/>
                  <a:pt x="125" y="802"/>
                  <a:pt x="124" y="804"/>
                </a:cubicBezTo>
                <a:cubicBezTo>
                  <a:pt x="124" y="804"/>
                  <a:pt x="126" y="806"/>
                  <a:pt x="126" y="806"/>
                </a:cubicBezTo>
                <a:cubicBezTo>
                  <a:pt x="127" y="806"/>
                  <a:pt x="128" y="805"/>
                  <a:pt x="129" y="804"/>
                </a:cubicBezTo>
                <a:close/>
                <a:moveTo>
                  <a:pt x="297" y="808"/>
                </a:moveTo>
                <a:cubicBezTo>
                  <a:pt x="298" y="808"/>
                  <a:pt x="299" y="808"/>
                  <a:pt x="300" y="809"/>
                </a:cubicBezTo>
                <a:cubicBezTo>
                  <a:pt x="300" y="807"/>
                  <a:pt x="300" y="805"/>
                  <a:pt x="301" y="803"/>
                </a:cubicBezTo>
                <a:cubicBezTo>
                  <a:pt x="300" y="803"/>
                  <a:pt x="298" y="803"/>
                  <a:pt x="297" y="802"/>
                </a:cubicBezTo>
                <a:cubicBezTo>
                  <a:pt x="297" y="804"/>
                  <a:pt x="297" y="806"/>
                  <a:pt x="297" y="808"/>
                </a:cubicBezTo>
                <a:close/>
                <a:moveTo>
                  <a:pt x="695" y="649"/>
                </a:moveTo>
                <a:cubicBezTo>
                  <a:pt x="697" y="647"/>
                  <a:pt x="698" y="646"/>
                  <a:pt x="699" y="645"/>
                </a:cubicBezTo>
                <a:cubicBezTo>
                  <a:pt x="698" y="644"/>
                  <a:pt x="697" y="643"/>
                  <a:pt x="696" y="643"/>
                </a:cubicBezTo>
                <a:cubicBezTo>
                  <a:pt x="695" y="644"/>
                  <a:pt x="694" y="645"/>
                  <a:pt x="692" y="646"/>
                </a:cubicBezTo>
                <a:cubicBezTo>
                  <a:pt x="693" y="647"/>
                  <a:pt x="694" y="647"/>
                  <a:pt x="695" y="649"/>
                </a:cubicBezTo>
                <a:close/>
                <a:moveTo>
                  <a:pt x="655" y="765"/>
                </a:moveTo>
                <a:cubicBezTo>
                  <a:pt x="656" y="763"/>
                  <a:pt x="657" y="761"/>
                  <a:pt x="657" y="760"/>
                </a:cubicBezTo>
                <a:cubicBezTo>
                  <a:pt x="657" y="759"/>
                  <a:pt x="656" y="758"/>
                  <a:pt x="655" y="757"/>
                </a:cubicBezTo>
                <a:cubicBezTo>
                  <a:pt x="654" y="758"/>
                  <a:pt x="653" y="759"/>
                  <a:pt x="652" y="760"/>
                </a:cubicBezTo>
                <a:cubicBezTo>
                  <a:pt x="652" y="762"/>
                  <a:pt x="654" y="763"/>
                  <a:pt x="655" y="765"/>
                </a:cubicBezTo>
                <a:close/>
                <a:moveTo>
                  <a:pt x="479" y="869"/>
                </a:moveTo>
                <a:cubicBezTo>
                  <a:pt x="478" y="869"/>
                  <a:pt x="477" y="869"/>
                  <a:pt x="476" y="869"/>
                </a:cubicBezTo>
                <a:cubicBezTo>
                  <a:pt x="476" y="872"/>
                  <a:pt x="477" y="874"/>
                  <a:pt x="477" y="876"/>
                </a:cubicBezTo>
                <a:cubicBezTo>
                  <a:pt x="477" y="876"/>
                  <a:pt x="479" y="876"/>
                  <a:pt x="479" y="876"/>
                </a:cubicBezTo>
                <a:cubicBezTo>
                  <a:pt x="479" y="873"/>
                  <a:pt x="479" y="871"/>
                  <a:pt x="479" y="869"/>
                </a:cubicBezTo>
                <a:close/>
                <a:moveTo>
                  <a:pt x="761" y="840"/>
                </a:moveTo>
                <a:cubicBezTo>
                  <a:pt x="755" y="839"/>
                  <a:pt x="754" y="841"/>
                  <a:pt x="754" y="845"/>
                </a:cubicBezTo>
                <a:cubicBezTo>
                  <a:pt x="754" y="845"/>
                  <a:pt x="754" y="846"/>
                  <a:pt x="755" y="846"/>
                </a:cubicBezTo>
                <a:cubicBezTo>
                  <a:pt x="757" y="844"/>
                  <a:pt x="759" y="843"/>
                  <a:pt x="761" y="840"/>
                </a:cubicBezTo>
                <a:close/>
                <a:moveTo>
                  <a:pt x="585" y="841"/>
                </a:moveTo>
                <a:cubicBezTo>
                  <a:pt x="585" y="840"/>
                  <a:pt x="584" y="839"/>
                  <a:pt x="583" y="839"/>
                </a:cubicBezTo>
                <a:cubicBezTo>
                  <a:pt x="582" y="840"/>
                  <a:pt x="580" y="841"/>
                  <a:pt x="580" y="842"/>
                </a:cubicBezTo>
                <a:cubicBezTo>
                  <a:pt x="579" y="843"/>
                  <a:pt x="581" y="844"/>
                  <a:pt x="582" y="846"/>
                </a:cubicBezTo>
                <a:cubicBezTo>
                  <a:pt x="583" y="844"/>
                  <a:pt x="584" y="842"/>
                  <a:pt x="585" y="841"/>
                </a:cubicBezTo>
                <a:close/>
                <a:moveTo>
                  <a:pt x="130" y="810"/>
                </a:moveTo>
                <a:cubicBezTo>
                  <a:pt x="129" y="810"/>
                  <a:pt x="128" y="810"/>
                  <a:pt x="127" y="810"/>
                </a:cubicBezTo>
                <a:cubicBezTo>
                  <a:pt x="127" y="812"/>
                  <a:pt x="127" y="814"/>
                  <a:pt x="127" y="816"/>
                </a:cubicBezTo>
                <a:cubicBezTo>
                  <a:pt x="128" y="816"/>
                  <a:pt x="129" y="816"/>
                  <a:pt x="130" y="816"/>
                </a:cubicBezTo>
                <a:cubicBezTo>
                  <a:pt x="130" y="814"/>
                  <a:pt x="130" y="812"/>
                  <a:pt x="130" y="810"/>
                </a:cubicBezTo>
                <a:close/>
                <a:moveTo>
                  <a:pt x="531" y="876"/>
                </a:moveTo>
                <a:cubicBezTo>
                  <a:pt x="531" y="876"/>
                  <a:pt x="530" y="875"/>
                  <a:pt x="530" y="874"/>
                </a:cubicBezTo>
                <a:cubicBezTo>
                  <a:pt x="528" y="875"/>
                  <a:pt x="526" y="877"/>
                  <a:pt x="524" y="878"/>
                </a:cubicBezTo>
                <a:cubicBezTo>
                  <a:pt x="524" y="878"/>
                  <a:pt x="526" y="880"/>
                  <a:pt x="526" y="880"/>
                </a:cubicBezTo>
                <a:cubicBezTo>
                  <a:pt x="528" y="879"/>
                  <a:pt x="529" y="878"/>
                  <a:pt x="531" y="876"/>
                </a:cubicBezTo>
                <a:close/>
                <a:moveTo>
                  <a:pt x="781" y="666"/>
                </a:moveTo>
                <a:cubicBezTo>
                  <a:pt x="782" y="667"/>
                  <a:pt x="783" y="667"/>
                  <a:pt x="783" y="667"/>
                </a:cubicBezTo>
                <a:cubicBezTo>
                  <a:pt x="784" y="663"/>
                  <a:pt x="785" y="660"/>
                  <a:pt x="786" y="656"/>
                </a:cubicBezTo>
                <a:cubicBezTo>
                  <a:pt x="785" y="656"/>
                  <a:pt x="785" y="656"/>
                  <a:pt x="784" y="656"/>
                </a:cubicBezTo>
                <a:cubicBezTo>
                  <a:pt x="783" y="659"/>
                  <a:pt x="782" y="663"/>
                  <a:pt x="781" y="666"/>
                </a:cubicBezTo>
                <a:close/>
                <a:moveTo>
                  <a:pt x="241" y="770"/>
                </a:moveTo>
                <a:cubicBezTo>
                  <a:pt x="243" y="768"/>
                  <a:pt x="244" y="767"/>
                  <a:pt x="244" y="766"/>
                </a:cubicBezTo>
                <a:cubicBezTo>
                  <a:pt x="243" y="765"/>
                  <a:pt x="242" y="764"/>
                  <a:pt x="241" y="762"/>
                </a:cubicBezTo>
                <a:cubicBezTo>
                  <a:pt x="240" y="763"/>
                  <a:pt x="238" y="764"/>
                  <a:pt x="238" y="765"/>
                </a:cubicBezTo>
                <a:cubicBezTo>
                  <a:pt x="239" y="766"/>
                  <a:pt x="240" y="768"/>
                  <a:pt x="241" y="770"/>
                </a:cubicBezTo>
                <a:close/>
                <a:moveTo>
                  <a:pt x="119" y="819"/>
                </a:moveTo>
                <a:cubicBezTo>
                  <a:pt x="120" y="818"/>
                  <a:pt x="121" y="818"/>
                  <a:pt x="122" y="818"/>
                </a:cubicBezTo>
                <a:cubicBezTo>
                  <a:pt x="121" y="816"/>
                  <a:pt x="121" y="814"/>
                  <a:pt x="120" y="812"/>
                </a:cubicBezTo>
                <a:cubicBezTo>
                  <a:pt x="119" y="812"/>
                  <a:pt x="118" y="812"/>
                  <a:pt x="118" y="813"/>
                </a:cubicBezTo>
                <a:cubicBezTo>
                  <a:pt x="118" y="815"/>
                  <a:pt x="118" y="817"/>
                  <a:pt x="119" y="819"/>
                </a:cubicBezTo>
                <a:close/>
                <a:moveTo>
                  <a:pt x="293" y="904"/>
                </a:moveTo>
                <a:cubicBezTo>
                  <a:pt x="294" y="905"/>
                  <a:pt x="294" y="905"/>
                  <a:pt x="295" y="905"/>
                </a:cubicBezTo>
                <a:cubicBezTo>
                  <a:pt x="296" y="904"/>
                  <a:pt x="298" y="903"/>
                  <a:pt x="298" y="901"/>
                </a:cubicBezTo>
                <a:cubicBezTo>
                  <a:pt x="298" y="900"/>
                  <a:pt x="295" y="899"/>
                  <a:pt x="293" y="897"/>
                </a:cubicBezTo>
                <a:cubicBezTo>
                  <a:pt x="293" y="901"/>
                  <a:pt x="293" y="903"/>
                  <a:pt x="293" y="904"/>
                </a:cubicBezTo>
                <a:close/>
                <a:moveTo>
                  <a:pt x="808" y="574"/>
                </a:moveTo>
                <a:cubicBezTo>
                  <a:pt x="809" y="574"/>
                  <a:pt x="809" y="574"/>
                  <a:pt x="809" y="573"/>
                </a:cubicBezTo>
                <a:cubicBezTo>
                  <a:pt x="809" y="572"/>
                  <a:pt x="808" y="571"/>
                  <a:pt x="807" y="570"/>
                </a:cubicBezTo>
                <a:cubicBezTo>
                  <a:pt x="805" y="570"/>
                  <a:pt x="803" y="570"/>
                  <a:pt x="801" y="570"/>
                </a:cubicBezTo>
                <a:cubicBezTo>
                  <a:pt x="801" y="571"/>
                  <a:pt x="801" y="572"/>
                  <a:pt x="801" y="572"/>
                </a:cubicBezTo>
                <a:cubicBezTo>
                  <a:pt x="803" y="573"/>
                  <a:pt x="806" y="573"/>
                  <a:pt x="808" y="574"/>
                </a:cubicBezTo>
                <a:close/>
                <a:moveTo>
                  <a:pt x="494" y="722"/>
                </a:moveTo>
                <a:cubicBezTo>
                  <a:pt x="494" y="722"/>
                  <a:pt x="494" y="721"/>
                  <a:pt x="494" y="720"/>
                </a:cubicBezTo>
                <a:cubicBezTo>
                  <a:pt x="492" y="720"/>
                  <a:pt x="490" y="720"/>
                  <a:pt x="488" y="721"/>
                </a:cubicBezTo>
                <a:cubicBezTo>
                  <a:pt x="488" y="722"/>
                  <a:pt x="488" y="723"/>
                  <a:pt x="488" y="724"/>
                </a:cubicBezTo>
                <a:cubicBezTo>
                  <a:pt x="490" y="723"/>
                  <a:pt x="492" y="723"/>
                  <a:pt x="494" y="722"/>
                </a:cubicBezTo>
                <a:close/>
                <a:moveTo>
                  <a:pt x="231" y="880"/>
                </a:moveTo>
                <a:cubicBezTo>
                  <a:pt x="231" y="880"/>
                  <a:pt x="231" y="881"/>
                  <a:pt x="230" y="882"/>
                </a:cubicBezTo>
                <a:cubicBezTo>
                  <a:pt x="233" y="885"/>
                  <a:pt x="237" y="884"/>
                  <a:pt x="241" y="882"/>
                </a:cubicBezTo>
                <a:cubicBezTo>
                  <a:pt x="237" y="881"/>
                  <a:pt x="234" y="881"/>
                  <a:pt x="231" y="880"/>
                </a:cubicBezTo>
                <a:close/>
                <a:moveTo>
                  <a:pt x="398" y="714"/>
                </a:moveTo>
                <a:cubicBezTo>
                  <a:pt x="396" y="715"/>
                  <a:pt x="395" y="716"/>
                  <a:pt x="394" y="717"/>
                </a:cubicBezTo>
                <a:cubicBezTo>
                  <a:pt x="393" y="718"/>
                  <a:pt x="393" y="719"/>
                  <a:pt x="393" y="721"/>
                </a:cubicBezTo>
                <a:cubicBezTo>
                  <a:pt x="393" y="721"/>
                  <a:pt x="394" y="722"/>
                  <a:pt x="394" y="722"/>
                </a:cubicBezTo>
                <a:cubicBezTo>
                  <a:pt x="395" y="721"/>
                  <a:pt x="396" y="720"/>
                  <a:pt x="397" y="718"/>
                </a:cubicBezTo>
                <a:cubicBezTo>
                  <a:pt x="397" y="717"/>
                  <a:pt x="397" y="716"/>
                  <a:pt x="398" y="714"/>
                </a:cubicBezTo>
                <a:close/>
                <a:moveTo>
                  <a:pt x="290" y="502"/>
                </a:moveTo>
                <a:cubicBezTo>
                  <a:pt x="287" y="497"/>
                  <a:pt x="284" y="498"/>
                  <a:pt x="281" y="503"/>
                </a:cubicBezTo>
                <a:cubicBezTo>
                  <a:pt x="284" y="503"/>
                  <a:pt x="287" y="502"/>
                  <a:pt x="290" y="502"/>
                </a:cubicBezTo>
                <a:close/>
                <a:moveTo>
                  <a:pt x="350" y="691"/>
                </a:moveTo>
                <a:cubicBezTo>
                  <a:pt x="350" y="691"/>
                  <a:pt x="349" y="691"/>
                  <a:pt x="349" y="691"/>
                </a:cubicBezTo>
                <a:cubicBezTo>
                  <a:pt x="349" y="694"/>
                  <a:pt x="350" y="698"/>
                  <a:pt x="351" y="701"/>
                </a:cubicBezTo>
                <a:cubicBezTo>
                  <a:pt x="351" y="701"/>
                  <a:pt x="352" y="701"/>
                  <a:pt x="353" y="701"/>
                </a:cubicBezTo>
                <a:cubicBezTo>
                  <a:pt x="352" y="697"/>
                  <a:pt x="351" y="694"/>
                  <a:pt x="350" y="691"/>
                </a:cubicBezTo>
                <a:close/>
                <a:moveTo>
                  <a:pt x="343" y="35"/>
                </a:moveTo>
                <a:cubicBezTo>
                  <a:pt x="343" y="31"/>
                  <a:pt x="344" y="28"/>
                  <a:pt x="344" y="26"/>
                </a:cubicBezTo>
                <a:cubicBezTo>
                  <a:pt x="339" y="29"/>
                  <a:pt x="339" y="31"/>
                  <a:pt x="343" y="35"/>
                </a:cubicBezTo>
                <a:close/>
                <a:moveTo>
                  <a:pt x="556" y="928"/>
                </a:moveTo>
                <a:cubicBezTo>
                  <a:pt x="554" y="927"/>
                  <a:pt x="553" y="926"/>
                  <a:pt x="552" y="925"/>
                </a:cubicBezTo>
                <a:cubicBezTo>
                  <a:pt x="551" y="926"/>
                  <a:pt x="549" y="927"/>
                  <a:pt x="550" y="928"/>
                </a:cubicBezTo>
                <a:cubicBezTo>
                  <a:pt x="550" y="929"/>
                  <a:pt x="551" y="930"/>
                  <a:pt x="552" y="931"/>
                </a:cubicBezTo>
                <a:cubicBezTo>
                  <a:pt x="553" y="930"/>
                  <a:pt x="554" y="930"/>
                  <a:pt x="556" y="928"/>
                </a:cubicBezTo>
                <a:close/>
                <a:moveTo>
                  <a:pt x="313" y="708"/>
                </a:moveTo>
                <a:cubicBezTo>
                  <a:pt x="312" y="708"/>
                  <a:pt x="312" y="709"/>
                  <a:pt x="311" y="709"/>
                </a:cubicBezTo>
                <a:cubicBezTo>
                  <a:pt x="311" y="711"/>
                  <a:pt x="311" y="713"/>
                  <a:pt x="312" y="715"/>
                </a:cubicBezTo>
                <a:cubicBezTo>
                  <a:pt x="313" y="715"/>
                  <a:pt x="315" y="715"/>
                  <a:pt x="315" y="714"/>
                </a:cubicBezTo>
                <a:cubicBezTo>
                  <a:pt x="315" y="712"/>
                  <a:pt x="314" y="710"/>
                  <a:pt x="313" y="708"/>
                </a:cubicBezTo>
                <a:close/>
                <a:moveTo>
                  <a:pt x="672" y="160"/>
                </a:moveTo>
                <a:cubicBezTo>
                  <a:pt x="672" y="161"/>
                  <a:pt x="672" y="161"/>
                  <a:pt x="672" y="162"/>
                </a:cubicBezTo>
                <a:cubicBezTo>
                  <a:pt x="676" y="163"/>
                  <a:pt x="680" y="164"/>
                  <a:pt x="685" y="165"/>
                </a:cubicBezTo>
                <a:cubicBezTo>
                  <a:pt x="685" y="165"/>
                  <a:pt x="685" y="164"/>
                  <a:pt x="685" y="164"/>
                </a:cubicBezTo>
                <a:cubicBezTo>
                  <a:pt x="681" y="163"/>
                  <a:pt x="676" y="161"/>
                  <a:pt x="672" y="160"/>
                </a:cubicBezTo>
                <a:close/>
                <a:moveTo>
                  <a:pt x="505" y="728"/>
                </a:moveTo>
                <a:cubicBezTo>
                  <a:pt x="505" y="729"/>
                  <a:pt x="505" y="730"/>
                  <a:pt x="506" y="731"/>
                </a:cubicBezTo>
                <a:cubicBezTo>
                  <a:pt x="508" y="731"/>
                  <a:pt x="510" y="731"/>
                  <a:pt x="512" y="730"/>
                </a:cubicBezTo>
                <a:cubicBezTo>
                  <a:pt x="511" y="729"/>
                  <a:pt x="511" y="727"/>
                  <a:pt x="511" y="727"/>
                </a:cubicBezTo>
                <a:cubicBezTo>
                  <a:pt x="509" y="727"/>
                  <a:pt x="507" y="728"/>
                  <a:pt x="505" y="728"/>
                </a:cubicBezTo>
                <a:close/>
                <a:moveTo>
                  <a:pt x="653" y="829"/>
                </a:moveTo>
                <a:cubicBezTo>
                  <a:pt x="652" y="826"/>
                  <a:pt x="651" y="824"/>
                  <a:pt x="651" y="821"/>
                </a:cubicBezTo>
                <a:cubicBezTo>
                  <a:pt x="650" y="822"/>
                  <a:pt x="648" y="823"/>
                  <a:pt x="648" y="824"/>
                </a:cubicBezTo>
                <a:cubicBezTo>
                  <a:pt x="647" y="827"/>
                  <a:pt x="648" y="828"/>
                  <a:pt x="653" y="829"/>
                </a:cubicBezTo>
                <a:close/>
                <a:moveTo>
                  <a:pt x="727" y="617"/>
                </a:moveTo>
                <a:cubicBezTo>
                  <a:pt x="727" y="618"/>
                  <a:pt x="727" y="618"/>
                  <a:pt x="727" y="619"/>
                </a:cubicBezTo>
                <a:cubicBezTo>
                  <a:pt x="730" y="619"/>
                  <a:pt x="732" y="619"/>
                  <a:pt x="735" y="620"/>
                </a:cubicBezTo>
                <a:cubicBezTo>
                  <a:pt x="734" y="615"/>
                  <a:pt x="732" y="615"/>
                  <a:pt x="727" y="617"/>
                </a:cubicBezTo>
                <a:close/>
                <a:moveTo>
                  <a:pt x="730" y="574"/>
                </a:moveTo>
                <a:cubicBezTo>
                  <a:pt x="734" y="575"/>
                  <a:pt x="737" y="575"/>
                  <a:pt x="741" y="575"/>
                </a:cubicBezTo>
                <a:cubicBezTo>
                  <a:pt x="741" y="575"/>
                  <a:pt x="741" y="574"/>
                  <a:pt x="741" y="574"/>
                </a:cubicBezTo>
                <a:cubicBezTo>
                  <a:pt x="737" y="572"/>
                  <a:pt x="734" y="572"/>
                  <a:pt x="730" y="574"/>
                </a:cubicBezTo>
                <a:close/>
                <a:moveTo>
                  <a:pt x="756" y="609"/>
                </a:moveTo>
                <a:cubicBezTo>
                  <a:pt x="756" y="609"/>
                  <a:pt x="755" y="608"/>
                  <a:pt x="755" y="608"/>
                </a:cubicBezTo>
                <a:cubicBezTo>
                  <a:pt x="754" y="610"/>
                  <a:pt x="753" y="612"/>
                  <a:pt x="754" y="613"/>
                </a:cubicBezTo>
                <a:cubicBezTo>
                  <a:pt x="755" y="614"/>
                  <a:pt x="757" y="615"/>
                  <a:pt x="758" y="616"/>
                </a:cubicBezTo>
                <a:cubicBezTo>
                  <a:pt x="758" y="616"/>
                  <a:pt x="759" y="615"/>
                  <a:pt x="759" y="615"/>
                </a:cubicBezTo>
                <a:cubicBezTo>
                  <a:pt x="758" y="613"/>
                  <a:pt x="757" y="611"/>
                  <a:pt x="756" y="609"/>
                </a:cubicBezTo>
                <a:close/>
                <a:moveTo>
                  <a:pt x="553" y="816"/>
                </a:moveTo>
                <a:cubicBezTo>
                  <a:pt x="548" y="813"/>
                  <a:pt x="545" y="814"/>
                  <a:pt x="545" y="819"/>
                </a:cubicBezTo>
                <a:cubicBezTo>
                  <a:pt x="548" y="818"/>
                  <a:pt x="550" y="817"/>
                  <a:pt x="553" y="816"/>
                </a:cubicBezTo>
                <a:close/>
                <a:moveTo>
                  <a:pt x="376" y="582"/>
                </a:moveTo>
                <a:cubicBezTo>
                  <a:pt x="377" y="583"/>
                  <a:pt x="377" y="583"/>
                  <a:pt x="378" y="584"/>
                </a:cubicBezTo>
                <a:cubicBezTo>
                  <a:pt x="380" y="583"/>
                  <a:pt x="382" y="582"/>
                  <a:pt x="383" y="580"/>
                </a:cubicBezTo>
                <a:cubicBezTo>
                  <a:pt x="383" y="580"/>
                  <a:pt x="382" y="579"/>
                  <a:pt x="382" y="578"/>
                </a:cubicBezTo>
                <a:cubicBezTo>
                  <a:pt x="380" y="579"/>
                  <a:pt x="378" y="580"/>
                  <a:pt x="376" y="582"/>
                </a:cubicBezTo>
                <a:close/>
                <a:moveTo>
                  <a:pt x="573" y="796"/>
                </a:moveTo>
                <a:cubicBezTo>
                  <a:pt x="573" y="797"/>
                  <a:pt x="574" y="797"/>
                  <a:pt x="574" y="798"/>
                </a:cubicBezTo>
                <a:cubicBezTo>
                  <a:pt x="576" y="798"/>
                  <a:pt x="578" y="797"/>
                  <a:pt x="580" y="796"/>
                </a:cubicBezTo>
                <a:cubicBezTo>
                  <a:pt x="580" y="796"/>
                  <a:pt x="580" y="795"/>
                  <a:pt x="580" y="794"/>
                </a:cubicBezTo>
                <a:cubicBezTo>
                  <a:pt x="578" y="795"/>
                  <a:pt x="575" y="795"/>
                  <a:pt x="573" y="796"/>
                </a:cubicBezTo>
                <a:close/>
                <a:moveTo>
                  <a:pt x="760" y="352"/>
                </a:moveTo>
                <a:cubicBezTo>
                  <a:pt x="766" y="355"/>
                  <a:pt x="767" y="355"/>
                  <a:pt x="768" y="350"/>
                </a:cubicBezTo>
                <a:cubicBezTo>
                  <a:pt x="765" y="351"/>
                  <a:pt x="762" y="352"/>
                  <a:pt x="760" y="352"/>
                </a:cubicBezTo>
                <a:close/>
                <a:moveTo>
                  <a:pt x="617" y="609"/>
                </a:moveTo>
                <a:cubicBezTo>
                  <a:pt x="618" y="609"/>
                  <a:pt x="619" y="608"/>
                  <a:pt x="620" y="608"/>
                </a:cubicBezTo>
                <a:cubicBezTo>
                  <a:pt x="619" y="606"/>
                  <a:pt x="619" y="604"/>
                  <a:pt x="618" y="602"/>
                </a:cubicBezTo>
                <a:cubicBezTo>
                  <a:pt x="617" y="602"/>
                  <a:pt x="616" y="602"/>
                  <a:pt x="616" y="603"/>
                </a:cubicBezTo>
                <a:cubicBezTo>
                  <a:pt x="616" y="605"/>
                  <a:pt x="616" y="607"/>
                  <a:pt x="617" y="609"/>
                </a:cubicBezTo>
                <a:close/>
                <a:moveTo>
                  <a:pt x="573" y="870"/>
                </a:moveTo>
                <a:cubicBezTo>
                  <a:pt x="571" y="872"/>
                  <a:pt x="570" y="874"/>
                  <a:pt x="569" y="875"/>
                </a:cubicBezTo>
                <a:cubicBezTo>
                  <a:pt x="569" y="875"/>
                  <a:pt x="571" y="877"/>
                  <a:pt x="571" y="877"/>
                </a:cubicBezTo>
                <a:cubicBezTo>
                  <a:pt x="573" y="876"/>
                  <a:pt x="574" y="875"/>
                  <a:pt x="575" y="874"/>
                </a:cubicBezTo>
                <a:cubicBezTo>
                  <a:pt x="575" y="873"/>
                  <a:pt x="574" y="872"/>
                  <a:pt x="573" y="870"/>
                </a:cubicBezTo>
                <a:close/>
                <a:moveTo>
                  <a:pt x="346" y="877"/>
                </a:moveTo>
                <a:cubicBezTo>
                  <a:pt x="346" y="877"/>
                  <a:pt x="347" y="878"/>
                  <a:pt x="348" y="879"/>
                </a:cubicBezTo>
                <a:cubicBezTo>
                  <a:pt x="349" y="878"/>
                  <a:pt x="351" y="876"/>
                  <a:pt x="353" y="875"/>
                </a:cubicBezTo>
                <a:cubicBezTo>
                  <a:pt x="353" y="875"/>
                  <a:pt x="352" y="873"/>
                  <a:pt x="352" y="873"/>
                </a:cubicBezTo>
                <a:cubicBezTo>
                  <a:pt x="350" y="874"/>
                  <a:pt x="348" y="875"/>
                  <a:pt x="346" y="877"/>
                </a:cubicBezTo>
                <a:close/>
                <a:moveTo>
                  <a:pt x="773" y="643"/>
                </a:moveTo>
                <a:cubicBezTo>
                  <a:pt x="773" y="642"/>
                  <a:pt x="773" y="641"/>
                  <a:pt x="773" y="641"/>
                </a:cubicBezTo>
                <a:cubicBezTo>
                  <a:pt x="771" y="640"/>
                  <a:pt x="769" y="640"/>
                  <a:pt x="767" y="640"/>
                </a:cubicBezTo>
                <a:cubicBezTo>
                  <a:pt x="767" y="641"/>
                  <a:pt x="767" y="642"/>
                  <a:pt x="767" y="643"/>
                </a:cubicBezTo>
                <a:cubicBezTo>
                  <a:pt x="769" y="643"/>
                  <a:pt x="771" y="643"/>
                  <a:pt x="773" y="643"/>
                </a:cubicBezTo>
                <a:close/>
                <a:moveTo>
                  <a:pt x="685" y="856"/>
                </a:moveTo>
                <a:cubicBezTo>
                  <a:pt x="685" y="856"/>
                  <a:pt x="685" y="855"/>
                  <a:pt x="685" y="854"/>
                </a:cubicBezTo>
                <a:cubicBezTo>
                  <a:pt x="683" y="854"/>
                  <a:pt x="680" y="855"/>
                  <a:pt x="676" y="855"/>
                </a:cubicBezTo>
                <a:cubicBezTo>
                  <a:pt x="680" y="860"/>
                  <a:pt x="683" y="858"/>
                  <a:pt x="685" y="856"/>
                </a:cubicBezTo>
                <a:close/>
                <a:moveTo>
                  <a:pt x="215" y="782"/>
                </a:moveTo>
                <a:cubicBezTo>
                  <a:pt x="215" y="783"/>
                  <a:pt x="215" y="783"/>
                  <a:pt x="215" y="784"/>
                </a:cubicBezTo>
                <a:cubicBezTo>
                  <a:pt x="218" y="784"/>
                  <a:pt x="221" y="785"/>
                  <a:pt x="224" y="785"/>
                </a:cubicBezTo>
                <a:cubicBezTo>
                  <a:pt x="224" y="784"/>
                  <a:pt x="224" y="784"/>
                  <a:pt x="224" y="783"/>
                </a:cubicBezTo>
                <a:cubicBezTo>
                  <a:pt x="222" y="780"/>
                  <a:pt x="218" y="782"/>
                  <a:pt x="215" y="782"/>
                </a:cubicBezTo>
                <a:close/>
                <a:moveTo>
                  <a:pt x="794" y="551"/>
                </a:moveTo>
                <a:cubicBezTo>
                  <a:pt x="792" y="549"/>
                  <a:pt x="791" y="548"/>
                  <a:pt x="789" y="548"/>
                </a:cubicBezTo>
                <a:cubicBezTo>
                  <a:pt x="789" y="547"/>
                  <a:pt x="788" y="547"/>
                  <a:pt x="787" y="547"/>
                </a:cubicBezTo>
                <a:cubicBezTo>
                  <a:pt x="786" y="547"/>
                  <a:pt x="785" y="548"/>
                  <a:pt x="785" y="548"/>
                </a:cubicBezTo>
                <a:cubicBezTo>
                  <a:pt x="786" y="549"/>
                  <a:pt x="786" y="550"/>
                  <a:pt x="787" y="551"/>
                </a:cubicBezTo>
                <a:cubicBezTo>
                  <a:pt x="789" y="551"/>
                  <a:pt x="791" y="551"/>
                  <a:pt x="794" y="551"/>
                </a:cubicBezTo>
                <a:close/>
                <a:moveTo>
                  <a:pt x="165" y="865"/>
                </a:moveTo>
                <a:cubicBezTo>
                  <a:pt x="165" y="864"/>
                  <a:pt x="165" y="863"/>
                  <a:pt x="165" y="862"/>
                </a:cubicBezTo>
                <a:cubicBezTo>
                  <a:pt x="163" y="861"/>
                  <a:pt x="161" y="861"/>
                  <a:pt x="159" y="860"/>
                </a:cubicBezTo>
                <a:cubicBezTo>
                  <a:pt x="159" y="861"/>
                  <a:pt x="158" y="863"/>
                  <a:pt x="158" y="863"/>
                </a:cubicBezTo>
                <a:cubicBezTo>
                  <a:pt x="160" y="864"/>
                  <a:pt x="162" y="864"/>
                  <a:pt x="165" y="865"/>
                </a:cubicBezTo>
                <a:close/>
                <a:moveTo>
                  <a:pt x="690" y="291"/>
                </a:moveTo>
                <a:cubicBezTo>
                  <a:pt x="689" y="292"/>
                  <a:pt x="688" y="292"/>
                  <a:pt x="688" y="292"/>
                </a:cubicBezTo>
                <a:cubicBezTo>
                  <a:pt x="687" y="295"/>
                  <a:pt x="686" y="298"/>
                  <a:pt x="689" y="300"/>
                </a:cubicBezTo>
                <a:cubicBezTo>
                  <a:pt x="690" y="300"/>
                  <a:pt x="690" y="299"/>
                  <a:pt x="691" y="299"/>
                </a:cubicBezTo>
                <a:cubicBezTo>
                  <a:pt x="691" y="297"/>
                  <a:pt x="690" y="294"/>
                  <a:pt x="690" y="291"/>
                </a:cubicBezTo>
                <a:close/>
                <a:moveTo>
                  <a:pt x="727" y="665"/>
                </a:moveTo>
                <a:cubicBezTo>
                  <a:pt x="728" y="663"/>
                  <a:pt x="729" y="661"/>
                  <a:pt x="730" y="658"/>
                </a:cubicBezTo>
                <a:cubicBezTo>
                  <a:pt x="725" y="657"/>
                  <a:pt x="724" y="659"/>
                  <a:pt x="727" y="665"/>
                </a:cubicBezTo>
                <a:close/>
                <a:moveTo>
                  <a:pt x="160" y="784"/>
                </a:moveTo>
                <a:cubicBezTo>
                  <a:pt x="159" y="784"/>
                  <a:pt x="158" y="784"/>
                  <a:pt x="158" y="785"/>
                </a:cubicBezTo>
                <a:cubicBezTo>
                  <a:pt x="158" y="787"/>
                  <a:pt x="159" y="789"/>
                  <a:pt x="160" y="791"/>
                </a:cubicBezTo>
                <a:cubicBezTo>
                  <a:pt x="161" y="790"/>
                  <a:pt x="162" y="790"/>
                  <a:pt x="163" y="790"/>
                </a:cubicBezTo>
                <a:cubicBezTo>
                  <a:pt x="162" y="788"/>
                  <a:pt x="161" y="786"/>
                  <a:pt x="160" y="784"/>
                </a:cubicBezTo>
                <a:close/>
                <a:moveTo>
                  <a:pt x="356" y="114"/>
                </a:moveTo>
                <a:cubicBezTo>
                  <a:pt x="355" y="117"/>
                  <a:pt x="355" y="120"/>
                  <a:pt x="354" y="122"/>
                </a:cubicBezTo>
                <a:cubicBezTo>
                  <a:pt x="359" y="120"/>
                  <a:pt x="360" y="118"/>
                  <a:pt x="356" y="114"/>
                </a:cubicBezTo>
                <a:close/>
                <a:moveTo>
                  <a:pt x="796" y="577"/>
                </a:moveTo>
                <a:cubicBezTo>
                  <a:pt x="796" y="576"/>
                  <a:pt x="797" y="576"/>
                  <a:pt x="798" y="575"/>
                </a:cubicBezTo>
                <a:cubicBezTo>
                  <a:pt x="797" y="574"/>
                  <a:pt x="796" y="572"/>
                  <a:pt x="794" y="571"/>
                </a:cubicBezTo>
                <a:cubicBezTo>
                  <a:pt x="794" y="571"/>
                  <a:pt x="792" y="572"/>
                  <a:pt x="791" y="573"/>
                </a:cubicBezTo>
                <a:cubicBezTo>
                  <a:pt x="793" y="574"/>
                  <a:pt x="794" y="576"/>
                  <a:pt x="796" y="577"/>
                </a:cubicBezTo>
                <a:close/>
                <a:moveTo>
                  <a:pt x="286" y="739"/>
                </a:moveTo>
                <a:cubicBezTo>
                  <a:pt x="285" y="742"/>
                  <a:pt x="284" y="743"/>
                  <a:pt x="283" y="745"/>
                </a:cubicBezTo>
                <a:cubicBezTo>
                  <a:pt x="283" y="745"/>
                  <a:pt x="285" y="747"/>
                  <a:pt x="285" y="747"/>
                </a:cubicBezTo>
                <a:cubicBezTo>
                  <a:pt x="286" y="745"/>
                  <a:pt x="288" y="744"/>
                  <a:pt x="288" y="743"/>
                </a:cubicBezTo>
                <a:cubicBezTo>
                  <a:pt x="288" y="742"/>
                  <a:pt x="287" y="741"/>
                  <a:pt x="286" y="739"/>
                </a:cubicBezTo>
                <a:close/>
                <a:moveTo>
                  <a:pt x="452" y="434"/>
                </a:moveTo>
                <a:cubicBezTo>
                  <a:pt x="453" y="434"/>
                  <a:pt x="454" y="435"/>
                  <a:pt x="455" y="435"/>
                </a:cubicBezTo>
                <a:cubicBezTo>
                  <a:pt x="456" y="433"/>
                  <a:pt x="456" y="431"/>
                  <a:pt x="456" y="429"/>
                </a:cubicBezTo>
                <a:cubicBezTo>
                  <a:pt x="456" y="428"/>
                  <a:pt x="455" y="428"/>
                  <a:pt x="454" y="428"/>
                </a:cubicBezTo>
                <a:cubicBezTo>
                  <a:pt x="453" y="430"/>
                  <a:pt x="453" y="432"/>
                  <a:pt x="452" y="434"/>
                </a:cubicBezTo>
                <a:close/>
                <a:moveTo>
                  <a:pt x="725" y="741"/>
                </a:moveTo>
                <a:cubicBezTo>
                  <a:pt x="725" y="742"/>
                  <a:pt x="726" y="743"/>
                  <a:pt x="726" y="744"/>
                </a:cubicBezTo>
                <a:cubicBezTo>
                  <a:pt x="728" y="743"/>
                  <a:pt x="730" y="742"/>
                  <a:pt x="733" y="741"/>
                </a:cubicBezTo>
                <a:cubicBezTo>
                  <a:pt x="732" y="740"/>
                  <a:pt x="732" y="739"/>
                  <a:pt x="731" y="738"/>
                </a:cubicBezTo>
                <a:cubicBezTo>
                  <a:pt x="729" y="739"/>
                  <a:pt x="727" y="740"/>
                  <a:pt x="725" y="741"/>
                </a:cubicBezTo>
                <a:close/>
                <a:moveTo>
                  <a:pt x="723" y="306"/>
                </a:moveTo>
                <a:cubicBezTo>
                  <a:pt x="723" y="307"/>
                  <a:pt x="723" y="307"/>
                  <a:pt x="724" y="308"/>
                </a:cubicBezTo>
                <a:cubicBezTo>
                  <a:pt x="726" y="307"/>
                  <a:pt x="728" y="306"/>
                  <a:pt x="730" y="305"/>
                </a:cubicBezTo>
                <a:cubicBezTo>
                  <a:pt x="729" y="305"/>
                  <a:pt x="728" y="303"/>
                  <a:pt x="728" y="303"/>
                </a:cubicBezTo>
                <a:cubicBezTo>
                  <a:pt x="726" y="304"/>
                  <a:pt x="725" y="305"/>
                  <a:pt x="723" y="306"/>
                </a:cubicBezTo>
                <a:close/>
                <a:moveTo>
                  <a:pt x="642" y="885"/>
                </a:moveTo>
                <a:cubicBezTo>
                  <a:pt x="640" y="884"/>
                  <a:pt x="639" y="883"/>
                  <a:pt x="638" y="883"/>
                </a:cubicBezTo>
                <a:cubicBezTo>
                  <a:pt x="637" y="883"/>
                  <a:pt x="636" y="885"/>
                  <a:pt x="635" y="886"/>
                </a:cubicBezTo>
                <a:cubicBezTo>
                  <a:pt x="636" y="887"/>
                  <a:pt x="637" y="888"/>
                  <a:pt x="637" y="888"/>
                </a:cubicBezTo>
                <a:cubicBezTo>
                  <a:pt x="639" y="887"/>
                  <a:pt x="640" y="886"/>
                  <a:pt x="642" y="885"/>
                </a:cubicBezTo>
                <a:close/>
                <a:moveTo>
                  <a:pt x="710" y="481"/>
                </a:moveTo>
                <a:cubicBezTo>
                  <a:pt x="710" y="482"/>
                  <a:pt x="710" y="483"/>
                  <a:pt x="710" y="484"/>
                </a:cubicBezTo>
                <a:cubicBezTo>
                  <a:pt x="713" y="483"/>
                  <a:pt x="716" y="483"/>
                  <a:pt x="719" y="482"/>
                </a:cubicBezTo>
                <a:cubicBezTo>
                  <a:pt x="719" y="481"/>
                  <a:pt x="719" y="480"/>
                  <a:pt x="719" y="480"/>
                </a:cubicBezTo>
                <a:cubicBezTo>
                  <a:pt x="716" y="480"/>
                  <a:pt x="713" y="481"/>
                  <a:pt x="710" y="481"/>
                </a:cubicBezTo>
                <a:close/>
                <a:moveTo>
                  <a:pt x="698" y="300"/>
                </a:moveTo>
                <a:cubicBezTo>
                  <a:pt x="698" y="300"/>
                  <a:pt x="699" y="301"/>
                  <a:pt x="699" y="301"/>
                </a:cubicBezTo>
                <a:cubicBezTo>
                  <a:pt x="700" y="300"/>
                  <a:pt x="702" y="299"/>
                  <a:pt x="702" y="298"/>
                </a:cubicBezTo>
                <a:cubicBezTo>
                  <a:pt x="701" y="296"/>
                  <a:pt x="700" y="294"/>
                  <a:pt x="700" y="293"/>
                </a:cubicBezTo>
                <a:cubicBezTo>
                  <a:pt x="699" y="293"/>
                  <a:pt x="698" y="293"/>
                  <a:pt x="698" y="293"/>
                </a:cubicBezTo>
                <a:cubicBezTo>
                  <a:pt x="698" y="295"/>
                  <a:pt x="698" y="298"/>
                  <a:pt x="698" y="300"/>
                </a:cubicBezTo>
                <a:close/>
                <a:moveTo>
                  <a:pt x="552" y="858"/>
                </a:moveTo>
                <a:cubicBezTo>
                  <a:pt x="553" y="859"/>
                  <a:pt x="554" y="859"/>
                  <a:pt x="555" y="860"/>
                </a:cubicBezTo>
                <a:cubicBezTo>
                  <a:pt x="555" y="857"/>
                  <a:pt x="556" y="855"/>
                  <a:pt x="557" y="853"/>
                </a:cubicBezTo>
                <a:cubicBezTo>
                  <a:pt x="557" y="853"/>
                  <a:pt x="555" y="852"/>
                  <a:pt x="555" y="852"/>
                </a:cubicBezTo>
                <a:cubicBezTo>
                  <a:pt x="554" y="854"/>
                  <a:pt x="553" y="856"/>
                  <a:pt x="552" y="858"/>
                </a:cubicBezTo>
                <a:close/>
                <a:moveTo>
                  <a:pt x="591" y="839"/>
                </a:moveTo>
                <a:cubicBezTo>
                  <a:pt x="591" y="839"/>
                  <a:pt x="590" y="839"/>
                  <a:pt x="589" y="839"/>
                </a:cubicBezTo>
                <a:cubicBezTo>
                  <a:pt x="589" y="841"/>
                  <a:pt x="588" y="843"/>
                  <a:pt x="588" y="845"/>
                </a:cubicBezTo>
                <a:cubicBezTo>
                  <a:pt x="589" y="845"/>
                  <a:pt x="591" y="845"/>
                  <a:pt x="591" y="845"/>
                </a:cubicBezTo>
                <a:cubicBezTo>
                  <a:pt x="591" y="843"/>
                  <a:pt x="591" y="841"/>
                  <a:pt x="591" y="839"/>
                </a:cubicBezTo>
                <a:close/>
                <a:moveTo>
                  <a:pt x="554" y="695"/>
                </a:moveTo>
                <a:cubicBezTo>
                  <a:pt x="554" y="694"/>
                  <a:pt x="553" y="694"/>
                  <a:pt x="553" y="693"/>
                </a:cubicBezTo>
                <a:cubicBezTo>
                  <a:pt x="551" y="695"/>
                  <a:pt x="548" y="697"/>
                  <a:pt x="546" y="699"/>
                </a:cubicBezTo>
                <a:cubicBezTo>
                  <a:pt x="551" y="700"/>
                  <a:pt x="553" y="698"/>
                  <a:pt x="554" y="695"/>
                </a:cubicBezTo>
                <a:close/>
                <a:moveTo>
                  <a:pt x="452" y="456"/>
                </a:moveTo>
                <a:cubicBezTo>
                  <a:pt x="451" y="456"/>
                  <a:pt x="450" y="455"/>
                  <a:pt x="449" y="455"/>
                </a:cubicBezTo>
                <a:cubicBezTo>
                  <a:pt x="448" y="458"/>
                  <a:pt x="448" y="461"/>
                  <a:pt x="447" y="463"/>
                </a:cubicBezTo>
                <a:cubicBezTo>
                  <a:pt x="448" y="464"/>
                  <a:pt x="448" y="464"/>
                  <a:pt x="449" y="464"/>
                </a:cubicBezTo>
                <a:cubicBezTo>
                  <a:pt x="450" y="461"/>
                  <a:pt x="451" y="459"/>
                  <a:pt x="452" y="456"/>
                </a:cubicBezTo>
                <a:close/>
                <a:moveTo>
                  <a:pt x="392" y="703"/>
                </a:moveTo>
                <a:cubicBezTo>
                  <a:pt x="385" y="701"/>
                  <a:pt x="383" y="701"/>
                  <a:pt x="384" y="706"/>
                </a:cubicBezTo>
                <a:cubicBezTo>
                  <a:pt x="386" y="705"/>
                  <a:pt x="389" y="704"/>
                  <a:pt x="392" y="703"/>
                </a:cubicBezTo>
                <a:close/>
                <a:moveTo>
                  <a:pt x="338" y="643"/>
                </a:moveTo>
                <a:cubicBezTo>
                  <a:pt x="334" y="647"/>
                  <a:pt x="334" y="649"/>
                  <a:pt x="338" y="652"/>
                </a:cubicBezTo>
                <a:cubicBezTo>
                  <a:pt x="338" y="648"/>
                  <a:pt x="338" y="646"/>
                  <a:pt x="338" y="643"/>
                </a:cubicBezTo>
                <a:close/>
                <a:moveTo>
                  <a:pt x="244" y="702"/>
                </a:moveTo>
                <a:cubicBezTo>
                  <a:pt x="243" y="704"/>
                  <a:pt x="242" y="705"/>
                  <a:pt x="242" y="706"/>
                </a:cubicBezTo>
                <a:cubicBezTo>
                  <a:pt x="242" y="707"/>
                  <a:pt x="244" y="709"/>
                  <a:pt x="244" y="709"/>
                </a:cubicBezTo>
                <a:cubicBezTo>
                  <a:pt x="246" y="708"/>
                  <a:pt x="247" y="707"/>
                  <a:pt x="248" y="706"/>
                </a:cubicBezTo>
                <a:cubicBezTo>
                  <a:pt x="247" y="705"/>
                  <a:pt x="246" y="704"/>
                  <a:pt x="244" y="702"/>
                </a:cubicBezTo>
                <a:close/>
                <a:moveTo>
                  <a:pt x="202" y="926"/>
                </a:moveTo>
                <a:cubicBezTo>
                  <a:pt x="202" y="925"/>
                  <a:pt x="202" y="924"/>
                  <a:pt x="202" y="923"/>
                </a:cubicBezTo>
                <a:cubicBezTo>
                  <a:pt x="200" y="923"/>
                  <a:pt x="198" y="924"/>
                  <a:pt x="196" y="924"/>
                </a:cubicBezTo>
                <a:cubicBezTo>
                  <a:pt x="196" y="924"/>
                  <a:pt x="196" y="926"/>
                  <a:pt x="196" y="927"/>
                </a:cubicBezTo>
                <a:cubicBezTo>
                  <a:pt x="198" y="927"/>
                  <a:pt x="200" y="926"/>
                  <a:pt x="202" y="926"/>
                </a:cubicBezTo>
                <a:close/>
                <a:moveTo>
                  <a:pt x="603" y="919"/>
                </a:moveTo>
                <a:cubicBezTo>
                  <a:pt x="602" y="917"/>
                  <a:pt x="600" y="916"/>
                  <a:pt x="600" y="916"/>
                </a:cubicBezTo>
                <a:cubicBezTo>
                  <a:pt x="599" y="917"/>
                  <a:pt x="598" y="918"/>
                  <a:pt x="596" y="919"/>
                </a:cubicBezTo>
                <a:cubicBezTo>
                  <a:pt x="597" y="920"/>
                  <a:pt x="598" y="921"/>
                  <a:pt x="599" y="921"/>
                </a:cubicBezTo>
                <a:cubicBezTo>
                  <a:pt x="600" y="921"/>
                  <a:pt x="601" y="920"/>
                  <a:pt x="603" y="919"/>
                </a:cubicBezTo>
                <a:close/>
                <a:moveTo>
                  <a:pt x="496" y="714"/>
                </a:moveTo>
                <a:cubicBezTo>
                  <a:pt x="496" y="713"/>
                  <a:pt x="496" y="713"/>
                  <a:pt x="496" y="712"/>
                </a:cubicBezTo>
                <a:cubicBezTo>
                  <a:pt x="495" y="712"/>
                  <a:pt x="493" y="711"/>
                  <a:pt x="492" y="711"/>
                </a:cubicBezTo>
                <a:cubicBezTo>
                  <a:pt x="491" y="712"/>
                  <a:pt x="490" y="713"/>
                  <a:pt x="489" y="715"/>
                </a:cubicBezTo>
                <a:cubicBezTo>
                  <a:pt x="490" y="715"/>
                  <a:pt x="490" y="716"/>
                  <a:pt x="490" y="716"/>
                </a:cubicBezTo>
                <a:cubicBezTo>
                  <a:pt x="492" y="715"/>
                  <a:pt x="494" y="714"/>
                  <a:pt x="496" y="714"/>
                </a:cubicBezTo>
                <a:close/>
                <a:moveTo>
                  <a:pt x="344" y="41"/>
                </a:moveTo>
                <a:cubicBezTo>
                  <a:pt x="342" y="40"/>
                  <a:pt x="341" y="39"/>
                  <a:pt x="340" y="39"/>
                </a:cubicBezTo>
                <a:cubicBezTo>
                  <a:pt x="339" y="39"/>
                  <a:pt x="338" y="40"/>
                  <a:pt x="338" y="41"/>
                </a:cubicBezTo>
                <a:cubicBezTo>
                  <a:pt x="338" y="42"/>
                  <a:pt x="339" y="44"/>
                  <a:pt x="340" y="44"/>
                </a:cubicBezTo>
                <a:cubicBezTo>
                  <a:pt x="341" y="44"/>
                  <a:pt x="342" y="43"/>
                  <a:pt x="344" y="41"/>
                </a:cubicBezTo>
                <a:close/>
                <a:moveTo>
                  <a:pt x="20" y="609"/>
                </a:moveTo>
                <a:cubicBezTo>
                  <a:pt x="19" y="609"/>
                  <a:pt x="18" y="609"/>
                  <a:pt x="17" y="609"/>
                </a:cubicBezTo>
                <a:cubicBezTo>
                  <a:pt x="17" y="612"/>
                  <a:pt x="17" y="615"/>
                  <a:pt x="17" y="618"/>
                </a:cubicBezTo>
                <a:cubicBezTo>
                  <a:pt x="18" y="618"/>
                  <a:pt x="18" y="618"/>
                  <a:pt x="19" y="618"/>
                </a:cubicBezTo>
                <a:cubicBezTo>
                  <a:pt x="19" y="615"/>
                  <a:pt x="19" y="612"/>
                  <a:pt x="20" y="609"/>
                </a:cubicBezTo>
                <a:close/>
                <a:moveTo>
                  <a:pt x="600" y="715"/>
                </a:moveTo>
                <a:cubicBezTo>
                  <a:pt x="600" y="714"/>
                  <a:pt x="600" y="713"/>
                  <a:pt x="600" y="713"/>
                </a:cubicBezTo>
                <a:cubicBezTo>
                  <a:pt x="598" y="713"/>
                  <a:pt x="596" y="712"/>
                  <a:pt x="595" y="713"/>
                </a:cubicBezTo>
                <a:cubicBezTo>
                  <a:pt x="594" y="713"/>
                  <a:pt x="594" y="715"/>
                  <a:pt x="594" y="716"/>
                </a:cubicBezTo>
                <a:cubicBezTo>
                  <a:pt x="596" y="716"/>
                  <a:pt x="598" y="715"/>
                  <a:pt x="600" y="715"/>
                </a:cubicBezTo>
                <a:close/>
                <a:moveTo>
                  <a:pt x="387" y="790"/>
                </a:moveTo>
                <a:cubicBezTo>
                  <a:pt x="386" y="793"/>
                  <a:pt x="385" y="794"/>
                  <a:pt x="384" y="796"/>
                </a:cubicBezTo>
                <a:cubicBezTo>
                  <a:pt x="384" y="796"/>
                  <a:pt x="385" y="797"/>
                  <a:pt x="386" y="798"/>
                </a:cubicBezTo>
                <a:cubicBezTo>
                  <a:pt x="387" y="796"/>
                  <a:pt x="388" y="795"/>
                  <a:pt x="389" y="794"/>
                </a:cubicBezTo>
                <a:cubicBezTo>
                  <a:pt x="389" y="793"/>
                  <a:pt x="388" y="792"/>
                  <a:pt x="387" y="790"/>
                </a:cubicBezTo>
                <a:close/>
                <a:moveTo>
                  <a:pt x="80" y="710"/>
                </a:moveTo>
                <a:cubicBezTo>
                  <a:pt x="81" y="710"/>
                  <a:pt x="81" y="711"/>
                  <a:pt x="82" y="711"/>
                </a:cubicBezTo>
                <a:cubicBezTo>
                  <a:pt x="82" y="709"/>
                  <a:pt x="83" y="707"/>
                  <a:pt x="83" y="705"/>
                </a:cubicBezTo>
                <a:cubicBezTo>
                  <a:pt x="83" y="704"/>
                  <a:pt x="81" y="704"/>
                  <a:pt x="80" y="703"/>
                </a:cubicBezTo>
                <a:cubicBezTo>
                  <a:pt x="79" y="703"/>
                  <a:pt x="79" y="703"/>
                  <a:pt x="79" y="704"/>
                </a:cubicBezTo>
                <a:cubicBezTo>
                  <a:pt x="79" y="706"/>
                  <a:pt x="80" y="708"/>
                  <a:pt x="80" y="710"/>
                </a:cubicBezTo>
                <a:close/>
                <a:moveTo>
                  <a:pt x="73" y="804"/>
                </a:moveTo>
                <a:cubicBezTo>
                  <a:pt x="77" y="800"/>
                  <a:pt x="76" y="798"/>
                  <a:pt x="71" y="796"/>
                </a:cubicBezTo>
                <a:cubicBezTo>
                  <a:pt x="72" y="799"/>
                  <a:pt x="72" y="801"/>
                  <a:pt x="73" y="804"/>
                </a:cubicBezTo>
                <a:close/>
                <a:moveTo>
                  <a:pt x="309" y="674"/>
                </a:moveTo>
                <a:cubicBezTo>
                  <a:pt x="309" y="673"/>
                  <a:pt x="309" y="673"/>
                  <a:pt x="308" y="672"/>
                </a:cubicBezTo>
                <a:cubicBezTo>
                  <a:pt x="307" y="672"/>
                  <a:pt x="305" y="673"/>
                  <a:pt x="303" y="673"/>
                </a:cubicBezTo>
                <a:cubicBezTo>
                  <a:pt x="303" y="673"/>
                  <a:pt x="303" y="675"/>
                  <a:pt x="303" y="676"/>
                </a:cubicBezTo>
                <a:cubicBezTo>
                  <a:pt x="305" y="675"/>
                  <a:pt x="307" y="675"/>
                  <a:pt x="309" y="674"/>
                </a:cubicBezTo>
                <a:close/>
                <a:moveTo>
                  <a:pt x="482" y="646"/>
                </a:moveTo>
                <a:cubicBezTo>
                  <a:pt x="483" y="646"/>
                  <a:pt x="483" y="646"/>
                  <a:pt x="484" y="646"/>
                </a:cubicBezTo>
                <a:cubicBezTo>
                  <a:pt x="484" y="642"/>
                  <a:pt x="483" y="639"/>
                  <a:pt x="483" y="636"/>
                </a:cubicBezTo>
                <a:cubicBezTo>
                  <a:pt x="482" y="636"/>
                  <a:pt x="482" y="636"/>
                  <a:pt x="481" y="636"/>
                </a:cubicBezTo>
                <a:cubicBezTo>
                  <a:pt x="481" y="640"/>
                  <a:pt x="482" y="643"/>
                  <a:pt x="482" y="646"/>
                </a:cubicBezTo>
                <a:close/>
                <a:moveTo>
                  <a:pt x="621" y="732"/>
                </a:moveTo>
                <a:cubicBezTo>
                  <a:pt x="622" y="731"/>
                  <a:pt x="623" y="730"/>
                  <a:pt x="624" y="729"/>
                </a:cubicBezTo>
                <a:cubicBezTo>
                  <a:pt x="623" y="728"/>
                  <a:pt x="622" y="727"/>
                  <a:pt x="622" y="727"/>
                </a:cubicBezTo>
                <a:cubicBezTo>
                  <a:pt x="620" y="727"/>
                  <a:pt x="619" y="728"/>
                  <a:pt x="618" y="729"/>
                </a:cubicBezTo>
                <a:cubicBezTo>
                  <a:pt x="619" y="730"/>
                  <a:pt x="620" y="731"/>
                  <a:pt x="621" y="732"/>
                </a:cubicBezTo>
                <a:close/>
                <a:moveTo>
                  <a:pt x="354" y="847"/>
                </a:moveTo>
                <a:cubicBezTo>
                  <a:pt x="354" y="847"/>
                  <a:pt x="355" y="847"/>
                  <a:pt x="355" y="847"/>
                </a:cubicBezTo>
                <a:cubicBezTo>
                  <a:pt x="359" y="844"/>
                  <a:pt x="360" y="843"/>
                  <a:pt x="358" y="839"/>
                </a:cubicBezTo>
                <a:cubicBezTo>
                  <a:pt x="357" y="842"/>
                  <a:pt x="355" y="844"/>
                  <a:pt x="354" y="847"/>
                </a:cubicBezTo>
                <a:close/>
                <a:moveTo>
                  <a:pt x="600" y="857"/>
                </a:moveTo>
                <a:cubicBezTo>
                  <a:pt x="601" y="857"/>
                  <a:pt x="602" y="858"/>
                  <a:pt x="603" y="858"/>
                </a:cubicBezTo>
                <a:cubicBezTo>
                  <a:pt x="604" y="856"/>
                  <a:pt x="604" y="853"/>
                  <a:pt x="605" y="851"/>
                </a:cubicBezTo>
                <a:cubicBezTo>
                  <a:pt x="604" y="851"/>
                  <a:pt x="603" y="851"/>
                  <a:pt x="602" y="850"/>
                </a:cubicBezTo>
                <a:cubicBezTo>
                  <a:pt x="602" y="853"/>
                  <a:pt x="601" y="855"/>
                  <a:pt x="600" y="857"/>
                </a:cubicBezTo>
                <a:close/>
                <a:moveTo>
                  <a:pt x="654" y="893"/>
                </a:moveTo>
                <a:cubicBezTo>
                  <a:pt x="652" y="892"/>
                  <a:pt x="651" y="890"/>
                  <a:pt x="650" y="890"/>
                </a:cubicBezTo>
                <a:cubicBezTo>
                  <a:pt x="649" y="890"/>
                  <a:pt x="647" y="892"/>
                  <a:pt x="647" y="892"/>
                </a:cubicBezTo>
                <a:cubicBezTo>
                  <a:pt x="648" y="893"/>
                  <a:pt x="649" y="895"/>
                  <a:pt x="649" y="895"/>
                </a:cubicBezTo>
                <a:cubicBezTo>
                  <a:pt x="651" y="895"/>
                  <a:pt x="652" y="894"/>
                  <a:pt x="654" y="893"/>
                </a:cubicBezTo>
                <a:close/>
                <a:moveTo>
                  <a:pt x="420" y="500"/>
                </a:moveTo>
                <a:cubicBezTo>
                  <a:pt x="421" y="500"/>
                  <a:pt x="422" y="500"/>
                  <a:pt x="423" y="500"/>
                </a:cubicBezTo>
                <a:cubicBezTo>
                  <a:pt x="422" y="498"/>
                  <a:pt x="422" y="496"/>
                  <a:pt x="422" y="494"/>
                </a:cubicBezTo>
                <a:cubicBezTo>
                  <a:pt x="422" y="493"/>
                  <a:pt x="420" y="494"/>
                  <a:pt x="419" y="494"/>
                </a:cubicBezTo>
                <a:cubicBezTo>
                  <a:pt x="419" y="496"/>
                  <a:pt x="420" y="498"/>
                  <a:pt x="420" y="500"/>
                </a:cubicBezTo>
                <a:close/>
                <a:moveTo>
                  <a:pt x="624" y="855"/>
                </a:moveTo>
                <a:cubicBezTo>
                  <a:pt x="625" y="852"/>
                  <a:pt x="625" y="851"/>
                  <a:pt x="626" y="850"/>
                </a:cubicBezTo>
                <a:cubicBezTo>
                  <a:pt x="626" y="849"/>
                  <a:pt x="624" y="848"/>
                  <a:pt x="624" y="848"/>
                </a:cubicBezTo>
                <a:cubicBezTo>
                  <a:pt x="622" y="848"/>
                  <a:pt x="621" y="849"/>
                  <a:pt x="620" y="851"/>
                </a:cubicBezTo>
                <a:cubicBezTo>
                  <a:pt x="620" y="851"/>
                  <a:pt x="622" y="853"/>
                  <a:pt x="624" y="855"/>
                </a:cubicBezTo>
                <a:close/>
                <a:moveTo>
                  <a:pt x="714" y="702"/>
                </a:moveTo>
                <a:cubicBezTo>
                  <a:pt x="714" y="702"/>
                  <a:pt x="714" y="701"/>
                  <a:pt x="714" y="700"/>
                </a:cubicBezTo>
                <a:cubicBezTo>
                  <a:pt x="712" y="701"/>
                  <a:pt x="710" y="701"/>
                  <a:pt x="710" y="702"/>
                </a:cubicBezTo>
                <a:cubicBezTo>
                  <a:pt x="709" y="703"/>
                  <a:pt x="709" y="705"/>
                  <a:pt x="708" y="706"/>
                </a:cubicBezTo>
                <a:cubicBezTo>
                  <a:pt x="709" y="706"/>
                  <a:pt x="710" y="707"/>
                  <a:pt x="710" y="707"/>
                </a:cubicBezTo>
                <a:cubicBezTo>
                  <a:pt x="712" y="705"/>
                  <a:pt x="713" y="704"/>
                  <a:pt x="714" y="702"/>
                </a:cubicBezTo>
                <a:close/>
                <a:moveTo>
                  <a:pt x="337" y="888"/>
                </a:moveTo>
                <a:cubicBezTo>
                  <a:pt x="337" y="887"/>
                  <a:pt x="337" y="886"/>
                  <a:pt x="336" y="885"/>
                </a:cubicBezTo>
                <a:cubicBezTo>
                  <a:pt x="335" y="886"/>
                  <a:pt x="333" y="886"/>
                  <a:pt x="331" y="887"/>
                </a:cubicBezTo>
                <a:cubicBezTo>
                  <a:pt x="331" y="887"/>
                  <a:pt x="332" y="889"/>
                  <a:pt x="332" y="890"/>
                </a:cubicBezTo>
                <a:cubicBezTo>
                  <a:pt x="334" y="890"/>
                  <a:pt x="336" y="889"/>
                  <a:pt x="337" y="888"/>
                </a:cubicBezTo>
                <a:close/>
                <a:moveTo>
                  <a:pt x="746" y="887"/>
                </a:moveTo>
                <a:cubicBezTo>
                  <a:pt x="745" y="887"/>
                  <a:pt x="744" y="887"/>
                  <a:pt x="743" y="886"/>
                </a:cubicBezTo>
                <a:cubicBezTo>
                  <a:pt x="743" y="888"/>
                  <a:pt x="742" y="891"/>
                  <a:pt x="742" y="893"/>
                </a:cubicBezTo>
                <a:cubicBezTo>
                  <a:pt x="742" y="893"/>
                  <a:pt x="744" y="893"/>
                  <a:pt x="744" y="893"/>
                </a:cubicBezTo>
                <a:cubicBezTo>
                  <a:pt x="745" y="891"/>
                  <a:pt x="745" y="889"/>
                  <a:pt x="746" y="887"/>
                </a:cubicBezTo>
                <a:close/>
                <a:moveTo>
                  <a:pt x="262" y="963"/>
                </a:moveTo>
                <a:cubicBezTo>
                  <a:pt x="263" y="962"/>
                  <a:pt x="264" y="960"/>
                  <a:pt x="264" y="960"/>
                </a:cubicBezTo>
                <a:cubicBezTo>
                  <a:pt x="264" y="958"/>
                  <a:pt x="262" y="958"/>
                  <a:pt x="261" y="957"/>
                </a:cubicBezTo>
                <a:cubicBezTo>
                  <a:pt x="261" y="958"/>
                  <a:pt x="259" y="959"/>
                  <a:pt x="259" y="960"/>
                </a:cubicBezTo>
                <a:cubicBezTo>
                  <a:pt x="259" y="961"/>
                  <a:pt x="260" y="962"/>
                  <a:pt x="262" y="963"/>
                </a:cubicBezTo>
                <a:close/>
                <a:moveTo>
                  <a:pt x="753" y="706"/>
                </a:moveTo>
                <a:cubicBezTo>
                  <a:pt x="751" y="705"/>
                  <a:pt x="750" y="704"/>
                  <a:pt x="750" y="704"/>
                </a:cubicBezTo>
                <a:cubicBezTo>
                  <a:pt x="748" y="705"/>
                  <a:pt x="747" y="706"/>
                  <a:pt x="747" y="707"/>
                </a:cubicBezTo>
                <a:cubicBezTo>
                  <a:pt x="746" y="707"/>
                  <a:pt x="748" y="709"/>
                  <a:pt x="748" y="710"/>
                </a:cubicBezTo>
                <a:cubicBezTo>
                  <a:pt x="749" y="709"/>
                  <a:pt x="751" y="708"/>
                  <a:pt x="753" y="706"/>
                </a:cubicBezTo>
                <a:close/>
                <a:moveTo>
                  <a:pt x="156" y="914"/>
                </a:moveTo>
                <a:cubicBezTo>
                  <a:pt x="154" y="913"/>
                  <a:pt x="153" y="912"/>
                  <a:pt x="152" y="911"/>
                </a:cubicBezTo>
                <a:cubicBezTo>
                  <a:pt x="151" y="911"/>
                  <a:pt x="150" y="913"/>
                  <a:pt x="150" y="914"/>
                </a:cubicBezTo>
                <a:cubicBezTo>
                  <a:pt x="150" y="915"/>
                  <a:pt x="152" y="916"/>
                  <a:pt x="153" y="917"/>
                </a:cubicBezTo>
                <a:cubicBezTo>
                  <a:pt x="153" y="917"/>
                  <a:pt x="155" y="915"/>
                  <a:pt x="156" y="914"/>
                </a:cubicBezTo>
                <a:close/>
                <a:moveTo>
                  <a:pt x="304" y="26"/>
                </a:moveTo>
                <a:cubicBezTo>
                  <a:pt x="303" y="27"/>
                  <a:pt x="303" y="27"/>
                  <a:pt x="302" y="28"/>
                </a:cubicBezTo>
                <a:cubicBezTo>
                  <a:pt x="305" y="30"/>
                  <a:pt x="308" y="33"/>
                  <a:pt x="310" y="35"/>
                </a:cubicBezTo>
                <a:cubicBezTo>
                  <a:pt x="311" y="35"/>
                  <a:pt x="311" y="35"/>
                  <a:pt x="312" y="34"/>
                </a:cubicBezTo>
                <a:cubicBezTo>
                  <a:pt x="309" y="31"/>
                  <a:pt x="306" y="29"/>
                  <a:pt x="304" y="26"/>
                </a:cubicBezTo>
                <a:close/>
                <a:moveTo>
                  <a:pt x="450" y="930"/>
                </a:moveTo>
                <a:cubicBezTo>
                  <a:pt x="451" y="930"/>
                  <a:pt x="452" y="930"/>
                  <a:pt x="453" y="930"/>
                </a:cubicBezTo>
                <a:cubicBezTo>
                  <a:pt x="453" y="928"/>
                  <a:pt x="453" y="926"/>
                  <a:pt x="452" y="924"/>
                </a:cubicBezTo>
                <a:cubicBezTo>
                  <a:pt x="452" y="924"/>
                  <a:pt x="450" y="924"/>
                  <a:pt x="450" y="924"/>
                </a:cubicBezTo>
                <a:cubicBezTo>
                  <a:pt x="450" y="926"/>
                  <a:pt x="450" y="928"/>
                  <a:pt x="450" y="930"/>
                </a:cubicBezTo>
                <a:close/>
                <a:moveTo>
                  <a:pt x="591" y="92"/>
                </a:moveTo>
                <a:cubicBezTo>
                  <a:pt x="591" y="92"/>
                  <a:pt x="590" y="92"/>
                  <a:pt x="590" y="92"/>
                </a:cubicBezTo>
                <a:cubicBezTo>
                  <a:pt x="591" y="94"/>
                  <a:pt x="592" y="96"/>
                  <a:pt x="594" y="98"/>
                </a:cubicBezTo>
                <a:cubicBezTo>
                  <a:pt x="594" y="99"/>
                  <a:pt x="596" y="99"/>
                  <a:pt x="597" y="99"/>
                </a:cubicBezTo>
                <a:cubicBezTo>
                  <a:pt x="596" y="98"/>
                  <a:pt x="597" y="97"/>
                  <a:pt x="596" y="96"/>
                </a:cubicBezTo>
                <a:cubicBezTo>
                  <a:pt x="594" y="94"/>
                  <a:pt x="593" y="93"/>
                  <a:pt x="591" y="92"/>
                </a:cubicBezTo>
                <a:close/>
                <a:moveTo>
                  <a:pt x="763" y="787"/>
                </a:moveTo>
                <a:cubicBezTo>
                  <a:pt x="762" y="786"/>
                  <a:pt x="762" y="786"/>
                  <a:pt x="761" y="785"/>
                </a:cubicBezTo>
                <a:cubicBezTo>
                  <a:pt x="760" y="787"/>
                  <a:pt x="758" y="789"/>
                  <a:pt x="757" y="791"/>
                </a:cubicBezTo>
                <a:cubicBezTo>
                  <a:pt x="757" y="791"/>
                  <a:pt x="758" y="792"/>
                  <a:pt x="759" y="792"/>
                </a:cubicBezTo>
                <a:cubicBezTo>
                  <a:pt x="760" y="790"/>
                  <a:pt x="762" y="789"/>
                  <a:pt x="763" y="787"/>
                </a:cubicBezTo>
                <a:close/>
                <a:moveTo>
                  <a:pt x="489" y="802"/>
                </a:moveTo>
                <a:cubicBezTo>
                  <a:pt x="490" y="802"/>
                  <a:pt x="491" y="802"/>
                  <a:pt x="492" y="802"/>
                </a:cubicBezTo>
                <a:cubicBezTo>
                  <a:pt x="492" y="800"/>
                  <a:pt x="492" y="798"/>
                  <a:pt x="493" y="796"/>
                </a:cubicBezTo>
                <a:cubicBezTo>
                  <a:pt x="492" y="796"/>
                  <a:pt x="490" y="796"/>
                  <a:pt x="490" y="796"/>
                </a:cubicBezTo>
                <a:cubicBezTo>
                  <a:pt x="490" y="798"/>
                  <a:pt x="489" y="800"/>
                  <a:pt x="489" y="802"/>
                </a:cubicBezTo>
                <a:close/>
                <a:moveTo>
                  <a:pt x="751" y="414"/>
                </a:moveTo>
                <a:cubicBezTo>
                  <a:pt x="751" y="414"/>
                  <a:pt x="750" y="413"/>
                  <a:pt x="750" y="413"/>
                </a:cubicBezTo>
                <a:cubicBezTo>
                  <a:pt x="749" y="413"/>
                  <a:pt x="747" y="412"/>
                  <a:pt x="745" y="412"/>
                </a:cubicBezTo>
                <a:cubicBezTo>
                  <a:pt x="744" y="412"/>
                  <a:pt x="743" y="414"/>
                  <a:pt x="742" y="415"/>
                </a:cubicBezTo>
                <a:cubicBezTo>
                  <a:pt x="743" y="416"/>
                  <a:pt x="745" y="416"/>
                  <a:pt x="746" y="416"/>
                </a:cubicBezTo>
                <a:cubicBezTo>
                  <a:pt x="747" y="416"/>
                  <a:pt x="749" y="415"/>
                  <a:pt x="751" y="414"/>
                </a:cubicBezTo>
                <a:close/>
                <a:moveTo>
                  <a:pt x="665" y="837"/>
                </a:moveTo>
                <a:cubicBezTo>
                  <a:pt x="663" y="836"/>
                  <a:pt x="661" y="834"/>
                  <a:pt x="660" y="833"/>
                </a:cubicBezTo>
                <a:cubicBezTo>
                  <a:pt x="660" y="833"/>
                  <a:pt x="658" y="835"/>
                  <a:pt x="658" y="835"/>
                </a:cubicBezTo>
                <a:cubicBezTo>
                  <a:pt x="659" y="837"/>
                  <a:pt x="660" y="838"/>
                  <a:pt x="662" y="839"/>
                </a:cubicBezTo>
                <a:cubicBezTo>
                  <a:pt x="662" y="840"/>
                  <a:pt x="663" y="838"/>
                  <a:pt x="665" y="837"/>
                </a:cubicBezTo>
                <a:close/>
                <a:moveTo>
                  <a:pt x="440" y="171"/>
                </a:moveTo>
                <a:cubicBezTo>
                  <a:pt x="437" y="172"/>
                  <a:pt x="435" y="172"/>
                  <a:pt x="432" y="173"/>
                </a:cubicBezTo>
                <a:cubicBezTo>
                  <a:pt x="436" y="176"/>
                  <a:pt x="439" y="178"/>
                  <a:pt x="440" y="171"/>
                </a:cubicBezTo>
                <a:close/>
                <a:moveTo>
                  <a:pt x="623" y="914"/>
                </a:moveTo>
                <a:cubicBezTo>
                  <a:pt x="623" y="914"/>
                  <a:pt x="622" y="914"/>
                  <a:pt x="621" y="913"/>
                </a:cubicBezTo>
                <a:cubicBezTo>
                  <a:pt x="621" y="915"/>
                  <a:pt x="620" y="916"/>
                  <a:pt x="619" y="918"/>
                </a:cubicBezTo>
                <a:cubicBezTo>
                  <a:pt x="619" y="918"/>
                  <a:pt x="621" y="920"/>
                  <a:pt x="622" y="920"/>
                </a:cubicBezTo>
                <a:cubicBezTo>
                  <a:pt x="623" y="919"/>
                  <a:pt x="624" y="918"/>
                  <a:pt x="625" y="917"/>
                </a:cubicBezTo>
                <a:cubicBezTo>
                  <a:pt x="625" y="917"/>
                  <a:pt x="624" y="915"/>
                  <a:pt x="623" y="914"/>
                </a:cubicBezTo>
                <a:close/>
                <a:moveTo>
                  <a:pt x="612" y="237"/>
                </a:moveTo>
                <a:cubicBezTo>
                  <a:pt x="612" y="238"/>
                  <a:pt x="612" y="238"/>
                  <a:pt x="612" y="239"/>
                </a:cubicBezTo>
                <a:cubicBezTo>
                  <a:pt x="615" y="240"/>
                  <a:pt x="619" y="240"/>
                  <a:pt x="622" y="241"/>
                </a:cubicBezTo>
                <a:cubicBezTo>
                  <a:pt x="622" y="240"/>
                  <a:pt x="622" y="239"/>
                  <a:pt x="622" y="238"/>
                </a:cubicBezTo>
                <a:cubicBezTo>
                  <a:pt x="619" y="238"/>
                  <a:pt x="616" y="238"/>
                  <a:pt x="612" y="237"/>
                </a:cubicBezTo>
                <a:close/>
                <a:moveTo>
                  <a:pt x="799" y="618"/>
                </a:moveTo>
                <a:cubicBezTo>
                  <a:pt x="796" y="619"/>
                  <a:pt x="794" y="619"/>
                  <a:pt x="791" y="620"/>
                </a:cubicBezTo>
                <a:cubicBezTo>
                  <a:pt x="792" y="620"/>
                  <a:pt x="792" y="622"/>
                  <a:pt x="793" y="622"/>
                </a:cubicBezTo>
                <a:cubicBezTo>
                  <a:pt x="795" y="623"/>
                  <a:pt x="798" y="623"/>
                  <a:pt x="799" y="618"/>
                </a:cubicBezTo>
                <a:close/>
                <a:moveTo>
                  <a:pt x="156" y="790"/>
                </a:moveTo>
                <a:cubicBezTo>
                  <a:pt x="154" y="789"/>
                  <a:pt x="153" y="788"/>
                  <a:pt x="152" y="788"/>
                </a:cubicBezTo>
                <a:cubicBezTo>
                  <a:pt x="151" y="788"/>
                  <a:pt x="150" y="789"/>
                  <a:pt x="149" y="790"/>
                </a:cubicBezTo>
                <a:cubicBezTo>
                  <a:pt x="150" y="791"/>
                  <a:pt x="151" y="792"/>
                  <a:pt x="152" y="792"/>
                </a:cubicBezTo>
                <a:cubicBezTo>
                  <a:pt x="153" y="792"/>
                  <a:pt x="154" y="791"/>
                  <a:pt x="156" y="790"/>
                </a:cubicBezTo>
                <a:close/>
                <a:moveTo>
                  <a:pt x="711" y="628"/>
                </a:moveTo>
                <a:cubicBezTo>
                  <a:pt x="708" y="626"/>
                  <a:pt x="705" y="625"/>
                  <a:pt x="703" y="628"/>
                </a:cubicBezTo>
                <a:cubicBezTo>
                  <a:pt x="703" y="628"/>
                  <a:pt x="703" y="629"/>
                  <a:pt x="703" y="630"/>
                </a:cubicBezTo>
                <a:cubicBezTo>
                  <a:pt x="706" y="629"/>
                  <a:pt x="708" y="629"/>
                  <a:pt x="711" y="628"/>
                </a:cubicBezTo>
                <a:close/>
                <a:moveTo>
                  <a:pt x="798" y="488"/>
                </a:moveTo>
                <a:cubicBezTo>
                  <a:pt x="797" y="487"/>
                  <a:pt x="797" y="487"/>
                  <a:pt x="797" y="486"/>
                </a:cubicBezTo>
                <a:cubicBezTo>
                  <a:pt x="793" y="485"/>
                  <a:pt x="791" y="489"/>
                  <a:pt x="789" y="490"/>
                </a:cubicBezTo>
                <a:cubicBezTo>
                  <a:pt x="789" y="491"/>
                  <a:pt x="789" y="491"/>
                  <a:pt x="789" y="492"/>
                </a:cubicBezTo>
                <a:cubicBezTo>
                  <a:pt x="792" y="490"/>
                  <a:pt x="795" y="489"/>
                  <a:pt x="798" y="488"/>
                </a:cubicBezTo>
                <a:close/>
                <a:moveTo>
                  <a:pt x="392" y="644"/>
                </a:moveTo>
                <a:cubicBezTo>
                  <a:pt x="393" y="644"/>
                  <a:pt x="394" y="644"/>
                  <a:pt x="395" y="643"/>
                </a:cubicBezTo>
                <a:cubicBezTo>
                  <a:pt x="393" y="641"/>
                  <a:pt x="392" y="639"/>
                  <a:pt x="391" y="637"/>
                </a:cubicBezTo>
                <a:cubicBezTo>
                  <a:pt x="390" y="637"/>
                  <a:pt x="390" y="637"/>
                  <a:pt x="389" y="638"/>
                </a:cubicBezTo>
                <a:cubicBezTo>
                  <a:pt x="390" y="640"/>
                  <a:pt x="391" y="642"/>
                  <a:pt x="392" y="644"/>
                </a:cubicBezTo>
                <a:close/>
                <a:moveTo>
                  <a:pt x="615" y="693"/>
                </a:moveTo>
                <a:cubicBezTo>
                  <a:pt x="616" y="691"/>
                  <a:pt x="617" y="690"/>
                  <a:pt x="617" y="689"/>
                </a:cubicBezTo>
                <a:cubicBezTo>
                  <a:pt x="617" y="688"/>
                  <a:pt x="615" y="686"/>
                  <a:pt x="614" y="686"/>
                </a:cubicBezTo>
                <a:cubicBezTo>
                  <a:pt x="613" y="686"/>
                  <a:pt x="612" y="688"/>
                  <a:pt x="611" y="689"/>
                </a:cubicBezTo>
                <a:cubicBezTo>
                  <a:pt x="611" y="690"/>
                  <a:pt x="613" y="691"/>
                  <a:pt x="615" y="693"/>
                </a:cubicBezTo>
                <a:close/>
                <a:moveTo>
                  <a:pt x="92" y="655"/>
                </a:moveTo>
                <a:cubicBezTo>
                  <a:pt x="89" y="654"/>
                  <a:pt x="88" y="653"/>
                  <a:pt x="87" y="653"/>
                </a:cubicBezTo>
                <a:cubicBezTo>
                  <a:pt x="86" y="653"/>
                  <a:pt x="85" y="654"/>
                  <a:pt x="84" y="655"/>
                </a:cubicBezTo>
                <a:cubicBezTo>
                  <a:pt x="85" y="656"/>
                  <a:pt x="86" y="657"/>
                  <a:pt x="87" y="658"/>
                </a:cubicBezTo>
                <a:cubicBezTo>
                  <a:pt x="88" y="658"/>
                  <a:pt x="89" y="656"/>
                  <a:pt x="92" y="655"/>
                </a:cubicBezTo>
                <a:close/>
                <a:moveTo>
                  <a:pt x="658" y="686"/>
                </a:moveTo>
                <a:cubicBezTo>
                  <a:pt x="656" y="688"/>
                  <a:pt x="656" y="689"/>
                  <a:pt x="655" y="690"/>
                </a:cubicBezTo>
                <a:cubicBezTo>
                  <a:pt x="656" y="691"/>
                  <a:pt x="657" y="692"/>
                  <a:pt x="659" y="692"/>
                </a:cubicBezTo>
                <a:cubicBezTo>
                  <a:pt x="659" y="692"/>
                  <a:pt x="661" y="691"/>
                  <a:pt x="661" y="690"/>
                </a:cubicBezTo>
                <a:cubicBezTo>
                  <a:pt x="660" y="689"/>
                  <a:pt x="659" y="688"/>
                  <a:pt x="658" y="686"/>
                </a:cubicBezTo>
                <a:close/>
                <a:moveTo>
                  <a:pt x="393" y="330"/>
                </a:moveTo>
                <a:cubicBezTo>
                  <a:pt x="390" y="329"/>
                  <a:pt x="389" y="328"/>
                  <a:pt x="388" y="328"/>
                </a:cubicBezTo>
                <a:cubicBezTo>
                  <a:pt x="387" y="328"/>
                  <a:pt x="386" y="329"/>
                  <a:pt x="385" y="329"/>
                </a:cubicBezTo>
                <a:cubicBezTo>
                  <a:pt x="386" y="330"/>
                  <a:pt x="387" y="332"/>
                  <a:pt x="388" y="332"/>
                </a:cubicBezTo>
                <a:cubicBezTo>
                  <a:pt x="389" y="333"/>
                  <a:pt x="390" y="332"/>
                  <a:pt x="393" y="330"/>
                </a:cubicBezTo>
                <a:close/>
                <a:moveTo>
                  <a:pt x="733" y="524"/>
                </a:moveTo>
                <a:cubicBezTo>
                  <a:pt x="733" y="523"/>
                  <a:pt x="733" y="522"/>
                  <a:pt x="733" y="522"/>
                </a:cubicBezTo>
                <a:cubicBezTo>
                  <a:pt x="730" y="522"/>
                  <a:pt x="726" y="522"/>
                  <a:pt x="723" y="522"/>
                </a:cubicBezTo>
                <a:cubicBezTo>
                  <a:pt x="723" y="522"/>
                  <a:pt x="723" y="522"/>
                  <a:pt x="723" y="523"/>
                </a:cubicBezTo>
                <a:cubicBezTo>
                  <a:pt x="726" y="523"/>
                  <a:pt x="729" y="523"/>
                  <a:pt x="733" y="524"/>
                </a:cubicBezTo>
                <a:close/>
                <a:moveTo>
                  <a:pt x="424" y="174"/>
                </a:moveTo>
                <a:cubicBezTo>
                  <a:pt x="421" y="173"/>
                  <a:pt x="418" y="172"/>
                  <a:pt x="416" y="172"/>
                </a:cubicBezTo>
                <a:cubicBezTo>
                  <a:pt x="416" y="173"/>
                  <a:pt x="416" y="175"/>
                  <a:pt x="416" y="177"/>
                </a:cubicBezTo>
                <a:cubicBezTo>
                  <a:pt x="419" y="176"/>
                  <a:pt x="421" y="175"/>
                  <a:pt x="424" y="174"/>
                </a:cubicBezTo>
                <a:close/>
                <a:moveTo>
                  <a:pt x="534" y="906"/>
                </a:moveTo>
                <a:cubicBezTo>
                  <a:pt x="533" y="905"/>
                  <a:pt x="533" y="904"/>
                  <a:pt x="532" y="903"/>
                </a:cubicBezTo>
                <a:cubicBezTo>
                  <a:pt x="531" y="902"/>
                  <a:pt x="530" y="901"/>
                  <a:pt x="530" y="902"/>
                </a:cubicBezTo>
                <a:cubicBezTo>
                  <a:pt x="528" y="902"/>
                  <a:pt x="527" y="904"/>
                  <a:pt x="527" y="905"/>
                </a:cubicBezTo>
                <a:cubicBezTo>
                  <a:pt x="527" y="905"/>
                  <a:pt x="529" y="907"/>
                  <a:pt x="529" y="907"/>
                </a:cubicBezTo>
                <a:cubicBezTo>
                  <a:pt x="531" y="907"/>
                  <a:pt x="532" y="906"/>
                  <a:pt x="534" y="906"/>
                </a:cubicBezTo>
                <a:close/>
                <a:moveTo>
                  <a:pt x="725" y="611"/>
                </a:moveTo>
                <a:cubicBezTo>
                  <a:pt x="725" y="610"/>
                  <a:pt x="725" y="609"/>
                  <a:pt x="725" y="608"/>
                </a:cubicBezTo>
                <a:cubicBezTo>
                  <a:pt x="723" y="608"/>
                  <a:pt x="721" y="608"/>
                  <a:pt x="718" y="609"/>
                </a:cubicBezTo>
                <a:cubicBezTo>
                  <a:pt x="718" y="609"/>
                  <a:pt x="719" y="610"/>
                  <a:pt x="719" y="611"/>
                </a:cubicBezTo>
                <a:cubicBezTo>
                  <a:pt x="721" y="611"/>
                  <a:pt x="723" y="611"/>
                  <a:pt x="725" y="611"/>
                </a:cubicBezTo>
                <a:close/>
                <a:moveTo>
                  <a:pt x="214" y="934"/>
                </a:moveTo>
                <a:cubicBezTo>
                  <a:pt x="213" y="933"/>
                  <a:pt x="212" y="932"/>
                  <a:pt x="210" y="932"/>
                </a:cubicBezTo>
                <a:cubicBezTo>
                  <a:pt x="210" y="932"/>
                  <a:pt x="209" y="933"/>
                  <a:pt x="208" y="934"/>
                </a:cubicBezTo>
                <a:cubicBezTo>
                  <a:pt x="209" y="935"/>
                  <a:pt x="210" y="936"/>
                  <a:pt x="211" y="937"/>
                </a:cubicBezTo>
                <a:cubicBezTo>
                  <a:pt x="212" y="936"/>
                  <a:pt x="213" y="935"/>
                  <a:pt x="214" y="934"/>
                </a:cubicBezTo>
                <a:close/>
                <a:moveTo>
                  <a:pt x="430" y="55"/>
                </a:moveTo>
                <a:cubicBezTo>
                  <a:pt x="431" y="54"/>
                  <a:pt x="432" y="54"/>
                  <a:pt x="433" y="54"/>
                </a:cubicBezTo>
                <a:cubicBezTo>
                  <a:pt x="433" y="52"/>
                  <a:pt x="432" y="50"/>
                  <a:pt x="432" y="49"/>
                </a:cubicBezTo>
                <a:cubicBezTo>
                  <a:pt x="431" y="49"/>
                  <a:pt x="429" y="49"/>
                  <a:pt x="428" y="50"/>
                </a:cubicBezTo>
                <a:cubicBezTo>
                  <a:pt x="429" y="51"/>
                  <a:pt x="430" y="53"/>
                  <a:pt x="430" y="55"/>
                </a:cubicBezTo>
                <a:close/>
                <a:moveTo>
                  <a:pt x="478" y="695"/>
                </a:moveTo>
                <a:cubicBezTo>
                  <a:pt x="476" y="694"/>
                  <a:pt x="475" y="692"/>
                  <a:pt x="474" y="693"/>
                </a:cubicBezTo>
                <a:cubicBezTo>
                  <a:pt x="473" y="693"/>
                  <a:pt x="472" y="695"/>
                  <a:pt x="471" y="696"/>
                </a:cubicBezTo>
                <a:cubicBezTo>
                  <a:pt x="472" y="696"/>
                  <a:pt x="473" y="698"/>
                  <a:pt x="473" y="697"/>
                </a:cubicBezTo>
                <a:cubicBezTo>
                  <a:pt x="475" y="697"/>
                  <a:pt x="476" y="696"/>
                  <a:pt x="478" y="695"/>
                </a:cubicBezTo>
                <a:close/>
                <a:moveTo>
                  <a:pt x="357" y="682"/>
                </a:moveTo>
                <a:cubicBezTo>
                  <a:pt x="356" y="682"/>
                  <a:pt x="355" y="681"/>
                  <a:pt x="354" y="681"/>
                </a:cubicBezTo>
                <a:cubicBezTo>
                  <a:pt x="354" y="683"/>
                  <a:pt x="354" y="685"/>
                  <a:pt x="354" y="688"/>
                </a:cubicBezTo>
                <a:cubicBezTo>
                  <a:pt x="354" y="688"/>
                  <a:pt x="355" y="688"/>
                  <a:pt x="356" y="688"/>
                </a:cubicBezTo>
                <a:cubicBezTo>
                  <a:pt x="356" y="686"/>
                  <a:pt x="357" y="684"/>
                  <a:pt x="357" y="682"/>
                </a:cubicBezTo>
                <a:close/>
                <a:moveTo>
                  <a:pt x="376" y="147"/>
                </a:moveTo>
                <a:cubicBezTo>
                  <a:pt x="377" y="151"/>
                  <a:pt x="377" y="154"/>
                  <a:pt x="377" y="158"/>
                </a:cubicBezTo>
                <a:cubicBezTo>
                  <a:pt x="380" y="154"/>
                  <a:pt x="380" y="149"/>
                  <a:pt x="376" y="147"/>
                </a:cubicBezTo>
                <a:close/>
                <a:moveTo>
                  <a:pt x="316" y="44"/>
                </a:moveTo>
                <a:cubicBezTo>
                  <a:pt x="314" y="39"/>
                  <a:pt x="312" y="40"/>
                  <a:pt x="308" y="43"/>
                </a:cubicBezTo>
                <a:cubicBezTo>
                  <a:pt x="311" y="44"/>
                  <a:pt x="314" y="44"/>
                  <a:pt x="316" y="44"/>
                </a:cubicBezTo>
                <a:close/>
                <a:moveTo>
                  <a:pt x="724" y="747"/>
                </a:moveTo>
                <a:cubicBezTo>
                  <a:pt x="724" y="749"/>
                  <a:pt x="723" y="751"/>
                  <a:pt x="723" y="752"/>
                </a:cubicBezTo>
                <a:cubicBezTo>
                  <a:pt x="726" y="753"/>
                  <a:pt x="729" y="752"/>
                  <a:pt x="728" y="748"/>
                </a:cubicBezTo>
                <a:cubicBezTo>
                  <a:pt x="727" y="747"/>
                  <a:pt x="725" y="747"/>
                  <a:pt x="724" y="747"/>
                </a:cubicBezTo>
                <a:close/>
                <a:moveTo>
                  <a:pt x="39" y="599"/>
                </a:moveTo>
                <a:cubicBezTo>
                  <a:pt x="38" y="598"/>
                  <a:pt x="37" y="596"/>
                  <a:pt x="36" y="597"/>
                </a:cubicBezTo>
                <a:cubicBezTo>
                  <a:pt x="35" y="597"/>
                  <a:pt x="34" y="598"/>
                  <a:pt x="33" y="599"/>
                </a:cubicBezTo>
                <a:cubicBezTo>
                  <a:pt x="33" y="600"/>
                  <a:pt x="34" y="602"/>
                  <a:pt x="35" y="601"/>
                </a:cubicBezTo>
                <a:cubicBezTo>
                  <a:pt x="36" y="601"/>
                  <a:pt x="37" y="600"/>
                  <a:pt x="39" y="599"/>
                </a:cubicBezTo>
                <a:close/>
                <a:moveTo>
                  <a:pt x="363" y="691"/>
                </a:moveTo>
                <a:cubicBezTo>
                  <a:pt x="363" y="691"/>
                  <a:pt x="362" y="691"/>
                  <a:pt x="361" y="691"/>
                </a:cubicBezTo>
                <a:cubicBezTo>
                  <a:pt x="361" y="693"/>
                  <a:pt x="361" y="696"/>
                  <a:pt x="361" y="698"/>
                </a:cubicBezTo>
                <a:cubicBezTo>
                  <a:pt x="362" y="698"/>
                  <a:pt x="363" y="698"/>
                  <a:pt x="363" y="698"/>
                </a:cubicBezTo>
                <a:cubicBezTo>
                  <a:pt x="363" y="696"/>
                  <a:pt x="363" y="693"/>
                  <a:pt x="363" y="691"/>
                </a:cubicBezTo>
                <a:close/>
                <a:moveTo>
                  <a:pt x="726" y="844"/>
                </a:moveTo>
                <a:cubicBezTo>
                  <a:pt x="725" y="845"/>
                  <a:pt x="724" y="846"/>
                  <a:pt x="723" y="846"/>
                </a:cubicBezTo>
                <a:cubicBezTo>
                  <a:pt x="725" y="848"/>
                  <a:pt x="726" y="849"/>
                  <a:pt x="727" y="850"/>
                </a:cubicBezTo>
                <a:cubicBezTo>
                  <a:pt x="728" y="850"/>
                  <a:pt x="729" y="849"/>
                  <a:pt x="729" y="848"/>
                </a:cubicBezTo>
                <a:cubicBezTo>
                  <a:pt x="729" y="847"/>
                  <a:pt x="728" y="846"/>
                  <a:pt x="726" y="844"/>
                </a:cubicBezTo>
                <a:close/>
                <a:moveTo>
                  <a:pt x="250" y="799"/>
                </a:moveTo>
                <a:cubicBezTo>
                  <a:pt x="247" y="798"/>
                  <a:pt x="246" y="797"/>
                  <a:pt x="245" y="797"/>
                </a:cubicBezTo>
                <a:cubicBezTo>
                  <a:pt x="244" y="797"/>
                  <a:pt x="243" y="798"/>
                  <a:pt x="242" y="798"/>
                </a:cubicBezTo>
                <a:cubicBezTo>
                  <a:pt x="243" y="799"/>
                  <a:pt x="244" y="801"/>
                  <a:pt x="245" y="801"/>
                </a:cubicBezTo>
                <a:cubicBezTo>
                  <a:pt x="246" y="801"/>
                  <a:pt x="247" y="800"/>
                  <a:pt x="250" y="799"/>
                </a:cubicBezTo>
                <a:close/>
                <a:moveTo>
                  <a:pt x="595" y="832"/>
                </a:moveTo>
                <a:cubicBezTo>
                  <a:pt x="594" y="830"/>
                  <a:pt x="593" y="829"/>
                  <a:pt x="592" y="829"/>
                </a:cubicBezTo>
                <a:cubicBezTo>
                  <a:pt x="591" y="830"/>
                  <a:pt x="590" y="831"/>
                  <a:pt x="589" y="832"/>
                </a:cubicBezTo>
                <a:cubicBezTo>
                  <a:pt x="589" y="832"/>
                  <a:pt x="591" y="835"/>
                  <a:pt x="591" y="834"/>
                </a:cubicBezTo>
                <a:cubicBezTo>
                  <a:pt x="593" y="834"/>
                  <a:pt x="594" y="833"/>
                  <a:pt x="595" y="832"/>
                </a:cubicBezTo>
                <a:close/>
                <a:moveTo>
                  <a:pt x="663" y="754"/>
                </a:moveTo>
                <a:cubicBezTo>
                  <a:pt x="666" y="753"/>
                  <a:pt x="668" y="753"/>
                  <a:pt x="671" y="752"/>
                </a:cubicBezTo>
                <a:cubicBezTo>
                  <a:pt x="666" y="749"/>
                  <a:pt x="665" y="749"/>
                  <a:pt x="663" y="754"/>
                </a:cubicBezTo>
                <a:close/>
                <a:moveTo>
                  <a:pt x="484" y="689"/>
                </a:moveTo>
                <a:cubicBezTo>
                  <a:pt x="485" y="689"/>
                  <a:pt x="486" y="689"/>
                  <a:pt x="487" y="689"/>
                </a:cubicBezTo>
                <a:cubicBezTo>
                  <a:pt x="486" y="686"/>
                  <a:pt x="486" y="683"/>
                  <a:pt x="485" y="680"/>
                </a:cubicBezTo>
                <a:cubicBezTo>
                  <a:pt x="485" y="680"/>
                  <a:pt x="484" y="680"/>
                  <a:pt x="484" y="680"/>
                </a:cubicBezTo>
                <a:cubicBezTo>
                  <a:pt x="484" y="683"/>
                  <a:pt x="484" y="686"/>
                  <a:pt x="484" y="689"/>
                </a:cubicBezTo>
                <a:close/>
                <a:moveTo>
                  <a:pt x="492" y="694"/>
                </a:moveTo>
                <a:cubicBezTo>
                  <a:pt x="491" y="694"/>
                  <a:pt x="491" y="695"/>
                  <a:pt x="491" y="696"/>
                </a:cubicBezTo>
                <a:cubicBezTo>
                  <a:pt x="493" y="697"/>
                  <a:pt x="495" y="698"/>
                  <a:pt x="497" y="698"/>
                </a:cubicBezTo>
                <a:cubicBezTo>
                  <a:pt x="497" y="698"/>
                  <a:pt x="498" y="697"/>
                  <a:pt x="498" y="696"/>
                </a:cubicBezTo>
                <a:cubicBezTo>
                  <a:pt x="496" y="695"/>
                  <a:pt x="494" y="694"/>
                  <a:pt x="492" y="694"/>
                </a:cubicBezTo>
                <a:close/>
                <a:moveTo>
                  <a:pt x="337" y="49"/>
                </a:moveTo>
                <a:cubicBezTo>
                  <a:pt x="337" y="49"/>
                  <a:pt x="336" y="50"/>
                  <a:pt x="335" y="50"/>
                </a:cubicBezTo>
                <a:cubicBezTo>
                  <a:pt x="336" y="52"/>
                  <a:pt x="336" y="54"/>
                  <a:pt x="337" y="55"/>
                </a:cubicBezTo>
                <a:cubicBezTo>
                  <a:pt x="337" y="55"/>
                  <a:pt x="339" y="55"/>
                  <a:pt x="340" y="55"/>
                </a:cubicBezTo>
                <a:cubicBezTo>
                  <a:pt x="339" y="53"/>
                  <a:pt x="338" y="51"/>
                  <a:pt x="337" y="49"/>
                </a:cubicBezTo>
                <a:close/>
                <a:moveTo>
                  <a:pt x="349" y="42"/>
                </a:moveTo>
                <a:cubicBezTo>
                  <a:pt x="350" y="39"/>
                  <a:pt x="350" y="36"/>
                  <a:pt x="351" y="34"/>
                </a:cubicBezTo>
                <a:cubicBezTo>
                  <a:pt x="345" y="35"/>
                  <a:pt x="345" y="37"/>
                  <a:pt x="349" y="4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26845" y="882483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D032523A-4B4A-439D-80CF-B2436F863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2481580"/>
              </p:ext>
            </p:extLst>
          </p:nvPr>
        </p:nvGraphicFramePr>
        <p:xfrm>
          <a:off x="1992430" y="4162605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563860C3-829C-415C-8F77-7322A3DB2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1562708"/>
              </p:ext>
            </p:extLst>
          </p:nvPr>
        </p:nvGraphicFramePr>
        <p:xfrm>
          <a:off x="4699822" y="4162605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2" name="그룹 5">
            <a:extLst>
              <a:ext uri="{FF2B5EF4-FFF2-40B4-BE49-F238E27FC236}">
                <a16:creationId xmlns:a16="http://schemas.microsoft.com/office/drawing/2014/main" id="{11059373-5CD3-4BE9-852D-B18C94957BA1}"/>
              </a:ext>
            </a:extLst>
          </p:cNvPr>
          <p:cNvGrpSpPr/>
          <p:nvPr/>
        </p:nvGrpSpPr>
        <p:grpSpPr>
          <a:xfrm>
            <a:off x="2181833" y="1950991"/>
            <a:ext cx="4608000" cy="896804"/>
            <a:chOff x="1593768" y="2050016"/>
            <a:chExt cx="4608000" cy="896804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FEEDBFA-D5A1-478F-9C13-FA9D87CCE326}"/>
                </a:ext>
              </a:extLst>
            </p:cNvPr>
            <p:cNvSpPr txBox="1"/>
            <p:nvPr/>
          </p:nvSpPr>
          <p:spPr>
            <a:xfrm>
              <a:off x="1593768" y="2300489"/>
              <a:ext cx="46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5F57278-DD6F-4463-87E4-95DBA5835B10}"/>
                </a:ext>
              </a:extLst>
            </p:cNvPr>
            <p:cNvSpPr txBox="1"/>
            <p:nvPr/>
          </p:nvSpPr>
          <p:spPr>
            <a:xfrm>
              <a:off x="1593768" y="2050016"/>
              <a:ext cx="46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그룹 2">
            <a:extLst>
              <a:ext uri="{FF2B5EF4-FFF2-40B4-BE49-F238E27FC236}">
                <a16:creationId xmlns:a16="http://schemas.microsoft.com/office/drawing/2014/main" id="{244E8D63-CA86-4410-8409-40AD9B22C325}"/>
              </a:ext>
            </a:extLst>
          </p:cNvPr>
          <p:cNvGrpSpPr/>
          <p:nvPr/>
        </p:nvGrpSpPr>
        <p:grpSpPr>
          <a:xfrm>
            <a:off x="2181833" y="3051687"/>
            <a:ext cx="4608000" cy="896804"/>
            <a:chOff x="1593768" y="2986120"/>
            <a:chExt cx="4608000" cy="896804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31684C2-A18C-42CD-B073-42AD4205033D}"/>
                </a:ext>
              </a:extLst>
            </p:cNvPr>
            <p:cNvSpPr txBox="1"/>
            <p:nvPr/>
          </p:nvSpPr>
          <p:spPr>
            <a:xfrm>
              <a:off x="1593768" y="3236593"/>
              <a:ext cx="46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</a:rPr>
                <a:t> 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61DE2D8-3C60-49CF-BAA2-0C624A3D4A04}"/>
                </a:ext>
              </a:extLst>
            </p:cNvPr>
            <p:cNvSpPr txBox="1"/>
            <p:nvPr/>
          </p:nvSpPr>
          <p:spPr>
            <a:xfrm>
              <a:off x="1593768" y="2986120"/>
              <a:ext cx="46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02DDF7B6-4C6E-4E98-8CF6-B199C8D8ABCD}"/>
              </a:ext>
            </a:extLst>
          </p:cNvPr>
          <p:cNvSpPr txBox="1"/>
          <p:nvPr/>
        </p:nvSpPr>
        <p:spPr>
          <a:xfrm>
            <a:off x="1245729" y="2168561"/>
            <a:ext cx="8238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00708FA-5AED-442D-95FC-2A5140FB2080}"/>
              </a:ext>
            </a:extLst>
          </p:cNvPr>
          <p:cNvSpPr txBox="1"/>
          <p:nvPr/>
        </p:nvSpPr>
        <p:spPr>
          <a:xfrm>
            <a:off x="1245729" y="3269257"/>
            <a:ext cx="8238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7C3E568-9A00-4EB7-8322-F867B1448A19}"/>
              </a:ext>
            </a:extLst>
          </p:cNvPr>
          <p:cNvSpPr/>
          <p:nvPr/>
        </p:nvSpPr>
        <p:spPr>
          <a:xfrm>
            <a:off x="5155555" y="4655049"/>
            <a:ext cx="1103254" cy="11032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00A7D26-2FFB-43F5-9D00-F90058D54FE4}"/>
              </a:ext>
            </a:extLst>
          </p:cNvPr>
          <p:cNvSpPr/>
          <p:nvPr/>
        </p:nvSpPr>
        <p:spPr>
          <a:xfrm>
            <a:off x="2448163" y="4655049"/>
            <a:ext cx="1103254" cy="11032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EB7B8DA-ED61-4C7B-BC8F-417BD54C877F}"/>
              </a:ext>
            </a:extLst>
          </p:cNvPr>
          <p:cNvSpPr txBox="1"/>
          <p:nvPr/>
        </p:nvSpPr>
        <p:spPr>
          <a:xfrm>
            <a:off x="2531738" y="497584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E2079BF-8C19-4A11-A1CD-8BB8FCB86033}"/>
              </a:ext>
            </a:extLst>
          </p:cNvPr>
          <p:cNvSpPr txBox="1"/>
          <p:nvPr/>
        </p:nvSpPr>
        <p:spPr>
          <a:xfrm>
            <a:off x="5239130" y="497584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7371" y="3364636"/>
            <a:ext cx="3094543" cy="35238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3322" y="2399393"/>
            <a:ext cx="1661103" cy="167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22045" y="7969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85251D-D20B-474E-B674-04031C245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61112"/>
              </p:ext>
            </p:extLst>
          </p:nvPr>
        </p:nvGraphicFramePr>
        <p:xfrm>
          <a:off x="929640" y="1520825"/>
          <a:ext cx="10378352" cy="458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0"/>
          <p:cNvSpPr>
            <a:spLocks/>
          </p:cNvSpPr>
          <p:nvPr/>
        </p:nvSpPr>
        <p:spPr bwMode="auto">
          <a:xfrm rot="16200000">
            <a:off x="6750502" y="1418210"/>
            <a:ext cx="5442389" cy="5318687"/>
          </a:xfrm>
          <a:custGeom>
            <a:avLst/>
            <a:gdLst>
              <a:gd name="T0" fmla="*/ 28 w 347"/>
              <a:gd name="T1" fmla="*/ 210 h 347"/>
              <a:gd name="T2" fmla="*/ 28 w 347"/>
              <a:gd name="T3" fmla="*/ 319 h 347"/>
              <a:gd name="T4" fmla="*/ 91 w 347"/>
              <a:gd name="T5" fmla="*/ 319 h 347"/>
              <a:gd name="T6" fmla="*/ 91 w 347"/>
              <a:gd name="T7" fmla="*/ 275 h 347"/>
              <a:gd name="T8" fmla="*/ 118 w 347"/>
              <a:gd name="T9" fmla="*/ 275 h 347"/>
              <a:gd name="T10" fmla="*/ 118 w 347"/>
              <a:gd name="T11" fmla="*/ 347 h 347"/>
              <a:gd name="T12" fmla="*/ 0 w 347"/>
              <a:gd name="T13" fmla="*/ 347 h 347"/>
              <a:gd name="T14" fmla="*/ 0 w 347"/>
              <a:gd name="T15" fmla="*/ 183 h 347"/>
              <a:gd name="T16" fmla="*/ 182 w 347"/>
              <a:gd name="T17" fmla="*/ 183 h 347"/>
              <a:gd name="T18" fmla="*/ 182 w 347"/>
              <a:gd name="T19" fmla="*/ 0 h 347"/>
              <a:gd name="T20" fmla="*/ 347 w 347"/>
              <a:gd name="T21" fmla="*/ 0 h 347"/>
              <a:gd name="T22" fmla="*/ 347 w 347"/>
              <a:gd name="T23" fmla="*/ 119 h 347"/>
              <a:gd name="T24" fmla="*/ 275 w 347"/>
              <a:gd name="T25" fmla="*/ 119 h 347"/>
              <a:gd name="T26" fmla="*/ 275 w 347"/>
              <a:gd name="T27" fmla="*/ 91 h 347"/>
              <a:gd name="T28" fmla="*/ 319 w 347"/>
              <a:gd name="T29" fmla="*/ 91 h 347"/>
              <a:gd name="T30" fmla="*/ 319 w 347"/>
              <a:gd name="T31" fmla="*/ 28 h 347"/>
              <a:gd name="T32" fmla="*/ 211 w 347"/>
              <a:gd name="T33" fmla="*/ 28 h 347"/>
              <a:gd name="T34" fmla="*/ 211 w 347"/>
              <a:gd name="T35" fmla="*/ 210 h 347"/>
              <a:gd name="T36" fmla="*/ 28 w 347"/>
              <a:gd name="T37" fmla="*/ 21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7" h="347">
                <a:moveTo>
                  <a:pt x="28" y="210"/>
                </a:moveTo>
                <a:cubicBezTo>
                  <a:pt x="28" y="248"/>
                  <a:pt x="28" y="283"/>
                  <a:pt x="28" y="319"/>
                </a:cubicBezTo>
                <a:cubicBezTo>
                  <a:pt x="49" y="319"/>
                  <a:pt x="69" y="319"/>
                  <a:pt x="91" y="319"/>
                </a:cubicBezTo>
                <a:cubicBezTo>
                  <a:pt x="91" y="304"/>
                  <a:pt x="91" y="290"/>
                  <a:pt x="91" y="275"/>
                </a:cubicBezTo>
                <a:cubicBezTo>
                  <a:pt x="101" y="275"/>
                  <a:pt x="109" y="275"/>
                  <a:pt x="118" y="275"/>
                </a:cubicBezTo>
                <a:cubicBezTo>
                  <a:pt x="118" y="299"/>
                  <a:pt x="118" y="322"/>
                  <a:pt x="118" y="347"/>
                </a:cubicBezTo>
                <a:cubicBezTo>
                  <a:pt x="79" y="347"/>
                  <a:pt x="40" y="347"/>
                  <a:pt x="0" y="347"/>
                </a:cubicBezTo>
                <a:cubicBezTo>
                  <a:pt x="0" y="292"/>
                  <a:pt x="0" y="238"/>
                  <a:pt x="0" y="183"/>
                </a:cubicBezTo>
                <a:cubicBezTo>
                  <a:pt x="61" y="183"/>
                  <a:pt x="120" y="183"/>
                  <a:pt x="182" y="183"/>
                </a:cubicBezTo>
                <a:cubicBezTo>
                  <a:pt x="182" y="122"/>
                  <a:pt x="182" y="62"/>
                  <a:pt x="182" y="0"/>
                </a:cubicBezTo>
                <a:cubicBezTo>
                  <a:pt x="238" y="0"/>
                  <a:pt x="292" y="0"/>
                  <a:pt x="347" y="0"/>
                </a:cubicBezTo>
                <a:cubicBezTo>
                  <a:pt x="347" y="40"/>
                  <a:pt x="347" y="79"/>
                  <a:pt x="347" y="119"/>
                </a:cubicBezTo>
                <a:cubicBezTo>
                  <a:pt x="323" y="119"/>
                  <a:pt x="300" y="119"/>
                  <a:pt x="275" y="119"/>
                </a:cubicBezTo>
                <a:cubicBezTo>
                  <a:pt x="275" y="109"/>
                  <a:pt x="275" y="101"/>
                  <a:pt x="275" y="91"/>
                </a:cubicBezTo>
                <a:cubicBezTo>
                  <a:pt x="290" y="91"/>
                  <a:pt x="305" y="91"/>
                  <a:pt x="319" y="91"/>
                </a:cubicBezTo>
                <a:cubicBezTo>
                  <a:pt x="319" y="69"/>
                  <a:pt x="319" y="49"/>
                  <a:pt x="319" y="28"/>
                </a:cubicBezTo>
                <a:cubicBezTo>
                  <a:pt x="283" y="28"/>
                  <a:pt x="248" y="28"/>
                  <a:pt x="211" y="28"/>
                </a:cubicBezTo>
                <a:cubicBezTo>
                  <a:pt x="211" y="89"/>
                  <a:pt x="211" y="149"/>
                  <a:pt x="211" y="210"/>
                </a:cubicBezTo>
                <a:cubicBezTo>
                  <a:pt x="149" y="210"/>
                  <a:pt x="90" y="210"/>
                  <a:pt x="28" y="210"/>
                </a:cubicBezTo>
                <a:close/>
              </a:path>
            </a:pathLst>
          </a:custGeom>
          <a:solidFill>
            <a:srgbClr val="454545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E47C49-1B6F-4F15-A110-E5832381D6E7}"/>
              </a:ext>
            </a:extLst>
          </p:cNvPr>
          <p:cNvSpPr txBox="1"/>
          <p:nvPr/>
        </p:nvSpPr>
        <p:spPr>
          <a:xfrm flipH="1">
            <a:off x="8305516" y="731341"/>
            <a:ext cx="3282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Portfolio</a:t>
            </a:r>
          </a:p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2D3978-C53B-4B2C-B33D-E052C598B4D9}"/>
              </a:ext>
            </a:extLst>
          </p:cNvPr>
          <p:cNvSpPr txBox="1"/>
          <p:nvPr/>
        </p:nvSpPr>
        <p:spPr>
          <a:xfrm>
            <a:off x="7429217" y="3675660"/>
            <a:ext cx="4146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6C025F60-A8C7-4035-ADD2-49CFE4A7B8F4}"/>
              </a:ext>
            </a:extLst>
          </p:cNvPr>
          <p:cNvGrpSpPr/>
          <p:nvPr/>
        </p:nvGrpSpPr>
        <p:grpSpPr>
          <a:xfrm>
            <a:off x="3629223" y="2294407"/>
            <a:ext cx="1080120" cy="116632"/>
            <a:chOff x="4031940" y="0"/>
            <a:chExt cx="1080120" cy="116632"/>
          </a:xfrm>
        </p:grpSpPr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D4D20C4D-9D29-4A79-95AA-65078E592E82}"/>
                </a:ext>
              </a:extLst>
            </p:cNvPr>
            <p:cNvSpPr/>
            <p:nvPr userDrawn="1"/>
          </p:nvSpPr>
          <p:spPr>
            <a:xfrm>
              <a:off x="4031940" y="0"/>
              <a:ext cx="1080120" cy="1166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id="{4BFE09BC-3072-490B-A268-03AAE70B7323}"/>
                </a:ext>
              </a:extLst>
            </p:cNvPr>
            <p:cNvSpPr/>
            <p:nvPr userDrawn="1"/>
          </p:nvSpPr>
          <p:spPr>
            <a:xfrm>
              <a:off x="4572000" y="0"/>
              <a:ext cx="540000" cy="116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42F4C69-1CA8-4AD1-9B6E-5A5451CAC34E}"/>
              </a:ext>
            </a:extLst>
          </p:cNvPr>
          <p:cNvSpPr txBox="1"/>
          <p:nvPr/>
        </p:nvSpPr>
        <p:spPr>
          <a:xfrm>
            <a:off x="8675418" y="2827361"/>
            <a:ext cx="29005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5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DE6DA5-CC1D-4AA1-8A29-E2A9D7556F18}"/>
              </a:ext>
            </a:extLst>
          </p:cNvPr>
          <p:cNvSpPr/>
          <p:nvPr/>
        </p:nvSpPr>
        <p:spPr>
          <a:xfrm>
            <a:off x="397585" y="0"/>
            <a:ext cx="2520000" cy="15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D8D9BA-FF74-4D0B-8EA1-326AB1553EF9}"/>
              </a:ext>
            </a:extLst>
          </p:cNvPr>
          <p:cNvSpPr/>
          <p:nvPr/>
        </p:nvSpPr>
        <p:spPr>
          <a:xfrm>
            <a:off x="4175449" y="5957999"/>
            <a:ext cx="2520000" cy="8963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accent3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3D26C3-A393-4D23-BBFC-A35B062F6CCF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20AB552-3E2D-4D13-859A-B630AA275A4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CDFC8AC-A091-4B80-B75C-EC15274C879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B5A961D-84C2-46E2-98D0-2D48E5B07A4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11199762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21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18470" y="827413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8DFA77-60FF-4E7A-A556-293ECE71A86C}"/>
              </a:ext>
            </a:extLst>
          </p:cNvPr>
          <p:cNvGrpSpPr/>
          <p:nvPr/>
        </p:nvGrpSpPr>
        <p:grpSpPr>
          <a:xfrm>
            <a:off x="918470" y="3775089"/>
            <a:ext cx="10334953" cy="2229130"/>
            <a:chOff x="641074" y="3933059"/>
            <a:chExt cx="7838416" cy="2014553"/>
          </a:xfrm>
        </p:grpSpPr>
        <p:sp>
          <p:nvSpPr>
            <p:cNvPr id="4" name="L-Shape 3">
              <a:extLst>
                <a:ext uri="{FF2B5EF4-FFF2-40B4-BE49-F238E27FC236}">
                  <a16:creationId xmlns:a16="http://schemas.microsoft.com/office/drawing/2014/main" id="{1EF733B9-3EA2-4997-8496-87175677A3A2}"/>
                </a:ext>
              </a:extLst>
            </p:cNvPr>
            <p:cNvSpPr/>
            <p:nvPr/>
          </p:nvSpPr>
          <p:spPr>
            <a:xfrm rot="10800000" flipH="1">
              <a:off x="6977784" y="393571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9A8360FB-90F4-436F-979C-B34ACADD06DC}"/>
                </a:ext>
              </a:extLst>
            </p:cNvPr>
            <p:cNvSpPr/>
            <p:nvPr/>
          </p:nvSpPr>
          <p:spPr>
            <a:xfrm rot="10800000" flipH="1">
              <a:off x="5393608" y="425974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38971DEF-401F-4810-A57B-AEB88D2BACDC}"/>
                </a:ext>
              </a:extLst>
            </p:cNvPr>
            <p:cNvSpPr/>
            <p:nvPr/>
          </p:nvSpPr>
          <p:spPr>
            <a:xfrm rot="10800000" flipH="1">
              <a:off x="3809430" y="458378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4703A50E-BF2B-4745-BFF3-3B941F01C7C4}"/>
                </a:ext>
              </a:extLst>
            </p:cNvPr>
            <p:cNvSpPr/>
            <p:nvPr/>
          </p:nvSpPr>
          <p:spPr>
            <a:xfrm rot="10800000" flipH="1">
              <a:off x="2225251" y="490781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3C4C1202-8B62-4A38-B189-B2ACA803625B}"/>
                </a:ext>
              </a:extLst>
            </p:cNvPr>
            <p:cNvSpPr/>
            <p:nvPr/>
          </p:nvSpPr>
          <p:spPr>
            <a:xfrm rot="10800000" flipH="1">
              <a:off x="641074" y="5231850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58EE5134-83BD-46AE-9364-BB06404BF9A1}"/>
                </a:ext>
              </a:extLst>
            </p:cNvPr>
            <p:cNvSpPr/>
            <p:nvPr/>
          </p:nvSpPr>
          <p:spPr>
            <a:xfrm>
              <a:off x="1890754" y="4905173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7E1DCD05-E6C6-4C8E-B828-C614A3BEB43F}"/>
                </a:ext>
              </a:extLst>
            </p:cNvPr>
            <p:cNvSpPr/>
            <p:nvPr/>
          </p:nvSpPr>
          <p:spPr>
            <a:xfrm>
              <a:off x="3474931" y="4581137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E80D821A-A957-4BA1-8B4B-2431B5BDFE8E}"/>
                </a:ext>
              </a:extLst>
            </p:cNvPr>
            <p:cNvSpPr/>
            <p:nvPr/>
          </p:nvSpPr>
          <p:spPr>
            <a:xfrm>
              <a:off x="5059109" y="4257101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3EDC79EF-F42D-45E0-AB57-8A977FBE2493}"/>
                </a:ext>
              </a:extLst>
            </p:cNvPr>
            <p:cNvSpPr/>
            <p:nvPr/>
          </p:nvSpPr>
          <p:spPr>
            <a:xfrm>
              <a:off x="6643280" y="3933059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4A46AB-A5D5-4A5F-82FB-66558B04D34D}"/>
              </a:ext>
            </a:extLst>
          </p:cNvPr>
          <p:cNvGrpSpPr/>
          <p:nvPr/>
        </p:nvGrpSpPr>
        <p:grpSpPr>
          <a:xfrm>
            <a:off x="1141103" y="5451106"/>
            <a:ext cx="1700412" cy="560537"/>
            <a:chOff x="1122997" y="5523530"/>
            <a:chExt cx="1700412" cy="5605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6D0BF2-1840-4CAC-8B6A-3170E1BFE294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1"/>
                  </a:solidFill>
                </a:rPr>
                <a:t>01 CONTENTS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1899A0-B376-435B-9469-72E48FB2AB90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1C38F8-2C28-4B40-AB21-710A256649B1}"/>
              </a:ext>
            </a:extLst>
          </p:cNvPr>
          <p:cNvGrpSpPr/>
          <p:nvPr/>
        </p:nvGrpSpPr>
        <p:grpSpPr>
          <a:xfrm>
            <a:off x="3233446" y="5089663"/>
            <a:ext cx="1700412" cy="560537"/>
            <a:chOff x="1122997" y="5523530"/>
            <a:chExt cx="1700412" cy="56053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C08B3A-B6E5-4825-89A7-72FD71505F09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2"/>
                  </a:solidFill>
                </a:rPr>
                <a:t>02 CONTENTS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1280A3C-8C39-4419-8AC0-0F971D9478EE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6312CBE-A02F-4167-846B-ED23D82CF0BC}"/>
              </a:ext>
            </a:extLst>
          </p:cNvPr>
          <p:cNvGrpSpPr/>
          <p:nvPr/>
        </p:nvGrpSpPr>
        <p:grpSpPr>
          <a:xfrm>
            <a:off x="5325789" y="4728218"/>
            <a:ext cx="1700412" cy="560537"/>
            <a:chOff x="1122997" y="5523530"/>
            <a:chExt cx="1700412" cy="56053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1D79216-3864-4B30-B36C-62B399823AFC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3"/>
                  </a:solidFill>
                </a:rPr>
                <a:t>03 CONTENTS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DDC808-6AE5-4918-8FB7-34179B36BE0B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F962AE5-63BD-4FFE-8F9F-83CD4AAAF5EB}"/>
              </a:ext>
            </a:extLst>
          </p:cNvPr>
          <p:cNvGrpSpPr/>
          <p:nvPr/>
        </p:nvGrpSpPr>
        <p:grpSpPr>
          <a:xfrm>
            <a:off x="7418132" y="4366773"/>
            <a:ext cx="1700412" cy="560537"/>
            <a:chOff x="1122997" y="5523530"/>
            <a:chExt cx="1700412" cy="56053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97D38DE-7B52-4CEF-847E-F16B270CE2B6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4"/>
                  </a:solidFill>
                </a:rPr>
                <a:t>04 CONTENTS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50FAC3-6D74-40EE-A697-67CC937B0280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C814424-AE42-4BA5-BF40-57314BC14A9D}"/>
              </a:ext>
            </a:extLst>
          </p:cNvPr>
          <p:cNvGrpSpPr/>
          <p:nvPr/>
        </p:nvGrpSpPr>
        <p:grpSpPr>
          <a:xfrm>
            <a:off x="9510475" y="4005328"/>
            <a:ext cx="1700412" cy="560537"/>
            <a:chOff x="1122997" y="5523530"/>
            <a:chExt cx="1700412" cy="56053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64D3CC-5F26-40C9-A7C8-8B028439B0C0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5"/>
                  </a:solidFill>
                </a:rPr>
                <a:t>05 CONTENTS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BE0F692-9786-420B-AFD2-FD36DD1CB767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32C103-B890-4F2C-86A9-B6B62BA776E2}"/>
              </a:ext>
            </a:extLst>
          </p:cNvPr>
          <p:cNvCxnSpPr/>
          <p:nvPr/>
        </p:nvCxnSpPr>
        <p:spPr>
          <a:xfrm flipV="1">
            <a:off x="936783" y="3436763"/>
            <a:ext cx="11363" cy="1800000"/>
          </a:xfrm>
          <a:prstGeom prst="line">
            <a:avLst/>
          </a:prstGeom>
          <a:ln w="254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1CF3071-206C-4354-89C6-F5F1F29C595F}"/>
              </a:ext>
            </a:extLst>
          </p:cNvPr>
          <p:cNvCxnSpPr/>
          <p:nvPr/>
        </p:nvCxnSpPr>
        <p:spPr>
          <a:xfrm flipV="1">
            <a:off x="3023206" y="3072497"/>
            <a:ext cx="11363" cy="18000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9922FDB-A98F-41C3-996A-DA2280ACDC79}"/>
              </a:ext>
            </a:extLst>
          </p:cNvPr>
          <p:cNvCxnSpPr/>
          <p:nvPr/>
        </p:nvCxnSpPr>
        <p:spPr>
          <a:xfrm flipV="1">
            <a:off x="5109629" y="2708229"/>
            <a:ext cx="11363" cy="1800000"/>
          </a:xfrm>
          <a:prstGeom prst="line">
            <a:avLst/>
          </a:prstGeom>
          <a:ln w="2540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C03F100-5464-48E7-9AE2-1E081DF1D31C}"/>
              </a:ext>
            </a:extLst>
          </p:cNvPr>
          <p:cNvCxnSpPr/>
          <p:nvPr/>
        </p:nvCxnSpPr>
        <p:spPr>
          <a:xfrm flipV="1">
            <a:off x="7196052" y="2343961"/>
            <a:ext cx="11363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85B193A-D271-495E-BD29-D8DD7D08FE32}"/>
              </a:ext>
            </a:extLst>
          </p:cNvPr>
          <p:cNvGrpSpPr/>
          <p:nvPr/>
        </p:nvGrpSpPr>
        <p:grpSpPr>
          <a:xfrm>
            <a:off x="1098477" y="3702307"/>
            <a:ext cx="1832281" cy="1280741"/>
            <a:chOff x="4965552" y="1736224"/>
            <a:chExt cx="1374974" cy="128074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D20D9C7-41EA-4365-AB7C-4771E2705051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43CF45B-B35F-471A-AA2D-C350AD1B7856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67AAA4B-D683-4CA3-AB68-1D2AF646718D}"/>
              </a:ext>
            </a:extLst>
          </p:cNvPr>
          <p:cNvGrpSpPr/>
          <p:nvPr/>
        </p:nvGrpSpPr>
        <p:grpSpPr>
          <a:xfrm>
            <a:off x="3201477" y="3345498"/>
            <a:ext cx="1832281" cy="1280741"/>
            <a:chOff x="4965552" y="1736224"/>
            <a:chExt cx="1374974" cy="128074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84301E7-5049-4596-A271-A5D05F0A9169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B9A167B-C0FE-450C-B6AD-B8A9125725FB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7F52736-4083-482E-BC12-4A1515FFEAB3}"/>
              </a:ext>
            </a:extLst>
          </p:cNvPr>
          <p:cNvGrpSpPr/>
          <p:nvPr/>
        </p:nvGrpSpPr>
        <p:grpSpPr>
          <a:xfrm>
            <a:off x="5304477" y="2988690"/>
            <a:ext cx="1832281" cy="1280741"/>
            <a:chOff x="4965552" y="1736224"/>
            <a:chExt cx="1374974" cy="128074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02A4922-88C8-4799-BEF4-ACD6275CC56C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BE5F56A-5BE4-4F40-8177-C63422435D3D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74BC496-A8E1-447F-8B53-3B9510D9CC03}"/>
              </a:ext>
            </a:extLst>
          </p:cNvPr>
          <p:cNvGrpSpPr/>
          <p:nvPr/>
        </p:nvGrpSpPr>
        <p:grpSpPr>
          <a:xfrm>
            <a:off x="7407477" y="2631882"/>
            <a:ext cx="1832281" cy="1280741"/>
            <a:chOff x="4965552" y="1736224"/>
            <a:chExt cx="1374974" cy="128074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1AC8BB9-B790-4358-9234-8D2130B25CAA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BE89DA8-1F45-4963-8E6B-D7FABB4877E9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B39EE62-E3AE-4FBB-8077-1710DF430DA5}"/>
              </a:ext>
            </a:extLst>
          </p:cNvPr>
          <p:cNvCxnSpPr/>
          <p:nvPr/>
        </p:nvCxnSpPr>
        <p:spPr>
          <a:xfrm flipV="1">
            <a:off x="9282476" y="1979693"/>
            <a:ext cx="11363" cy="1800000"/>
          </a:xfrm>
          <a:prstGeom prst="line">
            <a:avLst/>
          </a:prstGeom>
          <a:ln w="2540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8BA8383-0A97-4E63-B46A-D78E9C5912F2}"/>
              </a:ext>
            </a:extLst>
          </p:cNvPr>
          <p:cNvGrpSpPr/>
          <p:nvPr/>
        </p:nvGrpSpPr>
        <p:grpSpPr>
          <a:xfrm>
            <a:off x="9510475" y="2275074"/>
            <a:ext cx="1832281" cy="1280741"/>
            <a:chOff x="4965552" y="1736224"/>
            <a:chExt cx="1374974" cy="128074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B809859-5C50-4D9C-BF61-3D8696EBDD0B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273D9DD-6BE3-4F6C-9528-D5F5251F85DB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6" name="Freeform 10"/>
          <p:cNvSpPr>
            <a:spLocks/>
          </p:cNvSpPr>
          <p:nvPr/>
        </p:nvSpPr>
        <p:spPr bwMode="auto">
          <a:xfrm rot="10800000">
            <a:off x="9835329" y="4555651"/>
            <a:ext cx="2363574" cy="2309851"/>
          </a:xfrm>
          <a:custGeom>
            <a:avLst/>
            <a:gdLst>
              <a:gd name="T0" fmla="*/ 28 w 347"/>
              <a:gd name="T1" fmla="*/ 210 h 347"/>
              <a:gd name="T2" fmla="*/ 28 w 347"/>
              <a:gd name="T3" fmla="*/ 319 h 347"/>
              <a:gd name="T4" fmla="*/ 91 w 347"/>
              <a:gd name="T5" fmla="*/ 319 h 347"/>
              <a:gd name="T6" fmla="*/ 91 w 347"/>
              <a:gd name="T7" fmla="*/ 275 h 347"/>
              <a:gd name="T8" fmla="*/ 118 w 347"/>
              <a:gd name="T9" fmla="*/ 275 h 347"/>
              <a:gd name="T10" fmla="*/ 118 w 347"/>
              <a:gd name="T11" fmla="*/ 347 h 347"/>
              <a:gd name="T12" fmla="*/ 0 w 347"/>
              <a:gd name="T13" fmla="*/ 347 h 347"/>
              <a:gd name="T14" fmla="*/ 0 w 347"/>
              <a:gd name="T15" fmla="*/ 183 h 347"/>
              <a:gd name="T16" fmla="*/ 182 w 347"/>
              <a:gd name="T17" fmla="*/ 183 h 347"/>
              <a:gd name="T18" fmla="*/ 182 w 347"/>
              <a:gd name="T19" fmla="*/ 0 h 347"/>
              <a:gd name="T20" fmla="*/ 347 w 347"/>
              <a:gd name="T21" fmla="*/ 0 h 347"/>
              <a:gd name="T22" fmla="*/ 347 w 347"/>
              <a:gd name="T23" fmla="*/ 119 h 347"/>
              <a:gd name="T24" fmla="*/ 275 w 347"/>
              <a:gd name="T25" fmla="*/ 119 h 347"/>
              <a:gd name="T26" fmla="*/ 275 w 347"/>
              <a:gd name="T27" fmla="*/ 91 h 347"/>
              <a:gd name="T28" fmla="*/ 319 w 347"/>
              <a:gd name="T29" fmla="*/ 91 h 347"/>
              <a:gd name="T30" fmla="*/ 319 w 347"/>
              <a:gd name="T31" fmla="*/ 28 h 347"/>
              <a:gd name="T32" fmla="*/ 211 w 347"/>
              <a:gd name="T33" fmla="*/ 28 h 347"/>
              <a:gd name="T34" fmla="*/ 211 w 347"/>
              <a:gd name="T35" fmla="*/ 210 h 347"/>
              <a:gd name="T36" fmla="*/ 28 w 347"/>
              <a:gd name="T37" fmla="*/ 21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7" h="347">
                <a:moveTo>
                  <a:pt x="28" y="210"/>
                </a:moveTo>
                <a:cubicBezTo>
                  <a:pt x="28" y="248"/>
                  <a:pt x="28" y="283"/>
                  <a:pt x="28" y="319"/>
                </a:cubicBezTo>
                <a:cubicBezTo>
                  <a:pt x="49" y="319"/>
                  <a:pt x="69" y="319"/>
                  <a:pt x="91" y="319"/>
                </a:cubicBezTo>
                <a:cubicBezTo>
                  <a:pt x="91" y="304"/>
                  <a:pt x="91" y="290"/>
                  <a:pt x="91" y="275"/>
                </a:cubicBezTo>
                <a:cubicBezTo>
                  <a:pt x="101" y="275"/>
                  <a:pt x="109" y="275"/>
                  <a:pt x="118" y="275"/>
                </a:cubicBezTo>
                <a:cubicBezTo>
                  <a:pt x="118" y="299"/>
                  <a:pt x="118" y="322"/>
                  <a:pt x="118" y="347"/>
                </a:cubicBezTo>
                <a:cubicBezTo>
                  <a:pt x="79" y="347"/>
                  <a:pt x="40" y="347"/>
                  <a:pt x="0" y="347"/>
                </a:cubicBezTo>
                <a:cubicBezTo>
                  <a:pt x="0" y="292"/>
                  <a:pt x="0" y="238"/>
                  <a:pt x="0" y="183"/>
                </a:cubicBezTo>
                <a:cubicBezTo>
                  <a:pt x="61" y="183"/>
                  <a:pt x="120" y="183"/>
                  <a:pt x="182" y="183"/>
                </a:cubicBezTo>
                <a:cubicBezTo>
                  <a:pt x="182" y="122"/>
                  <a:pt x="182" y="62"/>
                  <a:pt x="182" y="0"/>
                </a:cubicBezTo>
                <a:cubicBezTo>
                  <a:pt x="238" y="0"/>
                  <a:pt x="292" y="0"/>
                  <a:pt x="347" y="0"/>
                </a:cubicBezTo>
                <a:cubicBezTo>
                  <a:pt x="347" y="40"/>
                  <a:pt x="347" y="79"/>
                  <a:pt x="347" y="119"/>
                </a:cubicBezTo>
                <a:cubicBezTo>
                  <a:pt x="323" y="119"/>
                  <a:pt x="300" y="119"/>
                  <a:pt x="275" y="119"/>
                </a:cubicBezTo>
                <a:cubicBezTo>
                  <a:pt x="275" y="109"/>
                  <a:pt x="275" y="101"/>
                  <a:pt x="275" y="91"/>
                </a:cubicBezTo>
                <a:cubicBezTo>
                  <a:pt x="290" y="91"/>
                  <a:pt x="305" y="91"/>
                  <a:pt x="319" y="91"/>
                </a:cubicBezTo>
                <a:cubicBezTo>
                  <a:pt x="319" y="69"/>
                  <a:pt x="319" y="49"/>
                  <a:pt x="319" y="28"/>
                </a:cubicBezTo>
                <a:cubicBezTo>
                  <a:pt x="283" y="28"/>
                  <a:pt x="248" y="28"/>
                  <a:pt x="211" y="28"/>
                </a:cubicBezTo>
                <a:cubicBezTo>
                  <a:pt x="211" y="89"/>
                  <a:pt x="211" y="149"/>
                  <a:pt x="211" y="210"/>
                </a:cubicBezTo>
                <a:cubicBezTo>
                  <a:pt x="149" y="210"/>
                  <a:pt x="90" y="210"/>
                  <a:pt x="28" y="210"/>
                </a:cubicBezTo>
                <a:close/>
              </a:path>
            </a:pathLst>
          </a:custGeom>
          <a:solidFill>
            <a:srgbClr val="454545">
              <a:alpha val="3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241" y="2451005"/>
            <a:ext cx="854363" cy="1144425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573" y="2164335"/>
            <a:ext cx="854363" cy="1144425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537" y="1814232"/>
            <a:ext cx="854363" cy="1144425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597" y="1482384"/>
            <a:ext cx="854363" cy="1144425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329" y="1100374"/>
            <a:ext cx="854363" cy="11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87703" y="871876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2">
            <a:extLst>
              <a:ext uri="{FF2B5EF4-FFF2-40B4-BE49-F238E27FC236}">
                <a16:creationId xmlns:a16="http://schemas.microsoft.com/office/drawing/2014/main" id="{F9100D22-6F2D-4BBF-9C17-554A67E0CC25}"/>
              </a:ext>
            </a:extLst>
          </p:cNvPr>
          <p:cNvGrpSpPr/>
          <p:nvPr/>
        </p:nvGrpSpPr>
        <p:grpSpPr>
          <a:xfrm>
            <a:off x="3938137" y="2062160"/>
            <a:ext cx="4289312" cy="1262873"/>
            <a:chOff x="4054872" y="2062159"/>
            <a:chExt cx="4289312" cy="1262873"/>
          </a:xfrm>
        </p:grpSpPr>
        <p:sp>
          <p:nvSpPr>
            <p:cNvPr id="4" name="Rectangle 44">
              <a:extLst>
                <a:ext uri="{FF2B5EF4-FFF2-40B4-BE49-F238E27FC236}">
                  <a16:creationId xmlns:a16="http://schemas.microsoft.com/office/drawing/2014/main" id="{2F5CDD95-A6F5-423A-A99F-F02C31F5DC46}"/>
                </a:ext>
              </a:extLst>
            </p:cNvPr>
            <p:cNvSpPr/>
            <p:nvPr/>
          </p:nvSpPr>
          <p:spPr>
            <a:xfrm>
              <a:off x="5317238" y="3133113"/>
              <a:ext cx="785533" cy="191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542ADC-AD48-44A8-AD43-D1362927C678}"/>
                </a:ext>
              </a:extLst>
            </p:cNvPr>
            <p:cNvSpPr/>
            <p:nvPr/>
          </p:nvSpPr>
          <p:spPr>
            <a:xfrm>
              <a:off x="5317238" y="2231199"/>
              <a:ext cx="2747277" cy="1927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E7161380-3D67-4D1B-81A7-16F22900EFF0}"/>
                </a:ext>
              </a:extLst>
            </p:cNvPr>
            <p:cNvSpPr/>
            <p:nvPr/>
          </p:nvSpPr>
          <p:spPr>
            <a:xfrm rot="5400000">
              <a:off x="7894041" y="2157089"/>
              <a:ext cx="545074" cy="35521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Block Arc 2">
              <a:extLst>
                <a:ext uri="{FF2B5EF4-FFF2-40B4-BE49-F238E27FC236}">
                  <a16:creationId xmlns:a16="http://schemas.microsoft.com/office/drawing/2014/main" id="{C7493750-D971-4D80-A215-1DCE9898D37C}"/>
                </a:ext>
              </a:extLst>
            </p:cNvPr>
            <p:cNvSpPr/>
            <p:nvPr/>
          </p:nvSpPr>
          <p:spPr>
            <a:xfrm rot="16200000">
              <a:off x="4139139" y="2146933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13">
            <a:extLst>
              <a:ext uri="{FF2B5EF4-FFF2-40B4-BE49-F238E27FC236}">
                <a16:creationId xmlns:a16="http://schemas.microsoft.com/office/drawing/2014/main" id="{757BF4CE-A7B4-4C30-B5A2-CEF1AF6F82F8}"/>
              </a:ext>
            </a:extLst>
          </p:cNvPr>
          <p:cNvGrpSpPr/>
          <p:nvPr/>
        </p:nvGrpSpPr>
        <p:grpSpPr>
          <a:xfrm>
            <a:off x="5630822" y="2962342"/>
            <a:ext cx="2075574" cy="1257774"/>
            <a:chOff x="5747557" y="2962342"/>
            <a:chExt cx="2075574" cy="1257774"/>
          </a:xfrm>
        </p:grpSpPr>
        <p:sp>
          <p:nvSpPr>
            <p:cNvPr id="9" name="Rectangle 44">
              <a:extLst>
                <a:ext uri="{FF2B5EF4-FFF2-40B4-BE49-F238E27FC236}">
                  <a16:creationId xmlns:a16="http://schemas.microsoft.com/office/drawing/2014/main" id="{8AEF3A5F-ED00-46D2-9374-11595279C1DC}"/>
                </a:ext>
              </a:extLst>
            </p:cNvPr>
            <p:cNvSpPr/>
            <p:nvPr/>
          </p:nvSpPr>
          <p:spPr>
            <a:xfrm>
              <a:off x="5778874" y="4028197"/>
              <a:ext cx="784800" cy="191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F19534FF-1EBB-46EF-93F4-0D85B38FEF67}"/>
                </a:ext>
              </a:extLst>
            </p:cNvPr>
            <p:cNvSpPr/>
            <p:nvPr/>
          </p:nvSpPr>
          <p:spPr>
            <a:xfrm rot="16200000">
              <a:off x="5652627" y="3057272"/>
              <a:ext cx="545074" cy="35521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4">
              <a:extLst>
                <a:ext uri="{FF2B5EF4-FFF2-40B4-BE49-F238E27FC236}">
                  <a16:creationId xmlns:a16="http://schemas.microsoft.com/office/drawing/2014/main" id="{BCBB4509-4980-4D60-A85C-1C57D33719E0}"/>
                </a:ext>
              </a:extLst>
            </p:cNvPr>
            <p:cNvSpPr/>
            <p:nvPr/>
          </p:nvSpPr>
          <p:spPr>
            <a:xfrm>
              <a:off x="6095999" y="3126283"/>
              <a:ext cx="467675" cy="191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Block Arc 2">
              <a:extLst>
                <a:ext uri="{FF2B5EF4-FFF2-40B4-BE49-F238E27FC236}">
                  <a16:creationId xmlns:a16="http://schemas.microsoft.com/office/drawing/2014/main" id="{ED8164D0-B083-44B8-AA73-51D95E291918}"/>
                </a:ext>
              </a:extLst>
            </p:cNvPr>
            <p:cNvSpPr/>
            <p:nvPr/>
          </p:nvSpPr>
          <p:spPr>
            <a:xfrm rot="5400000">
              <a:off x="6645033" y="304126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10F15E-0743-4456-BD4A-E1F7BCBB262B}"/>
              </a:ext>
            </a:extLst>
          </p:cNvPr>
          <p:cNvGrpSpPr/>
          <p:nvPr/>
        </p:nvGrpSpPr>
        <p:grpSpPr>
          <a:xfrm>
            <a:off x="1418863" y="2276791"/>
            <a:ext cx="2395361" cy="860967"/>
            <a:chOff x="186703" y="2121142"/>
            <a:chExt cx="2395361" cy="86096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5C169A-CAAD-4B83-8A2E-EC43F8645CDE}"/>
                </a:ext>
              </a:extLst>
            </p:cNvPr>
            <p:cNvSpPr txBox="1"/>
            <p:nvPr/>
          </p:nvSpPr>
          <p:spPr>
            <a:xfrm>
              <a:off x="186703" y="2121142"/>
              <a:ext cx="2395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4E9521-AD72-4C28-B645-517D48D4133F}"/>
                </a:ext>
              </a:extLst>
            </p:cNvPr>
            <p:cNvSpPr txBox="1"/>
            <p:nvPr/>
          </p:nvSpPr>
          <p:spPr>
            <a:xfrm>
              <a:off x="186703" y="2335778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E73605-9440-4C3F-9927-4ADB1BB4C9C3}"/>
              </a:ext>
            </a:extLst>
          </p:cNvPr>
          <p:cNvGrpSpPr/>
          <p:nvPr/>
        </p:nvGrpSpPr>
        <p:grpSpPr>
          <a:xfrm>
            <a:off x="7834756" y="3237796"/>
            <a:ext cx="2084225" cy="860967"/>
            <a:chOff x="5546540" y="3082146"/>
            <a:chExt cx="2084225" cy="8609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6974B36-3D99-4C63-A38F-FB00ADCC25D8}"/>
                </a:ext>
              </a:extLst>
            </p:cNvPr>
            <p:cNvSpPr txBox="1"/>
            <p:nvPr/>
          </p:nvSpPr>
          <p:spPr>
            <a:xfrm>
              <a:off x="5546540" y="3082146"/>
              <a:ext cx="20842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FA2F3A-D401-4D31-AA0F-548413EB0F95}"/>
                </a:ext>
              </a:extLst>
            </p:cNvPr>
            <p:cNvSpPr txBox="1"/>
            <p:nvPr/>
          </p:nvSpPr>
          <p:spPr>
            <a:xfrm>
              <a:off x="5546540" y="3296782"/>
              <a:ext cx="2084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AB91EE-9BAA-4746-B3C5-601584BCD56D}"/>
              </a:ext>
            </a:extLst>
          </p:cNvPr>
          <p:cNvGrpSpPr/>
          <p:nvPr/>
        </p:nvGrpSpPr>
        <p:grpSpPr>
          <a:xfrm>
            <a:off x="7834756" y="5043327"/>
            <a:ext cx="2084225" cy="860967"/>
            <a:chOff x="5561445" y="4887679"/>
            <a:chExt cx="2084225" cy="8609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8D605A-9FF8-4740-8D14-7114442DAF31}"/>
                </a:ext>
              </a:extLst>
            </p:cNvPr>
            <p:cNvSpPr txBox="1"/>
            <p:nvPr/>
          </p:nvSpPr>
          <p:spPr>
            <a:xfrm>
              <a:off x="5561445" y="4887679"/>
              <a:ext cx="20842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C8F174-E647-4B9B-AF26-7A0FC7B2422C}"/>
                </a:ext>
              </a:extLst>
            </p:cNvPr>
            <p:cNvSpPr txBox="1"/>
            <p:nvPr/>
          </p:nvSpPr>
          <p:spPr>
            <a:xfrm>
              <a:off x="5561445" y="5102315"/>
              <a:ext cx="2084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C3AB22-D184-465A-92A9-62DEB76DCC18}"/>
              </a:ext>
            </a:extLst>
          </p:cNvPr>
          <p:cNvGrpSpPr/>
          <p:nvPr/>
        </p:nvGrpSpPr>
        <p:grpSpPr>
          <a:xfrm>
            <a:off x="1418863" y="4217864"/>
            <a:ext cx="2395361" cy="845578"/>
            <a:chOff x="232423" y="4062214"/>
            <a:chExt cx="2395361" cy="84557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6CFB836-F50E-4C5C-A4B5-64A5A3FFE335}"/>
                </a:ext>
              </a:extLst>
            </p:cNvPr>
            <p:cNvSpPr txBox="1"/>
            <p:nvPr/>
          </p:nvSpPr>
          <p:spPr>
            <a:xfrm>
              <a:off x="232423" y="4062214"/>
              <a:ext cx="239536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1D4A1D-05BF-4709-A091-7DA4BD951B39}"/>
                </a:ext>
              </a:extLst>
            </p:cNvPr>
            <p:cNvSpPr txBox="1"/>
            <p:nvPr/>
          </p:nvSpPr>
          <p:spPr>
            <a:xfrm>
              <a:off x="232423" y="4261461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A0E653-C9DA-459D-A0F6-4332F8673894}"/>
              </a:ext>
            </a:extLst>
          </p:cNvPr>
          <p:cNvGrpSpPr/>
          <p:nvPr/>
        </p:nvGrpSpPr>
        <p:grpSpPr>
          <a:xfrm>
            <a:off x="9521497" y="1888936"/>
            <a:ext cx="2143947" cy="891519"/>
            <a:chOff x="7308304" y="1342901"/>
            <a:chExt cx="1691680" cy="89151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59DF5A-1B0A-430A-B131-8FC4C269F2F2}"/>
                </a:ext>
              </a:extLst>
            </p:cNvPr>
            <p:cNvSpPr txBox="1"/>
            <p:nvPr/>
          </p:nvSpPr>
          <p:spPr>
            <a:xfrm>
              <a:off x="7308304" y="1342901"/>
              <a:ext cx="169168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AABB121-2C89-4989-AF97-D2F8CAB007AA}"/>
                </a:ext>
              </a:extLst>
            </p:cNvPr>
            <p:cNvSpPr txBox="1"/>
            <p:nvPr/>
          </p:nvSpPr>
          <p:spPr>
            <a:xfrm>
              <a:off x="7308304" y="1588089"/>
              <a:ext cx="1691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021EF4BF-26F9-4040-8939-2CE7A6995298}"/>
              </a:ext>
            </a:extLst>
          </p:cNvPr>
          <p:cNvSpPr/>
          <p:nvPr/>
        </p:nvSpPr>
        <p:spPr>
          <a:xfrm>
            <a:off x="4175723" y="2484378"/>
            <a:ext cx="609425" cy="60942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2C32B2D-E12C-44A3-BA3B-0E56497B410E}"/>
              </a:ext>
            </a:extLst>
          </p:cNvPr>
          <p:cNvSpPr/>
          <p:nvPr/>
        </p:nvSpPr>
        <p:spPr>
          <a:xfrm>
            <a:off x="6861191" y="3370092"/>
            <a:ext cx="609425" cy="60942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DC87023-689C-4DF0-B8BB-3626E861EFD1}"/>
              </a:ext>
            </a:extLst>
          </p:cNvPr>
          <p:cNvSpPr/>
          <p:nvPr/>
        </p:nvSpPr>
        <p:spPr>
          <a:xfrm>
            <a:off x="4175723" y="4284786"/>
            <a:ext cx="609425" cy="609424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A9C859-E442-42D1-AE47-7FF5ECC57352}"/>
              </a:ext>
            </a:extLst>
          </p:cNvPr>
          <p:cNvSpPr/>
          <p:nvPr/>
        </p:nvSpPr>
        <p:spPr>
          <a:xfrm>
            <a:off x="6861191" y="5183317"/>
            <a:ext cx="609425" cy="609424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3" name="그룹 14">
            <a:extLst>
              <a:ext uri="{FF2B5EF4-FFF2-40B4-BE49-F238E27FC236}">
                <a16:creationId xmlns:a16="http://schemas.microsoft.com/office/drawing/2014/main" id="{E06BBE54-E860-4812-8A9D-14E4E3212CCE}"/>
              </a:ext>
            </a:extLst>
          </p:cNvPr>
          <p:cNvGrpSpPr/>
          <p:nvPr/>
        </p:nvGrpSpPr>
        <p:grpSpPr>
          <a:xfrm>
            <a:off x="3938138" y="3855554"/>
            <a:ext cx="2079217" cy="1269226"/>
            <a:chOff x="4054872" y="3855554"/>
            <a:chExt cx="2079217" cy="1269226"/>
          </a:xfrm>
        </p:grpSpPr>
        <p:sp>
          <p:nvSpPr>
            <p:cNvPr id="34" name="Rectangle 44">
              <a:extLst>
                <a:ext uri="{FF2B5EF4-FFF2-40B4-BE49-F238E27FC236}">
                  <a16:creationId xmlns:a16="http://schemas.microsoft.com/office/drawing/2014/main" id="{8640024A-38CA-4774-A680-12ED0BE3CAC5}"/>
                </a:ext>
              </a:extLst>
            </p:cNvPr>
            <p:cNvSpPr/>
            <p:nvPr/>
          </p:nvSpPr>
          <p:spPr>
            <a:xfrm>
              <a:off x="5317238" y="4932861"/>
              <a:ext cx="785533" cy="1919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Block Arc 2">
              <a:extLst>
                <a:ext uri="{FF2B5EF4-FFF2-40B4-BE49-F238E27FC236}">
                  <a16:creationId xmlns:a16="http://schemas.microsoft.com/office/drawing/2014/main" id="{18BED823-96BD-4EB3-8945-4DCDA5F4B6E6}"/>
                </a:ext>
              </a:extLst>
            </p:cNvPr>
            <p:cNvSpPr/>
            <p:nvPr/>
          </p:nvSpPr>
          <p:spPr>
            <a:xfrm rot="16200000">
              <a:off x="4139139" y="394668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8BD57713-BD8B-4AE3-9B63-9DFBD7EB9D21}"/>
                </a:ext>
              </a:extLst>
            </p:cNvPr>
            <p:cNvSpPr/>
            <p:nvPr/>
          </p:nvSpPr>
          <p:spPr>
            <a:xfrm rot="5400000">
              <a:off x="5683946" y="3950484"/>
              <a:ext cx="545074" cy="35521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Rectangle 44">
              <a:extLst>
                <a:ext uri="{FF2B5EF4-FFF2-40B4-BE49-F238E27FC236}">
                  <a16:creationId xmlns:a16="http://schemas.microsoft.com/office/drawing/2014/main" id="{146BD6C3-0ADF-4ACC-B1E1-755F03497CDD}"/>
                </a:ext>
              </a:extLst>
            </p:cNvPr>
            <p:cNvSpPr/>
            <p:nvPr/>
          </p:nvSpPr>
          <p:spPr>
            <a:xfrm>
              <a:off x="5317239" y="4030947"/>
              <a:ext cx="559042" cy="1919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그룹 15">
            <a:extLst>
              <a:ext uri="{FF2B5EF4-FFF2-40B4-BE49-F238E27FC236}">
                <a16:creationId xmlns:a16="http://schemas.microsoft.com/office/drawing/2014/main" id="{5B646D24-989E-40CE-9ABE-211DD1919461}"/>
              </a:ext>
            </a:extLst>
          </p:cNvPr>
          <p:cNvGrpSpPr/>
          <p:nvPr/>
        </p:nvGrpSpPr>
        <p:grpSpPr>
          <a:xfrm>
            <a:off x="1629366" y="4753301"/>
            <a:ext cx="6077030" cy="1270361"/>
            <a:chOff x="1746101" y="4753300"/>
            <a:chExt cx="6077030" cy="1270361"/>
          </a:xfrm>
        </p:grpSpPr>
        <p:sp>
          <p:nvSpPr>
            <p:cNvPr id="39" name="Block Arc 2">
              <a:extLst>
                <a:ext uri="{FF2B5EF4-FFF2-40B4-BE49-F238E27FC236}">
                  <a16:creationId xmlns:a16="http://schemas.microsoft.com/office/drawing/2014/main" id="{82B75635-848B-4D1F-AEC3-A9C9787CBA1D}"/>
                </a:ext>
              </a:extLst>
            </p:cNvPr>
            <p:cNvSpPr/>
            <p:nvPr/>
          </p:nvSpPr>
          <p:spPr>
            <a:xfrm rot="5400000">
              <a:off x="6645033" y="4845562"/>
              <a:ext cx="1093832" cy="1262365"/>
            </a:xfrm>
            <a:custGeom>
              <a:avLst/>
              <a:gdLst/>
              <a:ahLst/>
              <a:cxnLst/>
              <a:rect l="l" t="t" r="r" b="b"/>
              <a:pathLst>
                <a:path w="1011518" h="1167369">
                  <a:moveTo>
                    <a:pt x="1011518" y="485411"/>
                  </a:moveTo>
                  <a:lnTo>
                    <a:pt x="1011518" y="1167369"/>
                  </a:lnTo>
                  <a:lnTo>
                    <a:pt x="834370" y="1167369"/>
                  </a:lnTo>
                  <a:lnTo>
                    <a:pt x="834370" y="491393"/>
                  </a:lnTo>
                  <a:lnTo>
                    <a:pt x="831381" y="491507"/>
                  </a:ln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504057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lnTo>
                    <a:pt x="990372" y="4854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BC8FB40-4465-40EC-8BB3-D381EC775854}"/>
                </a:ext>
              </a:extLst>
            </p:cNvPr>
            <p:cNvSpPr/>
            <p:nvPr/>
          </p:nvSpPr>
          <p:spPr>
            <a:xfrm>
              <a:off x="1746101" y="5828472"/>
              <a:ext cx="4817572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42963681-4EBA-49BC-B0D0-FAC3DA06B35D}"/>
                </a:ext>
              </a:extLst>
            </p:cNvPr>
            <p:cNvSpPr/>
            <p:nvPr/>
          </p:nvSpPr>
          <p:spPr>
            <a:xfrm rot="16200000">
              <a:off x="5652627" y="4848230"/>
              <a:ext cx="545074" cy="35521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Rectangle 44">
              <a:extLst>
                <a:ext uri="{FF2B5EF4-FFF2-40B4-BE49-F238E27FC236}">
                  <a16:creationId xmlns:a16="http://schemas.microsoft.com/office/drawing/2014/main" id="{F8A6D69D-0985-4CCD-8BE6-2CE52574F85C}"/>
                </a:ext>
              </a:extLst>
            </p:cNvPr>
            <p:cNvSpPr/>
            <p:nvPr/>
          </p:nvSpPr>
          <p:spPr>
            <a:xfrm>
              <a:off x="6102771" y="4936555"/>
              <a:ext cx="460903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4" name="Rounded Rectangle 10">
            <a:extLst>
              <a:ext uri="{FF2B5EF4-FFF2-40B4-BE49-F238E27FC236}">
                <a16:creationId xmlns:a16="http://schemas.microsoft.com/office/drawing/2014/main" id="{F887A7C0-A74B-4C41-992C-32BF73D74B8B}"/>
              </a:ext>
            </a:extLst>
          </p:cNvPr>
          <p:cNvSpPr/>
          <p:nvPr/>
        </p:nvSpPr>
        <p:spPr>
          <a:xfrm>
            <a:off x="7043975" y="3519201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Frame 17">
            <a:extLst>
              <a:ext uri="{FF2B5EF4-FFF2-40B4-BE49-F238E27FC236}">
                <a16:creationId xmlns:a16="http://schemas.microsoft.com/office/drawing/2014/main" id="{FC7A52F0-04B7-48A9-9838-5D9DBB87721E}"/>
              </a:ext>
            </a:extLst>
          </p:cNvPr>
          <p:cNvSpPr/>
          <p:nvPr/>
        </p:nvSpPr>
        <p:spPr>
          <a:xfrm>
            <a:off x="4321218" y="262987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27451FAA-5645-4A7F-A46E-BD8138E07EDC}"/>
              </a:ext>
            </a:extLst>
          </p:cNvPr>
          <p:cNvSpPr/>
          <p:nvPr/>
        </p:nvSpPr>
        <p:spPr>
          <a:xfrm flipH="1">
            <a:off x="4280240" y="442794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7">
            <a:extLst>
              <a:ext uri="{FF2B5EF4-FFF2-40B4-BE49-F238E27FC236}">
                <a16:creationId xmlns:a16="http://schemas.microsoft.com/office/drawing/2014/main" id="{F59119B5-750F-4381-8915-B555ADC69974}"/>
              </a:ext>
            </a:extLst>
          </p:cNvPr>
          <p:cNvSpPr/>
          <p:nvPr/>
        </p:nvSpPr>
        <p:spPr>
          <a:xfrm>
            <a:off x="6985264" y="5296106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9563" y="343061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1D8B36-E27B-4CAE-8132-E79CAC301790}"/>
              </a:ext>
            </a:extLst>
          </p:cNvPr>
          <p:cNvGrpSpPr/>
          <p:nvPr/>
        </p:nvGrpSpPr>
        <p:grpSpPr>
          <a:xfrm>
            <a:off x="4351036" y="2932922"/>
            <a:ext cx="3500774" cy="2022882"/>
            <a:chOff x="2771800" y="2419161"/>
            <a:chExt cx="3500774" cy="202288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56EB490-D317-4593-A235-5298112B4A8C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ADE9D92-42A2-4623-9491-8C5FB7271F9C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6" name="Elbow Connector 10">
            <a:extLst>
              <a:ext uri="{FF2B5EF4-FFF2-40B4-BE49-F238E27FC236}">
                <a16:creationId xmlns:a16="http://schemas.microsoft.com/office/drawing/2014/main" id="{EA885111-8F75-41A6-BA10-4489B0B1DBB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872858" y="2182273"/>
            <a:ext cx="1022354" cy="576067"/>
          </a:xfrm>
          <a:prstGeom prst="bentConnector3">
            <a:avLst>
              <a:gd name="adj1" fmla="val 99152"/>
            </a:avLst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746D877-2B3D-4E6C-8A12-E1F9C76C4093}"/>
              </a:ext>
            </a:extLst>
          </p:cNvPr>
          <p:cNvGrpSpPr/>
          <p:nvPr/>
        </p:nvGrpSpPr>
        <p:grpSpPr>
          <a:xfrm>
            <a:off x="6771690" y="1802606"/>
            <a:ext cx="4143637" cy="839106"/>
            <a:chOff x="5247690" y="1714185"/>
            <a:chExt cx="2924710" cy="8391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10146A-CDC8-4F7D-8E7A-CEDEAF4A03B5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4524BE-1485-443B-B4C9-01F8DB6A996A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EA4A54-58D5-4F8C-B8FA-359A24E73F7F}"/>
              </a:ext>
            </a:extLst>
          </p:cNvPr>
          <p:cNvGrpSpPr/>
          <p:nvPr/>
        </p:nvGrpSpPr>
        <p:grpSpPr>
          <a:xfrm>
            <a:off x="7380144" y="5205673"/>
            <a:ext cx="4119875" cy="858550"/>
            <a:chOff x="5247690" y="1753071"/>
            <a:chExt cx="2907938" cy="8585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254F2C-17FD-4D43-83FB-6FF93C6803CC}"/>
                </a:ext>
              </a:extLst>
            </p:cNvPr>
            <p:cNvSpPr txBox="1"/>
            <p:nvPr/>
          </p:nvSpPr>
          <p:spPr>
            <a:xfrm>
              <a:off x="5247690" y="1753071"/>
              <a:ext cx="2907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4B5FF0-D93F-4CD1-BA26-83BECA3F1B70}"/>
                </a:ext>
              </a:extLst>
            </p:cNvPr>
            <p:cNvSpPr txBox="1"/>
            <p:nvPr/>
          </p:nvSpPr>
          <p:spPr>
            <a:xfrm>
              <a:off x="5247690" y="1965290"/>
              <a:ext cx="2907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FA9FCC-E98C-4230-A4A9-089B7D71DA88}"/>
              </a:ext>
            </a:extLst>
          </p:cNvPr>
          <p:cNvGrpSpPr/>
          <p:nvPr/>
        </p:nvGrpSpPr>
        <p:grpSpPr>
          <a:xfrm>
            <a:off x="815548" y="4385348"/>
            <a:ext cx="2801006" cy="858550"/>
            <a:chOff x="6096920" y="1753071"/>
            <a:chExt cx="2463137" cy="8585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21E674-A575-4517-9368-C101BA39CD53}"/>
                </a:ext>
              </a:extLst>
            </p:cNvPr>
            <p:cNvSpPr txBox="1"/>
            <p:nvPr/>
          </p:nvSpPr>
          <p:spPr>
            <a:xfrm>
              <a:off x="6096920" y="1753071"/>
              <a:ext cx="24631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70B557-DFE9-4276-9C91-8BEED0A9E3BF}"/>
                </a:ext>
              </a:extLst>
            </p:cNvPr>
            <p:cNvSpPr txBox="1"/>
            <p:nvPr/>
          </p:nvSpPr>
          <p:spPr>
            <a:xfrm>
              <a:off x="6096920" y="1965290"/>
              <a:ext cx="24631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6" name="Elbow Connector 32">
            <a:extLst>
              <a:ext uri="{FF2B5EF4-FFF2-40B4-BE49-F238E27FC236}">
                <a16:creationId xmlns:a16="http://schemas.microsoft.com/office/drawing/2014/main" id="{5A64CD1C-36E5-45B3-A929-2DD92EF625E9}"/>
              </a:ext>
            </a:extLst>
          </p:cNvPr>
          <p:cNvCxnSpPr/>
          <p:nvPr/>
        </p:nvCxnSpPr>
        <p:spPr>
          <a:xfrm flipV="1">
            <a:off x="3485402" y="3859062"/>
            <a:ext cx="793081" cy="461888"/>
          </a:xfrm>
          <a:prstGeom prst="bentConnector3">
            <a:avLst>
              <a:gd name="adj1" fmla="val 747"/>
            </a:avLst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39">
            <a:extLst>
              <a:ext uri="{FF2B5EF4-FFF2-40B4-BE49-F238E27FC236}">
                <a16:creationId xmlns:a16="http://schemas.microsoft.com/office/drawing/2014/main" id="{F4AB8B36-7819-4A11-9B92-52E054B90C13}"/>
              </a:ext>
            </a:extLst>
          </p:cNvPr>
          <p:cNvCxnSpPr>
            <a:cxnSpLocks/>
          </p:cNvCxnSpPr>
          <p:nvPr/>
        </p:nvCxnSpPr>
        <p:spPr>
          <a:xfrm rot="10800000">
            <a:off x="6672068" y="4997719"/>
            <a:ext cx="666504" cy="420175"/>
          </a:xfrm>
          <a:prstGeom prst="bentConnector3">
            <a:avLst>
              <a:gd name="adj1" fmla="val 98203"/>
            </a:avLst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F079A88-9C43-4687-820F-C42E24D6A775}"/>
              </a:ext>
            </a:extLst>
          </p:cNvPr>
          <p:cNvGrpSpPr/>
          <p:nvPr/>
        </p:nvGrpSpPr>
        <p:grpSpPr>
          <a:xfrm>
            <a:off x="4697932" y="3562824"/>
            <a:ext cx="910988" cy="622075"/>
            <a:chOff x="3366914" y="2916559"/>
            <a:chExt cx="2424286" cy="165544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A06B66B-9220-4F59-A4DC-218C3453A0F2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A6C04B0-6CDC-495D-932B-C0C8E27D7D91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Rectangle 3">
              <a:extLst>
                <a:ext uri="{FF2B5EF4-FFF2-40B4-BE49-F238E27FC236}">
                  <a16:creationId xmlns:a16="http://schemas.microsoft.com/office/drawing/2014/main" id="{C9B00311-0C17-400E-B32F-20CE5897EC88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Rectangle 3">
              <a:extLst>
                <a:ext uri="{FF2B5EF4-FFF2-40B4-BE49-F238E27FC236}">
                  <a16:creationId xmlns:a16="http://schemas.microsoft.com/office/drawing/2014/main" id="{ED2F860C-084C-4060-9D72-9DD3C3661835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Oval 7">
              <a:extLst>
                <a:ext uri="{FF2B5EF4-FFF2-40B4-BE49-F238E27FC236}">
                  <a16:creationId xmlns:a16="http://schemas.microsoft.com/office/drawing/2014/main" id="{0CE03D57-2AEE-4731-8388-3D066BBCA0C7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433" y="3336375"/>
            <a:ext cx="1463862" cy="135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4000" dirty="0"/>
              <a:t>Infographic Style</a:t>
            </a:r>
          </a:p>
        </p:txBody>
      </p:sp>
      <p:grpSp>
        <p:nvGrpSpPr>
          <p:cNvPr id="3" name="그룹 36">
            <a:extLst>
              <a:ext uri="{FF2B5EF4-FFF2-40B4-BE49-F238E27FC236}">
                <a16:creationId xmlns:a16="http://schemas.microsoft.com/office/drawing/2014/main" id="{E2FE38F3-B049-48AB-AB05-BA2CB273EDA2}"/>
              </a:ext>
            </a:extLst>
          </p:cNvPr>
          <p:cNvGrpSpPr/>
          <p:nvPr/>
        </p:nvGrpSpPr>
        <p:grpSpPr>
          <a:xfrm>
            <a:off x="950506" y="1845832"/>
            <a:ext cx="10310446" cy="4176596"/>
            <a:chOff x="2063552" y="1806318"/>
            <a:chExt cx="8064896" cy="3355223"/>
          </a:xfrm>
        </p:grpSpPr>
        <p:sp>
          <p:nvSpPr>
            <p:cNvPr id="4" name="사각형: 둥근 모서리 37">
              <a:extLst>
                <a:ext uri="{FF2B5EF4-FFF2-40B4-BE49-F238E27FC236}">
                  <a16:creationId xmlns:a16="http://schemas.microsoft.com/office/drawing/2014/main" id="{F3E36AC7-AC43-4D90-A035-3DD9BA6DB47B}"/>
                </a:ext>
              </a:extLst>
            </p:cNvPr>
            <p:cNvSpPr/>
            <p:nvPr/>
          </p:nvSpPr>
          <p:spPr>
            <a:xfrm>
              <a:off x="2063552" y="3513089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사각형: 둥근 모서리 47">
              <a:extLst>
                <a:ext uri="{FF2B5EF4-FFF2-40B4-BE49-F238E27FC236}">
                  <a16:creationId xmlns:a16="http://schemas.microsoft.com/office/drawing/2014/main" id="{EB4CBEA0-762A-43B8-A9C9-CB9EB0B41D68}"/>
                </a:ext>
              </a:extLst>
            </p:cNvPr>
            <p:cNvSpPr/>
            <p:nvPr/>
          </p:nvSpPr>
          <p:spPr>
            <a:xfrm>
              <a:off x="6168448" y="351308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사각형: 둥근 모서리 48">
              <a:extLst>
                <a:ext uri="{FF2B5EF4-FFF2-40B4-BE49-F238E27FC236}">
                  <a16:creationId xmlns:a16="http://schemas.microsoft.com/office/drawing/2014/main" id="{634E13E3-C5FB-4769-8E68-5F66E4452FDE}"/>
                </a:ext>
              </a:extLst>
            </p:cNvPr>
            <p:cNvSpPr/>
            <p:nvPr/>
          </p:nvSpPr>
          <p:spPr>
            <a:xfrm>
              <a:off x="6168448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사각형: 둥근 모서리 49">
              <a:extLst>
                <a:ext uri="{FF2B5EF4-FFF2-40B4-BE49-F238E27FC236}">
                  <a16:creationId xmlns:a16="http://schemas.microsoft.com/office/drawing/2014/main" id="{0C35237A-44CF-4C99-9C90-603627635A02}"/>
                </a:ext>
              </a:extLst>
            </p:cNvPr>
            <p:cNvSpPr/>
            <p:nvPr/>
          </p:nvSpPr>
          <p:spPr>
            <a:xfrm>
              <a:off x="2063552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id="{BE687377-8B91-4B0C-B9AF-34D35AA2854C}"/>
              </a:ext>
            </a:extLst>
          </p:cNvPr>
          <p:cNvGrpSpPr/>
          <p:nvPr/>
        </p:nvGrpSpPr>
        <p:grpSpPr>
          <a:xfrm>
            <a:off x="4468844" y="2297246"/>
            <a:ext cx="3273771" cy="3273771"/>
            <a:chOff x="11977794" y="1437147"/>
            <a:chExt cx="3273771" cy="3273771"/>
          </a:xfrm>
        </p:grpSpPr>
        <p:sp>
          <p:nvSpPr>
            <p:cNvPr id="9" name="타원 3">
              <a:extLst>
                <a:ext uri="{FF2B5EF4-FFF2-40B4-BE49-F238E27FC236}">
                  <a16:creationId xmlns:a16="http://schemas.microsoft.com/office/drawing/2014/main" id="{B882EDA6-90C7-4C18-84C7-A46EF710A935}"/>
                </a:ext>
              </a:extLst>
            </p:cNvPr>
            <p:cNvSpPr/>
            <p:nvPr/>
          </p:nvSpPr>
          <p:spPr>
            <a:xfrm>
              <a:off x="11977794" y="1437147"/>
              <a:ext cx="3273771" cy="3273771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타원 4">
              <a:extLst>
                <a:ext uri="{FF2B5EF4-FFF2-40B4-BE49-F238E27FC236}">
                  <a16:creationId xmlns:a16="http://schemas.microsoft.com/office/drawing/2014/main" id="{0929AB9A-6F50-4398-8382-23D6ABBDD27A}"/>
                </a:ext>
              </a:extLst>
            </p:cNvPr>
            <p:cNvSpPr/>
            <p:nvPr/>
          </p:nvSpPr>
          <p:spPr>
            <a:xfrm>
              <a:off x="12378035" y="1837388"/>
              <a:ext cx="2473289" cy="2473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67250C-99CF-4BEC-9D04-B941F7322F4E}"/>
              </a:ext>
            </a:extLst>
          </p:cNvPr>
          <p:cNvGrpSpPr/>
          <p:nvPr/>
        </p:nvGrpSpPr>
        <p:grpSpPr>
          <a:xfrm>
            <a:off x="1444618" y="2141772"/>
            <a:ext cx="2936722" cy="1470776"/>
            <a:chOff x="270023" y="1638319"/>
            <a:chExt cx="2605242" cy="148548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4C7E81-DB2C-406F-8902-CEFA67554AAF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200A3E-9EB0-45C0-8E53-E8D501669E7B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DC7C6F-DFE6-40E5-B1EE-D7A4C73F5160}"/>
              </a:ext>
            </a:extLst>
          </p:cNvPr>
          <p:cNvSpPr txBox="1"/>
          <p:nvPr/>
        </p:nvSpPr>
        <p:spPr>
          <a:xfrm rot="18900000">
            <a:off x="4812112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9B3F25-550E-4560-8370-A6E3DB2C9399}"/>
              </a:ext>
            </a:extLst>
          </p:cNvPr>
          <p:cNvSpPr txBox="1"/>
          <p:nvPr/>
        </p:nvSpPr>
        <p:spPr>
          <a:xfrm rot="2700000">
            <a:off x="4954784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Weaknesses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BFEBD8-B156-43C5-B5A4-8CA652FA8541}"/>
              </a:ext>
            </a:extLst>
          </p:cNvPr>
          <p:cNvSpPr txBox="1"/>
          <p:nvPr/>
        </p:nvSpPr>
        <p:spPr>
          <a:xfrm rot="13500000">
            <a:off x="4812112" y="2678427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95A90E-12B7-48E3-8868-BE4B56663B59}"/>
              </a:ext>
            </a:extLst>
          </p:cNvPr>
          <p:cNvSpPr txBox="1"/>
          <p:nvPr/>
        </p:nvSpPr>
        <p:spPr>
          <a:xfrm rot="8100000">
            <a:off x="4954784" y="2678427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6B52F9-8CB7-4E94-90BD-79C6F40A26CF}"/>
              </a:ext>
            </a:extLst>
          </p:cNvPr>
          <p:cNvSpPr txBox="1"/>
          <p:nvPr/>
        </p:nvSpPr>
        <p:spPr>
          <a:xfrm>
            <a:off x="4861824" y="3580187"/>
            <a:ext cx="2487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EA9D52-F3D8-498B-8356-2B8C2A7660F0}"/>
              </a:ext>
            </a:extLst>
          </p:cNvPr>
          <p:cNvGrpSpPr/>
          <p:nvPr/>
        </p:nvGrpSpPr>
        <p:grpSpPr>
          <a:xfrm>
            <a:off x="1444618" y="4249900"/>
            <a:ext cx="2936722" cy="1470776"/>
            <a:chOff x="270023" y="1638319"/>
            <a:chExt cx="2605242" cy="14854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7DC90E9-0176-4815-B5AD-5C1B9479A6A0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7BF022-C588-4E22-99A6-75429C91DBEE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3683DC-78C9-418B-A222-3C9AFA9EE36E}"/>
              </a:ext>
            </a:extLst>
          </p:cNvPr>
          <p:cNvGrpSpPr/>
          <p:nvPr/>
        </p:nvGrpSpPr>
        <p:grpSpPr>
          <a:xfrm>
            <a:off x="7795756" y="2141772"/>
            <a:ext cx="2936722" cy="1470776"/>
            <a:chOff x="270023" y="1638319"/>
            <a:chExt cx="2605242" cy="14854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B559A1-39E3-408D-8360-9AC45CDC041B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D4A00F-198D-438F-A735-6607F9904E4F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DB71641-EC6E-4420-9772-1CEAFBF30621}"/>
              </a:ext>
            </a:extLst>
          </p:cNvPr>
          <p:cNvGrpSpPr/>
          <p:nvPr/>
        </p:nvGrpSpPr>
        <p:grpSpPr>
          <a:xfrm>
            <a:off x="7799948" y="4249900"/>
            <a:ext cx="2936722" cy="1470776"/>
            <a:chOff x="270023" y="1638319"/>
            <a:chExt cx="2605242" cy="14854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469B1C-B9F2-40DE-BD99-AE7541A16D8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35902CD-0341-4659-81A4-C6954654C33B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179900A-3C2E-4FAF-BBA0-27C7D52F4885}"/>
              </a:ext>
            </a:extLst>
          </p:cNvPr>
          <p:cNvSpPr txBox="1">
            <a:spLocks/>
          </p:cNvSpPr>
          <p:nvPr/>
        </p:nvSpPr>
        <p:spPr>
          <a:xfrm>
            <a:off x="2280623" y="932348"/>
            <a:ext cx="3096344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BC4D50-6F0D-4959-9338-DAAF8E68F27F}"/>
              </a:ext>
            </a:extLst>
          </p:cNvPr>
          <p:cNvSpPr txBox="1"/>
          <p:nvPr/>
        </p:nvSpPr>
        <p:spPr>
          <a:xfrm>
            <a:off x="3105433" y="5573037"/>
            <a:ext cx="2195335" cy="4327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70738E-164A-4868-90CE-2C473B60425E}"/>
              </a:ext>
            </a:extLst>
          </p:cNvPr>
          <p:cNvSpPr txBox="1"/>
          <p:nvPr/>
        </p:nvSpPr>
        <p:spPr>
          <a:xfrm>
            <a:off x="838201" y="2962290"/>
            <a:ext cx="4538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원형: 비어 있음 1">
            <a:extLst>
              <a:ext uri="{FF2B5EF4-FFF2-40B4-BE49-F238E27FC236}">
                <a16:creationId xmlns:a16="http://schemas.microsoft.com/office/drawing/2014/main" id="{B7CABA81-0BBC-49FB-B863-E9687338898B}"/>
              </a:ext>
            </a:extLst>
          </p:cNvPr>
          <p:cNvSpPr/>
          <p:nvPr/>
        </p:nvSpPr>
        <p:spPr>
          <a:xfrm>
            <a:off x="6658218" y="1098480"/>
            <a:ext cx="4814142" cy="4814142"/>
          </a:xfrm>
          <a:prstGeom prst="donut">
            <a:avLst>
              <a:gd name="adj" fmla="val 18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360" y="295874"/>
            <a:ext cx="4230000" cy="62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/>
        </p:nvSpPr>
        <p:spPr>
          <a:xfrm>
            <a:off x="0" y="1894646"/>
            <a:ext cx="12191999" cy="3068708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B0F4BC7-B8BA-4602-9E6B-C6CE47E079E6}"/>
              </a:ext>
            </a:extLst>
          </p:cNvPr>
          <p:cNvSpPr txBox="1">
            <a:spLocks/>
          </p:cNvSpPr>
          <p:nvPr/>
        </p:nvSpPr>
        <p:spPr>
          <a:xfrm>
            <a:off x="7558483" y="686389"/>
            <a:ext cx="4043532" cy="19442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 Designed</a:t>
            </a:r>
          </a:p>
        </p:txBody>
      </p:sp>
      <p:grpSp>
        <p:nvGrpSpPr>
          <p:cNvPr id="15" name="Group 16">
            <a:extLst>
              <a:ext uri="{FF2B5EF4-FFF2-40B4-BE49-F238E27FC236}">
                <a16:creationId xmlns:a16="http://schemas.microsoft.com/office/drawing/2014/main" id="{AF760E9B-F437-4BCF-80D4-FC80206C9117}"/>
              </a:ext>
            </a:extLst>
          </p:cNvPr>
          <p:cNvGrpSpPr/>
          <p:nvPr/>
        </p:nvGrpSpPr>
        <p:grpSpPr>
          <a:xfrm>
            <a:off x="7555635" y="2985718"/>
            <a:ext cx="4043532" cy="3081678"/>
            <a:chOff x="755576" y="2985717"/>
            <a:chExt cx="3092136" cy="308167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409856-0A99-448C-BE6C-1E10FDF4C836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73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I hope and I believe that this Template will your Time, Money and Reputation. Get a modern PowerPoint  Presentation that is beautifully designed.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E0863C-06E7-4CF7-B650-284851284913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900" y="2104789"/>
            <a:ext cx="3434376" cy="28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1354" y="423154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A655AB-545D-4A37-98CC-E32666118AFB}"/>
              </a:ext>
            </a:extLst>
          </p:cNvPr>
          <p:cNvSpPr txBox="1"/>
          <p:nvPr/>
        </p:nvSpPr>
        <p:spPr>
          <a:xfrm>
            <a:off x="844933" y="4189618"/>
            <a:ext cx="2340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75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D5FE51-4ED0-45D9-8FAA-71C12ACF96A6}"/>
              </a:ext>
            </a:extLst>
          </p:cNvPr>
          <p:cNvSpPr txBox="1"/>
          <p:nvPr/>
        </p:nvSpPr>
        <p:spPr>
          <a:xfrm>
            <a:off x="844933" y="1716668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2CD112-BA45-4011-8CAB-943137CF3E82}"/>
              </a:ext>
            </a:extLst>
          </p:cNvPr>
          <p:cNvGrpSpPr/>
          <p:nvPr/>
        </p:nvGrpSpPr>
        <p:grpSpPr>
          <a:xfrm>
            <a:off x="844933" y="4805171"/>
            <a:ext cx="2340000" cy="1290652"/>
            <a:chOff x="491147" y="3343901"/>
            <a:chExt cx="1943807" cy="12906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D45428-2B53-43B3-A9FD-98C33A814B5F}"/>
                </a:ext>
              </a:extLst>
            </p:cNvPr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0FFAC3-D9AC-41E0-AB32-65BC611C97A3}"/>
                </a:ext>
              </a:extLst>
            </p:cNvPr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C04314C-5C02-4906-8292-F8358319FD64}"/>
              </a:ext>
            </a:extLst>
          </p:cNvPr>
          <p:cNvSpPr txBox="1"/>
          <p:nvPr/>
        </p:nvSpPr>
        <p:spPr>
          <a:xfrm>
            <a:off x="3557792" y="4189618"/>
            <a:ext cx="2340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50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8F1899-FF06-466A-8C61-B222DD65BCB6}"/>
              </a:ext>
            </a:extLst>
          </p:cNvPr>
          <p:cNvSpPr txBox="1"/>
          <p:nvPr/>
        </p:nvSpPr>
        <p:spPr>
          <a:xfrm>
            <a:off x="3557792" y="1716668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E0C90-E5EF-4BFE-8BBD-F2FFF8815EDB}"/>
              </a:ext>
            </a:extLst>
          </p:cNvPr>
          <p:cNvGrpSpPr/>
          <p:nvPr/>
        </p:nvGrpSpPr>
        <p:grpSpPr>
          <a:xfrm>
            <a:off x="3557792" y="4805171"/>
            <a:ext cx="2340000" cy="1290652"/>
            <a:chOff x="491147" y="3343901"/>
            <a:chExt cx="1943807" cy="129065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7D6C34-E7B2-4344-B3AE-343D2AD4C4B2}"/>
                </a:ext>
              </a:extLst>
            </p:cNvPr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555C9D-34D1-4E0F-8C96-26899C0B7F7E}"/>
                </a:ext>
              </a:extLst>
            </p:cNvPr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C84EF3C-28F4-4AD4-848A-5EA35052066F}"/>
              </a:ext>
            </a:extLst>
          </p:cNvPr>
          <p:cNvSpPr txBox="1"/>
          <p:nvPr/>
        </p:nvSpPr>
        <p:spPr>
          <a:xfrm>
            <a:off x="6270651" y="4189618"/>
            <a:ext cx="2340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617313-6822-4B88-96B6-A63385EA785A}"/>
              </a:ext>
            </a:extLst>
          </p:cNvPr>
          <p:cNvSpPr txBox="1"/>
          <p:nvPr/>
        </p:nvSpPr>
        <p:spPr>
          <a:xfrm>
            <a:off x="6270651" y="1716668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6D349D-44C9-408E-A727-58F72B7C6392}"/>
              </a:ext>
            </a:extLst>
          </p:cNvPr>
          <p:cNvGrpSpPr/>
          <p:nvPr/>
        </p:nvGrpSpPr>
        <p:grpSpPr>
          <a:xfrm>
            <a:off x="6270651" y="4805171"/>
            <a:ext cx="2340000" cy="1290652"/>
            <a:chOff x="491147" y="3343901"/>
            <a:chExt cx="1943807" cy="12906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39FACB-239B-4E6C-ABF9-E321AF92AB1B}"/>
                </a:ext>
              </a:extLst>
            </p:cNvPr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B28D5C-B2A9-45FC-8CC8-399EC166C648}"/>
                </a:ext>
              </a:extLst>
            </p:cNvPr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B6A0B8B-3E14-4359-8BA9-4A0F401C062E}"/>
              </a:ext>
            </a:extLst>
          </p:cNvPr>
          <p:cNvSpPr txBox="1"/>
          <p:nvPr/>
        </p:nvSpPr>
        <p:spPr>
          <a:xfrm>
            <a:off x="8983509" y="4189618"/>
            <a:ext cx="2340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AFB033-5F8D-44FD-8332-BC1EF00C5176}"/>
              </a:ext>
            </a:extLst>
          </p:cNvPr>
          <p:cNvSpPr txBox="1"/>
          <p:nvPr/>
        </p:nvSpPr>
        <p:spPr>
          <a:xfrm>
            <a:off x="8983509" y="1716668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6136AF-6CFC-4C18-8914-2B37BC5D050D}"/>
              </a:ext>
            </a:extLst>
          </p:cNvPr>
          <p:cNvGrpSpPr/>
          <p:nvPr/>
        </p:nvGrpSpPr>
        <p:grpSpPr>
          <a:xfrm>
            <a:off x="8983509" y="4805171"/>
            <a:ext cx="2340000" cy="1290652"/>
            <a:chOff x="491147" y="3343901"/>
            <a:chExt cx="1943807" cy="12906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A24FB3-B65A-4336-A64C-7D3F8438506C}"/>
                </a:ext>
              </a:extLst>
            </p:cNvPr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2782DC-BBA4-4F73-8F53-1AFB350BDD21}"/>
                </a:ext>
              </a:extLst>
            </p:cNvPr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4" name="Freeform 5"/>
          <p:cNvSpPr>
            <a:spLocks/>
          </p:cNvSpPr>
          <p:nvPr/>
        </p:nvSpPr>
        <p:spPr bwMode="auto">
          <a:xfrm>
            <a:off x="1576706" y="2362201"/>
            <a:ext cx="889000" cy="1125538"/>
          </a:xfrm>
          <a:custGeom>
            <a:avLst/>
            <a:gdLst>
              <a:gd name="T0" fmla="*/ 100 w 234"/>
              <a:gd name="T1" fmla="*/ 2 h 298"/>
              <a:gd name="T2" fmla="*/ 200 w 234"/>
              <a:gd name="T3" fmla="*/ 34 h 298"/>
              <a:gd name="T4" fmla="*/ 217 w 234"/>
              <a:gd name="T5" fmla="*/ 145 h 298"/>
              <a:gd name="T6" fmla="*/ 166 w 234"/>
              <a:gd name="T7" fmla="*/ 214 h 298"/>
              <a:gd name="T8" fmla="*/ 141 w 234"/>
              <a:gd name="T9" fmla="*/ 283 h 298"/>
              <a:gd name="T10" fmla="*/ 127 w 234"/>
              <a:gd name="T11" fmla="*/ 296 h 298"/>
              <a:gd name="T12" fmla="*/ 69 w 234"/>
              <a:gd name="T13" fmla="*/ 294 h 298"/>
              <a:gd name="T14" fmla="*/ 56 w 234"/>
              <a:gd name="T15" fmla="*/ 282 h 298"/>
              <a:gd name="T16" fmla="*/ 91 w 234"/>
              <a:gd name="T17" fmla="*/ 183 h 298"/>
              <a:gd name="T18" fmla="*/ 127 w 234"/>
              <a:gd name="T19" fmla="*/ 129 h 298"/>
              <a:gd name="T20" fmla="*/ 89 w 234"/>
              <a:gd name="T21" fmla="*/ 78 h 298"/>
              <a:gd name="T22" fmla="*/ 34 w 234"/>
              <a:gd name="T23" fmla="*/ 90 h 298"/>
              <a:gd name="T24" fmla="*/ 17 w 234"/>
              <a:gd name="T25" fmla="*/ 83 h 298"/>
              <a:gd name="T26" fmla="*/ 4 w 234"/>
              <a:gd name="T27" fmla="*/ 41 h 298"/>
              <a:gd name="T28" fmla="*/ 15 w 234"/>
              <a:gd name="T29" fmla="*/ 20 h 298"/>
              <a:gd name="T30" fmla="*/ 100 w 234"/>
              <a:gd name="T31" fmla="*/ 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4" h="298">
                <a:moveTo>
                  <a:pt x="100" y="2"/>
                </a:moveTo>
                <a:cubicBezTo>
                  <a:pt x="140" y="1"/>
                  <a:pt x="173" y="8"/>
                  <a:pt x="200" y="34"/>
                </a:cubicBezTo>
                <a:cubicBezTo>
                  <a:pt x="229" y="61"/>
                  <a:pt x="234" y="109"/>
                  <a:pt x="217" y="145"/>
                </a:cubicBezTo>
                <a:cubicBezTo>
                  <a:pt x="205" y="172"/>
                  <a:pt x="185" y="192"/>
                  <a:pt x="166" y="214"/>
                </a:cubicBezTo>
                <a:cubicBezTo>
                  <a:pt x="149" y="235"/>
                  <a:pt x="142" y="258"/>
                  <a:pt x="141" y="283"/>
                </a:cubicBezTo>
                <a:cubicBezTo>
                  <a:pt x="140" y="294"/>
                  <a:pt x="135" y="298"/>
                  <a:pt x="127" y="296"/>
                </a:cubicBezTo>
                <a:cubicBezTo>
                  <a:pt x="107" y="293"/>
                  <a:pt x="88" y="294"/>
                  <a:pt x="69" y="294"/>
                </a:cubicBezTo>
                <a:cubicBezTo>
                  <a:pt x="59" y="294"/>
                  <a:pt x="57" y="291"/>
                  <a:pt x="56" y="282"/>
                </a:cubicBezTo>
                <a:cubicBezTo>
                  <a:pt x="54" y="244"/>
                  <a:pt x="68" y="212"/>
                  <a:pt x="91" y="183"/>
                </a:cubicBezTo>
                <a:cubicBezTo>
                  <a:pt x="105" y="166"/>
                  <a:pt x="122" y="151"/>
                  <a:pt x="127" y="129"/>
                </a:cubicBezTo>
                <a:cubicBezTo>
                  <a:pt x="135" y="99"/>
                  <a:pt x="119" y="79"/>
                  <a:pt x="89" y="78"/>
                </a:cubicBezTo>
                <a:cubicBezTo>
                  <a:pt x="70" y="77"/>
                  <a:pt x="51" y="80"/>
                  <a:pt x="34" y="90"/>
                </a:cubicBezTo>
                <a:cubicBezTo>
                  <a:pt x="25" y="95"/>
                  <a:pt x="20" y="93"/>
                  <a:pt x="17" y="83"/>
                </a:cubicBezTo>
                <a:cubicBezTo>
                  <a:pt x="14" y="69"/>
                  <a:pt x="10" y="55"/>
                  <a:pt x="4" y="41"/>
                </a:cubicBezTo>
                <a:cubicBezTo>
                  <a:pt x="0" y="29"/>
                  <a:pt x="5" y="23"/>
                  <a:pt x="15" y="20"/>
                </a:cubicBezTo>
                <a:cubicBezTo>
                  <a:pt x="44" y="10"/>
                  <a:pt x="73" y="0"/>
                  <a:pt x="100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6"/>
          <p:cNvSpPr>
            <a:spLocks/>
          </p:cNvSpPr>
          <p:nvPr/>
        </p:nvSpPr>
        <p:spPr bwMode="auto">
          <a:xfrm>
            <a:off x="1717993" y="3586163"/>
            <a:ext cx="444500" cy="438150"/>
          </a:xfrm>
          <a:custGeom>
            <a:avLst/>
            <a:gdLst>
              <a:gd name="T0" fmla="*/ 4 w 117"/>
              <a:gd name="T1" fmla="*/ 57 h 116"/>
              <a:gd name="T2" fmla="*/ 58 w 117"/>
              <a:gd name="T3" fmla="*/ 0 h 116"/>
              <a:gd name="T4" fmla="*/ 117 w 117"/>
              <a:gd name="T5" fmla="*/ 60 h 116"/>
              <a:gd name="T6" fmla="*/ 59 w 117"/>
              <a:gd name="T7" fmla="*/ 116 h 116"/>
              <a:gd name="T8" fmla="*/ 4 w 117"/>
              <a:gd name="T9" fmla="*/ 5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116">
                <a:moveTo>
                  <a:pt x="4" y="57"/>
                </a:moveTo>
                <a:cubicBezTo>
                  <a:pt x="0" y="30"/>
                  <a:pt x="29" y="0"/>
                  <a:pt x="58" y="0"/>
                </a:cubicBezTo>
                <a:cubicBezTo>
                  <a:pt x="93" y="1"/>
                  <a:pt x="117" y="24"/>
                  <a:pt x="117" y="60"/>
                </a:cubicBezTo>
                <a:cubicBezTo>
                  <a:pt x="116" y="93"/>
                  <a:pt x="93" y="116"/>
                  <a:pt x="59" y="116"/>
                </a:cubicBezTo>
                <a:cubicBezTo>
                  <a:pt x="25" y="116"/>
                  <a:pt x="4" y="93"/>
                  <a:pt x="4" y="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>
            <a:off x="4350386" y="2460625"/>
            <a:ext cx="889000" cy="1125538"/>
          </a:xfrm>
          <a:custGeom>
            <a:avLst/>
            <a:gdLst>
              <a:gd name="T0" fmla="*/ 100 w 234"/>
              <a:gd name="T1" fmla="*/ 2 h 298"/>
              <a:gd name="T2" fmla="*/ 200 w 234"/>
              <a:gd name="T3" fmla="*/ 34 h 298"/>
              <a:gd name="T4" fmla="*/ 217 w 234"/>
              <a:gd name="T5" fmla="*/ 145 h 298"/>
              <a:gd name="T6" fmla="*/ 166 w 234"/>
              <a:gd name="T7" fmla="*/ 214 h 298"/>
              <a:gd name="T8" fmla="*/ 141 w 234"/>
              <a:gd name="T9" fmla="*/ 283 h 298"/>
              <a:gd name="T10" fmla="*/ 127 w 234"/>
              <a:gd name="T11" fmla="*/ 296 h 298"/>
              <a:gd name="T12" fmla="*/ 69 w 234"/>
              <a:gd name="T13" fmla="*/ 294 h 298"/>
              <a:gd name="T14" fmla="*/ 56 w 234"/>
              <a:gd name="T15" fmla="*/ 282 h 298"/>
              <a:gd name="T16" fmla="*/ 91 w 234"/>
              <a:gd name="T17" fmla="*/ 183 h 298"/>
              <a:gd name="T18" fmla="*/ 127 w 234"/>
              <a:gd name="T19" fmla="*/ 129 h 298"/>
              <a:gd name="T20" fmla="*/ 89 w 234"/>
              <a:gd name="T21" fmla="*/ 78 h 298"/>
              <a:gd name="T22" fmla="*/ 34 w 234"/>
              <a:gd name="T23" fmla="*/ 90 h 298"/>
              <a:gd name="T24" fmla="*/ 17 w 234"/>
              <a:gd name="T25" fmla="*/ 83 h 298"/>
              <a:gd name="T26" fmla="*/ 4 w 234"/>
              <a:gd name="T27" fmla="*/ 41 h 298"/>
              <a:gd name="T28" fmla="*/ 15 w 234"/>
              <a:gd name="T29" fmla="*/ 20 h 298"/>
              <a:gd name="T30" fmla="*/ 100 w 234"/>
              <a:gd name="T31" fmla="*/ 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4" h="298">
                <a:moveTo>
                  <a:pt x="100" y="2"/>
                </a:moveTo>
                <a:cubicBezTo>
                  <a:pt x="140" y="1"/>
                  <a:pt x="173" y="8"/>
                  <a:pt x="200" y="34"/>
                </a:cubicBezTo>
                <a:cubicBezTo>
                  <a:pt x="229" y="61"/>
                  <a:pt x="234" y="109"/>
                  <a:pt x="217" y="145"/>
                </a:cubicBezTo>
                <a:cubicBezTo>
                  <a:pt x="205" y="172"/>
                  <a:pt x="185" y="192"/>
                  <a:pt x="166" y="214"/>
                </a:cubicBezTo>
                <a:cubicBezTo>
                  <a:pt x="149" y="235"/>
                  <a:pt x="142" y="258"/>
                  <a:pt x="141" y="283"/>
                </a:cubicBezTo>
                <a:cubicBezTo>
                  <a:pt x="140" y="294"/>
                  <a:pt x="135" y="298"/>
                  <a:pt x="127" y="296"/>
                </a:cubicBezTo>
                <a:cubicBezTo>
                  <a:pt x="107" y="293"/>
                  <a:pt x="88" y="294"/>
                  <a:pt x="69" y="294"/>
                </a:cubicBezTo>
                <a:cubicBezTo>
                  <a:pt x="59" y="294"/>
                  <a:pt x="57" y="291"/>
                  <a:pt x="56" y="282"/>
                </a:cubicBezTo>
                <a:cubicBezTo>
                  <a:pt x="54" y="244"/>
                  <a:pt x="68" y="212"/>
                  <a:pt x="91" y="183"/>
                </a:cubicBezTo>
                <a:cubicBezTo>
                  <a:pt x="105" y="166"/>
                  <a:pt x="122" y="151"/>
                  <a:pt x="127" y="129"/>
                </a:cubicBezTo>
                <a:cubicBezTo>
                  <a:pt x="135" y="99"/>
                  <a:pt x="119" y="79"/>
                  <a:pt x="89" y="78"/>
                </a:cubicBezTo>
                <a:cubicBezTo>
                  <a:pt x="70" y="77"/>
                  <a:pt x="51" y="80"/>
                  <a:pt x="34" y="90"/>
                </a:cubicBezTo>
                <a:cubicBezTo>
                  <a:pt x="25" y="95"/>
                  <a:pt x="20" y="93"/>
                  <a:pt x="17" y="83"/>
                </a:cubicBezTo>
                <a:cubicBezTo>
                  <a:pt x="14" y="69"/>
                  <a:pt x="10" y="55"/>
                  <a:pt x="4" y="41"/>
                </a:cubicBezTo>
                <a:cubicBezTo>
                  <a:pt x="0" y="29"/>
                  <a:pt x="5" y="23"/>
                  <a:pt x="15" y="20"/>
                </a:cubicBezTo>
                <a:cubicBezTo>
                  <a:pt x="44" y="10"/>
                  <a:pt x="73" y="0"/>
                  <a:pt x="100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6"/>
          <p:cNvSpPr>
            <a:spLocks/>
          </p:cNvSpPr>
          <p:nvPr/>
        </p:nvSpPr>
        <p:spPr bwMode="auto">
          <a:xfrm>
            <a:off x="4491673" y="3684587"/>
            <a:ext cx="444500" cy="438150"/>
          </a:xfrm>
          <a:custGeom>
            <a:avLst/>
            <a:gdLst>
              <a:gd name="T0" fmla="*/ 4 w 117"/>
              <a:gd name="T1" fmla="*/ 57 h 116"/>
              <a:gd name="T2" fmla="*/ 58 w 117"/>
              <a:gd name="T3" fmla="*/ 0 h 116"/>
              <a:gd name="T4" fmla="*/ 117 w 117"/>
              <a:gd name="T5" fmla="*/ 60 h 116"/>
              <a:gd name="T6" fmla="*/ 59 w 117"/>
              <a:gd name="T7" fmla="*/ 116 h 116"/>
              <a:gd name="T8" fmla="*/ 4 w 117"/>
              <a:gd name="T9" fmla="*/ 5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116">
                <a:moveTo>
                  <a:pt x="4" y="57"/>
                </a:moveTo>
                <a:cubicBezTo>
                  <a:pt x="0" y="30"/>
                  <a:pt x="29" y="0"/>
                  <a:pt x="58" y="0"/>
                </a:cubicBezTo>
                <a:cubicBezTo>
                  <a:pt x="93" y="1"/>
                  <a:pt x="117" y="24"/>
                  <a:pt x="117" y="60"/>
                </a:cubicBezTo>
                <a:cubicBezTo>
                  <a:pt x="116" y="93"/>
                  <a:pt x="93" y="116"/>
                  <a:pt x="59" y="116"/>
                </a:cubicBezTo>
                <a:cubicBezTo>
                  <a:pt x="25" y="116"/>
                  <a:pt x="4" y="93"/>
                  <a:pt x="4" y="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>
            <a:off x="6982779" y="2466053"/>
            <a:ext cx="889000" cy="1125538"/>
          </a:xfrm>
          <a:custGeom>
            <a:avLst/>
            <a:gdLst>
              <a:gd name="T0" fmla="*/ 100 w 234"/>
              <a:gd name="T1" fmla="*/ 2 h 298"/>
              <a:gd name="T2" fmla="*/ 200 w 234"/>
              <a:gd name="T3" fmla="*/ 34 h 298"/>
              <a:gd name="T4" fmla="*/ 217 w 234"/>
              <a:gd name="T5" fmla="*/ 145 h 298"/>
              <a:gd name="T6" fmla="*/ 166 w 234"/>
              <a:gd name="T7" fmla="*/ 214 h 298"/>
              <a:gd name="T8" fmla="*/ 141 w 234"/>
              <a:gd name="T9" fmla="*/ 283 h 298"/>
              <a:gd name="T10" fmla="*/ 127 w 234"/>
              <a:gd name="T11" fmla="*/ 296 h 298"/>
              <a:gd name="T12" fmla="*/ 69 w 234"/>
              <a:gd name="T13" fmla="*/ 294 h 298"/>
              <a:gd name="T14" fmla="*/ 56 w 234"/>
              <a:gd name="T15" fmla="*/ 282 h 298"/>
              <a:gd name="T16" fmla="*/ 91 w 234"/>
              <a:gd name="T17" fmla="*/ 183 h 298"/>
              <a:gd name="T18" fmla="*/ 127 w 234"/>
              <a:gd name="T19" fmla="*/ 129 h 298"/>
              <a:gd name="T20" fmla="*/ 89 w 234"/>
              <a:gd name="T21" fmla="*/ 78 h 298"/>
              <a:gd name="T22" fmla="*/ 34 w 234"/>
              <a:gd name="T23" fmla="*/ 90 h 298"/>
              <a:gd name="T24" fmla="*/ 17 w 234"/>
              <a:gd name="T25" fmla="*/ 83 h 298"/>
              <a:gd name="T26" fmla="*/ 4 w 234"/>
              <a:gd name="T27" fmla="*/ 41 h 298"/>
              <a:gd name="T28" fmla="*/ 15 w 234"/>
              <a:gd name="T29" fmla="*/ 20 h 298"/>
              <a:gd name="T30" fmla="*/ 100 w 234"/>
              <a:gd name="T31" fmla="*/ 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4" h="298">
                <a:moveTo>
                  <a:pt x="100" y="2"/>
                </a:moveTo>
                <a:cubicBezTo>
                  <a:pt x="140" y="1"/>
                  <a:pt x="173" y="8"/>
                  <a:pt x="200" y="34"/>
                </a:cubicBezTo>
                <a:cubicBezTo>
                  <a:pt x="229" y="61"/>
                  <a:pt x="234" y="109"/>
                  <a:pt x="217" y="145"/>
                </a:cubicBezTo>
                <a:cubicBezTo>
                  <a:pt x="205" y="172"/>
                  <a:pt x="185" y="192"/>
                  <a:pt x="166" y="214"/>
                </a:cubicBezTo>
                <a:cubicBezTo>
                  <a:pt x="149" y="235"/>
                  <a:pt x="142" y="258"/>
                  <a:pt x="141" y="283"/>
                </a:cubicBezTo>
                <a:cubicBezTo>
                  <a:pt x="140" y="294"/>
                  <a:pt x="135" y="298"/>
                  <a:pt x="127" y="296"/>
                </a:cubicBezTo>
                <a:cubicBezTo>
                  <a:pt x="107" y="293"/>
                  <a:pt x="88" y="294"/>
                  <a:pt x="69" y="294"/>
                </a:cubicBezTo>
                <a:cubicBezTo>
                  <a:pt x="59" y="294"/>
                  <a:pt x="57" y="291"/>
                  <a:pt x="56" y="282"/>
                </a:cubicBezTo>
                <a:cubicBezTo>
                  <a:pt x="54" y="244"/>
                  <a:pt x="68" y="212"/>
                  <a:pt x="91" y="183"/>
                </a:cubicBezTo>
                <a:cubicBezTo>
                  <a:pt x="105" y="166"/>
                  <a:pt x="122" y="151"/>
                  <a:pt x="127" y="129"/>
                </a:cubicBezTo>
                <a:cubicBezTo>
                  <a:pt x="135" y="99"/>
                  <a:pt x="119" y="79"/>
                  <a:pt x="89" y="78"/>
                </a:cubicBezTo>
                <a:cubicBezTo>
                  <a:pt x="70" y="77"/>
                  <a:pt x="51" y="80"/>
                  <a:pt x="34" y="90"/>
                </a:cubicBezTo>
                <a:cubicBezTo>
                  <a:pt x="25" y="95"/>
                  <a:pt x="20" y="93"/>
                  <a:pt x="17" y="83"/>
                </a:cubicBezTo>
                <a:cubicBezTo>
                  <a:pt x="14" y="69"/>
                  <a:pt x="10" y="55"/>
                  <a:pt x="4" y="41"/>
                </a:cubicBezTo>
                <a:cubicBezTo>
                  <a:pt x="0" y="29"/>
                  <a:pt x="5" y="23"/>
                  <a:pt x="15" y="20"/>
                </a:cubicBezTo>
                <a:cubicBezTo>
                  <a:pt x="44" y="10"/>
                  <a:pt x="73" y="0"/>
                  <a:pt x="100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>
            <a:off x="7124066" y="3690015"/>
            <a:ext cx="444500" cy="438150"/>
          </a:xfrm>
          <a:custGeom>
            <a:avLst/>
            <a:gdLst>
              <a:gd name="T0" fmla="*/ 4 w 117"/>
              <a:gd name="T1" fmla="*/ 57 h 116"/>
              <a:gd name="T2" fmla="*/ 58 w 117"/>
              <a:gd name="T3" fmla="*/ 0 h 116"/>
              <a:gd name="T4" fmla="*/ 117 w 117"/>
              <a:gd name="T5" fmla="*/ 60 h 116"/>
              <a:gd name="T6" fmla="*/ 59 w 117"/>
              <a:gd name="T7" fmla="*/ 116 h 116"/>
              <a:gd name="T8" fmla="*/ 4 w 117"/>
              <a:gd name="T9" fmla="*/ 5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116">
                <a:moveTo>
                  <a:pt x="4" y="57"/>
                </a:moveTo>
                <a:cubicBezTo>
                  <a:pt x="0" y="30"/>
                  <a:pt x="29" y="0"/>
                  <a:pt x="58" y="0"/>
                </a:cubicBezTo>
                <a:cubicBezTo>
                  <a:pt x="93" y="1"/>
                  <a:pt x="117" y="24"/>
                  <a:pt x="117" y="60"/>
                </a:cubicBezTo>
                <a:cubicBezTo>
                  <a:pt x="116" y="93"/>
                  <a:pt x="93" y="116"/>
                  <a:pt x="59" y="116"/>
                </a:cubicBezTo>
                <a:cubicBezTo>
                  <a:pt x="25" y="116"/>
                  <a:pt x="4" y="93"/>
                  <a:pt x="4" y="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5"/>
          <p:cNvSpPr>
            <a:spLocks/>
          </p:cNvSpPr>
          <p:nvPr/>
        </p:nvSpPr>
        <p:spPr bwMode="auto">
          <a:xfrm>
            <a:off x="9765985" y="2439774"/>
            <a:ext cx="889000" cy="1125538"/>
          </a:xfrm>
          <a:custGeom>
            <a:avLst/>
            <a:gdLst>
              <a:gd name="T0" fmla="*/ 100 w 234"/>
              <a:gd name="T1" fmla="*/ 2 h 298"/>
              <a:gd name="T2" fmla="*/ 200 w 234"/>
              <a:gd name="T3" fmla="*/ 34 h 298"/>
              <a:gd name="T4" fmla="*/ 217 w 234"/>
              <a:gd name="T5" fmla="*/ 145 h 298"/>
              <a:gd name="T6" fmla="*/ 166 w 234"/>
              <a:gd name="T7" fmla="*/ 214 h 298"/>
              <a:gd name="T8" fmla="*/ 141 w 234"/>
              <a:gd name="T9" fmla="*/ 283 h 298"/>
              <a:gd name="T10" fmla="*/ 127 w 234"/>
              <a:gd name="T11" fmla="*/ 296 h 298"/>
              <a:gd name="T12" fmla="*/ 69 w 234"/>
              <a:gd name="T13" fmla="*/ 294 h 298"/>
              <a:gd name="T14" fmla="*/ 56 w 234"/>
              <a:gd name="T15" fmla="*/ 282 h 298"/>
              <a:gd name="T16" fmla="*/ 91 w 234"/>
              <a:gd name="T17" fmla="*/ 183 h 298"/>
              <a:gd name="T18" fmla="*/ 127 w 234"/>
              <a:gd name="T19" fmla="*/ 129 h 298"/>
              <a:gd name="T20" fmla="*/ 89 w 234"/>
              <a:gd name="T21" fmla="*/ 78 h 298"/>
              <a:gd name="T22" fmla="*/ 34 w 234"/>
              <a:gd name="T23" fmla="*/ 90 h 298"/>
              <a:gd name="T24" fmla="*/ 17 w 234"/>
              <a:gd name="T25" fmla="*/ 83 h 298"/>
              <a:gd name="T26" fmla="*/ 4 w 234"/>
              <a:gd name="T27" fmla="*/ 41 h 298"/>
              <a:gd name="T28" fmla="*/ 15 w 234"/>
              <a:gd name="T29" fmla="*/ 20 h 298"/>
              <a:gd name="T30" fmla="*/ 100 w 234"/>
              <a:gd name="T31" fmla="*/ 2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4" h="298">
                <a:moveTo>
                  <a:pt x="100" y="2"/>
                </a:moveTo>
                <a:cubicBezTo>
                  <a:pt x="140" y="1"/>
                  <a:pt x="173" y="8"/>
                  <a:pt x="200" y="34"/>
                </a:cubicBezTo>
                <a:cubicBezTo>
                  <a:pt x="229" y="61"/>
                  <a:pt x="234" y="109"/>
                  <a:pt x="217" y="145"/>
                </a:cubicBezTo>
                <a:cubicBezTo>
                  <a:pt x="205" y="172"/>
                  <a:pt x="185" y="192"/>
                  <a:pt x="166" y="214"/>
                </a:cubicBezTo>
                <a:cubicBezTo>
                  <a:pt x="149" y="235"/>
                  <a:pt x="142" y="258"/>
                  <a:pt x="141" y="283"/>
                </a:cubicBezTo>
                <a:cubicBezTo>
                  <a:pt x="140" y="294"/>
                  <a:pt x="135" y="298"/>
                  <a:pt x="127" y="296"/>
                </a:cubicBezTo>
                <a:cubicBezTo>
                  <a:pt x="107" y="293"/>
                  <a:pt x="88" y="294"/>
                  <a:pt x="69" y="294"/>
                </a:cubicBezTo>
                <a:cubicBezTo>
                  <a:pt x="59" y="294"/>
                  <a:pt x="57" y="291"/>
                  <a:pt x="56" y="282"/>
                </a:cubicBezTo>
                <a:cubicBezTo>
                  <a:pt x="54" y="244"/>
                  <a:pt x="68" y="212"/>
                  <a:pt x="91" y="183"/>
                </a:cubicBezTo>
                <a:cubicBezTo>
                  <a:pt x="105" y="166"/>
                  <a:pt x="122" y="151"/>
                  <a:pt x="127" y="129"/>
                </a:cubicBezTo>
                <a:cubicBezTo>
                  <a:pt x="135" y="99"/>
                  <a:pt x="119" y="79"/>
                  <a:pt x="89" y="78"/>
                </a:cubicBezTo>
                <a:cubicBezTo>
                  <a:pt x="70" y="77"/>
                  <a:pt x="51" y="80"/>
                  <a:pt x="34" y="90"/>
                </a:cubicBezTo>
                <a:cubicBezTo>
                  <a:pt x="25" y="95"/>
                  <a:pt x="20" y="93"/>
                  <a:pt x="17" y="83"/>
                </a:cubicBezTo>
                <a:cubicBezTo>
                  <a:pt x="14" y="69"/>
                  <a:pt x="10" y="55"/>
                  <a:pt x="4" y="41"/>
                </a:cubicBezTo>
                <a:cubicBezTo>
                  <a:pt x="0" y="29"/>
                  <a:pt x="5" y="23"/>
                  <a:pt x="15" y="20"/>
                </a:cubicBezTo>
                <a:cubicBezTo>
                  <a:pt x="44" y="10"/>
                  <a:pt x="73" y="0"/>
                  <a:pt x="100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6"/>
          <p:cNvSpPr>
            <a:spLocks/>
          </p:cNvSpPr>
          <p:nvPr/>
        </p:nvSpPr>
        <p:spPr bwMode="auto">
          <a:xfrm>
            <a:off x="9907272" y="3663736"/>
            <a:ext cx="444500" cy="438150"/>
          </a:xfrm>
          <a:custGeom>
            <a:avLst/>
            <a:gdLst>
              <a:gd name="T0" fmla="*/ 4 w 117"/>
              <a:gd name="T1" fmla="*/ 57 h 116"/>
              <a:gd name="T2" fmla="*/ 58 w 117"/>
              <a:gd name="T3" fmla="*/ 0 h 116"/>
              <a:gd name="T4" fmla="*/ 117 w 117"/>
              <a:gd name="T5" fmla="*/ 60 h 116"/>
              <a:gd name="T6" fmla="*/ 59 w 117"/>
              <a:gd name="T7" fmla="*/ 116 h 116"/>
              <a:gd name="T8" fmla="*/ 4 w 117"/>
              <a:gd name="T9" fmla="*/ 5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116">
                <a:moveTo>
                  <a:pt x="4" y="57"/>
                </a:moveTo>
                <a:cubicBezTo>
                  <a:pt x="0" y="30"/>
                  <a:pt x="29" y="0"/>
                  <a:pt x="58" y="0"/>
                </a:cubicBezTo>
                <a:cubicBezTo>
                  <a:pt x="93" y="1"/>
                  <a:pt x="117" y="24"/>
                  <a:pt x="117" y="60"/>
                </a:cubicBezTo>
                <a:cubicBezTo>
                  <a:pt x="116" y="93"/>
                  <a:pt x="93" y="116"/>
                  <a:pt x="59" y="116"/>
                </a:cubicBezTo>
                <a:cubicBezTo>
                  <a:pt x="25" y="116"/>
                  <a:pt x="4" y="93"/>
                  <a:pt x="4" y="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62865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5030F3C-3F14-4280-AA6C-19204206B3E0}"/>
              </a:ext>
            </a:extLst>
          </p:cNvPr>
          <p:cNvGrpSpPr/>
          <p:nvPr/>
        </p:nvGrpSpPr>
        <p:grpSpPr>
          <a:xfrm rot="16200000">
            <a:off x="8363451" y="2712129"/>
            <a:ext cx="5679289" cy="1511374"/>
            <a:chOff x="3960971" y="2767117"/>
            <a:chExt cx="4267200" cy="1321489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00CC3D4-3213-44FE-AEA1-D00F01745FC6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3D9FB98-AB9C-4644-A8E5-20D1B7786152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6388DEA-7EFF-4878-98F7-417A594FE6FF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DB4C64B-2027-487F-AE96-A7A3A8516637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DC938BF-274F-4644-8F23-CD7AE6676BA0}"/>
              </a:ext>
            </a:extLst>
          </p:cNvPr>
          <p:cNvGrpSpPr/>
          <p:nvPr/>
        </p:nvGrpSpPr>
        <p:grpSpPr>
          <a:xfrm>
            <a:off x="2989663" y="2639278"/>
            <a:ext cx="8518755" cy="2617601"/>
            <a:chOff x="1427713" y="2852132"/>
            <a:chExt cx="10061655" cy="26176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DB454B5-5F77-4C49-9103-B7C97A7995BA}"/>
                </a:ext>
              </a:extLst>
            </p:cNvPr>
            <p:cNvGrpSpPr/>
            <p:nvPr/>
          </p:nvGrpSpPr>
          <p:grpSpPr>
            <a:xfrm>
              <a:off x="1427713" y="2852132"/>
              <a:ext cx="9478349" cy="2617601"/>
              <a:chOff x="2895898" y="2601320"/>
              <a:chExt cx="9478349" cy="2617601"/>
            </a:xfrm>
          </p:grpSpPr>
          <p:sp>
            <p:nvSpPr>
              <p:cNvPr id="109" name="Block Arc 108">
                <a:extLst>
                  <a:ext uri="{FF2B5EF4-FFF2-40B4-BE49-F238E27FC236}">
                    <a16:creationId xmlns:a16="http://schemas.microsoft.com/office/drawing/2014/main" id="{FE8A1025-CBFC-402B-BE6B-AFFE5D4E969B}"/>
                  </a:ext>
                </a:extLst>
              </p:cNvPr>
              <p:cNvSpPr/>
              <p:nvPr/>
            </p:nvSpPr>
            <p:spPr>
              <a:xfrm>
                <a:off x="10539544" y="3374995"/>
                <a:ext cx="1834703" cy="1834703"/>
              </a:xfrm>
              <a:prstGeom prst="blockArc">
                <a:avLst>
                  <a:gd name="adj1" fmla="val 12399071"/>
                  <a:gd name="adj2" fmla="val 16243311"/>
                  <a:gd name="adj3" fmla="val 66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0" name="Block Arc 109">
                <a:extLst>
                  <a:ext uri="{FF2B5EF4-FFF2-40B4-BE49-F238E27FC236}">
                    <a16:creationId xmlns:a16="http://schemas.microsoft.com/office/drawing/2014/main" id="{5B9948DF-5A0A-4747-B694-A56DACB3FF4D}"/>
                  </a:ext>
                </a:extLst>
              </p:cNvPr>
              <p:cNvSpPr/>
              <p:nvPr/>
            </p:nvSpPr>
            <p:spPr>
              <a:xfrm rot="10800000">
                <a:off x="2895898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1" name="Block Arc 110">
                <a:extLst>
                  <a:ext uri="{FF2B5EF4-FFF2-40B4-BE49-F238E27FC236}">
                    <a16:creationId xmlns:a16="http://schemas.microsoft.com/office/drawing/2014/main" id="{E67BDBDC-F19E-406B-B8E2-0E2179EB9E4D}"/>
                  </a:ext>
                </a:extLst>
              </p:cNvPr>
              <p:cNvSpPr/>
              <p:nvPr/>
            </p:nvSpPr>
            <p:spPr>
              <a:xfrm>
                <a:off x="7477560" y="3384218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rgbClr val="4545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2" name="Block Arc 111">
                <a:extLst>
                  <a:ext uri="{FF2B5EF4-FFF2-40B4-BE49-F238E27FC236}">
                    <a16:creationId xmlns:a16="http://schemas.microsoft.com/office/drawing/2014/main" id="{330036F1-9DAC-4969-B3EF-83EF2CF63EB1}"/>
                  </a:ext>
                </a:extLst>
              </p:cNvPr>
              <p:cNvSpPr/>
              <p:nvPr/>
            </p:nvSpPr>
            <p:spPr>
              <a:xfrm>
                <a:off x="4416280" y="3384218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rgbClr val="4545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3" name="Block Arc 112">
                <a:extLst>
                  <a:ext uri="{FF2B5EF4-FFF2-40B4-BE49-F238E27FC236}">
                    <a16:creationId xmlns:a16="http://schemas.microsoft.com/office/drawing/2014/main" id="{E40E8946-5E4B-4C26-84C5-466244B4392C}"/>
                  </a:ext>
                </a:extLst>
              </p:cNvPr>
              <p:cNvSpPr/>
              <p:nvPr/>
            </p:nvSpPr>
            <p:spPr>
              <a:xfrm rot="10800000">
                <a:off x="5946920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4" name="Block Arc 160">
                <a:extLst>
                  <a:ext uri="{FF2B5EF4-FFF2-40B4-BE49-F238E27FC236}">
                    <a16:creationId xmlns:a16="http://schemas.microsoft.com/office/drawing/2014/main" id="{66238CEF-C54D-4BBA-BA3E-140CFFCE07D7}"/>
                  </a:ext>
                </a:extLst>
              </p:cNvPr>
              <p:cNvSpPr/>
              <p:nvPr/>
            </p:nvSpPr>
            <p:spPr>
              <a:xfrm rot="10800000">
                <a:off x="9008904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BD60E6-79DF-41AA-859E-722ADC1D512C}"/>
                </a:ext>
              </a:extLst>
            </p:cNvPr>
            <p:cNvSpPr/>
            <p:nvPr/>
          </p:nvSpPr>
          <p:spPr>
            <a:xfrm>
              <a:off x="9988709" y="3625806"/>
              <a:ext cx="1500659" cy="1180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7054A256-8CF5-4768-B0E4-8D3ABDC99DD0}"/>
              </a:ext>
            </a:extLst>
          </p:cNvPr>
          <p:cNvSpPr/>
          <p:nvPr/>
        </p:nvSpPr>
        <p:spPr>
          <a:xfrm>
            <a:off x="6018926" y="3582669"/>
            <a:ext cx="693414" cy="693414"/>
          </a:xfrm>
          <a:prstGeom prst="ellipse">
            <a:avLst/>
          </a:prstGeom>
          <a:solidFill>
            <a:srgbClr val="45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A478EFDC-91F9-4AB0-86AA-EF757AA65B89}"/>
              </a:ext>
            </a:extLst>
          </p:cNvPr>
          <p:cNvSpPr/>
          <p:nvPr/>
        </p:nvSpPr>
        <p:spPr>
          <a:xfrm>
            <a:off x="4697372" y="3669362"/>
            <a:ext cx="693414" cy="693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F58C1468-307F-4474-A7C3-796841EE438D}"/>
              </a:ext>
            </a:extLst>
          </p:cNvPr>
          <p:cNvSpPr/>
          <p:nvPr/>
        </p:nvSpPr>
        <p:spPr>
          <a:xfrm>
            <a:off x="3423442" y="3586649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2E9AEEA8-BE6A-406B-BB73-D62F6237E8FD}"/>
              </a:ext>
            </a:extLst>
          </p:cNvPr>
          <p:cNvSpPr/>
          <p:nvPr/>
        </p:nvSpPr>
        <p:spPr>
          <a:xfrm>
            <a:off x="7307115" y="3650580"/>
            <a:ext cx="693414" cy="6934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1" name="Oval 100">
            <a:extLst>
              <a:ext uri="{FF2B5EF4-FFF2-40B4-BE49-F238E27FC236}">
                <a16:creationId xmlns:a16="http://schemas.microsoft.com/office/drawing/2014/main" id="{102A3DBB-340A-440D-BDBC-B66D4D01EFDC}"/>
              </a:ext>
            </a:extLst>
          </p:cNvPr>
          <p:cNvSpPr/>
          <p:nvPr/>
        </p:nvSpPr>
        <p:spPr>
          <a:xfrm>
            <a:off x="8579248" y="3549429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2" name="Rounded Rectangle 5">
            <a:extLst>
              <a:ext uri="{FF2B5EF4-FFF2-40B4-BE49-F238E27FC236}">
                <a16:creationId xmlns:a16="http://schemas.microsoft.com/office/drawing/2014/main" id="{D97E1B44-B49D-405E-95C5-A37725F4C545}"/>
              </a:ext>
            </a:extLst>
          </p:cNvPr>
          <p:cNvSpPr/>
          <p:nvPr/>
        </p:nvSpPr>
        <p:spPr>
          <a:xfrm flipH="1">
            <a:off x="7497914" y="383573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45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3" name="Teardrop 1">
            <a:extLst>
              <a:ext uri="{FF2B5EF4-FFF2-40B4-BE49-F238E27FC236}">
                <a16:creationId xmlns:a16="http://schemas.microsoft.com/office/drawing/2014/main" id="{C847896E-BD24-44C0-9042-AA9B5E52CAB5}"/>
              </a:ext>
            </a:extLst>
          </p:cNvPr>
          <p:cNvSpPr/>
          <p:nvPr/>
        </p:nvSpPr>
        <p:spPr>
          <a:xfrm rot="18805991">
            <a:off x="8737524" y="3709671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6" name="Rectangle 36">
            <a:extLst>
              <a:ext uri="{FF2B5EF4-FFF2-40B4-BE49-F238E27FC236}">
                <a16:creationId xmlns:a16="http://schemas.microsoft.com/office/drawing/2014/main" id="{E23CAE8B-D24C-4776-AE65-17AEE895AF15}"/>
              </a:ext>
            </a:extLst>
          </p:cNvPr>
          <p:cNvSpPr/>
          <p:nvPr/>
        </p:nvSpPr>
        <p:spPr>
          <a:xfrm>
            <a:off x="6180042" y="376663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7" name="Chord 15">
            <a:extLst>
              <a:ext uri="{FF2B5EF4-FFF2-40B4-BE49-F238E27FC236}">
                <a16:creationId xmlns:a16="http://schemas.microsoft.com/office/drawing/2014/main" id="{2B10FE4D-3BAF-420B-A89E-5967ADB268E1}"/>
              </a:ext>
            </a:extLst>
          </p:cNvPr>
          <p:cNvSpPr/>
          <p:nvPr/>
        </p:nvSpPr>
        <p:spPr>
          <a:xfrm>
            <a:off x="4936189" y="3798996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45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4AE6051-F7A4-4254-AA82-C97EC6D2EA80}"/>
              </a:ext>
            </a:extLst>
          </p:cNvPr>
          <p:cNvSpPr txBox="1"/>
          <p:nvPr/>
        </p:nvSpPr>
        <p:spPr>
          <a:xfrm>
            <a:off x="3318956" y="3201438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922E751-894A-4733-B544-07EBEF4D93A8}"/>
              </a:ext>
            </a:extLst>
          </p:cNvPr>
          <p:cNvSpPr txBox="1"/>
          <p:nvPr/>
        </p:nvSpPr>
        <p:spPr>
          <a:xfrm>
            <a:off x="4560094" y="4520824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01A74C5-4151-40DD-ABE2-11558BFAC45C}"/>
              </a:ext>
            </a:extLst>
          </p:cNvPr>
          <p:cNvSpPr txBox="1"/>
          <p:nvPr/>
        </p:nvSpPr>
        <p:spPr>
          <a:xfrm>
            <a:off x="5891832" y="3177986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3434271-013B-4AB1-883B-F2AFC48CB182}"/>
              </a:ext>
            </a:extLst>
          </p:cNvPr>
          <p:cNvSpPr txBox="1"/>
          <p:nvPr/>
        </p:nvSpPr>
        <p:spPr>
          <a:xfrm>
            <a:off x="7248106" y="4393970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9645120-9379-4F2B-A99D-3518B9BEE013}"/>
              </a:ext>
            </a:extLst>
          </p:cNvPr>
          <p:cNvSpPr txBox="1"/>
          <p:nvPr/>
        </p:nvSpPr>
        <p:spPr>
          <a:xfrm>
            <a:off x="8436693" y="3121629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3CC16F6-2648-4181-8CAB-1BB1F3649E3F}"/>
              </a:ext>
            </a:extLst>
          </p:cNvPr>
          <p:cNvGrpSpPr/>
          <p:nvPr/>
        </p:nvGrpSpPr>
        <p:grpSpPr>
          <a:xfrm>
            <a:off x="4100158" y="4986032"/>
            <a:ext cx="1819678" cy="1268827"/>
            <a:chOff x="1985513" y="4307149"/>
            <a:chExt cx="2380861" cy="1268827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EB58CBD-4473-4574-81DE-4FD1A4834E64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4DA463E9-971E-4FD9-8048-9902F6E5202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0E6A521-D88B-4C25-99C7-9DB91CCE7A6F}"/>
              </a:ext>
            </a:extLst>
          </p:cNvPr>
          <p:cNvGrpSpPr/>
          <p:nvPr/>
        </p:nvGrpSpPr>
        <p:grpSpPr>
          <a:xfrm>
            <a:off x="2864151" y="1828224"/>
            <a:ext cx="1819678" cy="1268827"/>
            <a:chOff x="1985513" y="4307149"/>
            <a:chExt cx="2380861" cy="1268827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CF4618F2-4883-423B-AE84-8CF62C57CB54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A03AA2BC-49B1-466E-A167-64AEAF6946A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AA6359F-5131-4A8A-9CA6-6147DD6F9540}"/>
              </a:ext>
            </a:extLst>
          </p:cNvPr>
          <p:cNvGrpSpPr/>
          <p:nvPr/>
        </p:nvGrpSpPr>
        <p:grpSpPr>
          <a:xfrm>
            <a:off x="6806391" y="4859178"/>
            <a:ext cx="1819678" cy="1268827"/>
            <a:chOff x="1985513" y="4307149"/>
            <a:chExt cx="2380861" cy="1268827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A84529F9-1047-4826-8B79-9416E4A16560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D5A2D58-DFEA-4468-8AB6-33217CB1C08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E1F40F6-6F58-4137-BC2B-7B0D3EC72CCA}"/>
              </a:ext>
            </a:extLst>
          </p:cNvPr>
          <p:cNvGrpSpPr/>
          <p:nvPr/>
        </p:nvGrpSpPr>
        <p:grpSpPr>
          <a:xfrm>
            <a:off x="5455247" y="1828224"/>
            <a:ext cx="1819678" cy="1268827"/>
            <a:chOff x="1985513" y="4307149"/>
            <a:chExt cx="2380861" cy="1268827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D5C191C3-10BB-43C7-BB71-6081C453520A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7D88F9D-CB73-474B-89D7-AD94E11DE3D0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369F3C3-68B7-4075-BE2E-8B0358C66755}"/>
              </a:ext>
            </a:extLst>
          </p:cNvPr>
          <p:cNvGrpSpPr/>
          <p:nvPr/>
        </p:nvGrpSpPr>
        <p:grpSpPr>
          <a:xfrm>
            <a:off x="8010207" y="1865603"/>
            <a:ext cx="1819678" cy="1268827"/>
            <a:chOff x="1985513" y="4307149"/>
            <a:chExt cx="2380861" cy="1268827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A13B9285-80FB-4AF7-AADC-36E601DD3EDE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31571EF2-6CC4-4A91-AB06-18ED808363D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06" y="1189182"/>
            <a:ext cx="2553750" cy="5163751"/>
          </a:xfrm>
          <a:prstGeom prst="rect">
            <a:avLst/>
          </a:prstGeom>
        </p:spPr>
      </p:pic>
      <p:sp>
        <p:nvSpPr>
          <p:cNvPr id="47" name="Teardrop 1">
            <a:extLst>
              <a:ext uri="{FF2B5EF4-FFF2-40B4-BE49-F238E27FC236}">
                <a16:creationId xmlns:a16="http://schemas.microsoft.com/office/drawing/2014/main" id="{C847896E-BD24-44C0-9042-AA9B5E52CAB5}"/>
              </a:ext>
            </a:extLst>
          </p:cNvPr>
          <p:cNvSpPr/>
          <p:nvPr/>
        </p:nvSpPr>
        <p:spPr>
          <a:xfrm rot="18805991">
            <a:off x="3584390" y="3754443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36134" y="889530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EC19A04-28B4-4D0B-8025-F4143F9948D0}"/>
              </a:ext>
            </a:extLst>
          </p:cNvPr>
          <p:cNvSpPr/>
          <p:nvPr/>
        </p:nvSpPr>
        <p:spPr>
          <a:xfrm>
            <a:off x="4689749" y="1753657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0626F86-C097-4B32-B158-CC37C1D13428}"/>
              </a:ext>
            </a:extLst>
          </p:cNvPr>
          <p:cNvSpPr/>
          <p:nvPr/>
        </p:nvSpPr>
        <p:spPr>
          <a:xfrm rot="10800000">
            <a:off x="1487177" y="2265251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51E4AF5-699F-4CD2-98AA-9806BE9E7D32}"/>
              </a:ext>
            </a:extLst>
          </p:cNvPr>
          <p:cNvSpPr/>
          <p:nvPr/>
        </p:nvSpPr>
        <p:spPr>
          <a:xfrm rot="10800000">
            <a:off x="1211656" y="284140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766D0B1-8EA1-4B17-B110-CEB70466B0D3}"/>
              </a:ext>
            </a:extLst>
          </p:cNvPr>
          <p:cNvSpPr/>
          <p:nvPr/>
        </p:nvSpPr>
        <p:spPr>
          <a:xfrm>
            <a:off x="7361313" y="2265251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0620830-E559-478B-96BA-CD846DB0FC83}"/>
              </a:ext>
            </a:extLst>
          </p:cNvPr>
          <p:cNvSpPr/>
          <p:nvPr/>
        </p:nvSpPr>
        <p:spPr>
          <a:xfrm>
            <a:off x="7636051" y="284140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118010C-2FBD-4B9F-8A7D-F3B02D5BF763}"/>
              </a:ext>
            </a:extLst>
          </p:cNvPr>
          <p:cNvSpPr/>
          <p:nvPr/>
        </p:nvSpPr>
        <p:spPr>
          <a:xfrm rot="10800000">
            <a:off x="936135" y="341755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43E42AA-0880-4F98-989C-7AB4978F8640}"/>
              </a:ext>
            </a:extLst>
          </p:cNvPr>
          <p:cNvSpPr/>
          <p:nvPr/>
        </p:nvSpPr>
        <p:spPr>
          <a:xfrm>
            <a:off x="7910789" y="341755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EC09DA69-3F9C-4D37-9C49-2A803AD65058}"/>
              </a:ext>
            </a:extLst>
          </p:cNvPr>
          <p:cNvSpPr/>
          <p:nvPr/>
        </p:nvSpPr>
        <p:spPr>
          <a:xfrm>
            <a:off x="4696199" y="5629719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C46FBE9B-713A-42F6-AE94-69FBFF4D16DD}"/>
              </a:ext>
            </a:extLst>
          </p:cNvPr>
          <p:cNvSpPr/>
          <p:nvPr/>
        </p:nvSpPr>
        <p:spPr>
          <a:xfrm rot="10800000">
            <a:off x="936135" y="3993710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C1859829-58F5-4051-87D2-FBD14E507F98}"/>
              </a:ext>
            </a:extLst>
          </p:cNvPr>
          <p:cNvSpPr/>
          <p:nvPr/>
        </p:nvSpPr>
        <p:spPr>
          <a:xfrm rot="10800000">
            <a:off x="1211656" y="456986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6DDC411E-A26F-4654-9878-4E63682837AA}"/>
              </a:ext>
            </a:extLst>
          </p:cNvPr>
          <p:cNvSpPr/>
          <p:nvPr/>
        </p:nvSpPr>
        <p:spPr>
          <a:xfrm rot="10800000">
            <a:off x="1487177" y="514601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6D8036C5-3858-4C90-A1A3-1CBEBB68964C}"/>
              </a:ext>
            </a:extLst>
          </p:cNvPr>
          <p:cNvSpPr/>
          <p:nvPr/>
        </p:nvSpPr>
        <p:spPr>
          <a:xfrm>
            <a:off x="7910789" y="3993710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8BBB4C73-EBBA-4A93-ACD4-A8C458CC504C}"/>
              </a:ext>
            </a:extLst>
          </p:cNvPr>
          <p:cNvSpPr/>
          <p:nvPr/>
        </p:nvSpPr>
        <p:spPr>
          <a:xfrm>
            <a:off x="7636051" y="456986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33917ECE-D1B4-464D-A41C-3B9545F2FCC5}"/>
              </a:ext>
            </a:extLst>
          </p:cNvPr>
          <p:cNvSpPr/>
          <p:nvPr/>
        </p:nvSpPr>
        <p:spPr>
          <a:xfrm>
            <a:off x="7361313" y="514601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5ECA9A-5283-44B1-BC6B-66BB18E4003D}"/>
              </a:ext>
            </a:extLst>
          </p:cNvPr>
          <p:cNvGrpSpPr/>
          <p:nvPr/>
        </p:nvGrpSpPr>
        <p:grpSpPr>
          <a:xfrm rot="16200000">
            <a:off x="5610728" y="2745038"/>
            <a:ext cx="990152" cy="729604"/>
            <a:chOff x="3352620" y="2401127"/>
            <a:chExt cx="1954451" cy="1440160"/>
          </a:xfrm>
          <a:solidFill>
            <a:schemeClr val="bg1"/>
          </a:solidFill>
        </p:grpSpPr>
        <p:sp>
          <p:nvSpPr>
            <p:cNvPr id="18" name="Rounded Rectangle 19">
              <a:extLst>
                <a:ext uri="{FF2B5EF4-FFF2-40B4-BE49-F238E27FC236}">
                  <a16:creationId xmlns:a16="http://schemas.microsoft.com/office/drawing/2014/main" id="{260F0037-B8D2-45C1-832F-B7BA952326DE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4B9C58B-3E2B-4183-8F75-6FE2A4E3893C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23C5CA-F0BA-49FA-A136-5022BFED5AAA}"/>
              </a:ext>
            </a:extLst>
          </p:cNvPr>
          <p:cNvGrpSpPr/>
          <p:nvPr/>
        </p:nvGrpSpPr>
        <p:grpSpPr>
          <a:xfrm rot="19800000">
            <a:off x="6267203" y="3158571"/>
            <a:ext cx="990151" cy="729605"/>
            <a:chOff x="3352621" y="2401127"/>
            <a:chExt cx="1954450" cy="1440160"/>
          </a:xfrm>
          <a:solidFill>
            <a:schemeClr val="bg1"/>
          </a:solidFill>
        </p:grpSpPr>
        <p:sp>
          <p:nvSpPr>
            <p:cNvPr id="21" name="Rounded Rectangle 22">
              <a:extLst>
                <a:ext uri="{FF2B5EF4-FFF2-40B4-BE49-F238E27FC236}">
                  <a16:creationId xmlns:a16="http://schemas.microsoft.com/office/drawing/2014/main" id="{F245A54A-07CA-4067-9013-74C4F16CBF18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E8980DE-3E9C-40C7-B99A-8DE3943C69F0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275BC4-6D5E-454F-855B-B480878C75B7}"/>
              </a:ext>
            </a:extLst>
          </p:cNvPr>
          <p:cNvGrpSpPr/>
          <p:nvPr/>
        </p:nvGrpSpPr>
        <p:grpSpPr>
          <a:xfrm rot="12600000">
            <a:off x="4961533" y="3158571"/>
            <a:ext cx="990152" cy="729605"/>
            <a:chOff x="3352622" y="2401122"/>
            <a:chExt cx="1954454" cy="1440160"/>
          </a:xfrm>
          <a:solidFill>
            <a:schemeClr val="bg1"/>
          </a:solidFill>
        </p:grpSpPr>
        <p:sp>
          <p:nvSpPr>
            <p:cNvPr id="24" name="Rounded Rectangle 25">
              <a:extLst>
                <a:ext uri="{FF2B5EF4-FFF2-40B4-BE49-F238E27FC236}">
                  <a16:creationId xmlns:a16="http://schemas.microsoft.com/office/drawing/2014/main" id="{8461A222-0304-4107-A1FB-4D0500AB3083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F25ECF1-F4AC-4F3F-8DCF-FF70C6C59AFA}"/>
                </a:ext>
              </a:extLst>
            </p:cNvPr>
            <p:cNvSpPr/>
            <p:nvPr/>
          </p:nvSpPr>
          <p:spPr>
            <a:xfrm rot="18900000">
              <a:off x="3352622" y="2905184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26" name="Block Arc 25">
            <a:extLst>
              <a:ext uri="{FF2B5EF4-FFF2-40B4-BE49-F238E27FC236}">
                <a16:creationId xmlns:a16="http://schemas.microsoft.com/office/drawing/2014/main" id="{19DD76C1-DB6C-43B9-B9B1-4E81B5B4AE96}"/>
              </a:ext>
            </a:extLst>
          </p:cNvPr>
          <p:cNvSpPr/>
          <p:nvPr/>
        </p:nvSpPr>
        <p:spPr>
          <a:xfrm>
            <a:off x="4456297" y="2274935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4E94853E-B80F-4B76-99C5-97CCDB562F85}"/>
              </a:ext>
            </a:extLst>
          </p:cNvPr>
          <p:cNvSpPr/>
          <p:nvPr/>
        </p:nvSpPr>
        <p:spPr>
          <a:xfrm rot="10800000">
            <a:off x="4456298" y="2274935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FF6380-D278-4F1F-994E-3FE91015DD39}"/>
              </a:ext>
            </a:extLst>
          </p:cNvPr>
          <p:cNvGrpSpPr/>
          <p:nvPr/>
        </p:nvGrpSpPr>
        <p:grpSpPr>
          <a:xfrm rot="5400000">
            <a:off x="5610728" y="4364901"/>
            <a:ext cx="990152" cy="729604"/>
            <a:chOff x="3352620" y="2401127"/>
            <a:chExt cx="1954451" cy="1440160"/>
          </a:xfrm>
        </p:grpSpPr>
        <p:sp>
          <p:nvSpPr>
            <p:cNvPr id="29" name="Rounded Rectangle 30">
              <a:extLst>
                <a:ext uri="{FF2B5EF4-FFF2-40B4-BE49-F238E27FC236}">
                  <a16:creationId xmlns:a16="http://schemas.microsoft.com/office/drawing/2014/main" id="{29C86D4A-7BB7-49AC-AEB0-93BAEE13AE94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1C80A80-973C-4488-AE7A-F1D2F3C8EBCF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400356C-FD24-4390-B41C-9DA9D5583C7C}"/>
              </a:ext>
            </a:extLst>
          </p:cNvPr>
          <p:cNvGrpSpPr/>
          <p:nvPr/>
        </p:nvGrpSpPr>
        <p:grpSpPr>
          <a:xfrm rot="9000000">
            <a:off x="4952009" y="3941846"/>
            <a:ext cx="990151" cy="729605"/>
            <a:chOff x="3352621" y="2401127"/>
            <a:chExt cx="1954450" cy="1440160"/>
          </a:xfrm>
        </p:grpSpPr>
        <p:sp>
          <p:nvSpPr>
            <p:cNvPr id="32" name="Rounded Rectangle 33">
              <a:extLst>
                <a:ext uri="{FF2B5EF4-FFF2-40B4-BE49-F238E27FC236}">
                  <a16:creationId xmlns:a16="http://schemas.microsoft.com/office/drawing/2014/main" id="{EF92389C-5B26-4994-9047-0D5B1EF2DCDA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AC7A1D0-E303-48CC-9AAB-B0DAAC3B5830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A03E8B7-8647-48DD-B353-22A2F3DFFEAC}"/>
              </a:ext>
            </a:extLst>
          </p:cNvPr>
          <p:cNvGrpSpPr/>
          <p:nvPr/>
        </p:nvGrpSpPr>
        <p:grpSpPr>
          <a:xfrm rot="1800000">
            <a:off x="6257678" y="3941846"/>
            <a:ext cx="990153" cy="729605"/>
            <a:chOff x="3352621" y="2401122"/>
            <a:chExt cx="1954455" cy="1440160"/>
          </a:xfrm>
        </p:grpSpPr>
        <p:sp>
          <p:nvSpPr>
            <p:cNvPr id="35" name="Rounded Rectangle 36">
              <a:extLst>
                <a:ext uri="{FF2B5EF4-FFF2-40B4-BE49-F238E27FC236}">
                  <a16:creationId xmlns:a16="http://schemas.microsoft.com/office/drawing/2014/main" id="{38F13BFB-6C8F-4234-A7D6-1FD897FAF24F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8C67C98-E690-44E0-8EF6-5060D1D8230E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F8C611F-3C02-421B-8678-F815F1186610}"/>
              </a:ext>
            </a:extLst>
          </p:cNvPr>
          <p:cNvSpPr txBox="1"/>
          <p:nvPr/>
        </p:nvSpPr>
        <p:spPr>
          <a:xfrm>
            <a:off x="4841112" y="1837422"/>
            <a:ext cx="240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CE274F-104F-4ECC-B6D9-7A656094BFCB}"/>
              </a:ext>
            </a:extLst>
          </p:cNvPr>
          <p:cNvSpPr txBox="1"/>
          <p:nvPr/>
        </p:nvSpPr>
        <p:spPr>
          <a:xfrm>
            <a:off x="1644074" y="2349016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FAD658-9ECD-4E8C-B010-0E6835CDB1E0}"/>
              </a:ext>
            </a:extLst>
          </p:cNvPr>
          <p:cNvSpPr txBox="1"/>
          <p:nvPr/>
        </p:nvSpPr>
        <p:spPr>
          <a:xfrm>
            <a:off x="1368554" y="2925169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33A0D1-6D57-4C52-858E-F83B2A9293E6}"/>
              </a:ext>
            </a:extLst>
          </p:cNvPr>
          <p:cNvSpPr txBox="1"/>
          <p:nvPr/>
        </p:nvSpPr>
        <p:spPr>
          <a:xfrm>
            <a:off x="7476152" y="2349016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EC16C0-2E24-4681-A501-414361E4CC10}"/>
              </a:ext>
            </a:extLst>
          </p:cNvPr>
          <p:cNvSpPr txBox="1"/>
          <p:nvPr/>
        </p:nvSpPr>
        <p:spPr>
          <a:xfrm>
            <a:off x="7750890" y="2925169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7D3474-F905-43A1-A65B-DE404B76DAE0}"/>
              </a:ext>
            </a:extLst>
          </p:cNvPr>
          <p:cNvSpPr txBox="1"/>
          <p:nvPr/>
        </p:nvSpPr>
        <p:spPr>
          <a:xfrm>
            <a:off x="1093032" y="3501322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AA50AE-4750-4E17-9A93-57BCD0AE29FB}"/>
              </a:ext>
            </a:extLst>
          </p:cNvPr>
          <p:cNvSpPr txBox="1"/>
          <p:nvPr/>
        </p:nvSpPr>
        <p:spPr>
          <a:xfrm>
            <a:off x="8025628" y="3501322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54650D7-400F-4348-9096-B2933B2C60B4}"/>
              </a:ext>
            </a:extLst>
          </p:cNvPr>
          <p:cNvSpPr txBox="1"/>
          <p:nvPr/>
        </p:nvSpPr>
        <p:spPr>
          <a:xfrm>
            <a:off x="4847562" y="5713484"/>
            <a:ext cx="240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E7E197-41D5-4152-8BE5-7F34F7FF38AB}"/>
              </a:ext>
            </a:extLst>
          </p:cNvPr>
          <p:cNvSpPr txBox="1"/>
          <p:nvPr/>
        </p:nvSpPr>
        <p:spPr>
          <a:xfrm>
            <a:off x="1093032" y="4077475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B798D9-F4FC-4AA0-854E-94541ABCF8E9}"/>
              </a:ext>
            </a:extLst>
          </p:cNvPr>
          <p:cNvSpPr txBox="1"/>
          <p:nvPr/>
        </p:nvSpPr>
        <p:spPr>
          <a:xfrm>
            <a:off x="1368554" y="4653628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060B45-13F9-48C5-9838-9DF860CF13E2}"/>
              </a:ext>
            </a:extLst>
          </p:cNvPr>
          <p:cNvSpPr txBox="1"/>
          <p:nvPr/>
        </p:nvSpPr>
        <p:spPr>
          <a:xfrm>
            <a:off x="1644074" y="5229779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02B3B6F-324F-4B0D-A08E-E5EF6E27050A}"/>
              </a:ext>
            </a:extLst>
          </p:cNvPr>
          <p:cNvSpPr txBox="1"/>
          <p:nvPr/>
        </p:nvSpPr>
        <p:spPr>
          <a:xfrm>
            <a:off x="8025628" y="4077475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DB7240-67D6-419F-9FBD-B34F0D508DBC}"/>
              </a:ext>
            </a:extLst>
          </p:cNvPr>
          <p:cNvSpPr txBox="1"/>
          <p:nvPr/>
        </p:nvSpPr>
        <p:spPr>
          <a:xfrm>
            <a:off x="7750890" y="4653628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4813487-725D-4B32-83FA-B6DDB73009EA}"/>
              </a:ext>
            </a:extLst>
          </p:cNvPr>
          <p:cNvSpPr txBox="1"/>
          <p:nvPr/>
        </p:nvSpPr>
        <p:spPr>
          <a:xfrm>
            <a:off x="7476152" y="5229779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Parallelogram 15">
            <a:extLst>
              <a:ext uri="{FF2B5EF4-FFF2-40B4-BE49-F238E27FC236}">
                <a16:creationId xmlns:a16="http://schemas.microsoft.com/office/drawing/2014/main" id="{7ADAE8C3-7C11-4A00-8A56-3547C256BAB5}"/>
              </a:ext>
            </a:extLst>
          </p:cNvPr>
          <p:cNvSpPr/>
          <p:nvPr/>
        </p:nvSpPr>
        <p:spPr>
          <a:xfrm flipH="1">
            <a:off x="5917164" y="468845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2" name="Rectangle 30">
            <a:extLst>
              <a:ext uri="{FF2B5EF4-FFF2-40B4-BE49-F238E27FC236}">
                <a16:creationId xmlns:a16="http://schemas.microsoft.com/office/drawing/2014/main" id="{5142A023-BCFF-4429-84EC-BAEB1A45FFA2}"/>
              </a:ext>
            </a:extLst>
          </p:cNvPr>
          <p:cNvSpPr/>
          <p:nvPr/>
        </p:nvSpPr>
        <p:spPr>
          <a:xfrm>
            <a:off x="6735462" y="421223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3" name="Rounded Rectangle 10">
            <a:extLst>
              <a:ext uri="{FF2B5EF4-FFF2-40B4-BE49-F238E27FC236}">
                <a16:creationId xmlns:a16="http://schemas.microsoft.com/office/drawing/2014/main" id="{12A03457-0863-4ADC-8FCA-AD3F3E6AC1D4}"/>
              </a:ext>
            </a:extLst>
          </p:cNvPr>
          <p:cNvSpPr/>
          <p:nvPr/>
        </p:nvSpPr>
        <p:spPr>
          <a:xfrm>
            <a:off x="5215300" y="331389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4" name="Rounded Rectangle 6">
            <a:extLst>
              <a:ext uri="{FF2B5EF4-FFF2-40B4-BE49-F238E27FC236}">
                <a16:creationId xmlns:a16="http://schemas.microsoft.com/office/drawing/2014/main" id="{2A934E91-946D-4B3A-9928-05D5128056D1}"/>
              </a:ext>
            </a:extLst>
          </p:cNvPr>
          <p:cNvSpPr/>
          <p:nvPr/>
        </p:nvSpPr>
        <p:spPr>
          <a:xfrm>
            <a:off x="5945056" y="2800410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id="{9912D258-9DEB-474C-8D2B-6F3176A6CF44}"/>
              </a:ext>
            </a:extLst>
          </p:cNvPr>
          <p:cNvSpPr/>
          <p:nvPr/>
        </p:nvSpPr>
        <p:spPr>
          <a:xfrm rot="2700000">
            <a:off x="5190367" y="413200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36A6EC76-11C1-4666-9247-B42EE783D3C9}"/>
              </a:ext>
            </a:extLst>
          </p:cNvPr>
          <p:cNvSpPr/>
          <p:nvPr/>
        </p:nvSpPr>
        <p:spPr>
          <a:xfrm flipH="1">
            <a:off x="6680428" y="331670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5">
            <a:extLst>
              <a:ext uri="{FF2B5EF4-FFF2-40B4-BE49-F238E27FC236}">
                <a16:creationId xmlns:a16="http://schemas.microsoft.com/office/drawing/2014/main" id="{520ADB37-6AA3-49D0-A801-70F47DF8226D}"/>
              </a:ext>
            </a:extLst>
          </p:cNvPr>
          <p:cNvSpPr txBox="1">
            <a:spLocks/>
          </p:cNvSpPr>
          <p:nvPr/>
        </p:nvSpPr>
        <p:spPr>
          <a:xfrm>
            <a:off x="4133850" y="2525146"/>
            <a:ext cx="2698750" cy="38369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</a:t>
            </a:r>
            <a:r>
              <a:rPr lang="en-US" altLang="ko-KR" dirty="0">
                <a:solidFill>
                  <a:schemeClr val="accent5"/>
                </a:solidFill>
              </a:rPr>
              <a:t>Column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Style</a:t>
            </a:r>
          </a:p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Your</a:t>
            </a:r>
          </a:p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bg1"/>
                </a:solidFill>
              </a:rPr>
              <a:t>Content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9E98D71-950C-403F-BD81-36E0277F96A2}"/>
              </a:ext>
            </a:extLst>
          </p:cNvPr>
          <p:cNvGrpSpPr/>
          <p:nvPr/>
        </p:nvGrpSpPr>
        <p:grpSpPr>
          <a:xfrm>
            <a:off x="7287055" y="495867"/>
            <a:ext cx="4258313" cy="5866266"/>
            <a:chOff x="2153463" y="1916832"/>
            <a:chExt cx="7911017" cy="58662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F42AE4-BC71-44F4-96A7-0483A391620A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E71BC0-2C25-4FC9-BA56-45213C0EA5F0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E464311-9535-4C55-87DF-999827EB7B41}"/>
              </a:ext>
            </a:extLst>
          </p:cNvPr>
          <p:cNvSpPr txBox="1"/>
          <p:nvPr/>
        </p:nvSpPr>
        <p:spPr>
          <a:xfrm>
            <a:off x="646632" y="495867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4">
            <a:extLst>
              <a:ext uri="{FF2B5EF4-FFF2-40B4-BE49-F238E27FC236}">
                <a16:creationId xmlns:a16="http://schemas.microsoft.com/office/drawing/2014/main" id="{C7C359D2-3586-42D3-BDD7-78734A69035D}"/>
              </a:ext>
            </a:extLst>
          </p:cNvPr>
          <p:cNvSpPr/>
          <p:nvPr/>
        </p:nvSpPr>
        <p:spPr>
          <a:xfrm>
            <a:off x="3695661" y="833602"/>
            <a:ext cx="2903757" cy="5464262"/>
          </a:xfrm>
          <a:prstGeom prst="roundRect">
            <a:avLst>
              <a:gd name="adj" fmla="val 5126"/>
            </a:avLst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Rounded Rectangle 25">
            <a:extLst>
              <a:ext uri="{FF2B5EF4-FFF2-40B4-BE49-F238E27FC236}">
                <a16:creationId xmlns:a16="http://schemas.microsoft.com/office/drawing/2014/main" id="{4A2AE1CA-A021-4941-8D77-7B2B6BB8934E}"/>
              </a:ext>
            </a:extLst>
          </p:cNvPr>
          <p:cNvSpPr/>
          <p:nvPr/>
        </p:nvSpPr>
        <p:spPr>
          <a:xfrm>
            <a:off x="535866" y="833602"/>
            <a:ext cx="2831178" cy="5464262"/>
          </a:xfrm>
          <a:prstGeom prst="roundRect">
            <a:avLst>
              <a:gd name="adj" fmla="val 5126"/>
            </a:avLst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BC03AA-169F-4419-A126-F4E1BD180237}"/>
              </a:ext>
            </a:extLst>
          </p:cNvPr>
          <p:cNvGrpSpPr/>
          <p:nvPr/>
        </p:nvGrpSpPr>
        <p:grpSpPr>
          <a:xfrm>
            <a:off x="742463" y="1214554"/>
            <a:ext cx="2417985" cy="4702358"/>
            <a:chOff x="3651644" y="919838"/>
            <a:chExt cx="1975714" cy="45236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5F150D-6EE3-441C-96E9-7206FB7FDF52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325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86E8B7-E435-44A5-A987-101218C90CD7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4174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zing. I hope and I believe that this Template will your Time, Money and Reputation. Get a modern PowerPoint  Presentation that is beautifully designed. 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9B6115-46D6-4692-BC93-2E915541226B}"/>
              </a:ext>
            </a:extLst>
          </p:cNvPr>
          <p:cNvGrpSpPr/>
          <p:nvPr/>
        </p:nvGrpSpPr>
        <p:grpSpPr>
          <a:xfrm>
            <a:off x="3938547" y="1214554"/>
            <a:ext cx="2417985" cy="4702358"/>
            <a:chOff x="3651644" y="919838"/>
            <a:chExt cx="1975714" cy="45236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F85693-37E8-4A8E-BE1F-1A6E23876296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325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544F46-45E1-4419-8977-2C2947D9935F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4174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zing. I hope and I believe that this Template will your Time, Money and Reputation. Get a modern PowerPoint  Presentation that is beautifully designed. 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976DF4FD-18A0-4F56-A445-11765C5A2850}"/>
              </a:ext>
            </a:extLst>
          </p:cNvPr>
          <p:cNvSpPr txBox="1">
            <a:spLocks/>
          </p:cNvSpPr>
          <p:nvPr/>
        </p:nvSpPr>
        <p:spPr>
          <a:xfrm>
            <a:off x="6931913" y="922394"/>
            <a:ext cx="2698750" cy="237648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4800" dirty="0">
                <a:solidFill>
                  <a:schemeClr val="bg1"/>
                </a:solidFill>
              </a:rPr>
              <a:t>Two Columns Text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53525B-46CA-4444-8BAC-56E1F38C204F}"/>
              </a:ext>
            </a:extLst>
          </p:cNvPr>
          <p:cNvSpPr txBox="1"/>
          <p:nvPr/>
        </p:nvSpPr>
        <p:spPr>
          <a:xfrm>
            <a:off x="7173377" y="3353823"/>
            <a:ext cx="2457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132" y="3565733"/>
            <a:ext cx="1924554" cy="30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5BA3FA5-FA57-4313-9DF4-64E137512FCB}"/>
              </a:ext>
            </a:extLst>
          </p:cNvPr>
          <p:cNvGrpSpPr/>
          <p:nvPr/>
        </p:nvGrpSpPr>
        <p:grpSpPr>
          <a:xfrm>
            <a:off x="0" y="5179245"/>
            <a:ext cx="12192000" cy="1318987"/>
            <a:chOff x="0" y="4685117"/>
            <a:chExt cx="12192000" cy="131898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9E2714A-BE29-4E83-A155-D5802C472B0A}"/>
                </a:ext>
              </a:extLst>
            </p:cNvPr>
            <p:cNvSpPr txBox="1"/>
            <p:nvPr/>
          </p:nvSpPr>
          <p:spPr>
            <a:xfrm>
              <a:off x="0" y="4685117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9A9243-91CB-437D-9D82-6D402B13F59A}"/>
                </a:ext>
              </a:extLst>
            </p:cNvPr>
            <p:cNvSpPr txBox="1"/>
            <p:nvPr/>
          </p:nvSpPr>
          <p:spPr>
            <a:xfrm>
              <a:off x="148" y="5624448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Freeform 10"/>
          <p:cNvSpPr>
            <a:spLocks/>
          </p:cNvSpPr>
          <p:nvPr/>
        </p:nvSpPr>
        <p:spPr bwMode="auto">
          <a:xfrm rot="10800000">
            <a:off x="-15240" y="-15240"/>
            <a:ext cx="1750481" cy="1752600"/>
          </a:xfrm>
          <a:custGeom>
            <a:avLst/>
            <a:gdLst>
              <a:gd name="T0" fmla="*/ 28 w 347"/>
              <a:gd name="T1" fmla="*/ 210 h 347"/>
              <a:gd name="T2" fmla="*/ 28 w 347"/>
              <a:gd name="T3" fmla="*/ 319 h 347"/>
              <a:gd name="T4" fmla="*/ 91 w 347"/>
              <a:gd name="T5" fmla="*/ 319 h 347"/>
              <a:gd name="T6" fmla="*/ 91 w 347"/>
              <a:gd name="T7" fmla="*/ 275 h 347"/>
              <a:gd name="T8" fmla="*/ 118 w 347"/>
              <a:gd name="T9" fmla="*/ 275 h 347"/>
              <a:gd name="T10" fmla="*/ 118 w 347"/>
              <a:gd name="T11" fmla="*/ 347 h 347"/>
              <a:gd name="T12" fmla="*/ 0 w 347"/>
              <a:gd name="T13" fmla="*/ 347 h 347"/>
              <a:gd name="T14" fmla="*/ 0 w 347"/>
              <a:gd name="T15" fmla="*/ 183 h 347"/>
              <a:gd name="T16" fmla="*/ 182 w 347"/>
              <a:gd name="T17" fmla="*/ 183 h 347"/>
              <a:gd name="T18" fmla="*/ 182 w 347"/>
              <a:gd name="T19" fmla="*/ 0 h 347"/>
              <a:gd name="T20" fmla="*/ 347 w 347"/>
              <a:gd name="T21" fmla="*/ 0 h 347"/>
              <a:gd name="T22" fmla="*/ 347 w 347"/>
              <a:gd name="T23" fmla="*/ 119 h 347"/>
              <a:gd name="T24" fmla="*/ 275 w 347"/>
              <a:gd name="T25" fmla="*/ 119 h 347"/>
              <a:gd name="T26" fmla="*/ 275 w 347"/>
              <a:gd name="T27" fmla="*/ 91 h 347"/>
              <a:gd name="T28" fmla="*/ 319 w 347"/>
              <a:gd name="T29" fmla="*/ 91 h 347"/>
              <a:gd name="T30" fmla="*/ 319 w 347"/>
              <a:gd name="T31" fmla="*/ 28 h 347"/>
              <a:gd name="T32" fmla="*/ 211 w 347"/>
              <a:gd name="T33" fmla="*/ 28 h 347"/>
              <a:gd name="T34" fmla="*/ 211 w 347"/>
              <a:gd name="T35" fmla="*/ 210 h 347"/>
              <a:gd name="T36" fmla="*/ 28 w 347"/>
              <a:gd name="T37" fmla="*/ 21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7" h="347">
                <a:moveTo>
                  <a:pt x="28" y="210"/>
                </a:moveTo>
                <a:cubicBezTo>
                  <a:pt x="28" y="248"/>
                  <a:pt x="28" y="283"/>
                  <a:pt x="28" y="319"/>
                </a:cubicBezTo>
                <a:cubicBezTo>
                  <a:pt x="49" y="319"/>
                  <a:pt x="69" y="319"/>
                  <a:pt x="91" y="319"/>
                </a:cubicBezTo>
                <a:cubicBezTo>
                  <a:pt x="91" y="304"/>
                  <a:pt x="91" y="290"/>
                  <a:pt x="91" y="275"/>
                </a:cubicBezTo>
                <a:cubicBezTo>
                  <a:pt x="101" y="275"/>
                  <a:pt x="109" y="275"/>
                  <a:pt x="118" y="275"/>
                </a:cubicBezTo>
                <a:cubicBezTo>
                  <a:pt x="118" y="299"/>
                  <a:pt x="118" y="322"/>
                  <a:pt x="118" y="347"/>
                </a:cubicBezTo>
                <a:cubicBezTo>
                  <a:pt x="79" y="347"/>
                  <a:pt x="40" y="347"/>
                  <a:pt x="0" y="347"/>
                </a:cubicBezTo>
                <a:cubicBezTo>
                  <a:pt x="0" y="292"/>
                  <a:pt x="0" y="238"/>
                  <a:pt x="0" y="183"/>
                </a:cubicBezTo>
                <a:cubicBezTo>
                  <a:pt x="61" y="183"/>
                  <a:pt x="120" y="183"/>
                  <a:pt x="182" y="183"/>
                </a:cubicBezTo>
                <a:cubicBezTo>
                  <a:pt x="182" y="122"/>
                  <a:pt x="182" y="62"/>
                  <a:pt x="182" y="0"/>
                </a:cubicBezTo>
                <a:cubicBezTo>
                  <a:pt x="238" y="0"/>
                  <a:pt x="292" y="0"/>
                  <a:pt x="347" y="0"/>
                </a:cubicBezTo>
                <a:cubicBezTo>
                  <a:pt x="347" y="40"/>
                  <a:pt x="347" y="79"/>
                  <a:pt x="347" y="119"/>
                </a:cubicBezTo>
                <a:cubicBezTo>
                  <a:pt x="323" y="119"/>
                  <a:pt x="300" y="119"/>
                  <a:pt x="275" y="119"/>
                </a:cubicBezTo>
                <a:cubicBezTo>
                  <a:pt x="275" y="109"/>
                  <a:pt x="275" y="101"/>
                  <a:pt x="275" y="91"/>
                </a:cubicBezTo>
                <a:cubicBezTo>
                  <a:pt x="290" y="91"/>
                  <a:pt x="305" y="91"/>
                  <a:pt x="319" y="91"/>
                </a:cubicBezTo>
                <a:cubicBezTo>
                  <a:pt x="319" y="69"/>
                  <a:pt x="319" y="49"/>
                  <a:pt x="319" y="28"/>
                </a:cubicBezTo>
                <a:cubicBezTo>
                  <a:pt x="283" y="28"/>
                  <a:pt x="248" y="28"/>
                  <a:pt x="211" y="28"/>
                </a:cubicBezTo>
                <a:cubicBezTo>
                  <a:pt x="211" y="89"/>
                  <a:pt x="211" y="149"/>
                  <a:pt x="211" y="210"/>
                </a:cubicBezTo>
                <a:cubicBezTo>
                  <a:pt x="149" y="210"/>
                  <a:pt x="90" y="210"/>
                  <a:pt x="28" y="2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10609158" y="5273040"/>
            <a:ext cx="1750481" cy="1752600"/>
          </a:xfrm>
          <a:custGeom>
            <a:avLst/>
            <a:gdLst>
              <a:gd name="T0" fmla="*/ 28 w 347"/>
              <a:gd name="T1" fmla="*/ 210 h 347"/>
              <a:gd name="T2" fmla="*/ 28 w 347"/>
              <a:gd name="T3" fmla="*/ 319 h 347"/>
              <a:gd name="T4" fmla="*/ 91 w 347"/>
              <a:gd name="T5" fmla="*/ 319 h 347"/>
              <a:gd name="T6" fmla="*/ 91 w 347"/>
              <a:gd name="T7" fmla="*/ 275 h 347"/>
              <a:gd name="T8" fmla="*/ 118 w 347"/>
              <a:gd name="T9" fmla="*/ 275 h 347"/>
              <a:gd name="T10" fmla="*/ 118 w 347"/>
              <a:gd name="T11" fmla="*/ 347 h 347"/>
              <a:gd name="T12" fmla="*/ 0 w 347"/>
              <a:gd name="T13" fmla="*/ 347 h 347"/>
              <a:gd name="T14" fmla="*/ 0 w 347"/>
              <a:gd name="T15" fmla="*/ 183 h 347"/>
              <a:gd name="T16" fmla="*/ 182 w 347"/>
              <a:gd name="T17" fmla="*/ 183 h 347"/>
              <a:gd name="T18" fmla="*/ 182 w 347"/>
              <a:gd name="T19" fmla="*/ 0 h 347"/>
              <a:gd name="T20" fmla="*/ 347 w 347"/>
              <a:gd name="T21" fmla="*/ 0 h 347"/>
              <a:gd name="T22" fmla="*/ 347 w 347"/>
              <a:gd name="T23" fmla="*/ 119 h 347"/>
              <a:gd name="T24" fmla="*/ 275 w 347"/>
              <a:gd name="T25" fmla="*/ 119 h 347"/>
              <a:gd name="T26" fmla="*/ 275 w 347"/>
              <a:gd name="T27" fmla="*/ 91 h 347"/>
              <a:gd name="T28" fmla="*/ 319 w 347"/>
              <a:gd name="T29" fmla="*/ 91 h 347"/>
              <a:gd name="T30" fmla="*/ 319 w 347"/>
              <a:gd name="T31" fmla="*/ 28 h 347"/>
              <a:gd name="T32" fmla="*/ 211 w 347"/>
              <a:gd name="T33" fmla="*/ 28 h 347"/>
              <a:gd name="T34" fmla="*/ 211 w 347"/>
              <a:gd name="T35" fmla="*/ 210 h 347"/>
              <a:gd name="T36" fmla="*/ 28 w 347"/>
              <a:gd name="T37" fmla="*/ 21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7" h="347">
                <a:moveTo>
                  <a:pt x="28" y="210"/>
                </a:moveTo>
                <a:cubicBezTo>
                  <a:pt x="28" y="248"/>
                  <a:pt x="28" y="283"/>
                  <a:pt x="28" y="319"/>
                </a:cubicBezTo>
                <a:cubicBezTo>
                  <a:pt x="49" y="319"/>
                  <a:pt x="69" y="319"/>
                  <a:pt x="91" y="319"/>
                </a:cubicBezTo>
                <a:cubicBezTo>
                  <a:pt x="91" y="304"/>
                  <a:pt x="91" y="290"/>
                  <a:pt x="91" y="275"/>
                </a:cubicBezTo>
                <a:cubicBezTo>
                  <a:pt x="101" y="275"/>
                  <a:pt x="109" y="275"/>
                  <a:pt x="118" y="275"/>
                </a:cubicBezTo>
                <a:cubicBezTo>
                  <a:pt x="118" y="299"/>
                  <a:pt x="118" y="322"/>
                  <a:pt x="118" y="347"/>
                </a:cubicBezTo>
                <a:cubicBezTo>
                  <a:pt x="79" y="347"/>
                  <a:pt x="40" y="347"/>
                  <a:pt x="0" y="347"/>
                </a:cubicBezTo>
                <a:cubicBezTo>
                  <a:pt x="0" y="292"/>
                  <a:pt x="0" y="238"/>
                  <a:pt x="0" y="183"/>
                </a:cubicBezTo>
                <a:cubicBezTo>
                  <a:pt x="61" y="183"/>
                  <a:pt x="120" y="183"/>
                  <a:pt x="182" y="183"/>
                </a:cubicBezTo>
                <a:cubicBezTo>
                  <a:pt x="182" y="122"/>
                  <a:pt x="182" y="62"/>
                  <a:pt x="182" y="0"/>
                </a:cubicBezTo>
                <a:cubicBezTo>
                  <a:pt x="238" y="0"/>
                  <a:pt x="292" y="0"/>
                  <a:pt x="347" y="0"/>
                </a:cubicBezTo>
                <a:cubicBezTo>
                  <a:pt x="347" y="40"/>
                  <a:pt x="347" y="79"/>
                  <a:pt x="347" y="119"/>
                </a:cubicBezTo>
                <a:cubicBezTo>
                  <a:pt x="323" y="119"/>
                  <a:pt x="300" y="119"/>
                  <a:pt x="275" y="119"/>
                </a:cubicBezTo>
                <a:cubicBezTo>
                  <a:pt x="275" y="109"/>
                  <a:pt x="275" y="101"/>
                  <a:pt x="275" y="91"/>
                </a:cubicBezTo>
                <a:cubicBezTo>
                  <a:pt x="290" y="91"/>
                  <a:pt x="305" y="91"/>
                  <a:pt x="319" y="91"/>
                </a:cubicBezTo>
                <a:cubicBezTo>
                  <a:pt x="319" y="69"/>
                  <a:pt x="319" y="49"/>
                  <a:pt x="319" y="28"/>
                </a:cubicBezTo>
                <a:cubicBezTo>
                  <a:pt x="283" y="28"/>
                  <a:pt x="248" y="28"/>
                  <a:pt x="211" y="28"/>
                </a:cubicBezTo>
                <a:cubicBezTo>
                  <a:pt x="211" y="89"/>
                  <a:pt x="211" y="149"/>
                  <a:pt x="211" y="210"/>
                </a:cubicBezTo>
                <a:cubicBezTo>
                  <a:pt x="149" y="210"/>
                  <a:pt x="90" y="210"/>
                  <a:pt x="28" y="2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7469" y="3409572"/>
            <a:ext cx="11572875" cy="72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https</a:t>
            </a:r>
            <a:r>
              <a:rPr lang="en-US" sz="4400" dirty="0" smtClean="0">
                <a:solidFill>
                  <a:schemeClr val="bg1"/>
                </a:solidFill>
              </a:rPr>
              <a:t>://plantillaspowerpoint.org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8" name="Freeform 10"/>
          <p:cNvSpPr>
            <a:spLocks/>
          </p:cNvSpPr>
          <p:nvPr/>
        </p:nvSpPr>
        <p:spPr bwMode="auto">
          <a:xfrm rot="8100000">
            <a:off x="-929641" y="1677737"/>
            <a:ext cx="3459480" cy="3463668"/>
          </a:xfrm>
          <a:custGeom>
            <a:avLst/>
            <a:gdLst>
              <a:gd name="T0" fmla="*/ 28 w 347"/>
              <a:gd name="T1" fmla="*/ 210 h 347"/>
              <a:gd name="T2" fmla="*/ 28 w 347"/>
              <a:gd name="T3" fmla="*/ 319 h 347"/>
              <a:gd name="T4" fmla="*/ 91 w 347"/>
              <a:gd name="T5" fmla="*/ 319 h 347"/>
              <a:gd name="T6" fmla="*/ 91 w 347"/>
              <a:gd name="T7" fmla="*/ 275 h 347"/>
              <a:gd name="T8" fmla="*/ 118 w 347"/>
              <a:gd name="T9" fmla="*/ 275 h 347"/>
              <a:gd name="T10" fmla="*/ 118 w 347"/>
              <a:gd name="T11" fmla="*/ 347 h 347"/>
              <a:gd name="T12" fmla="*/ 0 w 347"/>
              <a:gd name="T13" fmla="*/ 347 h 347"/>
              <a:gd name="T14" fmla="*/ 0 w 347"/>
              <a:gd name="T15" fmla="*/ 183 h 347"/>
              <a:gd name="T16" fmla="*/ 182 w 347"/>
              <a:gd name="T17" fmla="*/ 183 h 347"/>
              <a:gd name="T18" fmla="*/ 182 w 347"/>
              <a:gd name="T19" fmla="*/ 0 h 347"/>
              <a:gd name="T20" fmla="*/ 347 w 347"/>
              <a:gd name="T21" fmla="*/ 0 h 347"/>
              <a:gd name="T22" fmla="*/ 347 w 347"/>
              <a:gd name="T23" fmla="*/ 119 h 347"/>
              <a:gd name="T24" fmla="*/ 275 w 347"/>
              <a:gd name="T25" fmla="*/ 119 h 347"/>
              <a:gd name="T26" fmla="*/ 275 w 347"/>
              <a:gd name="T27" fmla="*/ 91 h 347"/>
              <a:gd name="T28" fmla="*/ 319 w 347"/>
              <a:gd name="T29" fmla="*/ 91 h 347"/>
              <a:gd name="T30" fmla="*/ 319 w 347"/>
              <a:gd name="T31" fmla="*/ 28 h 347"/>
              <a:gd name="T32" fmla="*/ 211 w 347"/>
              <a:gd name="T33" fmla="*/ 28 h 347"/>
              <a:gd name="T34" fmla="*/ 211 w 347"/>
              <a:gd name="T35" fmla="*/ 210 h 347"/>
              <a:gd name="T36" fmla="*/ 28 w 347"/>
              <a:gd name="T37" fmla="*/ 21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7" h="347">
                <a:moveTo>
                  <a:pt x="28" y="210"/>
                </a:moveTo>
                <a:cubicBezTo>
                  <a:pt x="28" y="248"/>
                  <a:pt x="28" y="283"/>
                  <a:pt x="28" y="319"/>
                </a:cubicBezTo>
                <a:cubicBezTo>
                  <a:pt x="49" y="319"/>
                  <a:pt x="69" y="319"/>
                  <a:pt x="91" y="319"/>
                </a:cubicBezTo>
                <a:cubicBezTo>
                  <a:pt x="91" y="304"/>
                  <a:pt x="91" y="290"/>
                  <a:pt x="91" y="275"/>
                </a:cubicBezTo>
                <a:cubicBezTo>
                  <a:pt x="101" y="275"/>
                  <a:pt x="109" y="275"/>
                  <a:pt x="118" y="275"/>
                </a:cubicBezTo>
                <a:cubicBezTo>
                  <a:pt x="118" y="299"/>
                  <a:pt x="118" y="322"/>
                  <a:pt x="118" y="347"/>
                </a:cubicBezTo>
                <a:cubicBezTo>
                  <a:pt x="79" y="347"/>
                  <a:pt x="40" y="347"/>
                  <a:pt x="0" y="347"/>
                </a:cubicBezTo>
                <a:cubicBezTo>
                  <a:pt x="0" y="292"/>
                  <a:pt x="0" y="238"/>
                  <a:pt x="0" y="183"/>
                </a:cubicBezTo>
                <a:cubicBezTo>
                  <a:pt x="61" y="183"/>
                  <a:pt x="120" y="183"/>
                  <a:pt x="182" y="183"/>
                </a:cubicBezTo>
                <a:cubicBezTo>
                  <a:pt x="182" y="122"/>
                  <a:pt x="182" y="62"/>
                  <a:pt x="182" y="0"/>
                </a:cubicBezTo>
                <a:cubicBezTo>
                  <a:pt x="238" y="0"/>
                  <a:pt x="292" y="0"/>
                  <a:pt x="347" y="0"/>
                </a:cubicBezTo>
                <a:cubicBezTo>
                  <a:pt x="347" y="40"/>
                  <a:pt x="347" y="79"/>
                  <a:pt x="347" y="119"/>
                </a:cubicBezTo>
                <a:cubicBezTo>
                  <a:pt x="323" y="119"/>
                  <a:pt x="300" y="119"/>
                  <a:pt x="275" y="119"/>
                </a:cubicBezTo>
                <a:cubicBezTo>
                  <a:pt x="275" y="109"/>
                  <a:pt x="275" y="101"/>
                  <a:pt x="275" y="91"/>
                </a:cubicBezTo>
                <a:cubicBezTo>
                  <a:pt x="290" y="91"/>
                  <a:pt x="305" y="91"/>
                  <a:pt x="319" y="91"/>
                </a:cubicBezTo>
                <a:cubicBezTo>
                  <a:pt x="319" y="69"/>
                  <a:pt x="319" y="49"/>
                  <a:pt x="319" y="28"/>
                </a:cubicBezTo>
                <a:cubicBezTo>
                  <a:pt x="283" y="28"/>
                  <a:pt x="248" y="28"/>
                  <a:pt x="211" y="28"/>
                </a:cubicBezTo>
                <a:cubicBezTo>
                  <a:pt x="211" y="89"/>
                  <a:pt x="211" y="149"/>
                  <a:pt x="211" y="210"/>
                </a:cubicBezTo>
                <a:cubicBezTo>
                  <a:pt x="149" y="210"/>
                  <a:pt x="90" y="210"/>
                  <a:pt x="28" y="2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10"/>
          <p:cNvSpPr>
            <a:spLocks/>
          </p:cNvSpPr>
          <p:nvPr/>
        </p:nvSpPr>
        <p:spPr bwMode="auto">
          <a:xfrm rot="18900000">
            <a:off x="9657976" y="1677736"/>
            <a:ext cx="3459480" cy="3463668"/>
          </a:xfrm>
          <a:custGeom>
            <a:avLst/>
            <a:gdLst>
              <a:gd name="T0" fmla="*/ 28 w 347"/>
              <a:gd name="T1" fmla="*/ 210 h 347"/>
              <a:gd name="T2" fmla="*/ 28 w 347"/>
              <a:gd name="T3" fmla="*/ 319 h 347"/>
              <a:gd name="T4" fmla="*/ 91 w 347"/>
              <a:gd name="T5" fmla="*/ 319 h 347"/>
              <a:gd name="T6" fmla="*/ 91 w 347"/>
              <a:gd name="T7" fmla="*/ 275 h 347"/>
              <a:gd name="T8" fmla="*/ 118 w 347"/>
              <a:gd name="T9" fmla="*/ 275 h 347"/>
              <a:gd name="T10" fmla="*/ 118 w 347"/>
              <a:gd name="T11" fmla="*/ 347 h 347"/>
              <a:gd name="T12" fmla="*/ 0 w 347"/>
              <a:gd name="T13" fmla="*/ 347 h 347"/>
              <a:gd name="T14" fmla="*/ 0 w 347"/>
              <a:gd name="T15" fmla="*/ 183 h 347"/>
              <a:gd name="T16" fmla="*/ 182 w 347"/>
              <a:gd name="T17" fmla="*/ 183 h 347"/>
              <a:gd name="T18" fmla="*/ 182 w 347"/>
              <a:gd name="T19" fmla="*/ 0 h 347"/>
              <a:gd name="T20" fmla="*/ 347 w 347"/>
              <a:gd name="T21" fmla="*/ 0 h 347"/>
              <a:gd name="T22" fmla="*/ 347 w 347"/>
              <a:gd name="T23" fmla="*/ 119 h 347"/>
              <a:gd name="T24" fmla="*/ 275 w 347"/>
              <a:gd name="T25" fmla="*/ 119 h 347"/>
              <a:gd name="T26" fmla="*/ 275 w 347"/>
              <a:gd name="T27" fmla="*/ 91 h 347"/>
              <a:gd name="T28" fmla="*/ 319 w 347"/>
              <a:gd name="T29" fmla="*/ 91 h 347"/>
              <a:gd name="T30" fmla="*/ 319 w 347"/>
              <a:gd name="T31" fmla="*/ 28 h 347"/>
              <a:gd name="T32" fmla="*/ 211 w 347"/>
              <a:gd name="T33" fmla="*/ 28 h 347"/>
              <a:gd name="T34" fmla="*/ 211 w 347"/>
              <a:gd name="T35" fmla="*/ 210 h 347"/>
              <a:gd name="T36" fmla="*/ 28 w 347"/>
              <a:gd name="T37" fmla="*/ 21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7" h="347">
                <a:moveTo>
                  <a:pt x="28" y="210"/>
                </a:moveTo>
                <a:cubicBezTo>
                  <a:pt x="28" y="248"/>
                  <a:pt x="28" y="283"/>
                  <a:pt x="28" y="319"/>
                </a:cubicBezTo>
                <a:cubicBezTo>
                  <a:pt x="49" y="319"/>
                  <a:pt x="69" y="319"/>
                  <a:pt x="91" y="319"/>
                </a:cubicBezTo>
                <a:cubicBezTo>
                  <a:pt x="91" y="304"/>
                  <a:pt x="91" y="290"/>
                  <a:pt x="91" y="275"/>
                </a:cubicBezTo>
                <a:cubicBezTo>
                  <a:pt x="101" y="275"/>
                  <a:pt x="109" y="275"/>
                  <a:pt x="118" y="275"/>
                </a:cubicBezTo>
                <a:cubicBezTo>
                  <a:pt x="118" y="299"/>
                  <a:pt x="118" y="322"/>
                  <a:pt x="118" y="347"/>
                </a:cubicBezTo>
                <a:cubicBezTo>
                  <a:pt x="79" y="347"/>
                  <a:pt x="40" y="347"/>
                  <a:pt x="0" y="347"/>
                </a:cubicBezTo>
                <a:cubicBezTo>
                  <a:pt x="0" y="292"/>
                  <a:pt x="0" y="238"/>
                  <a:pt x="0" y="183"/>
                </a:cubicBezTo>
                <a:cubicBezTo>
                  <a:pt x="61" y="183"/>
                  <a:pt x="120" y="183"/>
                  <a:pt x="182" y="183"/>
                </a:cubicBezTo>
                <a:cubicBezTo>
                  <a:pt x="182" y="122"/>
                  <a:pt x="182" y="62"/>
                  <a:pt x="182" y="0"/>
                </a:cubicBezTo>
                <a:cubicBezTo>
                  <a:pt x="238" y="0"/>
                  <a:pt x="292" y="0"/>
                  <a:pt x="347" y="0"/>
                </a:cubicBezTo>
                <a:cubicBezTo>
                  <a:pt x="347" y="40"/>
                  <a:pt x="347" y="79"/>
                  <a:pt x="347" y="119"/>
                </a:cubicBezTo>
                <a:cubicBezTo>
                  <a:pt x="323" y="119"/>
                  <a:pt x="300" y="119"/>
                  <a:pt x="275" y="119"/>
                </a:cubicBezTo>
                <a:cubicBezTo>
                  <a:pt x="275" y="109"/>
                  <a:pt x="275" y="101"/>
                  <a:pt x="275" y="91"/>
                </a:cubicBezTo>
                <a:cubicBezTo>
                  <a:pt x="290" y="91"/>
                  <a:pt x="305" y="91"/>
                  <a:pt x="319" y="91"/>
                </a:cubicBezTo>
                <a:cubicBezTo>
                  <a:pt x="319" y="69"/>
                  <a:pt x="319" y="49"/>
                  <a:pt x="319" y="28"/>
                </a:cubicBezTo>
                <a:cubicBezTo>
                  <a:pt x="283" y="28"/>
                  <a:pt x="248" y="28"/>
                  <a:pt x="211" y="28"/>
                </a:cubicBezTo>
                <a:cubicBezTo>
                  <a:pt x="211" y="89"/>
                  <a:pt x="211" y="149"/>
                  <a:pt x="211" y="210"/>
                </a:cubicBezTo>
                <a:cubicBezTo>
                  <a:pt x="149" y="210"/>
                  <a:pt x="90" y="210"/>
                  <a:pt x="28" y="2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631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5240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454545"/>
                </a:solidFill>
              </a:rPr>
              <a:t>Editable Icon</a:t>
            </a:r>
            <a:endParaRPr lang="en-US" sz="4000" dirty="0">
              <a:solidFill>
                <a:srgbClr val="454545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316" y="3924300"/>
            <a:ext cx="3994881" cy="26880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070" y="3788955"/>
            <a:ext cx="2092500" cy="27225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197" y="3811455"/>
            <a:ext cx="2283750" cy="270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566" y="4062450"/>
            <a:ext cx="1623846" cy="254989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5814" y="836205"/>
            <a:ext cx="3057393" cy="2952750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7867650" y="1168401"/>
            <a:ext cx="1830388" cy="2471738"/>
            <a:chOff x="7867650" y="1168401"/>
            <a:chExt cx="1830388" cy="2471738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867650" y="1168401"/>
              <a:ext cx="1830388" cy="1182688"/>
            </a:xfrm>
            <a:custGeom>
              <a:avLst/>
              <a:gdLst>
                <a:gd name="T0" fmla="*/ 241 w 485"/>
                <a:gd name="T1" fmla="*/ 3 h 314"/>
                <a:gd name="T2" fmla="*/ 311 w 485"/>
                <a:gd name="T3" fmla="*/ 5 h 314"/>
                <a:gd name="T4" fmla="*/ 381 w 485"/>
                <a:gd name="T5" fmla="*/ 28 h 314"/>
                <a:gd name="T6" fmla="*/ 482 w 485"/>
                <a:gd name="T7" fmla="*/ 179 h 314"/>
                <a:gd name="T8" fmla="*/ 472 w 485"/>
                <a:gd name="T9" fmla="*/ 249 h 314"/>
                <a:gd name="T10" fmla="*/ 448 w 485"/>
                <a:gd name="T11" fmla="*/ 306 h 314"/>
                <a:gd name="T12" fmla="*/ 441 w 485"/>
                <a:gd name="T13" fmla="*/ 313 h 314"/>
                <a:gd name="T14" fmla="*/ 437 w 485"/>
                <a:gd name="T15" fmla="*/ 304 h 314"/>
                <a:gd name="T16" fmla="*/ 434 w 485"/>
                <a:gd name="T17" fmla="*/ 260 h 314"/>
                <a:gd name="T18" fmla="*/ 385 w 485"/>
                <a:gd name="T19" fmla="*/ 198 h 314"/>
                <a:gd name="T20" fmla="*/ 373 w 485"/>
                <a:gd name="T21" fmla="*/ 187 h 314"/>
                <a:gd name="T22" fmla="*/ 337 w 485"/>
                <a:gd name="T23" fmla="*/ 139 h 314"/>
                <a:gd name="T24" fmla="*/ 284 w 485"/>
                <a:gd name="T25" fmla="*/ 131 h 314"/>
                <a:gd name="T26" fmla="*/ 257 w 485"/>
                <a:gd name="T27" fmla="*/ 138 h 314"/>
                <a:gd name="T28" fmla="*/ 194 w 485"/>
                <a:gd name="T29" fmla="*/ 202 h 314"/>
                <a:gd name="T30" fmla="*/ 168 w 485"/>
                <a:gd name="T31" fmla="*/ 227 h 314"/>
                <a:gd name="T32" fmla="*/ 163 w 485"/>
                <a:gd name="T33" fmla="*/ 224 h 314"/>
                <a:gd name="T34" fmla="*/ 163 w 485"/>
                <a:gd name="T35" fmla="*/ 215 h 314"/>
                <a:gd name="T36" fmla="*/ 140 w 485"/>
                <a:gd name="T37" fmla="*/ 188 h 314"/>
                <a:gd name="T38" fmla="*/ 106 w 485"/>
                <a:gd name="T39" fmla="*/ 174 h 314"/>
                <a:gd name="T40" fmla="*/ 73 w 485"/>
                <a:gd name="T41" fmla="*/ 189 h 314"/>
                <a:gd name="T42" fmla="*/ 63 w 485"/>
                <a:gd name="T43" fmla="*/ 238 h 314"/>
                <a:gd name="T44" fmla="*/ 58 w 485"/>
                <a:gd name="T45" fmla="*/ 275 h 314"/>
                <a:gd name="T46" fmla="*/ 41 w 485"/>
                <a:gd name="T47" fmla="*/ 299 h 314"/>
                <a:gd name="T48" fmla="*/ 25 w 485"/>
                <a:gd name="T49" fmla="*/ 295 h 314"/>
                <a:gd name="T50" fmla="*/ 0 w 485"/>
                <a:gd name="T51" fmla="*/ 197 h 314"/>
                <a:gd name="T52" fmla="*/ 19 w 485"/>
                <a:gd name="T53" fmla="*/ 117 h 314"/>
                <a:gd name="T54" fmla="*/ 158 w 485"/>
                <a:gd name="T55" fmla="*/ 7 h 314"/>
                <a:gd name="T56" fmla="*/ 241 w 485"/>
                <a:gd name="T57" fmla="*/ 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5" h="314">
                  <a:moveTo>
                    <a:pt x="241" y="3"/>
                  </a:moveTo>
                  <a:cubicBezTo>
                    <a:pt x="264" y="5"/>
                    <a:pt x="288" y="2"/>
                    <a:pt x="311" y="5"/>
                  </a:cubicBezTo>
                  <a:cubicBezTo>
                    <a:pt x="336" y="7"/>
                    <a:pt x="359" y="16"/>
                    <a:pt x="381" y="28"/>
                  </a:cubicBezTo>
                  <a:cubicBezTo>
                    <a:pt x="443" y="60"/>
                    <a:pt x="471" y="114"/>
                    <a:pt x="482" y="179"/>
                  </a:cubicBezTo>
                  <a:cubicBezTo>
                    <a:pt x="485" y="203"/>
                    <a:pt x="481" y="226"/>
                    <a:pt x="472" y="249"/>
                  </a:cubicBezTo>
                  <a:cubicBezTo>
                    <a:pt x="464" y="268"/>
                    <a:pt x="456" y="287"/>
                    <a:pt x="448" y="306"/>
                  </a:cubicBezTo>
                  <a:cubicBezTo>
                    <a:pt x="447" y="310"/>
                    <a:pt x="446" y="314"/>
                    <a:pt x="441" y="313"/>
                  </a:cubicBezTo>
                  <a:cubicBezTo>
                    <a:pt x="436" y="312"/>
                    <a:pt x="437" y="308"/>
                    <a:pt x="437" y="304"/>
                  </a:cubicBezTo>
                  <a:cubicBezTo>
                    <a:pt x="436" y="289"/>
                    <a:pt x="436" y="274"/>
                    <a:pt x="434" y="260"/>
                  </a:cubicBezTo>
                  <a:cubicBezTo>
                    <a:pt x="430" y="229"/>
                    <a:pt x="413" y="209"/>
                    <a:pt x="385" y="198"/>
                  </a:cubicBezTo>
                  <a:cubicBezTo>
                    <a:pt x="379" y="196"/>
                    <a:pt x="375" y="192"/>
                    <a:pt x="373" y="187"/>
                  </a:cubicBezTo>
                  <a:cubicBezTo>
                    <a:pt x="365" y="168"/>
                    <a:pt x="355" y="151"/>
                    <a:pt x="337" y="139"/>
                  </a:cubicBezTo>
                  <a:cubicBezTo>
                    <a:pt x="321" y="129"/>
                    <a:pt x="303" y="126"/>
                    <a:pt x="284" y="131"/>
                  </a:cubicBezTo>
                  <a:cubicBezTo>
                    <a:pt x="275" y="134"/>
                    <a:pt x="266" y="136"/>
                    <a:pt x="257" y="138"/>
                  </a:cubicBezTo>
                  <a:cubicBezTo>
                    <a:pt x="225" y="148"/>
                    <a:pt x="202" y="168"/>
                    <a:pt x="194" y="202"/>
                  </a:cubicBezTo>
                  <a:cubicBezTo>
                    <a:pt x="190" y="215"/>
                    <a:pt x="179" y="221"/>
                    <a:pt x="168" y="227"/>
                  </a:cubicBezTo>
                  <a:cubicBezTo>
                    <a:pt x="165" y="229"/>
                    <a:pt x="163" y="228"/>
                    <a:pt x="163" y="224"/>
                  </a:cubicBezTo>
                  <a:cubicBezTo>
                    <a:pt x="163" y="221"/>
                    <a:pt x="163" y="218"/>
                    <a:pt x="163" y="215"/>
                  </a:cubicBezTo>
                  <a:cubicBezTo>
                    <a:pt x="161" y="201"/>
                    <a:pt x="153" y="193"/>
                    <a:pt x="140" y="188"/>
                  </a:cubicBezTo>
                  <a:cubicBezTo>
                    <a:pt x="129" y="183"/>
                    <a:pt x="118" y="179"/>
                    <a:pt x="106" y="174"/>
                  </a:cubicBezTo>
                  <a:cubicBezTo>
                    <a:pt x="92" y="169"/>
                    <a:pt x="79" y="176"/>
                    <a:pt x="73" y="189"/>
                  </a:cubicBezTo>
                  <a:cubicBezTo>
                    <a:pt x="65" y="205"/>
                    <a:pt x="61" y="220"/>
                    <a:pt x="63" y="238"/>
                  </a:cubicBezTo>
                  <a:cubicBezTo>
                    <a:pt x="64" y="250"/>
                    <a:pt x="62" y="262"/>
                    <a:pt x="58" y="275"/>
                  </a:cubicBezTo>
                  <a:cubicBezTo>
                    <a:pt x="55" y="285"/>
                    <a:pt x="49" y="292"/>
                    <a:pt x="41" y="299"/>
                  </a:cubicBezTo>
                  <a:cubicBezTo>
                    <a:pt x="36" y="303"/>
                    <a:pt x="27" y="302"/>
                    <a:pt x="25" y="295"/>
                  </a:cubicBezTo>
                  <a:cubicBezTo>
                    <a:pt x="16" y="263"/>
                    <a:pt x="1" y="232"/>
                    <a:pt x="0" y="197"/>
                  </a:cubicBezTo>
                  <a:cubicBezTo>
                    <a:pt x="0" y="169"/>
                    <a:pt x="9" y="143"/>
                    <a:pt x="19" y="117"/>
                  </a:cubicBezTo>
                  <a:cubicBezTo>
                    <a:pt x="44" y="52"/>
                    <a:pt x="95" y="21"/>
                    <a:pt x="158" y="7"/>
                  </a:cubicBezTo>
                  <a:cubicBezTo>
                    <a:pt x="186" y="0"/>
                    <a:pt x="213" y="5"/>
                    <a:pt x="241" y="3"/>
                  </a:cubicBezTo>
                  <a:close/>
                </a:path>
              </a:pathLst>
            </a:custGeom>
            <a:solidFill>
              <a:srgbClr val="F8B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7999413" y="2362201"/>
              <a:ext cx="1525588" cy="1277938"/>
            </a:xfrm>
            <a:custGeom>
              <a:avLst/>
              <a:gdLst>
                <a:gd name="T0" fmla="*/ 403 w 404"/>
                <a:gd name="T1" fmla="*/ 32 h 339"/>
                <a:gd name="T2" fmla="*/ 397 w 404"/>
                <a:gd name="T3" fmla="*/ 22 h 339"/>
                <a:gd name="T4" fmla="*/ 384 w 404"/>
                <a:gd name="T5" fmla="*/ 14 h 339"/>
                <a:gd name="T6" fmla="*/ 378 w 404"/>
                <a:gd name="T7" fmla="*/ 10 h 339"/>
                <a:gd name="T8" fmla="*/ 376 w 404"/>
                <a:gd name="T9" fmla="*/ 18 h 339"/>
                <a:gd name="T10" fmla="*/ 355 w 404"/>
                <a:gd name="T11" fmla="*/ 109 h 339"/>
                <a:gd name="T12" fmla="*/ 351 w 404"/>
                <a:gd name="T13" fmla="*/ 116 h 339"/>
                <a:gd name="T14" fmla="*/ 307 w 404"/>
                <a:gd name="T15" fmla="*/ 138 h 339"/>
                <a:gd name="T16" fmla="*/ 288 w 404"/>
                <a:gd name="T17" fmla="*/ 104 h 339"/>
                <a:gd name="T18" fmla="*/ 277 w 404"/>
                <a:gd name="T19" fmla="*/ 93 h 339"/>
                <a:gd name="T20" fmla="*/ 254 w 404"/>
                <a:gd name="T21" fmla="*/ 82 h 339"/>
                <a:gd name="T22" fmla="*/ 246 w 404"/>
                <a:gd name="T23" fmla="*/ 79 h 339"/>
                <a:gd name="T24" fmla="*/ 224 w 404"/>
                <a:gd name="T25" fmla="*/ 72 h 339"/>
                <a:gd name="T26" fmla="*/ 197 w 404"/>
                <a:gd name="T27" fmla="*/ 72 h 339"/>
                <a:gd name="T28" fmla="*/ 182 w 404"/>
                <a:gd name="T29" fmla="*/ 74 h 339"/>
                <a:gd name="T30" fmla="*/ 174 w 404"/>
                <a:gd name="T31" fmla="*/ 74 h 339"/>
                <a:gd name="T32" fmla="*/ 148 w 404"/>
                <a:gd name="T33" fmla="*/ 78 h 339"/>
                <a:gd name="T34" fmla="*/ 143 w 404"/>
                <a:gd name="T35" fmla="*/ 82 h 339"/>
                <a:gd name="T36" fmla="*/ 126 w 404"/>
                <a:gd name="T37" fmla="*/ 93 h 339"/>
                <a:gd name="T38" fmla="*/ 115 w 404"/>
                <a:gd name="T39" fmla="*/ 104 h 339"/>
                <a:gd name="T40" fmla="*/ 96 w 404"/>
                <a:gd name="T41" fmla="*/ 131 h 339"/>
                <a:gd name="T42" fmla="*/ 52 w 404"/>
                <a:gd name="T43" fmla="*/ 105 h 339"/>
                <a:gd name="T44" fmla="*/ 44 w 404"/>
                <a:gd name="T45" fmla="*/ 96 h 339"/>
                <a:gd name="T46" fmla="*/ 28 w 404"/>
                <a:gd name="T47" fmla="*/ 0 h 339"/>
                <a:gd name="T48" fmla="*/ 7 w 404"/>
                <a:gd name="T49" fmla="*/ 11 h 339"/>
                <a:gd name="T50" fmla="*/ 0 w 404"/>
                <a:gd name="T51" fmla="*/ 20 h 339"/>
                <a:gd name="T52" fmla="*/ 13 w 404"/>
                <a:gd name="T53" fmla="*/ 91 h 339"/>
                <a:gd name="T54" fmla="*/ 16 w 404"/>
                <a:gd name="T55" fmla="*/ 110 h 339"/>
                <a:gd name="T56" fmla="*/ 97 w 404"/>
                <a:gd name="T57" fmla="*/ 286 h 339"/>
                <a:gd name="T58" fmla="*/ 148 w 404"/>
                <a:gd name="T59" fmla="*/ 327 h 339"/>
                <a:gd name="T60" fmla="*/ 174 w 404"/>
                <a:gd name="T61" fmla="*/ 335 h 339"/>
                <a:gd name="T62" fmla="*/ 204 w 404"/>
                <a:gd name="T63" fmla="*/ 335 h 339"/>
                <a:gd name="T64" fmla="*/ 281 w 404"/>
                <a:gd name="T65" fmla="*/ 316 h 339"/>
                <a:gd name="T66" fmla="*/ 388 w 404"/>
                <a:gd name="T67" fmla="*/ 110 h 339"/>
                <a:gd name="T68" fmla="*/ 389 w 404"/>
                <a:gd name="T69" fmla="*/ 97 h 339"/>
                <a:gd name="T70" fmla="*/ 403 w 404"/>
                <a:gd name="T71" fmla="*/ 32 h 339"/>
                <a:gd name="T72" fmla="*/ 255 w 404"/>
                <a:gd name="T73" fmla="*/ 198 h 339"/>
                <a:gd name="T74" fmla="*/ 233 w 404"/>
                <a:gd name="T75" fmla="*/ 189 h 339"/>
                <a:gd name="T76" fmla="*/ 210 w 404"/>
                <a:gd name="T77" fmla="*/ 175 h 339"/>
                <a:gd name="T78" fmla="*/ 197 w 404"/>
                <a:gd name="T79" fmla="*/ 175 h 339"/>
                <a:gd name="T80" fmla="*/ 178 w 404"/>
                <a:gd name="T81" fmla="*/ 187 h 339"/>
                <a:gd name="T82" fmla="*/ 146 w 404"/>
                <a:gd name="T83" fmla="*/ 192 h 339"/>
                <a:gd name="T84" fmla="*/ 144 w 404"/>
                <a:gd name="T85" fmla="*/ 182 h 339"/>
                <a:gd name="T86" fmla="*/ 168 w 404"/>
                <a:gd name="T87" fmla="*/ 144 h 339"/>
                <a:gd name="T88" fmla="*/ 183 w 404"/>
                <a:gd name="T89" fmla="*/ 142 h 339"/>
                <a:gd name="T90" fmla="*/ 207 w 404"/>
                <a:gd name="T91" fmla="*/ 137 h 339"/>
                <a:gd name="T92" fmla="*/ 214 w 404"/>
                <a:gd name="T93" fmla="*/ 137 h 339"/>
                <a:gd name="T94" fmla="*/ 224 w 404"/>
                <a:gd name="T95" fmla="*/ 143 h 339"/>
                <a:gd name="T96" fmla="*/ 251 w 404"/>
                <a:gd name="T97" fmla="*/ 167 h 339"/>
                <a:gd name="T98" fmla="*/ 255 w 404"/>
                <a:gd name="T99" fmla="*/ 176 h 339"/>
                <a:gd name="T100" fmla="*/ 260 w 404"/>
                <a:gd name="T101" fmla="*/ 192 h 339"/>
                <a:gd name="T102" fmla="*/ 255 w 404"/>
                <a:gd name="T103" fmla="*/ 19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" h="339">
                  <a:moveTo>
                    <a:pt x="403" y="32"/>
                  </a:moveTo>
                  <a:cubicBezTo>
                    <a:pt x="404" y="26"/>
                    <a:pt x="403" y="23"/>
                    <a:pt x="397" y="22"/>
                  </a:cubicBezTo>
                  <a:cubicBezTo>
                    <a:pt x="392" y="21"/>
                    <a:pt x="388" y="18"/>
                    <a:pt x="384" y="14"/>
                  </a:cubicBezTo>
                  <a:cubicBezTo>
                    <a:pt x="382" y="13"/>
                    <a:pt x="381" y="9"/>
                    <a:pt x="378" y="10"/>
                  </a:cubicBezTo>
                  <a:cubicBezTo>
                    <a:pt x="375" y="12"/>
                    <a:pt x="376" y="15"/>
                    <a:pt x="376" y="18"/>
                  </a:cubicBezTo>
                  <a:cubicBezTo>
                    <a:pt x="374" y="50"/>
                    <a:pt x="367" y="80"/>
                    <a:pt x="355" y="109"/>
                  </a:cubicBezTo>
                  <a:cubicBezTo>
                    <a:pt x="354" y="112"/>
                    <a:pt x="353" y="114"/>
                    <a:pt x="351" y="116"/>
                  </a:cubicBezTo>
                  <a:cubicBezTo>
                    <a:pt x="336" y="123"/>
                    <a:pt x="322" y="130"/>
                    <a:pt x="307" y="138"/>
                  </a:cubicBezTo>
                  <a:cubicBezTo>
                    <a:pt x="308" y="121"/>
                    <a:pt x="302" y="111"/>
                    <a:pt x="288" y="104"/>
                  </a:cubicBezTo>
                  <a:cubicBezTo>
                    <a:pt x="283" y="102"/>
                    <a:pt x="280" y="97"/>
                    <a:pt x="277" y="93"/>
                  </a:cubicBezTo>
                  <a:cubicBezTo>
                    <a:pt x="271" y="84"/>
                    <a:pt x="264" y="80"/>
                    <a:pt x="254" y="82"/>
                  </a:cubicBezTo>
                  <a:cubicBezTo>
                    <a:pt x="250" y="82"/>
                    <a:pt x="248" y="82"/>
                    <a:pt x="246" y="79"/>
                  </a:cubicBezTo>
                  <a:cubicBezTo>
                    <a:pt x="240" y="72"/>
                    <a:pt x="233" y="70"/>
                    <a:pt x="224" y="72"/>
                  </a:cubicBezTo>
                  <a:cubicBezTo>
                    <a:pt x="215" y="73"/>
                    <a:pt x="206" y="73"/>
                    <a:pt x="197" y="72"/>
                  </a:cubicBezTo>
                  <a:cubicBezTo>
                    <a:pt x="192" y="71"/>
                    <a:pt x="187" y="71"/>
                    <a:pt x="182" y="74"/>
                  </a:cubicBezTo>
                  <a:cubicBezTo>
                    <a:pt x="179" y="76"/>
                    <a:pt x="177" y="75"/>
                    <a:pt x="174" y="74"/>
                  </a:cubicBezTo>
                  <a:cubicBezTo>
                    <a:pt x="165" y="69"/>
                    <a:pt x="156" y="71"/>
                    <a:pt x="148" y="78"/>
                  </a:cubicBezTo>
                  <a:cubicBezTo>
                    <a:pt x="146" y="80"/>
                    <a:pt x="145" y="81"/>
                    <a:pt x="143" y="82"/>
                  </a:cubicBezTo>
                  <a:cubicBezTo>
                    <a:pt x="135" y="83"/>
                    <a:pt x="130" y="87"/>
                    <a:pt x="126" y="93"/>
                  </a:cubicBezTo>
                  <a:cubicBezTo>
                    <a:pt x="123" y="98"/>
                    <a:pt x="120" y="102"/>
                    <a:pt x="115" y="104"/>
                  </a:cubicBezTo>
                  <a:cubicBezTo>
                    <a:pt x="104" y="109"/>
                    <a:pt x="97" y="118"/>
                    <a:pt x="96" y="131"/>
                  </a:cubicBezTo>
                  <a:cubicBezTo>
                    <a:pt x="81" y="122"/>
                    <a:pt x="66" y="114"/>
                    <a:pt x="52" y="105"/>
                  </a:cubicBezTo>
                  <a:cubicBezTo>
                    <a:pt x="48" y="103"/>
                    <a:pt x="46" y="100"/>
                    <a:pt x="44" y="96"/>
                  </a:cubicBezTo>
                  <a:cubicBezTo>
                    <a:pt x="33" y="66"/>
                    <a:pt x="28" y="34"/>
                    <a:pt x="28" y="0"/>
                  </a:cubicBezTo>
                  <a:cubicBezTo>
                    <a:pt x="21" y="6"/>
                    <a:pt x="15" y="11"/>
                    <a:pt x="7" y="11"/>
                  </a:cubicBezTo>
                  <a:cubicBezTo>
                    <a:pt x="0" y="12"/>
                    <a:pt x="0" y="15"/>
                    <a:pt x="0" y="20"/>
                  </a:cubicBezTo>
                  <a:cubicBezTo>
                    <a:pt x="2" y="44"/>
                    <a:pt x="6" y="68"/>
                    <a:pt x="13" y="91"/>
                  </a:cubicBezTo>
                  <a:cubicBezTo>
                    <a:pt x="15" y="97"/>
                    <a:pt x="16" y="103"/>
                    <a:pt x="16" y="110"/>
                  </a:cubicBezTo>
                  <a:cubicBezTo>
                    <a:pt x="15" y="182"/>
                    <a:pt x="46" y="239"/>
                    <a:pt x="97" y="286"/>
                  </a:cubicBezTo>
                  <a:cubicBezTo>
                    <a:pt x="113" y="301"/>
                    <a:pt x="131" y="313"/>
                    <a:pt x="148" y="327"/>
                  </a:cubicBezTo>
                  <a:cubicBezTo>
                    <a:pt x="156" y="332"/>
                    <a:pt x="165" y="335"/>
                    <a:pt x="174" y="335"/>
                  </a:cubicBezTo>
                  <a:cubicBezTo>
                    <a:pt x="184" y="335"/>
                    <a:pt x="194" y="335"/>
                    <a:pt x="204" y="335"/>
                  </a:cubicBezTo>
                  <a:cubicBezTo>
                    <a:pt x="253" y="335"/>
                    <a:pt x="237" y="339"/>
                    <a:pt x="281" y="316"/>
                  </a:cubicBezTo>
                  <a:cubicBezTo>
                    <a:pt x="358" y="275"/>
                    <a:pt x="399" y="197"/>
                    <a:pt x="388" y="110"/>
                  </a:cubicBezTo>
                  <a:cubicBezTo>
                    <a:pt x="387" y="106"/>
                    <a:pt x="388" y="101"/>
                    <a:pt x="389" y="97"/>
                  </a:cubicBezTo>
                  <a:cubicBezTo>
                    <a:pt x="397" y="76"/>
                    <a:pt x="401" y="54"/>
                    <a:pt x="403" y="32"/>
                  </a:cubicBezTo>
                  <a:close/>
                  <a:moveTo>
                    <a:pt x="255" y="198"/>
                  </a:moveTo>
                  <a:cubicBezTo>
                    <a:pt x="247" y="201"/>
                    <a:pt x="237" y="198"/>
                    <a:pt x="233" y="189"/>
                  </a:cubicBezTo>
                  <a:cubicBezTo>
                    <a:pt x="229" y="178"/>
                    <a:pt x="221" y="174"/>
                    <a:pt x="210" y="175"/>
                  </a:cubicBezTo>
                  <a:cubicBezTo>
                    <a:pt x="206" y="175"/>
                    <a:pt x="201" y="174"/>
                    <a:pt x="197" y="175"/>
                  </a:cubicBezTo>
                  <a:cubicBezTo>
                    <a:pt x="188" y="175"/>
                    <a:pt x="182" y="179"/>
                    <a:pt x="178" y="187"/>
                  </a:cubicBezTo>
                  <a:cubicBezTo>
                    <a:pt x="172" y="202"/>
                    <a:pt x="157" y="204"/>
                    <a:pt x="146" y="192"/>
                  </a:cubicBezTo>
                  <a:cubicBezTo>
                    <a:pt x="143" y="189"/>
                    <a:pt x="143" y="186"/>
                    <a:pt x="144" y="182"/>
                  </a:cubicBezTo>
                  <a:cubicBezTo>
                    <a:pt x="150" y="168"/>
                    <a:pt x="156" y="155"/>
                    <a:pt x="168" y="144"/>
                  </a:cubicBezTo>
                  <a:cubicBezTo>
                    <a:pt x="172" y="141"/>
                    <a:pt x="176" y="138"/>
                    <a:pt x="183" y="142"/>
                  </a:cubicBezTo>
                  <a:cubicBezTo>
                    <a:pt x="191" y="146"/>
                    <a:pt x="200" y="144"/>
                    <a:pt x="207" y="137"/>
                  </a:cubicBezTo>
                  <a:cubicBezTo>
                    <a:pt x="210" y="135"/>
                    <a:pt x="211" y="135"/>
                    <a:pt x="214" y="137"/>
                  </a:cubicBezTo>
                  <a:cubicBezTo>
                    <a:pt x="216" y="141"/>
                    <a:pt x="220" y="143"/>
                    <a:pt x="224" y="143"/>
                  </a:cubicBezTo>
                  <a:cubicBezTo>
                    <a:pt x="240" y="144"/>
                    <a:pt x="245" y="155"/>
                    <a:pt x="251" y="167"/>
                  </a:cubicBezTo>
                  <a:cubicBezTo>
                    <a:pt x="252" y="170"/>
                    <a:pt x="254" y="173"/>
                    <a:pt x="255" y="176"/>
                  </a:cubicBezTo>
                  <a:cubicBezTo>
                    <a:pt x="258" y="181"/>
                    <a:pt x="260" y="186"/>
                    <a:pt x="260" y="192"/>
                  </a:cubicBezTo>
                  <a:cubicBezTo>
                    <a:pt x="261" y="196"/>
                    <a:pt x="258" y="197"/>
                    <a:pt x="255" y="198"/>
                  </a:cubicBezTo>
                  <a:close/>
                </a:path>
              </a:pathLst>
            </a:custGeom>
            <a:solidFill>
              <a:srgbClr val="F8B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0914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5240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454545"/>
                </a:solidFill>
              </a:rPr>
              <a:t>Editable Icon</a:t>
            </a:r>
            <a:endParaRPr lang="en-US" sz="4000" dirty="0">
              <a:solidFill>
                <a:srgbClr val="454545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740" y="1013461"/>
            <a:ext cx="2842140" cy="27334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386" y="3437810"/>
            <a:ext cx="2149969" cy="31782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635" y="3587565"/>
            <a:ext cx="2542500" cy="2913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4512" y="3884092"/>
            <a:ext cx="1994595" cy="273193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764" y="1926720"/>
            <a:ext cx="4530857" cy="12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919C64-013B-4F60-B288-E3A0D62AE625}"/>
              </a:ext>
            </a:extLst>
          </p:cNvPr>
          <p:cNvGrpSpPr/>
          <p:nvPr/>
        </p:nvGrpSpPr>
        <p:grpSpPr>
          <a:xfrm>
            <a:off x="7683310" y="1289230"/>
            <a:ext cx="2705012" cy="719858"/>
            <a:chOff x="3960971" y="2767117"/>
            <a:chExt cx="4267200" cy="132148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B1FAE37-98DE-4CE1-8EFA-C4C97A04DFE5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DE0D49E-9846-49A7-99EF-B7D99E3D8809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F6EB3A0-0B86-4AF1-81B0-D356B1399EC7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9479C85-3907-4CB7-9B97-05521F28F207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834FAF9-76F8-4B15-A08D-51DA9224561B}"/>
              </a:ext>
            </a:extLst>
          </p:cNvPr>
          <p:cNvGrpSpPr/>
          <p:nvPr/>
        </p:nvGrpSpPr>
        <p:grpSpPr>
          <a:xfrm>
            <a:off x="6130347" y="1627412"/>
            <a:ext cx="5568051" cy="1616152"/>
            <a:chOff x="2186387" y="1618118"/>
            <a:chExt cx="4468475" cy="1296995"/>
          </a:xfrm>
        </p:grpSpPr>
        <p:grpSp>
          <p:nvGrpSpPr>
            <p:cNvPr id="17" name="Graphic 3">
              <a:extLst>
                <a:ext uri="{FF2B5EF4-FFF2-40B4-BE49-F238E27FC236}">
                  <a16:creationId xmlns:a16="http://schemas.microsoft.com/office/drawing/2014/main" id="{82160583-036A-495B-A35F-71B6CFDE2F1D}"/>
                </a:ext>
              </a:extLst>
            </p:cNvPr>
            <p:cNvGrpSpPr/>
            <p:nvPr/>
          </p:nvGrpSpPr>
          <p:grpSpPr>
            <a:xfrm rot="294171">
              <a:off x="3334968" y="1707704"/>
              <a:ext cx="3319894" cy="1207409"/>
              <a:chOff x="0" y="1211951"/>
              <a:chExt cx="12192000" cy="4434097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02C75A6-3423-4CFC-977E-BA668326F019}"/>
                  </a:ext>
                </a:extLst>
              </p:cNvPr>
              <p:cNvSpPr/>
              <p:nvPr/>
            </p:nvSpPr>
            <p:spPr>
              <a:xfrm>
                <a:off x="8338752" y="1211990"/>
                <a:ext cx="3831088" cy="3114252"/>
              </a:xfrm>
              <a:custGeom>
                <a:avLst/>
                <a:gdLst>
                  <a:gd name="connsiteX0" fmla="*/ 3817888 w 3831088"/>
                  <a:gd name="connsiteY0" fmla="*/ 722004 h 3114252"/>
                  <a:gd name="connsiteX1" fmla="*/ 3452269 w 3831088"/>
                  <a:gd name="connsiteY1" fmla="*/ 280008 h 3114252"/>
                  <a:gd name="connsiteX2" fmla="*/ 2264893 w 3831088"/>
                  <a:gd name="connsiteY2" fmla="*/ 2082 h 3114252"/>
                  <a:gd name="connsiteX3" fmla="*/ 1600132 w 3831088"/>
                  <a:gd name="connsiteY3" fmla="*/ 195852 h 3114252"/>
                  <a:gd name="connsiteX4" fmla="*/ 1027306 w 3831088"/>
                  <a:gd name="connsiteY4" fmla="*/ 642091 h 3114252"/>
                  <a:gd name="connsiteX5" fmla="*/ 513884 w 3831088"/>
                  <a:gd name="connsiteY5" fmla="*/ 1130054 h 3114252"/>
                  <a:gd name="connsiteX6" fmla="*/ 66231 w 3831088"/>
                  <a:gd name="connsiteY6" fmla="*/ 1725510 h 3114252"/>
                  <a:gd name="connsiteX7" fmla="*/ 25921 w 3831088"/>
                  <a:gd name="connsiteY7" fmla="*/ 2132146 h 3114252"/>
                  <a:gd name="connsiteX8" fmla="*/ 907790 w 3831088"/>
                  <a:gd name="connsiteY8" fmla="*/ 2922787 h 3114252"/>
                  <a:gd name="connsiteX9" fmla="*/ 1745106 w 3831088"/>
                  <a:gd name="connsiteY9" fmla="*/ 3109486 h 3114252"/>
                  <a:gd name="connsiteX10" fmla="*/ 2197710 w 3831088"/>
                  <a:gd name="connsiteY10" fmla="*/ 2873283 h 3114252"/>
                  <a:gd name="connsiteX11" fmla="*/ 2551306 w 3831088"/>
                  <a:gd name="connsiteY11" fmla="*/ 2477255 h 3114252"/>
                  <a:gd name="connsiteX12" fmla="*/ 3064728 w 3831088"/>
                  <a:gd name="connsiteY12" fmla="*/ 1989293 h 3114252"/>
                  <a:gd name="connsiteX13" fmla="*/ 3629068 w 3831088"/>
                  <a:gd name="connsiteY13" fmla="*/ 1458898 h 3114252"/>
                  <a:gd name="connsiteX14" fmla="*/ 3817888 w 3831088"/>
                  <a:gd name="connsiteY14" fmla="*/ 1005588 h 3114252"/>
                  <a:gd name="connsiteX15" fmla="*/ 3817888 w 3831088"/>
                  <a:gd name="connsiteY15" fmla="*/ 722004 h 31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1088" h="3114252">
                    <a:moveTo>
                      <a:pt x="3817888" y="722004"/>
                    </a:moveTo>
                    <a:cubicBezTo>
                      <a:pt x="3782528" y="565714"/>
                      <a:pt x="3521574" y="325976"/>
                      <a:pt x="3452269" y="280008"/>
                    </a:cubicBezTo>
                    <a:cubicBezTo>
                      <a:pt x="3124839" y="63607"/>
                      <a:pt x="2569693" y="-14184"/>
                      <a:pt x="2264893" y="2082"/>
                    </a:cubicBezTo>
                    <a:cubicBezTo>
                      <a:pt x="2037176" y="14104"/>
                      <a:pt x="1734498" y="94724"/>
                      <a:pt x="1600132" y="195852"/>
                    </a:cubicBezTo>
                    <a:cubicBezTo>
                      <a:pt x="1465765" y="296981"/>
                      <a:pt x="1179352" y="499238"/>
                      <a:pt x="1027306" y="642091"/>
                    </a:cubicBezTo>
                    <a:cubicBezTo>
                      <a:pt x="875259" y="784944"/>
                      <a:pt x="615719" y="1020439"/>
                      <a:pt x="513884" y="1130054"/>
                    </a:cubicBezTo>
                    <a:cubicBezTo>
                      <a:pt x="419827" y="1231182"/>
                      <a:pt x="105127" y="1612359"/>
                      <a:pt x="66231" y="1725510"/>
                    </a:cubicBezTo>
                    <a:cubicBezTo>
                      <a:pt x="20263" y="1859169"/>
                      <a:pt x="-32776" y="2005558"/>
                      <a:pt x="25921" y="2132146"/>
                    </a:cubicBezTo>
                    <a:cubicBezTo>
                      <a:pt x="168774" y="2511201"/>
                      <a:pt x="751501" y="2843581"/>
                      <a:pt x="907790" y="2922787"/>
                    </a:cubicBezTo>
                    <a:cubicBezTo>
                      <a:pt x="1086002" y="3012600"/>
                      <a:pt x="1487688" y="3140602"/>
                      <a:pt x="1745106" y="3109486"/>
                    </a:cubicBezTo>
                    <a:cubicBezTo>
                      <a:pt x="1995453" y="3079076"/>
                      <a:pt x="2046370" y="3016843"/>
                      <a:pt x="2197710" y="2873283"/>
                    </a:cubicBezTo>
                    <a:cubicBezTo>
                      <a:pt x="2349049" y="2729723"/>
                      <a:pt x="2399967" y="2662540"/>
                      <a:pt x="2551306" y="2477255"/>
                    </a:cubicBezTo>
                    <a:cubicBezTo>
                      <a:pt x="2702645" y="2291971"/>
                      <a:pt x="2904902" y="2089714"/>
                      <a:pt x="3064728" y="1989293"/>
                    </a:cubicBezTo>
                    <a:cubicBezTo>
                      <a:pt x="3224553" y="1888164"/>
                      <a:pt x="3471363" y="1666106"/>
                      <a:pt x="3629068" y="1458898"/>
                    </a:cubicBezTo>
                    <a:cubicBezTo>
                      <a:pt x="3755654" y="1293415"/>
                      <a:pt x="3817888" y="1005588"/>
                      <a:pt x="3817888" y="1005588"/>
                    </a:cubicBezTo>
                    <a:cubicBezTo>
                      <a:pt x="3817888" y="1005588"/>
                      <a:pt x="3847589" y="852127"/>
                      <a:pt x="3817888" y="722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3798611-2DAA-4639-90EB-E6D17FCE98D2}"/>
                  </a:ext>
                </a:extLst>
              </p:cNvPr>
              <p:cNvSpPr/>
              <p:nvPr/>
            </p:nvSpPr>
            <p:spPr>
              <a:xfrm>
                <a:off x="8338752" y="1947152"/>
                <a:ext cx="1882301" cy="1882825"/>
              </a:xfrm>
              <a:custGeom>
                <a:avLst/>
                <a:gdLst>
                  <a:gd name="connsiteX0" fmla="*/ 1040743 w 1882301"/>
                  <a:gd name="connsiteY0" fmla="*/ 1158660 h 1882825"/>
                  <a:gd name="connsiteX1" fmla="*/ 1544970 w 1882301"/>
                  <a:gd name="connsiteY1" fmla="*/ 517237 h 1882825"/>
                  <a:gd name="connsiteX2" fmla="*/ 1882302 w 1882301"/>
                  <a:gd name="connsiteY2" fmla="*/ 8765 h 1882825"/>
                  <a:gd name="connsiteX3" fmla="*/ 1492638 w 1882301"/>
                  <a:gd name="connsiteY3" fmla="*/ 143839 h 1882825"/>
                  <a:gd name="connsiteX4" fmla="*/ 1486981 w 1882301"/>
                  <a:gd name="connsiteY4" fmla="*/ 149497 h 1882825"/>
                  <a:gd name="connsiteX5" fmla="*/ 1482030 w 1882301"/>
                  <a:gd name="connsiteY5" fmla="*/ 143132 h 1882825"/>
                  <a:gd name="connsiteX6" fmla="*/ 915569 w 1882301"/>
                  <a:gd name="connsiteY6" fmla="*/ 12301 h 1882825"/>
                  <a:gd name="connsiteX7" fmla="*/ 513884 w 1882301"/>
                  <a:gd name="connsiteY7" fmla="*/ 395600 h 1882825"/>
                  <a:gd name="connsiteX8" fmla="*/ 66231 w 1882301"/>
                  <a:gd name="connsiteY8" fmla="*/ 991056 h 1882825"/>
                  <a:gd name="connsiteX9" fmla="*/ 25921 w 1882301"/>
                  <a:gd name="connsiteY9" fmla="*/ 1397692 h 1882825"/>
                  <a:gd name="connsiteX10" fmla="*/ 375274 w 1882301"/>
                  <a:gd name="connsiteY10" fmla="*/ 1727950 h 1882825"/>
                  <a:gd name="connsiteX11" fmla="*/ 673710 w 1882301"/>
                  <a:gd name="connsiteY11" fmla="*/ 1882826 h 1882825"/>
                  <a:gd name="connsiteX12" fmla="*/ 937492 w 1882301"/>
                  <a:gd name="connsiteY12" fmla="*/ 1276762 h 1882825"/>
                  <a:gd name="connsiteX13" fmla="*/ 1040743 w 1882301"/>
                  <a:gd name="connsiteY13" fmla="*/ 1158660 h 188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301" h="1882825">
                    <a:moveTo>
                      <a:pt x="1040743" y="1158660"/>
                    </a:moveTo>
                    <a:cubicBezTo>
                      <a:pt x="1044986" y="1153710"/>
                      <a:pt x="1503246" y="603514"/>
                      <a:pt x="1544970" y="517237"/>
                    </a:cubicBezTo>
                    <a:cubicBezTo>
                      <a:pt x="1584573" y="435202"/>
                      <a:pt x="1839162" y="70998"/>
                      <a:pt x="1882302" y="8765"/>
                    </a:cubicBezTo>
                    <a:cubicBezTo>
                      <a:pt x="1718233" y="-28716"/>
                      <a:pt x="1580330" y="61098"/>
                      <a:pt x="1492638" y="143839"/>
                    </a:cubicBezTo>
                    <a:lnTo>
                      <a:pt x="1486981" y="149497"/>
                    </a:lnTo>
                    <a:lnTo>
                      <a:pt x="1482030" y="143132"/>
                    </a:lnTo>
                    <a:cubicBezTo>
                      <a:pt x="1443135" y="87971"/>
                      <a:pt x="1063373" y="29981"/>
                      <a:pt x="915569" y="12301"/>
                    </a:cubicBezTo>
                    <a:cubicBezTo>
                      <a:pt x="769888" y="147375"/>
                      <a:pt x="593796" y="310029"/>
                      <a:pt x="513884" y="395600"/>
                    </a:cubicBezTo>
                    <a:cubicBezTo>
                      <a:pt x="419827" y="496728"/>
                      <a:pt x="105127" y="877905"/>
                      <a:pt x="66231" y="991056"/>
                    </a:cubicBezTo>
                    <a:cubicBezTo>
                      <a:pt x="20263" y="1124715"/>
                      <a:pt x="-32776" y="1271104"/>
                      <a:pt x="25921" y="1397692"/>
                    </a:cubicBezTo>
                    <a:cubicBezTo>
                      <a:pt x="84618" y="1524279"/>
                      <a:pt x="257173" y="1655817"/>
                      <a:pt x="375274" y="1727950"/>
                    </a:cubicBezTo>
                    <a:cubicBezTo>
                      <a:pt x="455894" y="1777454"/>
                      <a:pt x="563388" y="1831908"/>
                      <a:pt x="673710" y="1882826"/>
                    </a:cubicBezTo>
                    <a:cubicBezTo>
                      <a:pt x="702704" y="1725122"/>
                      <a:pt x="896475" y="1331216"/>
                      <a:pt x="937492" y="1276762"/>
                    </a:cubicBezTo>
                    <a:cubicBezTo>
                      <a:pt x="979923" y="1220186"/>
                      <a:pt x="1040035" y="1159368"/>
                      <a:pt x="1040743" y="115866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EEE669A-1477-4C84-8893-1638285E58AB}"/>
                  </a:ext>
                </a:extLst>
              </p:cNvPr>
              <p:cNvSpPr/>
              <p:nvPr/>
            </p:nvSpPr>
            <p:spPr>
              <a:xfrm>
                <a:off x="9018827" y="1959453"/>
                <a:ext cx="2123698" cy="2134891"/>
              </a:xfrm>
              <a:custGeom>
                <a:avLst/>
                <a:gdLst>
                  <a:gd name="connsiteX0" fmla="*/ 1260924 w 2123698"/>
                  <a:gd name="connsiteY0" fmla="*/ 313286 h 2134891"/>
                  <a:gd name="connsiteX1" fmla="*/ 1253852 w 2123698"/>
                  <a:gd name="connsiteY1" fmla="*/ 310458 h 2134891"/>
                  <a:gd name="connsiteX2" fmla="*/ 1256681 w 2123698"/>
                  <a:gd name="connsiteY2" fmla="*/ 303386 h 2134891"/>
                  <a:gd name="connsiteX3" fmla="*/ 1261631 w 2123698"/>
                  <a:gd name="connsiteY3" fmla="*/ 292071 h 2134891"/>
                  <a:gd name="connsiteX4" fmla="*/ 1292041 w 2123698"/>
                  <a:gd name="connsiteY4" fmla="*/ 71426 h 2134891"/>
                  <a:gd name="connsiteX5" fmla="*/ 1216371 w 2123698"/>
                  <a:gd name="connsiteY5" fmla="*/ 0 h 2134891"/>
                  <a:gd name="connsiteX6" fmla="*/ 877626 w 2123698"/>
                  <a:gd name="connsiteY6" fmla="*/ 510593 h 2134891"/>
                  <a:gd name="connsiteX7" fmla="*/ 371276 w 2123698"/>
                  <a:gd name="connsiteY7" fmla="*/ 1155553 h 2134891"/>
                  <a:gd name="connsiteX8" fmla="*/ 268733 w 2123698"/>
                  <a:gd name="connsiteY8" fmla="*/ 1272239 h 2134891"/>
                  <a:gd name="connsiteX9" fmla="*/ 7072 w 2123698"/>
                  <a:gd name="connsiteY9" fmla="*/ 1874060 h 2134891"/>
                  <a:gd name="connsiteX10" fmla="*/ 0 w 2123698"/>
                  <a:gd name="connsiteY10" fmla="*/ 1872646 h 2134891"/>
                  <a:gd name="connsiteX11" fmla="*/ 438459 w 2123698"/>
                  <a:gd name="connsiteY11" fmla="*/ 2050151 h 2134891"/>
                  <a:gd name="connsiteX12" fmla="*/ 1079883 w 2123698"/>
                  <a:gd name="connsiteY12" fmla="*/ 2116627 h 2134891"/>
                  <a:gd name="connsiteX13" fmla="*/ 1440551 w 2123698"/>
                  <a:gd name="connsiteY13" fmla="*/ 1869110 h 2134891"/>
                  <a:gd name="connsiteX14" fmla="*/ 2023985 w 2123698"/>
                  <a:gd name="connsiteY14" fmla="*/ 988655 h 2134891"/>
                  <a:gd name="connsiteX15" fmla="*/ 2123699 w 2123698"/>
                  <a:gd name="connsiteY15" fmla="*/ 858532 h 2134891"/>
                  <a:gd name="connsiteX16" fmla="*/ 1260924 w 2123698"/>
                  <a:gd name="connsiteY16" fmla="*/ 313286 h 213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23698" h="2134891">
                    <a:moveTo>
                      <a:pt x="1260924" y="313286"/>
                    </a:moveTo>
                    <a:lnTo>
                      <a:pt x="1253852" y="310458"/>
                    </a:lnTo>
                    <a:lnTo>
                      <a:pt x="1256681" y="303386"/>
                    </a:lnTo>
                    <a:cubicBezTo>
                      <a:pt x="1258095" y="300557"/>
                      <a:pt x="1259510" y="297021"/>
                      <a:pt x="1261631" y="292071"/>
                    </a:cubicBezTo>
                    <a:cubicBezTo>
                      <a:pt x="1278604" y="253175"/>
                      <a:pt x="1324571" y="148510"/>
                      <a:pt x="1292041" y="71426"/>
                    </a:cubicBezTo>
                    <a:cubicBezTo>
                      <a:pt x="1278604" y="39603"/>
                      <a:pt x="1253145" y="15558"/>
                      <a:pt x="1216371" y="0"/>
                    </a:cubicBezTo>
                    <a:cubicBezTo>
                      <a:pt x="1183840" y="46675"/>
                      <a:pt x="916521" y="428559"/>
                      <a:pt x="877626" y="510593"/>
                    </a:cubicBezTo>
                    <a:cubicBezTo>
                      <a:pt x="835194" y="598992"/>
                      <a:pt x="389663" y="1132922"/>
                      <a:pt x="371276" y="1155553"/>
                    </a:cubicBezTo>
                    <a:cubicBezTo>
                      <a:pt x="370568" y="1156967"/>
                      <a:pt x="310457" y="1216371"/>
                      <a:pt x="268733" y="1272239"/>
                    </a:cubicBezTo>
                    <a:cubicBezTo>
                      <a:pt x="228423" y="1325986"/>
                      <a:pt x="35360" y="1718478"/>
                      <a:pt x="7072" y="1874060"/>
                    </a:cubicBezTo>
                    <a:lnTo>
                      <a:pt x="0" y="1872646"/>
                    </a:lnTo>
                    <a:cubicBezTo>
                      <a:pt x="169018" y="1950437"/>
                      <a:pt x="342988" y="2020449"/>
                      <a:pt x="438459" y="2050151"/>
                    </a:cubicBezTo>
                    <a:cubicBezTo>
                      <a:pt x="606771" y="2103191"/>
                      <a:pt x="894599" y="2166838"/>
                      <a:pt x="1079883" y="2116627"/>
                    </a:cubicBezTo>
                    <a:cubicBezTo>
                      <a:pt x="1168989" y="2092583"/>
                      <a:pt x="1310427" y="1991454"/>
                      <a:pt x="1440551" y="1869110"/>
                    </a:cubicBezTo>
                    <a:cubicBezTo>
                      <a:pt x="1695140" y="1628664"/>
                      <a:pt x="1879010" y="1207885"/>
                      <a:pt x="2023985" y="988655"/>
                    </a:cubicBezTo>
                    <a:cubicBezTo>
                      <a:pt x="2050859" y="947638"/>
                      <a:pt x="2084803" y="903792"/>
                      <a:pt x="2123699" y="858532"/>
                    </a:cubicBezTo>
                    <a:cubicBezTo>
                      <a:pt x="2034593" y="741138"/>
                      <a:pt x="1751716" y="490792"/>
                      <a:pt x="1260924" y="31328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A1E6170-AB94-4AB9-8955-B1FC54E71DF4}"/>
                  </a:ext>
                </a:extLst>
              </p:cNvPr>
              <p:cNvSpPr/>
              <p:nvPr/>
            </p:nvSpPr>
            <p:spPr>
              <a:xfrm>
                <a:off x="9256172" y="2170520"/>
                <a:ext cx="815663" cy="1058343"/>
              </a:xfrm>
              <a:custGeom>
                <a:avLst/>
                <a:gdLst>
                  <a:gd name="connsiteX0" fmla="*/ 123323 w 815663"/>
                  <a:gd name="connsiteY0" fmla="*/ 935292 h 1058343"/>
                  <a:gd name="connsiteX1" fmla="*/ 627551 w 815663"/>
                  <a:gd name="connsiteY1" fmla="*/ 293869 h 1058343"/>
                  <a:gd name="connsiteX2" fmla="*/ 815664 w 815663"/>
                  <a:gd name="connsiteY2" fmla="*/ 1798 h 1058343"/>
                  <a:gd name="connsiteX3" fmla="*/ 263346 w 815663"/>
                  <a:gd name="connsiteY3" fmla="*/ 411970 h 1058343"/>
                  <a:gd name="connsiteX4" fmla="*/ 16536 w 815663"/>
                  <a:gd name="connsiteY4" fmla="*/ 1058344 h 1058343"/>
                  <a:gd name="connsiteX5" fmla="*/ 20072 w 815663"/>
                  <a:gd name="connsiteY5" fmla="*/ 1053393 h 1058343"/>
                  <a:gd name="connsiteX6" fmla="*/ 123323 w 815663"/>
                  <a:gd name="connsiteY6" fmla="*/ 935292 h 105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663" h="1058343">
                    <a:moveTo>
                      <a:pt x="123323" y="935292"/>
                    </a:moveTo>
                    <a:cubicBezTo>
                      <a:pt x="127566" y="930342"/>
                      <a:pt x="585826" y="380146"/>
                      <a:pt x="627551" y="293869"/>
                    </a:cubicBezTo>
                    <a:cubicBezTo>
                      <a:pt x="648766" y="249316"/>
                      <a:pt x="735044" y="119899"/>
                      <a:pt x="815664" y="1798"/>
                    </a:cubicBezTo>
                    <a:cubicBezTo>
                      <a:pt x="696149" y="-19418"/>
                      <a:pt x="464189" y="148894"/>
                      <a:pt x="263346" y="411970"/>
                    </a:cubicBezTo>
                    <a:cubicBezTo>
                      <a:pt x="58968" y="679289"/>
                      <a:pt x="-42160" y="952972"/>
                      <a:pt x="16536" y="1058344"/>
                    </a:cubicBezTo>
                    <a:cubicBezTo>
                      <a:pt x="17951" y="1056222"/>
                      <a:pt x="19365" y="1054808"/>
                      <a:pt x="20072" y="1053393"/>
                    </a:cubicBezTo>
                    <a:cubicBezTo>
                      <a:pt x="62504" y="996111"/>
                      <a:pt x="122615" y="935999"/>
                      <a:pt x="123323" y="93529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0054AEE-5CC2-4D02-8E19-4C87FDB24AD4}"/>
                  </a:ext>
                </a:extLst>
              </p:cNvPr>
              <p:cNvSpPr/>
              <p:nvPr/>
            </p:nvSpPr>
            <p:spPr>
              <a:xfrm>
                <a:off x="9281195" y="2175854"/>
                <a:ext cx="868199" cy="1097283"/>
              </a:xfrm>
              <a:custGeom>
                <a:avLst/>
                <a:gdLst>
                  <a:gd name="connsiteX0" fmla="*/ 14144 w 868199"/>
                  <a:gd name="connsiteY0" fmla="*/ 1079176 h 1097283"/>
                  <a:gd name="connsiteX1" fmla="*/ 604650 w 868199"/>
                  <a:gd name="connsiteY1" fmla="*/ 685270 h 1097283"/>
                  <a:gd name="connsiteX2" fmla="*/ 828829 w 868199"/>
                  <a:gd name="connsiteY2" fmla="*/ 12022 h 1097283"/>
                  <a:gd name="connsiteX3" fmla="*/ 805493 w 868199"/>
                  <a:gd name="connsiteY3" fmla="*/ 0 h 1097283"/>
                  <a:gd name="connsiteX4" fmla="*/ 615258 w 868199"/>
                  <a:gd name="connsiteY4" fmla="*/ 294899 h 1097283"/>
                  <a:gd name="connsiteX5" fmla="*/ 108908 w 868199"/>
                  <a:gd name="connsiteY5" fmla="*/ 939859 h 1097283"/>
                  <a:gd name="connsiteX6" fmla="*/ 6365 w 868199"/>
                  <a:gd name="connsiteY6" fmla="*/ 1056546 h 1097283"/>
                  <a:gd name="connsiteX7" fmla="*/ 0 w 868199"/>
                  <a:gd name="connsiteY7" fmla="*/ 1065739 h 1097283"/>
                  <a:gd name="connsiteX8" fmla="*/ 14144 w 868199"/>
                  <a:gd name="connsiteY8" fmla="*/ 1079176 h 109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99" h="1097283">
                    <a:moveTo>
                      <a:pt x="14144" y="1079176"/>
                    </a:moveTo>
                    <a:cubicBezTo>
                      <a:pt x="115272" y="1156260"/>
                      <a:pt x="379762" y="980169"/>
                      <a:pt x="604650" y="685270"/>
                    </a:cubicBezTo>
                    <a:cubicBezTo>
                      <a:pt x="829536" y="390370"/>
                      <a:pt x="929958" y="89106"/>
                      <a:pt x="828829" y="12022"/>
                    </a:cubicBezTo>
                    <a:cubicBezTo>
                      <a:pt x="821757" y="6365"/>
                      <a:pt x="813979" y="2829"/>
                      <a:pt x="805493" y="0"/>
                    </a:cubicBezTo>
                    <a:cubicBezTo>
                      <a:pt x="724165" y="118808"/>
                      <a:pt x="636473" y="250346"/>
                      <a:pt x="615258" y="294899"/>
                    </a:cubicBezTo>
                    <a:cubicBezTo>
                      <a:pt x="572826" y="383298"/>
                      <a:pt x="127295" y="917229"/>
                      <a:pt x="108908" y="939859"/>
                    </a:cubicBezTo>
                    <a:cubicBezTo>
                      <a:pt x="108200" y="941273"/>
                      <a:pt x="48089" y="1000677"/>
                      <a:pt x="6365" y="1056546"/>
                    </a:cubicBezTo>
                    <a:cubicBezTo>
                      <a:pt x="4243" y="1058667"/>
                      <a:pt x="2121" y="1062203"/>
                      <a:pt x="0" y="1065739"/>
                    </a:cubicBezTo>
                    <a:cubicBezTo>
                      <a:pt x="4243" y="1070690"/>
                      <a:pt x="8486" y="1075640"/>
                      <a:pt x="14144" y="107917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CB8DF25-81D9-4CE5-A1FE-2E1D0C0FBD77}"/>
                  </a:ext>
                </a:extLst>
              </p:cNvPr>
              <p:cNvSpPr/>
              <p:nvPr/>
            </p:nvSpPr>
            <p:spPr>
              <a:xfrm>
                <a:off x="9267758" y="1211990"/>
                <a:ext cx="2922955" cy="1595386"/>
              </a:xfrm>
              <a:custGeom>
                <a:avLst/>
                <a:gdLst>
                  <a:gd name="connsiteX0" fmla="*/ 2888882 w 2922955"/>
                  <a:gd name="connsiteY0" fmla="*/ 722004 h 1595386"/>
                  <a:gd name="connsiteX1" fmla="*/ 2523264 w 2922955"/>
                  <a:gd name="connsiteY1" fmla="*/ 280008 h 1595386"/>
                  <a:gd name="connsiteX2" fmla="*/ 1335887 w 2922955"/>
                  <a:gd name="connsiteY2" fmla="*/ 2082 h 1595386"/>
                  <a:gd name="connsiteX3" fmla="*/ 671126 w 2922955"/>
                  <a:gd name="connsiteY3" fmla="*/ 195852 h 1595386"/>
                  <a:gd name="connsiteX4" fmla="*/ 98300 w 2922955"/>
                  <a:gd name="connsiteY4" fmla="*/ 642091 h 1595386"/>
                  <a:gd name="connsiteX5" fmla="*/ 0 w 2922955"/>
                  <a:gd name="connsiteY5" fmla="*/ 734026 h 1595386"/>
                  <a:gd name="connsiteX6" fmla="*/ 559389 w 2922955"/>
                  <a:gd name="connsiteY6" fmla="*/ 863442 h 1595386"/>
                  <a:gd name="connsiteX7" fmla="*/ 967440 w 2922955"/>
                  <a:gd name="connsiteY7" fmla="*/ 732612 h 1595386"/>
                  <a:gd name="connsiteX8" fmla="*/ 968147 w 2922955"/>
                  <a:gd name="connsiteY8" fmla="*/ 732612 h 1595386"/>
                  <a:gd name="connsiteX9" fmla="*/ 1057253 w 2922955"/>
                  <a:gd name="connsiteY9" fmla="*/ 813939 h 1595386"/>
                  <a:gd name="connsiteX10" fmla="*/ 1026136 w 2922955"/>
                  <a:gd name="connsiteY10" fmla="*/ 1045898 h 1595386"/>
                  <a:gd name="connsiteX11" fmla="*/ 1024722 w 2922955"/>
                  <a:gd name="connsiteY11" fmla="*/ 1050141 h 1595386"/>
                  <a:gd name="connsiteX12" fmla="*/ 1884668 w 2922955"/>
                  <a:gd name="connsiteY12" fmla="*/ 1595386 h 1595386"/>
                  <a:gd name="connsiteX13" fmla="*/ 2581960 w 2922955"/>
                  <a:gd name="connsiteY13" fmla="*/ 1103888 h 1595386"/>
                  <a:gd name="connsiteX14" fmla="*/ 2888882 w 2922955"/>
                  <a:gd name="connsiteY14" fmla="*/ 722004 h 159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22955" h="1595386">
                    <a:moveTo>
                      <a:pt x="2888882" y="722004"/>
                    </a:moveTo>
                    <a:cubicBezTo>
                      <a:pt x="2853522" y="565714"/>
                      <a:pt x="2592568" y="325976"/>
                      <a:pt x="2523264" y="280008"/>
                    </a:cubicBezTo>
                    <a:cubicBezTo>
                      <a:pt x="2195833" y="63607"/>
                      <a:pt x="1640687" y="-14184"/>
                      <a:pt x="1335887" y="2082"/>
                    </a:cubicBezTo>
                    <a:cubicBezTo>
                      <a:pt x="1108170" y="14104"/>
                      <a:pt x="805493" y="94724"/>
                      <a:pt x="671126" y="195852"/>
                    </a:cubicBezTo>
                    <a:cubicBezTo>
                      <a:pt x="536759" y="296981"/>
                      <a:pt x="250346" y="499238"/>
                      <a:pt x="98300" y="642091"/>
                    </a:cubicBezTo>
                    <a:cubicBezTo>
                      <a:pt x="68597" y="669671"/>
                      <a:pt x="35360" y="701495"/>
                      <a:pt x="0" y="734026"/>
                    </a:cubicBezTo>
                    <a:cubicBezTo>
                      <a:pt x="85570" y="744634"/>
                      <a:pt x="492206" y="799795"/>
                      <a:pt x="559389" y="863442"/>
                    </a:cubicBezTo>
                    <a:cubicBezTo>
                      <a:pt x="652031" y="777872"/>
                      <a:pt x="796299" y="688058"/>
                      <a:pt x="967440" y="732612"/>
                    </a:cubicBezTo>
                    <a:lnTo>
                      <a:pt x="968147" y="732612"/>
                    </a:lnTo>
                    <a:cubicBezTo>
                      <a:pt x="1011992" y="749584"/>
                      <a:pt x="1041695" y="777165"/>
                      <a:pt x="1057253" y="813939"/>
                    </a:cubicBezTo>
                    <a:cubicBezTo>
                      <a:pt x="1091906" y="896680"/>
                      <a:pt x="1044523" y="1004881"/>
                      <a:pt x="1026136" y="1045898"/>
                    </a:cubicBezTo>
                    <a:cubicBezTo>
                      <a:pt x="1025429" y="1047312"/>
                      <a:pt x="1024722" y="1048727"/>
                      <a:pt x="1024722" y="1050141"/>
                    </a:cubicBezTo>
                    <a:cubicBezTo>
                      <a:pt x="1510563" y="1226939"/>
                      <a:pt x="1792733" y="1476578"/>
                      <a:pt x="1884668" y="1595386"/>
                    </a:cubicBezTo>
                    <a:cubicBezTo>
                      <a:pt x="2068538" y="1384643"/>
                      <a:pt x="2355658" y="1155513"/>
                      <a:pt x="2581960" y="1103888"/>
                    </a:cubicBezTo>
                    <a:cubicBezTo>
                      <a:pt x="3009105" y="1004881"/>
                      <a:pt x="2930606" y="906581"/>
                      <a:pt x="2888882" y="722004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C4100FA-99C3-4B3F-9D80-C12EAFD2414B}"/>
                  </a:ext>
                </a:extLst>
              </p:cNvPr>
              <p:cNvSpPr/>
              <p:nvPr/>
            </p:nvSpPr>
            <p:spPr>
              <a:xfrm>
                <a:off x="9012462" y="3829270"/>
                <a:ext cx="7071" cy="2828"/>
              </a:xfrm>
              <a:custGeom>
                <a:avLst/>
                <a:gdLst>
                  <a:gd name="connsiteX0" fmla="*/ 0 w 7071"/>
                  <a:gd name="connsiteY0" fmla="*/ 1414 h 2828"/>
                  <a:gd name="connsiteX1" fmla="*/ 7072 w 7071"/>
                  <a:gd name="connsiteY1" fmla="*/ 2829 h 2828"/>
                  <a:gd name="connsiteX2" fmla="*/ 707 w 7071"/>
                  <a:gd name="connsiteY2" fmla="*/ 0 h 2828"/>
                  <a:gd name="connsiteX3" fmla="*/ 0 w 7071"/>
                  <a:gd name="connsiteY3" fmla="*/ 1414 h 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1" h="2828">
                    <a:moveTo>
                      <a:pt x="0" y="1414"/>
                    </a:moveTo>
                    <a:lnTo>
                      <a:pt x="7072" y="2829"/>
                    </a:lnTo>
                    <a:cubicBezTo>
                      <a:pt x="4950" y="2121"/>
                      <a:pt x="2829" y="707"/>
                      <a:pt x="707" y="0"/>
                    </a:cubicBezTo>
                    <a:cubicBezTo>
                      <a:pt x="0" y="707"/>
                      <a:pt x="0" y="1414"/>
                      <a:pt x="0" y="1414"/>
                    </a:cubicBezTo>
                    <a:close/>
                  </a:path>
                </a:pathLst>
              </a:custGeom>
              <a:solidFill>
                <a:srgbClr val="ED1C2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56888FB-E20D-4208-AA64-DDE19E7FA251}"/>
                  </a:ext>
                </a:extLst>
              </p:cNvPr>
              <p:cNvSpPr/>
              <p:nvPr/>
            </p:nvSpPr>
            <p:spPr>
              <a:xfrm>
                <a:off x="9233651" y="2347195"/>
                <a:ext cx="817443" cy="889403"/>
              </a:xfrm>
              <a:custGeom>
                <a:avLst/>
                <a:gdLst>
                  <a:gd name="connsiteX0" fmla="*/ 676189 w 817443"/>
                  <a:gd name="connsiteY0" fmla="*/ 114374 h 889403"/>
                  <a:gd name="connsiteX1" fmla="*/ 549977 w 817443"/>
                  <a:gd name="connsiteY1" fmla="*/ 559076 h 889403"/>
                  <a:gd name="connsiteX2" fmla="*/ 141255 w 817443"/>
                  <a:gd name="connsiteY2" fmla="*/ 775029 h 889403"/>
                  <a:gd name="connsiteX3" fmla="*/ 267467 w 817443"/>
                  <a:gd name="connsiteY3" fmla="*/ 330328 h 889403"/>
                  <a:gd name="connsiteX4" fmla="*/ 676189 w 817443"/>
                  <a:gd name="connsiteY4" fmla="*/ 114374 h 8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443" h="889403">
                    <a:moveTo>
                      <a:pt x="676189" y="114374"/>
                    </a:moveTo>
                    <a:cubicBezTo>
                      <a:pt x="754202" y="177542"/>
                      <a:pt x="697694" y="376641"/>
                      <a:pt x="549977" y="559076"/>
                    </a:cubicBezTo>
                    <a:cubicBezTo>
                      <a:pt x="402259" y="741511"/>
                      <a:pt x="219268" y="838196"/>
                      <a:pt x="141255" y="775029"/>
                    </a:cubicBezTo>
                    <a:cubicBezTo>
                      <a:pt x="63242" y="711862"/>
                      <a:pt x="119749" y="512762"/>
                      <a:pt x="267467" y="330328"/>
                    </a:cubicBezTo>
                    <a:cubicBezTo>
                      <a:pt x="415185" y="147893"/>
                      <a:pt x="598176" y="51207"/>
                      <a:pt x="676189" y="1143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9516238-7394-493E-B691-835297499A3A}"/>
                  </a:ext>
                </a:extLst>
              </p:cNvPr>
              <p:cNvSpPr/>
              <p:nvPr/>
            </p:nvSpPr>
            <p:spPr>
              <a:xfrm>
                <a:off x="353" y="3313727"/>
                <a:ext cx="9078321" cy="2328077"/>
              </a:xfrm>
              <a:custGeom>
                <a:avLst/>
                <a:gdLst>
                  <a:gd name="connsiteX0" fmla="*/ 3610572 w 9078321"/>
                  <a:gd name="connsiteY0" fmla="*/ 2328078 h 2328077"/>
                  <a:gd name="connsiteX1" fmla="*/ 3544803 w 9078321"/>
                  <a:gd name="connsiteY1" fmla="*/ 2321713 h 2328077"/>
                  <a:gd name="connsiteX2" fmla="*/ 3189793 w 9078321"/>
                  <a:gd name="connsiteY2" fmla="*/ 1795562 h 2328077"/>
                  <a:gd name="connsiteX3" fmla="*/ 2843976 w 9078321"/>
                  <a:gd name="connsiteY3" fmla="*/ 1168282 h 2328077"/>
                  <a:gd name="connsiteX4" fmla="*/ 1514453 w 9078321"/>
                  <a:gd name="connsiteY4" fmla="*/ 1176061 h 2328077"/>
                  <a:gd name="connsiteX5" fmla="*/ 58344 w 9078321"/>
                  <a:gd name="connsiteY5" fmla="*/ 1524000 h 2328077"/>
                  <a:gd name="connsiteX6" fmla="*/ 1769 w 9078321"/>
                  <a:gd name="connsiteY6" fmla="*/ 1492176 h 2328077"/>
                  <a:gd name="connsiteX7" fmla="*/ 33592 w 9078321"/>
                  <a:gd name="connsiteY7" fmla="*/ 1435601 h 2328077"/>
                  <a:gd name="connsiteX8" fmla="*/ 1497481 w 9078321"/>
                  <a:gd name="connsiteY8" fmla="*/ 1085541 h 2328077"/>
                  <a:gd name="connsiteX9" fmla="*/ 2895601 w 9078321"/>
                  <a:gd name="connsiteY9" fmla="*/ 1091905 h 2328077"/>
                  <a:gd name="connsiteX10" fmla="*/ 3277485 w 9078321"/>
                  <a:gd name="connsiteY10" fmla="*/ 1768688 h 2328077"/>
                  <a:gd name="connsiteX11" fmla="*/ 3561776 w 9078321"/>
                  <a:gd name="connsiteY11" fmla="*/ 2231192 h 2328077"/>
                  <a:gd name="connsiteX12" fmla="*/ 4685505 w 9078321"/>
                  <a:gd name="connsiteY12" fmla="*/ 1395291 h 2328077"/>
                  <a:gd name="connsiteX13" fmla="*/ 4949995 w 9078321"/>
                  <a:gd name="connsiteY13" fmla="*/ 1115950 h 2328077"/>
                  <a:gd name="connsiteX14" fmla="*/ 5143766 w 9078321"/>
                  <a:gd name="connsiteY14" fmla="*/ 917936 h 2328077"/>
                  <a:gd name="connsiteX15" fmla="*/ 6571588 w 9078321"/>
                  <a:gd name="connsiteY15" fmla="*/ 0 h 2328077"/>
                  <a:gd name="connsiteX16" fmla="*/ 6590682 w 9078321"/>
                  <a:gd name="connsiteY16" fmla="*/ 0 h 2328077"/>
                  <a:gd name="connsiteX17" fmla="*/ 7109054 w 9078321"/>
                  <a:gd name="connsiteY17" fmla="*/ 313993 h 2328077"/>
                  <a:gd name="connsiteX18" fmla="*/ 7288681 w 9078321"/>
                  <a:gd name="connsiteY18" fmla="*/ 899549 h 2328077"/>
                  <a:gd name="connsiteX19" fmla="*/ 7502960 w 9078321"/>
                  <a:gd name="connsiteY19" fmla="*/ 1377611 h 2328077"/>
                  <a:gd name="connsiteX20" fmla="*/ 9000086 w 9078321"/>
                  <a:gd name="connsiteY20" fmla="*/ 607478 h 2328077"/>
                  <a:gd name="connsiteX21" fmla="*/ 9065149 w 9078321"/>
                  <a:gd name="connsiteY21" fmla="*/ 608186 h 2328077"/>
                  <a:gd name="connsiteX22" fmla="*/ 9064442 w 9078321"/>
                  <a:gd name="connsiteY22" fmla="*/ 673247 h 2328077"/>
                  <a:gd name="connsiteX23" fmla="*/ 8523439 w 9078321"/>
                  <a:gd name="connsiteY23" fmla="*/ 1110292 h 2328077"/>
                  <a:gd name="connsiteX24" fmla="*/ 7487403 w 9078321"/>
                  <a:gd name="connsiteY24" fmla="*/ 1468839 h 2328077"/>
                  <a:gd name="connsiteX25" fmla="*/ 7198868 w 9078321"/>
                  <a:gd name="connsiteY25" fmla="*/ 918643 h 2328077"/>
                  <a:gd name="connsiteX26" fmla="*/ 6589268 w 9078321"/>
                  <a:gd name="connsiteY26" fmla="*/ 92642 h 2328077"/>
                  <a:gd name="connsiteX27" fmla="*/ 6572295 w 9078321"/>
                  <a:gd name="connsiteY27" fmla="*/ 92642 h 2328077"/>
                  <a:gd name="connsiteX28" fmla="*/ 5210949 w 9078321"/>
                  <a:gd name="connsiteY28" fmla="*/ 981583 h 2328077"/>
                  <a:gd name="connsiteX29" fmla="*/ 5014350 w 9078321"/>
                  <a:gd name="connsiteY29" fmla="*/ 1183133 h 2328077"/>
                  <a:gd name="connsiteX30" fmla="*/ 4754103 w 9078321"/>
                  <a:gd name="connsiteY30" fmla="*/ 1457524 h 2328077"/>
                  <a:gd name="connsiteX31" fmla="*/ 4157939 w 9078321"/>
                  <a:gd name="connsiteY31" fmla="*/ 2055809 h 2328077"/>
                  <a:gd name="connsiteX32" fmla="*/ 3610572 w 9078321"/>
                  <a:gd name="connsiteY32" fmla="*/ 2328078 h 232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078321" h="2328077">
                    <a:moveTo>
                      <a:pt x="3610572" y="2328078"/>
                    </a:moveTo>
                    <a:cubicBezTo>
                      <a:pt x="3587942" y="2328078"/>
                      <a:pt x="3566019" y="2325956"/>
                      <a:pt x="3544803" y="2321713"/>
                    </a:cubicBezTo>
                    <a:cubicBezTo>
                      <a:pt x="3337596" y="2280696"/>
                      <a:pt x="3266170" y="2045201"/>
                      <a:pt x="3189793" y="1795562"/>
                    </a:cubicBezTo>
                    <a:cubicBezTo>
                      <a:pt x="3119074" y="1564310"/>
                      <a:pt x="3039868" y="1302649"/>
                      <a:pt x="2843976" y="1168282"/>
                    </a:cubicBezTo>
                    <a:cubicBezTo>
                      <a:pt x="2720924" y="1083419"/>
                      <a:pt x="2389958" y="1016236"/>
                      <a:pt x="1514453" y="1176061"/>
                    </a:cubicBezTo>
                    <a:cubicBezTo>
                      <a:pt x="921119" y="1284261"/>
                      <a:pt x="316469" y="1452573"/>
                      <a:pt x="58344" y="1524000"/>
                    </a:cubicBezTo>
                    <a:cubicBezTo>
                      <a:pt x="33592" y="1531072"/>
                      <a:pt x="8840" y="1516221"/>
                      <a:pt x="1769" y="1492176"/>
                    </a:cubicBezTo>
                    <a:cubicBezTo>
                      <a:pt x="-5303" y="1467425"/>
                      <a:pt x="9548" y="1442673"/>
                      <a:pt x="33592" y="1435601"/>
                    </a:cubicBezTo>
                    <a:cubicBezTo>
                      <a:pt x="293132" y="1363467"/>
                      <a:pt x="899903" y="1195155"/>
                      <a:pt x="1497481" y="1085541"/>
                    </a:cubicBezTo>
                    <a:cubicBezTo>
                      <a:pt x="2235790" y="951174"/>
                      <a:pt x="2692636" y="953295"/>
                      <a:pt x="2895601" y="1091905"/>
                    </a:cubicBezTo>
                    <a:cubicBezTo>
                      <a:pt x="3117659" y="1244659"/>
                      <a:pt x="3202522" y="1522585"/>
                      <a:pt x="3277485" y="1768688"/>
                    </a:cubicBezTo>
                    <a:cubicBezTo>
                      <a:pt x="3348204" y="2000647"/>
                      <a:pt x="3409023" y="2200783"/>
                      <a:pt x="3561776" y="2231192"/>
                    </a:cubicBezTo>
                    <a:cubicBezTo>
                      <a:pt x="3865161" y="2291304"/>
                      <a:pt x="4358782" y="1751716"/>
                      <a:pt x="4685505" y="1395291"/>
                    </a:cubicBezTo>
                    <a:cubicBezTo>
                      <a:pt x="4788048" y="1282847"/>
                      <a:pt x="4876447" y="1186669"/>
                      <a:pt x="4949995" y="1115950"/>
                    </a:cubicBezTo>
                    <a:cubicBezTo>
                      <a:pt x="5005864" y="1062910"/>
                      <a:pt x="5069511" y="995727"/>
                      <a:pt x="5143766" y="917936"/>
                    </a:cubicBezTo>
                    <a:cubicBezTo>
                      <a:pt x="5491705" y="551610"/>
                      <a:pt x="6016442" y="0"/>
                      <a:pt x="6571588" y="0"/>
                    </a:cubicBezTo>
                    <a:cubicBezTo>
                      <a:pt x="6577953" y="0"/>
                      <a:pt x="6584317" y="0"/>
                      <a:pt x="6590682" y="0"/>
                    </a:cubicBezTo>
                    <a:cubicBezTo>
                      <a:pt x="6824056" y="5657"/>
                      <a:pt x="6993075" y="108200"/>
                      <a:pt x="7109054" y="313993"/>
                    </a:cubicBezTo>
                    <a:cubicBezTo>
                      <a:pt x="7205940" y="486548"/>
                      <a:pt x="7249785" y="705778"/>
                      <a:pt x="7288681" y="899549"/>
                    </a:cubicBezTo>
                    <a:cubicBezTo>
                      <a:pt x="7337477" y="1144237"/>
                      <a:pt x="7379909" y="1356395"/>
                      <a:pt x="7502960" y="1377611"/>
                    </a:cubicBezTo>
                    <a:cubicBezTo>
                      <a:pt x="8096295" y="1480154"/>
                      <a:pt x="8990894" y="615965"/>
                      <a:pt x="9000086" y="607478"/>
                    </a:cubicBezTo>
                    <a:cubicBezTo>
                      <a:pt x="9018474" y="589799"/>
                      <a:pt x="9047469" y="589799"/>
                      <a:pt x="9065149" y="608186"/>
                    </a:cubicBezTo>
                    <a:cubicBezTo>
                      <a:pt x="9082829" y="626572"/>
                      <a:pt x="9082829" y="655567"/>
                      <a:pt x="9064442" y="673247"/>
                    </a:cubicBezTo>
                    <a:cubicBezTo>
                      <a:pt x="9062320" y="675369"/>
                      <a:pt x="8829653" y="900963"/>
                      <a:pt x="8523439" y="1110292"/>
                    </a:cubicBezTo>
                    <a:cubicBezTo>
                      <a:pt x="8106903" y="1394584"/>
                      <a:pt x="7758257" y="1515514"/>
                      <a:pt x="7487403" y="1468839"/>
                    </a:cubicBezTo>
                    <a:cubicBezTo>
                      <a:pt x="7302118" y="1437015"/>
                      <a:pt x="7254029" y="1196570"/>
                      <a:pt x="7198868" y="918643"/>
                    </a:cubicBezTo>
                    <a:cubicBezTo>
                      <a:pt x="7122491" y="536759"/>
                      <a:pt x="7036213" y="103250"/>
                      <a:pt x="6589268" y="92642"/>
                    </a:cubicBezTo>
                    <a:cubicBezTo>
                      <a:pt x="6583610" y="92642"/>
                      <a:pt x="6577953" y="92642"/>
                      <a:pt x="6572295" y="92642"/>
                    </a:cubicBezTo>
                    <a:cubicBezTo>
                      <a:pt x="6056752" y="92642"/>
                      <a:pt x="5548987" y="627280"/>
                      <a:pt x="5210949" y="981583"/>
                    </a:cubicBezTo>
                    <a:cubicBezTo>
                      <a:pt x="5135987" y="1060082"/>
                      <a:pt x="5071632" y="1127972"/>
                      <a:pt x="5014350" y="1183133"/>
                    </a:cubicBezTo>
                    <a:cubicBezTo>
                      <a:pt x="4942923" y="1251024"/>
                      <a:pt x="4855939" y="1347202"/>
                      <a:pt x="4754103" y="1457524"/>
                    </a:cubicBezTo>
                    <a:cubicBezTo>
                      <a:pt x="4581548" y="1646344"/>
                      <a:pt x="4366561" y="1881132"/>
                      <a:pt x="4157939" y="2055809"/>
                    </a:cubicBezTo>
                    <a:cubicBezTo>
                      <a:pt x="3938710" y="2238264"/>
                      <a:pt x="3759083" y="2328078"/>
                      <a:pt x="3610572" y="2328078"/>
                    </a:cubicBezTo>
                    <a:close/>
                  </a:path>
                </a:pathLst>
              </a:custGeom>
              <a:solidFill>
                <a:srgbClr val="B3B3B3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B0F23FC-B2AC-4CA8-84FB-BE13028BFCC6}"/>
                  </a:ext>
                </a:extLst>
              </p:cNvPr>
              <p:cNvSpPr/>
              <p:nvPr/>
            </p:nvSpPr>
            <p:spPr>
              <a:xfrm>
                <a:off x="21068" y="3363230"/>
                <a:ext cx="9066093" cy="2285646"/>
              </a:xfrm>
              <a:custGeom>
                <a:avLst/>
                <a:gdLst>
                  <a:gd name="connsiteX0" fmla="*/ 3589857 w 9066093"/>
                  <a:gd name="connsiteY0" fmla="*/ 2285646 h 2285646"/>
                  <a:gd name="connsiteX1" fmla="*/ 3527624 w 9066093"/>
                  <a:gd name="connsiteY1" fmla="*/ 2279281 h 2285646"/>
                  <a:gd name="connsiteX2" fmla="*/ 3162713 w 9066093"/>
                  <a:gd name="connsiteY2" fmla="*/ 1741815 h 2285646"/>
                  <a:gd name="connsiteX3" fmla="*/ 2817603 w 9066093"/>
                  <a:gd name="connsiteY3" fmla="*/ 1121607 h 2285646"/>
                  <a:gd name="connsiteX4" fmla="*/ 1497982 w 9066093"/>
                  <a:gd name="connsiteY4" fmla="*/ 1127265 h 2285646"/>
                  <a:gd name="connsiteX5" fmla="*/ 49651 w 9066093"/>
                  <a:gd name="connsiteY5" fmla="*/ 1477325 h 2285646"/>
                  <a:gd name="connsiteX6" fmla="*/ 31264 w 9066093"/>
                  <a:gd name="connsiteY6" fmla="*/ 1482275 h 2285646"/>
                  <a:gd name="connsiteX7" fmla="*/ 855 w 9066093"/>
                  <a:gd name="connsiteY7" fmla="*/ 1465303 h 2285646"/>
                  <a:gd name="connsiteX8" fmla="*/ 17827 w 9066093"/>
                  <a:gd name="connsiteY8" fmla="*/ 1434894 h 2285646"/>
                  <a:gd name="connsiteX9" fmla="*/ 36214 w 9066093"/>
                  <a:gd name="connsiteY9" fmla="*/ 1429943 h 2285646"/>
                  <a:gd name="connsiteX10" fmla="*/ 1489495 w 9066093"/>
                  <a:gd name="connsiteY10" fmla="*/ 1079176 h 2285646"/>
                  <a:gd name="connsiteX11" fmla="*/ 2845891 w 9066093"/>
                  <a:gd name="connsiteY11" fmla="*/ 1081297 h 2285646"/>
                  <a:gd name="connsiteX12" fmla="*/ 3210095 w 9066093"/>
                  <a:gd name="connsiteY12" fmla="*/ 1727671 h 2285646"/>
                  <a:gd name="connsiteX13" fmla="*/ 3537525 w 9066093"/>
                  <a:gd name="connsiteY13" fmla="*/ 2231192 h 2285646"/>
                  <a:gd name="connsiteX14" fmla="*/ 4096207 w 9066093"/>
                  <a:gd name="connsiteY14" fmla="*/ 1978725 h 2285646"/>
                  <a:gd name="connsiteX15" fmla="*/ 4690956 w 9066093"/>
                  <a:gd name="connsiteY15" fmla="*/ 1383976 h 2285646"/>
                  <a:gd name="connsiteX16" fmla="*/ 4951203 w 9066093"/>
                  <a:gd name="connsiteY16" fmla="*/ 1110292 h 2285646"/>
                  <a:gd name="connsiteX17" fmla="*/ 5147095 w 9066093"/>
                  <a:gd name="connsiteY17" fmla="*/ 909449 h 2285646"/>
                  <a:gd name="connsiteX18" fmla="*/ 6557945 w 9066093"/>
                  <a:gd name="connsiteY18" fmla="*/ 0 h 2285646"/>
                  <a:gd name="connsiteX19" fmla="*/ 6569260 w 9066093"/>
                  <a:gd name="connsiteY19" fmla="*/ 0 h 2285646"/>
                  <a:gd name="connsiteX20" fmla="*/ 7044493 w 9066093"/>
                  <a:gd name="connsiteY20" fmla="*/ 287827 h 2285646"/>
                  <a:gd name="connsiteX21" fmla="*/ 7221291 w 9066093"/>
                  <a:gd name="connsiteY21" fmla="*/ 852167 h 2285646"/>
                  <a:gd name="connsiteX22" fmla="*/ 7480831 w 9066093"/>
                  <a:gd name="connsiteY22" fmla="*/ 1378318 h 2285646"/>
                  <a:gd name="connsiteX23" fmla="*/ 9024632 w 9066093"/>
                  <a:gd name="connsiteY23" fmla="*/ 576362 h 2285646"/>
                  <a:gd name="connsiteX24" fmla="*/ 9059284 w 9066093"/>
                  <a:gd name="connsiteY24" fmla="*/ 577069 h 2285646"/>
                  <a:gd name="connsiteX25" fmla="*/ 9058577 w 9066093"/>
                  <a:gd name="connsiteY25" fmla="*/ 611722 h 2285646"/>
                  <a:gd name="connsiteX26" fmla="*/ 8506260 w 9066093"/>
                  <a:gd name="connsiteY26" fmla="*/ 1060082 h 2285646"/>
                  <a:gd name="connsiteX27" fmla="*/ 7471637 w 9066093"/>
                  <a:gd name="connsiteY27" fmla="*/ 1426407 h 2285646"/>
                  <a:gd name="connsiteX28" fmla="*/ 7172495 w 9066093"/>
                  <a:gd name="connsiteY28" fmla="*/ 861360 h 2285646"/>
                  <a:gd name="connsiteX29" fmla="*/ 6568552 w 9066093"/>
                  <a:gd name="connsiteY29" fmla="*/ 48796 h 2285646"/>
                  <a:gd name="connsiteX30" fmla="*/ 6557945 w 9066093"/>
                  <a:gd name="connsiteY30" fmla="*/ 48796 h 2285646"/>
                  <a:gd name="connsiteX31" fmla="*/ 5182455 w 9066093"/>
                  <a:gd name="connsiteY31" fmla="*/ 942688 h 2285646"/>
                  <a:gd name="connsiteX32" fmla="*/ 4985148 w 9066093"/>
                  <a:gd name="connsiteY32" fmla="*/ 1144945 h 2285646"/>
                  <a:gd name="connsiteX33" fmla="*/ 4727023 w 9066093"/>
                  <a:gd name="connsiteY33" fmla="*/ 1416507 h 2285646"/>
                  <a:gd name="connsiteX34" fmla="*/ 3589857 w 9066093"/>
                  <a:gd name="connsiteY34" fmla="*/ 2285646 h 228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066093" h="2285646">
                    <a:moveTo>
                      <a:pt x="3589857" y="2285646"/>
                    </a:moveTo>
                    <a:cubicBezTo>
                      <a:pt x="3568641" y="2285646"/>
                      <a:pt x="3547426" y="2283524"/>
                      <a:pt x="3527624" y="2279281"/>
                    </a:cubicBezTo>
                    <a:cubicBezTo>
                      <a:pt x="3318295" y="2236850"/>
                      <a:pt x="3242626" y="1996404"/>
                      <a:pt x="3162713" y="1741815"/>
                    </a:cubicBezTo>
                    <a:cubicBezTo>
                      <a:pt x="3087043" y="1501370"/>
                      <a:pt x="3009252" y="1252438"/>
                      <a:pt x="2817603" y="1121607"/>
                    </a:cubicBezTo>
                    <a:cubicBezTo>
                      <a:pt x="2635147" y="997141"/>
                      <a:pt x="2191030" y="999263"/>
                      <a:pt x="1497982" y="1127265"/>
                    </a:cubicBezTo>
                    <a:cubicBezTo>
                      <a:pt x="931520" y="1232637"/>
                      <a:pt x="336064" y="1398120"/>
                      <a:pt x="49651" y="1477325"/>
                    </a:cubicBezTo>
                    <a:lnTo>
                      <a:pt x="31264" y="1482275"/>
                    </a:lnTo>
                    <a:cubicBezTo>
                      <a:pt x="17827" y="1485811"/>
                      <a:pt x="4391" y="1478032"/>
                      <a:pt x="855" y="1465303"/>
                    </a:cubicBezTo>
                    <a:cubicBezTo>
                      <a:pt x="-2681" y="1451866"/>
                      <a:pt x="5098" y="1438430"/>
                      <a:pt x="17827" y="1434894"/>
                    </a:cubicBezTo>
                    <a:lnTo>
                      <a:pt x="36214" y="1429943"/>
                    </a:lnTo>
                    <a:cubicBezTo>
                      <a:pt x="323335" y="1350031"/>
                      <a:pt x="920205" y="1184548"/>
                      <a:pt x="1489495" y="1079176"/>
                    </a:cubicBezTo>
                    <a:cubicBezTo>
                      <a:pt x="2195981" y="948345"/>
                      <a:pt x="2652120" y="949759"/>
                      <a:pt x="2845891" y="1081297"/>
                    </a:cubicBezTo>
                    <a:cubicBezTo>
                      <a:pt x="3051684" y="1221321"/>
                      <a:pt x="3135840" y="1490055"/>
                      <a:pt x="3210095" y="1727671"/>
                    </a:cubicBezTo>
                    <a:cubicBezTo>
                      <a:pt x="3288593" y="1978725"/>
                      <a:pt x="3356484" y="2195125"/>
                      <a:pt x="3537525" y="2231192"/>
                    </a:cubicBezTo>
                    <a:cubicBezTo>
                      <a:pt x="3676135" y="2258773"/>
                      <a:pt x="3858590" y="2176739"/>
                      <a:pt x="4096207" y="1978725"/>
                    </a:cubicBezTo>
                    <a:cubicBezTo>
                      <a:pt x="4303415" y="1806169"/>
                      <a:pt x="4518401" y="1572089"/>
                      <a:pt x="4690956" y="1383976"/>
                    </a:cubicBezTo>
                    <a:cubicBezTo>
                      <a:pt x="4792085" y="1274361"/>
                      <a:pt x="4879070" y="1178890"/>
                      <a:pt x="4951203" y="1110292"/>
                    </a:cubicBezTo>
                    <a:cubicBezTo>
                      <a:pt x="5007778" y="1056546"/>
                      <a:pt x="5072133" y="988655"/>
                      <a:pt x="5147095" y="909449"/>
                    </a:cubicBezTo>
                    <a:cubicBezTo>
                      <a:pt x="5491498" y="546660"/>
                      <a:pt x="6010578" y="0"/>
                      <a:pt x="6557945" y="0"/>
                    </a:cubicBezTo>
                    <a:cubicBezTo>
                      <a:pt x="6561480" y="0"/>
                      <a:pt x="6565724" y="0"/>
                      <a:pt x="6569260" y="0"/>
                    </a:cubicBezTo>
                    <a:cubicBezTo>
                      <a:pt x="6781418" y="2829"/>
                      <a:pt x="6936293" y="96885"/>
                      <a:pt x="7044493" y="287827"/>
                    </a:cubicBezTo>
                    <a:cubicBezTo>
                      <a:pt x="7136428" y="450482"/>
                      <a:pt x="7181688" y="664054"/>
                      <a:pt x="7221291" y="852167"/>
                    </a:cubicBezTo>
                    <a:cubicBezTo>
                      <a:pt x="7277866" y="1120193"/>
                      <a:pt x="7326663" y="1351445"/>
                      <a:pt x="7480831" y="1378318"/>
                    </a:cubicBezTo>
                    <a:cubicBezTo>
                      <a:pt x="8084066" y="1485811"/>
                      <a:pt x="9015439" y="585555"/>
                      <a:pt x="9024632" y="576362"/>
                    </a:cubicBezTo>
                    <a:cubicBezTo>
                      <a:pt x="9034533" y="567168"/>
                      <a:pt x="9050091" y="567168"/>
                      <a:pt x="9059284" y="577069"/>
                    </a:cubicBezTo>
                    <a:cubicBezTo>
                      <a:pt x="9068478" y="586970"/>
                      <a:pt x="9068478" y="602528"/>
                      <a:pt x="9058577" y="611722"/>
                    </a:cubicBezTo>
                    <a:cubicBezTo>
                      <a:pt x="9056456" y="613843"/>
                      <a:pt x="8818132" y="845802"/>
                      <a:pt x="8506260" y="1060082"/>
                    </a:cubicBezTo>
                    <a:cubicBezTo>
                      <a:pt x="8084773" y="1350738"/>
                      <a:pt x="7736835" y="1473789"/>
                      <a:pt x="7471637" y="1426407"/>
                    </a:cubicBezTo>
                    <a:cubicBezTo>
                      <a:pt x="7284231" y="1393169"/>
                      <a:pt x="7232606" y="1146359"/>
                      <a:pt x="7172495" y="861360"/>
                    </a:cubicBezTo>
                    <a:cubicBezTo>
                      <a:pt x="7092582" y="483012"/>
                      <a:pt x="7002769" y="54454"/>
                      <a:pt x="6568552" y="48796"/>
                    </a:cubicBezTo>
                    <a:cubicBezTo>
                      <a:pt x="6565016" y="48796"/>
                      <a:pt x="6561480" y="48796"/>
                      <a:pt x="6557945" y="48796"/>
                    </a:cubicBezTo>
                    <a:cubicBezTo>
                      <a:pt x="6031793" y="48796"/>
                      <a:pt x="5521200" y="586263"/>
                      <a:pt x="5182455" y="942688"/>
                    </a:cubicBezTo>
                    <a:cubicBezTo>
                      <a:pt x="5107493" y="1021893"/>
                      <a:pt x="5042431" y="1089784"/>
                      <a:pt x="4985148" y="1144945"/>
                    </a:cubicBezTo>
                    <a:cubicBezTo>
                      <a:pt x="4914429" y="1212128"/>
                      <a:pt x="4827444" y="1306892"/>
                      <a:pt x="4727023" y="1416507"/>
                    </a:cubicBezTo>
                    <a:cubicBezTo>
                      <a:pt x="4387571" y="1787783"/>
                      <a:pt x="3929309" y="2285646"/>
                      <a:pt x="3589857" y="22856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E659BD0-3FE8-4D36-9B27-588C1972F519}"/>
                </a:ext>
              </a:extLst>
            </p:cNvPr>
            <p:cNvGrpSpPr/>
            <p:nvPr/>
          </p:nvGrpSpPr>
          <p:grpSpPr>
            <a:xfrm flipH="1">
              <a:off x="2186387" y="1618118"/>
              <a:ext cx="1183662" cy="1040677"/>
              <a:chOff x="3983887" y="4061275"/>
              <a:chExt cx="2122406" cy="1866023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F42C8D1F-D63E-4981-989B-1F013A6F1976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Freeform 15">
                  <a:extLst>
                    <a:ext uri="{FF2B5EF4-FFF2-40B4-BE49-F238E27FC236}">
                      <a16:creationId xmlns:a16="http://schemas.microsoft.com/office/drawing/2014/main" id="{DF5302EA-E82C-45B3-8458-5AA703910A50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43" name="Rectangle 22">
                  <a:extLst>
                    <a:ext uri="{FF2B5EF4-FFF2-40B4-BE49-F238E27FC236}">
                      <a16:creationId xmlns:a16="http://schemas.microsoft.com/office/drawing/2014/main" id="{79B2057E-6E91-451F-9D7F-9F02A94E10C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9967091-91AB-4E9F-BA12-F3DEF5459401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Freeform 18">
                  <a:extLst>
                    <a:ext uri="{FF2B5EF4-FFF2-40B4-BE49-F238E27FC236}">
                      <a16:creationId xmlns:a16="http://schemas.microsoft.com/office/drawing/2014/main" id="{839B9E1C-FF1D-4F0C-9DEA-3AD16C70FDB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1" name="Freeform 19">
                  <a:extLst>
                    <a:ext uri="{FF2B5EF4-FFF2-40B4-BE49-F238E27FC236}">
                      <a16:creationId xmlns:a16="http://schemas.microsoft.com/office/drawing/2014/main" id="{B73525C1-39BB-426B-9996-BA7ED11A3FC8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60671005-D8BF-4F1F-968C-8D42F67333AE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" name="Freeform 21">
                  <a:extLst>
                    <a:ext uri="{FF2B5EF4-FFF2-40B4-BE49-F238E27FC236}">
                      <a16:creationId xmlns:a16="http://schemas.microsoft.com/office/drawing/2014/main" id="{57F13B0F-0960-4103-BB03-93FA45BA3CE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9" name="Rectangle 22">
                  <a:extLst>
                    <a:ext uri="{FF2B5EF4-FFF2-40B4-BE49-F238E27FC236}">
                      <a16:creationId xmlns:a16="http://schemas.microsoft.com/office/drawing/2014/main" id="{E412CD39-0C47-4922-94E0-E85FD76D6604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3135474-D851-44D5-8F06-9E4D17788EC5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Freeform 24">
                  <a:extLst>
                    <a:ext uri="{FF2B5EF4-FFF2-40B4-BE49-F238E27FC236}">
                      <a16:creationId xmlns:a16="http://schemas.microsoft.com/office/drawing/2014/main" id="{86592426-3E97-4A6A-B00C-6F9CADF2240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7" name="Rectangle 22">
                  <a:extLst>
                    <a:ext uri="{FF2B5EF4-FFF2-40B4-BE49-F238E27FC236}">
                      <a16:creationId xmlns:a16="http://schemas.microsoft.com/office/drawing/2014/main" id="{C9F9C584-D53B-4ABA-82FB-916327D0D06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040B8D9-337F-47ED-9F6B-E7B24717164E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Freeform 27">
                  <a:extLst>
                    <a:ext uri="{FF2B5EF4-FFF2-40B4-BE49-F238E27FC236}">
                      <a16:creationId xmlns:a16="http://schemas.microsoft.com/office/drawing/2014/main" id="{BD716AC1-AD66-44DA-9C17-ED7F45E9B2D2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5" name="Freeform 28">
                  <a:extLst>
                    <a:ext uri="{FF2B5EF4-FFF2-40B4-BE49-F238E27FC236}">
                      <a16:creationId xmlns:a16="http://schemas.microsoft.com/office/drawing/2014/main" id="{F860BB65-1469-4241-9DC9-ED5DD4B3C169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C09745B-0FEE-4C9B-8E16-1834C3E8E1BD}"/>
              </a:ext>
            </a:extLst>
          </p:cNvPr>
          <p:cNvGrpSpPr/>
          <p:nvPr/>
        </p:nvGrpSpPr>
        <p:grpSpPr>
          <a:xfrm rot="20445859">
            <a:off x="9239131" y="3312563"/>
            <a:ext cx="915399" cy="1466941"/>
            <a:chOff x="8125134" y="1155951"/>
            <a:chExt cx="809697" cy="1297553"/>
          </a:xfrm>
        </p:grpSpPr>
        <p:grpSp>
          <p:nvGrpSpPr>
            <p:cNvPr id="93" name="Group 115">
              <a:extLst>
                <a:ext uri="{FF2B5EF4-FFF2-40B4-BE49-F238E27FC236}">
                  <a16:creationId xmlns:a16="http://schemas.microsoft.com/office/drawing/2014/main" id="{5AC55FE7-E5D6-4120-8E60-B24419210301}"/>
                </a:ext>
              </a:extLst>
            </p:cNvPr>
            <p:cNvGrpSpPr/>
            <p:nvPr/>
          </p:nvGrpSpPr>
          <p:grpSpPr>
            <a:xfrm>
              <a:off x="8224344" y="1155951"/>
              <a:ext cx="520444" cy="828880"/>
              <a:chOff x="6867874" y="3721883"/>
              <a:chExt cx="1093501" cy="1741553"/>
            </a:xfrm>
          </p:grpSpPr>
          <p:sp>
            <p:nvSpPr>
              <p:cNvPr id="95" name="Oval 7">
                <a:extLst>
                  <a:ext uri="{FF2B5EF4-FFF2-40B4-BE49-F238E27FC236}">
                    <a16:creationId xmlns:a16="http://schemas.microsoft.com/office/drawing/2014/main" id="{17CEEF87-9A75-4F4F-95D7-C268933B3EFC}"/>
                  </a:ext>
                </a:extLst>
              </p:cNvPr>
              <p:cNvSpPr/>
              <p:nvPr/>
            </p:nvSpPr>
            <p:spPr>
              <a:xfrm>
                <a:off x="6867874" y="3721883"/>
                <a:ext cx="1093501" cy="1741553"/>
              </a:xfrm>
              <a:custGeom>
                <a:avLst/>
                <a:gdLst/>
                <a:ahLst/>
                <a:cxnLst/>
                <a:rect l="l" t="t" r="r" b="b"/>
                <a:pathLst>
                  <a:path w="1093501" h="1741553">
                    <a:moveTo>
                      <a:pt x="422037" y="0"/>
                    </a:moveTo>
                    <a:lnTo>
                      <a:pt x="422037" y="630979"/>
                    </a:lnTo>
                    <a:cubicBezTo>
                      <a:pt x="422037" y="680563"/>
                      <a:pt x="455258" y="722388"/>
                      <a:pt x="500795" y="734926"/>
                    </a:cubicBezTo>
                    <a:lnTo>
                      <a:pt x="500795" y="955639"/>
                    </a:lnTo>
                    <a:cubicBezTo>
                      <a:pt x="500795" y="982077"/>
                      <a:pt x="522227" y="1003509"/>
                      <a:pt x="548664" y="1003509"/>
                    </a:cubicBezTo>
                    <a:cubicBezTo>
                      <a:pt x="575102" y="1003509"/>
                      <a:pt x="596533" y="982077"/>
                      <a:pt x="596533" y="955639"/>
                    </a:cubicBezTo>
                    <a:lnTo>
                      <a:pt x="596533" y="735077"/>
                    </a:lnTo>
                    <a:cubicBezTo>
                      <a:pt x="642317" y="722690"/>
                      <a:pt x="675778" y="680742"/>
                      <a:pt x="675778" y="630979"/>
                    </a:cubicBezTo>
                    <a:lnTo>
                      <a:pt x="675778" y="658"/>
                    </a:lnTo>
                    <a:cubicBezTo>
                      <a:pt x="911634" y="31647"/>
                      <a:pt x="1093500" y="233580"/>
                      <a:pt x="1093500" y="477990"/>
                    </a:cubicBezTo>
                    <a:lnTo>
                      <a:pt x="1093500" y="780133"/>
                    </a:lnTo>
                    <a:lnTo>
                      <a:pt x="1093501" y="780133"/>
                    </a:lnTo>
                    <a:lnTo>
                      <a:pt x="1093501" y="1260843"/>
                    </a:lnTo>
                    <a:cubicBezTo>
                      <a:pt x="1093501" y="1526332"/>
                      <a:pt x="878279" y="1741553"/>
                      <a:pt x="612791" y="1741553"/>
                    </a:cubicBezTo>
                    <a:lnTo>
                      <a:pt x="480710" y="1741553"/>
                    </a:lnTo>
                    <a:cubicBezTo>
                      <a:pt x="215222" y="1741553"/>
                      <a:pt x="1" y="1526332"/>
                      <a:pt x="1" y="1260843"/>
                    </a:cubicBezTo>
                    <a:lnTo>
                      <a:pt x="1" y="787709"/>
                    </a:lnTo>
                    <a:lnTo>
                      <a:pt x="0" y="787709"/>
                    </a:lnTo>
                    <a:lnTo>
                      <a:pt x="0" y="477990"/>
                    </a:lnTo>
                    <a:cubicBezTo>
                      <a:pt x="0" y="232085"/>
                      <a:pt x="184097" y="29180"/>
                      <a:pt x="4220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6" name="Rounded Rectangle 108">
                <a:extLst>
                  <a:ext uri="{FF2B5EF4-FFF2-40B4-BE49-F238E27FC236}">
                    <a16:creationId xmlns:a16="http://schemas.microsoft.com/office/drawing/2014/main" id="{328CEA1F-EB7A-4B80-9C04-50482CB82673}"/>
                  </a:ext>
                </a:extLst>
              </p:cNvPr>
              <p:cNvSpPr/>
              <p:nvPr/>
            </p:nvSpPr>
            <p:spPr>
              <a:xfrm>
                <a:off x="7309131" y="3809649"/>
                <a:ext cx="210986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94" name="Freeform 62">
              <a:extLst>
                <a:ext uri="{FF2B5EF4-FFF2-40B4-BE49-F238E27FC236}">
                  <a16:creationId xmlns:a16="http://schemas.microsoft.com/office/drawing/2014/main" id="{ACE1B6B3-0C3C-4CA2-9B3B-E2218AD42AE1}"/>
                </a:ext>
              </a:extLst>
            </p:cNvPr>
            <p:cNvSpPr/>
            <p:nvPr/>
          </p:nvSpPr>
          <p:spPr>
            <a:xfrm>
              <a:off x="8125134" y="1340038"/>
              <a:ext cx="809697" cy="1113466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3" name="Graphic 5343">
            <a:extLst>
              <a:ext uri="{FF2B5EF4-FFF2-40B4-BE49-F238E27FC236}">
                <a16:creationId xmlns:a16="http://schemas.microsoft.com/office/drawing/2014/main" id="{2B82E94A-0B11-49A6-8210-5F3321E36C7D}"/>
              </a:ext>
            </a:extLst>
          </p:cNvPr>
          <p:cNvGrpSpPr/>
          <p:nvPr/>
        </p:nvGrpSpPr>
        <p:grpSpPr>
          <a:xfrm>
            <a:off x="9839614" y="5189910"/>
            <a:ext cx="279070" cy="1265321"/>
            <a:chOff x="7783270" y="3992865"/>
            <a:chExt cx="267645" cy="1213522"/>
          </a:xfrm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3564596-6CBB-4FA2-85BC-10644BCFDE2A}"/>
                </a:ext>
              </a:extLst>
            </p:cNvPr>
            <p:cNvSpPr/>
            <p:nvPr/>
          </p:nvSpPr>
          <p:spPr>
            <a:xfrm>
              <a:off x="7783287" y="4105294"/>
              <a:ext cx="190501" cy="990600"/>
            </a:xfrm>
            <a:custGeom>
              <a:avLst/>
              <a:gdLst>
                <a:gd name="connsiteX0" fmla="*/ 155734 w 190500"/>
                <a:gd name="connsiteY0" fmla="*/ 973931 h 990600"/>
                <a:gd name="connsiteX1" fmla="*/ 21431 w 190500"/>
                <a:gd name="connsiteY1" fmla="*/ 970121 h 990600"/>
                <a:gd name="connsiteX2" fmla="*/ 43339 w 190500"/>
                <a:gd name="connsiteY2" fmla="*/ 21431 h 990600"/>
                <a:gd name="connsiteX3" fmla="*/ 177641 w 190500"/>
                <a:gd name="connsiteY3" fmla="*/ 25241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90600">
                  <a:moveTo>
                    <a:pt x="155734" y="973931"/>
                  </a:moveTo>
                  <a:lnTo>
                    <a:pt x="21431" y="970121"/>
                  </a:lnTo>
                  <a:lnTo>
                    <a:pt x="43339" y="21431"/>
                  </a:lnTo>
                  <a:lnTo>
                    <a:pt x="177641" y="2524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6E95B2B-81D9-47D6-A02C-924A8CEA7DD0}"/>
                </a:ext>
              </a:extLst>
            </p:cNvPr>
            <p:cNvSpPr/>
            <p:nvPr/>
          </p:nvSpPr>
          <p:spPr>
            <a:xfrm>
              <a:off x="7831864" y="3992865"/>
              <a:ext cx="123825" cy="152400"/>
            </a:xfrm>
            <a:custGeom>
              <a:avLst/>
              <a:gdLst>
                <a:gd name="connsiteX0" fmla="*/ 66199 w 123825"/>
                <a:gd name="connsiteY0" fmla="*/ 21467 h 152400"/>
                <a:gd name="connsiteX1" fmla="*/ 66199 w 123825"/>
                <a:gd name="connsiteY1" fmla="*/ 21467 h 152400"/>
                <a:gd name="connsiteX2" fmla="*/ 24289 w 123825"/>
                <a:gd name="connsiteY2" fmla="*/ 61472 h 152400"/>
                <a:gd name="connsiteX3" fmla="*/ 21431 w 123825"/>
                <a:gd name="connsiteY3" fmla="*/ 134815 h 152400"/>
                <a:gd name="connsiteX4" fmla="*/ 102394 w 123825"/>
                <a:gd name="connsiteY4" fmla="*/ 137672 h 152400"/>
                <a:gd name="connsiteX5" fmla="*/ 105251 w 123825"/>
                <a:gd name="connsiteY5" fmla="*/ 64330 h 152400"/>
                <a:gd name="connsiteX6" fmla="*/ 66199 w 123825"/>
                <a:gd name="connsiteY6" fmla="*/ 214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52400">
                  <a:moveTo>
                    <a:pt x="66199" y="21467"/>
                  </a:moveTo>
                  <a:lnTo>
                    <a:pt x="66199" y="21467"/>
                  </a:lnTo>
                  <a:cubicBezTo>
                    <a:pt x="44291" y="20515"/>
                    <a:pt x="25241" y="38612"/>
                    <a:pt x="24289" y="61472"/>
                  </a:cubicBezTo>
                  <a:lnTo>
                    <a:pt x="21431" y="134815"/>
                  </a:lnTo>
                  <a:lnTo>
                    <a:pt x="102394" y="137672"/>
                  </a:lnTo>
                  <a:lnTo>
                    <a:pt x="105251" y="64330"/>
                  </a:lnTo>
                  <a:cubicBezTo>
                    <a:pt x="106204" y="40517"/>
                    <a:pt x="89059" y="22420"/>
                    <a:pt x="66199" y="21467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73ADFFB-E863-4259-91F6-9B306AB46B17}"/>
                </a:ext>
              </a:extLst>
            </p:cNvPr>
            <p:cNvSpPr/>
            <p:nvPr/>
          </p:nvSpPr>
          <p:spPr>
            <a:xfrm>
              <a:off x="7783270" y="5053987"/>
              <a:ext cx="171451" cy="152400"/>
            </a:xfrm>
            <a:custGeom>
              <a:avLst/>
              <a:gdLst>
                <a:gd name="connsiteX0" fmla="*/ 21431 w 171450"/>
                <a:gd name="connsiteY0" fmla="*/ 21431 h 152400"/>
                <a:gd name="connsiteX1" fmla="*/ 61436 w 171450"/>
                <a:gd name="connsiteY1" fmla="*/ 118586 h 152400"/>
                <a:gd name="connsiteX2" fmla="*/ 109061 w 171450"/>
                <a:gd name="connsiteY2" fmla="*/ 119539 h 152400"/>
                <a:gd name="connsiteX3" fmla="*/ 154781 w 171450"/>
                <a:gd name="connsiteY3" fmla="*/ 25241 h 152400"/>
                <a:gd name="connsiteX4" fmla="*/ 21431 w 171450"/>
                <a:gd name="connsiteY4" fmla="*/ 2143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21431" y="21431"/>
                  </a:moveTo>
                  <a:lnTo>
                    <a:pt x="61436" y="118586"/>
                  </a:lnTo>
                  <a:cubicBezTo>
                    <a:pt x="70009" y="139541"/>
                    <a:pt x="99536" y="140494"/>
                    <a:pt x="109061" y="119539"/>
                  </a:cubicBezTo>
                  <a:lnTo>
                    <a:pt x="154781" y="25241"/>
                  </a:lnTo>
                  <a:lnTo>
                    <a:pt x="21431" y="214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C6350CB-3962-4B5B-808A-A32F273BF49E}"/>
                </a:ext>
              </a:extLst>
            </p:cNvPr>
            <p:cNvSpPr/>
            <p:nvPr/>
          </p:nvSpPr>
          <p:spPr>
            <a:xfrm>
              <a:off x="7812789" y="4156731"/>
              <a:ext cx="238126" cy="314325"/>
            </a:xfrm>
            <a:custGeom>
              <a:avLst/>
              <a:gdLst>
                <a:gd name="connsiteX0" fmla="*/ 21431 w 238125"/>
                <a:gd name="connsiteY0" fmla="*/ 21431 h 314325"/>
                <a:gd name="connsiteX1" fmla="*/ 164306 w 238125"/>
                <a:gd name="connsiteY1" fmla="*/ 23336 h 314325"/>
                <a:gd name="connsiteX2" fmla="*/ 224314 w 238125"/>
                <a:gd name="connsiteY2" fmla="*/ 100489 h 314325"/>
                <a:gd name="connsiteX3" fmla="*/ 218599 w 238125"/>
                <a:gd name="connsiteY3" fmla="*/ 297656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14325">
                  <a:moveTo>
                    <a:pt x="21431" y="21431"/>
                  </a:moveTo>
                  <a:lnTo>
                    <a:pt x="164306" y="23336"/>
                  </a:lnTo>
                  <a:cubicBezTo>
                    <a:pt x="198596" y="24289"/>
                    <a:pt x="226219" y="58579"/>
                    <a:pt x="224314" y="100489"/>
                  </a:cubicBezTo>
                  <a:lnTo>
                    <a:pt x="218599" y="297656"/>
                  </a:lnTo>
                </a:path>
              </a:pathLst>
            </a:custGeom>
            <a:noFill/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FC8C018-EEE0-4EBD-8DB7-2BD5528AC1AF}"/>
              </a:ext>
            </a:extLst>
          </p:cNvPr>
          <p:cNvGrpSpPr/>
          <p:nvPr/>
        </p:nvGrpSpPr>
        <p:grpSpPr>
          <a:xfrm>
            <a:off x="4943081" y="2779360"/>
            <a:ext cx="3485641" cy="1456062"/>
            <a:chOff x="434509" y="3232290"/>
            <a:chExt cx="7866058" cy="3285899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4853CD91-56B7-431C-B55F-2BFB0EF13C7F}"/>
                </a:ext>
              </a:extLst>
            </p:cNvPr>
            <p:cNvGrpSpPr/>
            <p:nvPr/>
          </p:nvGrpSpPr>
          <p:grpSpPr>
            <a:xfrm>
              <a:off x="1228213" y="4040210"/>
              <a:ext cx="1808461" cy="1234920"/>
              <a:chOff x="3366914" y="2916559"/>
              <a:chExt cx="2424286" cy="1655441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5C357B34-7E4F-491C-B058-F2B73B0B5E87}"/>
                  </a:ext>
                </a:extLst>
              </p:cNvPr>
              <p:cNvSpPr/>
              <p:nvPr/>
            </p:nvSpPr>
            <p:spPr>
              <a:xfrm>
                <a:off x="3366914" y="3203451"/>
                <a:ext cx="2424286" cy="12961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D2D14D1-93FA-402F-9C5E-88DA4AA67684}"/>
                  </a:ext>
                </a:extLst>
              </p:cNvPr>
              <p:cNvSpPr/>
              <p:nvPr/>
            </p:nvSpPr>
            <p:spPr>
              <a:xfrm>
                <a:off x="3419872" y="3140968"/>
                <a:ext cx="2304256" cy="12961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2" name="Rectangle 3">
                <a:extLst>
                  <a:ext uri="{FF2B5EF4-FFF2-40B4-BE49-F238E27FC236}">
                    <a16:creationId xmlns:a16="http://schemas.microsoft.com/office/drawing/2014/main" id="{295C9166-BD25-47B1-A14F-C0FDDCA4EBDE}"/>
                  </a:ext>
                </a:extLst>
              </p:cNvPr>
              <p:cNvSpPr/>
              <p:nvPr/>
            </p:nvSpPr>
            <p:spPr>
              <a:xfrm>
                <a:off x="4572000" y="2916559"/>
                <a:ext cx="1080120" cy="1520552"/>
              </a:xfrm>
              <a:custGeom>
                <a:avLst/>
                <a:gdLst>
                  <a:gd name="connsiteX0" fmla="*/ 0 w 1080120"/>
                  <a:gd name="connsiteY0" fmla="*/ 0 h 1368152"/>
                  <a:gd name="connsiteX1" fmla="*/ 1080120 w 1080120"/>
                  <a:gd name="connsiteY1" fmla="*/ 0 h 1368152"/>
                  <a:gd name="connsiteX2" fmla="*/ 1080120 w 1080120"/>
                  <a:gd name="connsiteY2" fmla="*/ 1368152 h 1368152"/>
                  <a:gd name="connsiteX3" fmla="*/ 0 w 1080120"/>
                  <a:gd name="connsiteY3" fmla="*/ 1368152 h 1368152"/>
                  <a:gd name="connsiteX4" fmla="*/ 0 w 1080120"/>
                  <a:gd name="connsiteY4" fmla="*/ 0 h 1368152"/>
                  <a:gd name="connsiteX0" fmla="*/ 0 w 1080120"/>
                  <a:gd name="connsiteY0" fmla="*/ 95250 h 1463402"/>
                  <a:gd name="connsiteX1" fmla="*/ 1080120 w 1080120"/>
                  <a:gd name="connsiteY1" fmla="*/ 0 h 1463402"/>
                  <a:gd name="connsiteX2" fmla="*/ 1080120 w 1080120"/>
                  <a:gd name="connsiteY2" fmla="*/ 1463402 h 1463402"/>
                  <a:gd name="connsiteX3" fmla="*/ 0 w 1080120"/>
                  <a:gd name="connsiteY3" fmla="*/ 1463402 h 1463402"/>
                  <a:gd name="connsiteX4" fmla="*/ 0 w 1080120"/>
                  <a:gd name="connsiteY4" fmla="*/ 95250 h 1463402"/>
                  <a:gd name="connsiteX0" fmla="*/ 0 w 1080120"/>
                  <a:gd name="connsiteY0" fmla="*/ 131815 h 1499967"/>
                  <a:gd name="connsiteX1" fmla="*/ 1080120 w 1080120"/>
                  <a:gd name="connsiteY1" fmla="*/ 36565 h 1499967"/>
                  <a:gd name="connsiteX2" fmla="*/ 1080120 w 1080120"/>
                  <a:gd name="connsiteY2" fmla="*/ 1499967 h 1499967"/>
                  <a:gd name="connsiteX3" fmla="*/ 0 w 1080120"/>
                  <a:gd name="connsiteY3" fmla="*/ 1499967 h 1499967"/>
                  <a:gd name="connsiteX4" fmla="*/ 0 w 1080120"/>
                  <a:gd name="connsiteY4" fmla="*/ 131815 h 1499967"/>
                  <a:gd name="connsiteX0" fmla="*/ 0 w 1080120"/>
                  <a:gd name="connsiteY0" fmla="*/ 152612 h 1520764"/>
                  <a:gd name="connsiteX1" fmla="*/ 1080120 w 1080120"/>
                  <a:gd name="connsiteY1" fmla="*/ 57362 h 1520764"/>
                  <a:gd name="connsiteX2" fmla="*/ 1080120 w 1080120"/>
                  <a:gd name="connsiteY2" fmla="*/ 1520764 h 1520764"/>
                  <a:gd name="connsiteX3" fmla="*/ 0 w 1080120"/>
                  <a:gd name="connsiteY3" fmla="*/ 1520764 h 1520764"/>
                  <a:gd name="connsiteX4" fmla="*/ 0 w 1080120"/>
                  <a:gd name="connsiteY4" fmla="*/ 152612 h 1520764"/>
                  <a:gd name="connsiteX0" fmla="*/ 0 w 1080120"/>
                  <a:gd name="connsiteY0" fmla="*/ 123156 h 1491308"/>
                  <a:gd name="connsiteX1" fmla="*/ 1080120 w 1080120"/>
                  <a:gd name="connsiteY1" fmla="*/ 27906 h 1491308"/>
                  <a:gd name="connsiteX2" fmla="*/ 1080120 w 1080120"/>
                  <a:gd name="connsiteY2" fmla="*/ 1491308 h 1491308"/>
                  <a:gd name="connsiteX3" fmla="*/ 0 w 1080120"/>
                  <a:gd name="connsiteY3" fmla="*/ 1491308 h 1491308"/>
                  <a:gd name="connsiteX4" fmla="*/ 0 w 1080120"/>
                  <a:gd name="connsiteY4" fmla="*/ 123156 h 1491308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80120 w 1080120"/>
                  <a:gd name="connsiteY2" fmla="*/ 152055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20" h="1520552">
                    <a:moveTo>
                      <a:pt x="0" y="152400"/>
                    </a:moveTo>
                    <a:cubicBezTo>
                      <a:pt x="369565" y="6350"/>
                      <a:pt x="653405" y="-44450"/>
                      <a:pt x="1080120" y="0"/>
                    </a:cubicBezTo>
                    <a:lnTo>
                      <a:pt x="1070595" y="1349102"/>
                    </a:lnTo>
                    <a:cubicBezTo>
                      <a:pt x="694680" y="1311002"/>
                      <a:pt x="309240" y="1358627"/>
                      <a:pt x="0" y="1520552"/>
                    </a:cubicBez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3" name="Rectangle 3">
                <a:extLst>
                  <a:ext uri="{FF2B5EF4-FFF2-40B4-BE49-F238E27FC236}">
                    <a16:creationId xmlns:a16="http://schemas.microsoft.com/office/drawing/2014/main" id="{EB9EB5C6-D465-4E81-870E-E50B178159E4}"/>
                  </a:ext>
                </a:extLst>
              </p:cNvPr>
              <p:cNvSpPr/>
              <p:nvPr/>
            </p:nvSpPr>
            <p:spPr>
              <a:xfrm flipH="1">
                <a:off x="3491880" y="2916559"/>
                <a:ext cx="1080120" cy="1520552"/>
              </a:xfrm>
              <a:custGeom>
                <a:avLst/>
                <a:gdLst>
                  <a:gd name="connsiteX0" fmla="*/ 0 w 1080120"/>
                  <a:gd name="connsiteY0" fmla="*/ 0 h 1368152"/>
                  <a:gd name="connsiteX1" fmla="*/ 1080120 w 1080120"/>
                  <a:gd name="connsiteY1" fmla="*/ 0 h 1368152"/>
                  <a:gd name="connsiteX2" fmla="*/ 1080120 w 1080120"/>
                  <a:gd name="connsiteY2" fmla="*/ 1368152 h 1368152"/>
                  <a:gd name="connsiteX3" fmla="*/ 0 w 1080120"/>
                  <a:gd name="connsiteY3" fmla="*/ 1368152 h 1368152"/>
                  <a:gd name="connsiteX4" fmla="*/ 0 w 1080120"/>
                  <a:gd name="connsiteY4" fmla="*/ 0 h 1368152"/>
                  <a:gd name="connsiteX0" fmla="*/ 0 w 1080120"/>
                  <a:gd name="connsiteY0" fmla="*/ 95250 h 1463402"/>
                  <a:gd name="connsiteX1" fmla="*/ 1080120 w 1080120"/>
                  <a:gd name="connsiteY1" fmla="*/ 0 h 1463402"/>
                  <a:gd name="connsiteX2" fmla="*/ 1080120 w 1080120"/>
                  <a:gd name="connsiteY2" fmla="*/ 1463402 h 1463402"/>
                  <a:gd name="connsiteX3" fmla="*/ 0 w 1080120"/>
                  <a:gd name="connsiteY3" fmla="*/ 1463402 h 1463402"/>
                  <a:gd name="connsiteX4" fmla="*/ 0 w 1080120"/>
                  <a:gd name="connsiteY4" fmla="*/ 95250 h 1463402"/>
                  <a:gd name="connsiteX0" fmla="*/ 0 w 1080120"/>
                  <a:gd name="connsiteY0" fmla="*/ 131815 h 1499967"/>
                  <a:gd name="connsiteX1" fmla="*/ 1080120 w 1080120"/>
                  <a:gd name="connsiteY1" fmla="*/ 36565 h 1499967"/>
                  <a:gd name="connsiteX2" fmla="*/ 1080120 w 1080120"/>
                  <a:gd name="connsiteY2" fmla="*/ 1499967 h 1499967"/>
                  <a:gd name="connsiteX3" fmla="*/ 0 w 1080120"/>
                  <a:gd name="connsiteY3" fmla="*/ 1499967 h 1499967"/>
                  <a:gd name="connsiteX4" fmla="*/ 0 w 1080120"/>
                  <a:gd name="connsiteY4" fmla="*/ 131815 h 1499967"/>
                  <a:gd name="connsiteX0" fmla="*/ 0 w 1080120"/>
                  <a:gd name="connsiteY0" fmla="*/ 152612 h 1520764"/>
                  <a:gd name="connsiteX1" fmla="*/ 1080120 w 1080120"/>
                  <a:gd name="connsiteY1" fmla="*/ 57362 h 1520764"/>
                  <a:gd name="connsiteX2" fmla="*/ 1080120 w 1080120"/>
                  <a:gd name="connsiteY2" fmla="*/ 1520764 h 1520764"/>
                  <a:gd name="connsiteX3" fmla="*/ 0 w 1080120"/>
                  <a:gd name="connsiteY3" fmla="*/ 1520764 h 1520764"/>
                  <a:gd name="connsiteX4" fmla="*/ 0 w 1080120"/>
                  <a:gd name="connsiteY4" fmla="*/ 152612 h 1520764"/>
                  <a:gd name="connsiteX0" fmla="*/ 0 w 1080120"/>
                  <a:gd name="connsiteY0" fmla="*/ 123156 h 1491308"/>
                  <a:gd name="connsiteX1" fmla="*/ 1080120 w 1080120"/>
                  <a:gd name="connsiteY1" fmla="*/ 27906 h 1491308"/>
                  <a:gd name="connsiteX2" fmla="*/ 1080120 w 1080120"/>
                  <a:gd name="connsiteY2" fmla="*/ 1491308 h 1491308"/>
                  <a:gd name="connsiteX3" fmla="*/ 0 w 1080120"/>
                  <a:gd name="connsiteY3" fmla="*/ 1491308 h 1491308"/>
                  <a:gd name="connsiteX4" fmla="*/ 0 w 1080120"/>
                  <a:gd name="connsiteY4" fmla="*/ 123156 h 1491308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80120 w 1080120"/>
                  <a:gd name="connsiteY2" fmla="*/ 152055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20" h="1520552">
                    <a:moveTo>
                      <a:pt x="0" y="152400"/>
                    </a:moveTo>
                    <a:cubicBezTo>
                      <a:pt x="369565" y="6350"/>
                      <a:pt x="653405" y="-44450"/>
                      <a:pt x="1080120" y="0"/>
                    </a:cubicBezTo>
                    <a:lnTo>
                      <a:pt x="1070595" y="1349102"/>
                    </a:lnTo>
                    <a:cubicBezTo>
                      <a:pt x="694680" y="1311002"/>
                      <a:pt x="309240" y="1358627"/>
                      <a:pt x="0" y="1520552"/>
                    </a:cubicBez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4" name="Oval 7">
                <a:extLst>
                  <a:ext uri="{FF2B5EF4-FFF2-40B4-BE49-F238E27FC236}">
                    <a16:creationId xmlns:a16="http://schemas.microsoft.com/office/drawing/2014/main" id="{A3407722-DE9F-4FAE-9E89-0609F012F687}"/>
                  </a:ext>
                </a:extLst>
              </p:cNvPr>
              <p:cNvSpPr/>
              <p:nvPr/>
            </p:nvSpPr>
            <p:spPr>
              <a:xfrm>
                <a:off x="4439051" y="4449847"/>
                <a:ext cx="257915" cy="122153"/>
              </a:xfrm>
              <a:custGeom>
                <a:avLst/>
                <a:gdLst/>
                <a:ahLst/>
                <a:cxnLst/>
                <a:rect l="l" t="t" r="r" b="b"/>
                <a:pathLst>
                  <a:path w="900094" h="360040">
                    <a:moveTo>
                      <a:pt x="0" y="0"/>
                    </a:moveTo>
                    <a:lnTo>
                      <a:pt x="900094" y="0"/>
                    </a:lnTo>
                    <a:cubicBezTo>
                      <a:pt x="900094" y="198845"/>
                      <a:pt x="698601" y="360040"/>
                      <a:pt x="450047" y="360040"/>
                    </a:cubicBezTo>
                    <a:cubicBezTo>
                      <a:pt x="201493" y="360040"/>
                      <a:pt x="0" y="19884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AD4A9FE6-50B7-4BF6-B5BC-7854A6C1FDC2}"/>
                </a:ext>
              </a:extLst>
            </p:cNvPr>
            <p:cNvGrpSpPr/>
            <p:nvPr/>
          </p:nvGrpSpPr>
          <p:grpSpPr>
            <a:xfrm>
              <a:off x="434509" y="3232290"/>
              <a:ext cx="7866058" cy="3285899"/>
              <a:chOff x="434509" y="3232290"/>
              <a:chExt cx="7866058" cy="3285899"/>
            </a:xfrm>
            <a:solidFill>
              <a:schemeClr val="accent2"/>
            </a:solidFill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852E1D91-2EE8-4E6E-B6A4-6AE0D341BFA6}"/>
                  </a:ext>
                </a:extLst>
              </p:cNvPr>
              <p:cNvSpPr/>
              <p:nvPr/>
            </p:nvSpPr>
            <p:spPr>
              <a:xfrm>
                <a:off x="434509" y="3232290"/>
                <a:ext cx="2986139" cy="3285899"/>
              </a:xfrm>
              <a:custGeom>
                <a:avLst/>
                <a:gdLst>
                  <a:gd name="connsiteX0" fmla="*/ 1711336 w 2986139"/>
                  <a:gd name="connsiteY0" fmla="*/ 2011 h 3285899"/>
                  <a:gd name="connsiteX1" fmla="*/ 2285809 w 2986139"/>
                  <a:gd name="connsiteY1" fmla="*/ 131475 h 3285899"/>
                  <a:gd name="connsiteX2" fmla="*/ 2864184 w 2986139"/>
                  <a:gd name="connsiteY2" fmla="*/ 653376 h 3285899"/>
                  <a:gd name="connsiteX3" fmla="*/ 2977619 w 2986139"/>
                  <a:gd name="connsiteY3" fmla="*/ 1032143 h 3285899"/>
                  <a:gd name="connsiteX4" fmla="*/ 2855421 w 2986139"/>
                  <a:gd name="connsiteY4" fmla="*/ 1795034 h 3285899"/>
                  <a:gd name="connsiteX5" fmla="*/ 2717643 w 2986139"/>
                  <a:gd name="connsiteY5" fmla="*/ 2017523 h 3285899"/>
                  <a:gd name="connsiteX6" fmla="*/ 2575970 w 2986139"/>
                  <a:gd name="connsiteY6" fmla="*/ 2268250 h 3285899"/>
                  <a:gd name="connsiteX7" fmla="*/ 2555036 w 2986139"/>
                  <a:gd name="connsiteY7" fmla="*/ 2384606 h 3285899"/>
                  <a:gd name="connsiteX8" fmla="*/ 2555036 w 2986139"/>
                  <a:gd name="connsiteY8" fmla="*/ 3090536 h 3285899"/>
                  <a:gd name="connsiteX9" fmla="*/ 2581812 w 2986139"/>
                  <a:gd name="connsiteY9" fmla="*/ 3117312 h 3285899"/>
                  <a:gd name="connsiteX10" fmla="*/ 2788723 w 2986139"/>
                  <a:gd name="connsiteY10" fmla="*/ 3116339 h 3285899"/>
                  <a:gd name="connsiteX11" fmla="*/ 2809170 w 2986139"/>
                  <a:gd name="connsiteY11" fmla="*/ 3136300 h 3285899"/>
                  <a:gd name="connsiteX12" fmla="*/ 2809170 w 2986139"/>
                  <a:gd name="connsiteY12" fmla="*/ 3197156 h 3285899"/>
                  <a:gd name="connsiteX13" fmla="*/ 2793104 w 2986139"/>
                  <a:gd name="connsiteY13" fmla="*/ 3214195 h 3285899"/>
                  <a:gd name="connsiteX14" fmla="*/ 2503430 w 2986139"/>
                  <a:gd name="connsiteY14" fmla="*/ 3214195 h 3285899"/>
                  <a:gd name="connsiteX15" fmla="*/ 2487364 w 2986139"/>
                  <a:gd name="connsiteY15" fmla="*/ 3192774 h 3285899"/>
                  <a:gd name="connsiteX16" fmla="*/ 2486390 w 2986139"/>
                  <a:gd name="connsiteY16" fmla="*/ 2411383 h 3285899"/>
                  <a:gd name="connsiteX17" fmla="*/ 2554549 w 2986139"/>
                  <a:gd name="connsiteY17" fmla="*/ 2149459 h 3285899"/>
                  <a:gd name="connsiteX18" fmla="*/ 2677721 w 2986139"/>
                  <a:gd name="connsiteY18" fmla="*/ 1957641 h 3285899"/>
                  <a:gd name="connsiteX19" fmla="*/ 2882197 w 2986139"/>
                  <a:gd name="connsiteY19" fmla="*/ 1492701 h 3285899"/>
                  <a:gd name="connsiteX20" fmla="*/ 2919685 w 2986139"/>
                  <a:gd name="connsiteY20" fmla="*/ 1189882 h 3285899"/>
                  <a:gd name="connsiteX21" fmla="*/ 2430403 w 2986139"/>
                  <a:gd name="connsiteY21" fmla="*/ 283371 h 3285899"/>
                  <a:gd name="connsiteX22" fmla="*/ 1883186 w 2986139"/>
                  <a:gd name="connsiteY22" fmla="*/ 88632 h 3285899"/>
                  <a:gd name="connsiteX23" fmla="*/ 1587669 w 2986139"/>
                  <a:gd name="connsiteY23" fmla="*/ 69645 h 3285899"/>
                  <a:gd name="connsiteX24" fmla="*/ 917280 w 2986139"/>
                  <a:gd name="connsiteY24" fmla="*/ 246858 h 3285899"/>
                  <a:gd name="connsiteX25" fmla="*/ 480577 w 2986139"/>
                  <a:gd name="connsiteY25" fmla="*/ 799917 h 3285899"/>
                  <a:gd name="connsiteX26" fmla="*/ 467919 w 2986139"/>
                  <a:gd name="connsiteY26" fmla="*/ 1060867 h 3285899"/>
                  <a:gd name="connsiteX27" fmla="*/ 442116 w 2986139"/>
                  <a:gd name="connsiteY27" fmla="*/ 1162131 h 3285899"/>
                  <a:gd name="connsiteX28" fmla="*/ 152441 w 2986139"/>
                  <a:gd name="connsiteY28" fmla="*/ 1525320 h 3285899"/>
                  <a:gd name="connsiteX29" fmla="*/ 77954 w 2986139"/>
                  <a:gd name="connsiteY29" fmla="*/ 1652874 h 3285899"/>
                  <a:gd name="connsiteX30" fmla="*/ 105704 w 2986139"/>
                  <a:gd name="connsiteY30" fmla="*/ 1730770 h 3285899"/>
                  <a:gd name="connsiteX31" fmla="*/ 228877 w 2986139"/>
                  <a:gd name="connsiteY31" fmla="*/ 1777994 h 3285899"/>
                  <a:gd name="connsiteX32" fmla="*/ 308233 w 2986139"/>
                  <a:gd name="connsiteY32" fmla="*/ 1906522 h 3285899"/>
                  <a:gd name="connsiteX33" fmla="*/ 248838 w 2986139"/>
                  <a:gd name="connsiteY33" fmla="*/ 2034563 h 3285899"/>
                  <a:gd name="connsiteX34" fmla="*/ 253219 w 2986139"/>
                  <a:gd name="connsiteY34" fmla="*/ 2075458 h 3285899"/>
                  <a:gd name="connsiteX35" fmla="*/ 294601 w 2986139"/>
                  <a:gd name="connsiteY35" fmla="*/ 2109051 h 3285899"/>
                  <a:gd name="connsiteX36" fmla="*/ 304338 w 2986139"/>
                  <a:gd name="connsiteY36" fmla="*/ 2186946 h 3285899"/>
                  <a:gd name="connsiteX37" fmla="*/ 272207 w 2986139"/>
                  <a:gd name="connsiteY37" fmla="*/ 2223460 h 3285899"/>
                  <a:gd name="connsiteX38" fmla="*/ 271719 w 2986139"/>
                  <a:gd name="connsiteY38" fmla="*/ 2255592 h 3285899"/>
                  <a:gd name="connsiteX39" fmla="*/ 315049 w 2986139"/>
                  <a:gd name="connsiteY39" fmla="*/ 2308171 h 3285899"/>
                  <a:gd name="connsiteX40" fmla="*/ 336470 w 2986139"/>
                  <a:gd name="connsiteY40" fmla="*/ 2448383 h 3285899"/>
                  <a:gd name="connsiteX41" fmla="*/ 294114 w 2986139"/>
                  <a:gd name="connsiteY41" fmla="*/ 2577398 h 3285899"/>
                  <a:gd name="connsiteX42" fmla="*/ 354484 w 2986139"/>
                  <a:gd name="connsiteY42" fmla="*/ 2746822 h 3285899"/>
                  <a:gd name="connsiteX43" fmla="*/ 525367 w 2986139"/>
                  <a:gd name="connsiteY43" fmla="*/ 2809138 h 3285899"/>
                  <a:gd name="connsiteX44" fmla="*/ 777554 w 2986139"/>
                  <a:gd name="connsiteY44" fmla="*/ 2805243 h 3285899"/>
                  <a:gd name="connsiteX45" fmla="*/ 905595 w 2986139"/>
                  <a:gd name="connsiteY45" fmla="*/ 2812546 h 3285899"/>
                  <a:gd name="connsiteX46" fmla="*/ 1035097 w 2986139"/>
                  <a:gd name="connsiteY46" fmla="*/ 2932797 h 3285899"/>
                  <a:gd name="connsiteX47" fmla="*/ 1076965 w 2986139"/>
                  <a:gd name="connsiteY47" fmla="*/ 3141655 h 3285899"/>
                  <a:gd name="connsiteX48" fmla="*/ 1161677 w 2986139"/>
                  <a:gd name="connsiteY48" fmla="*/ 3217603 h 3285899"/>
                  <a:gd name="connsiteX49" fmla="*/ 1414049 w 2986139"/>
                  <a:gd name="connsiteY49" fmla="*/ 3216893 h 3285899"/>
                  <a:gd name="connsiteX50" fmla="*/ 1493069 w 2986139"/>
                  <a:gd name="connsiteY50" fmla="*/ 3216522 h 3285899"/>
                  <a:gd name="connsiteX51" fmla="*/ 1493069 w 2986139"/>
                  <a:gd name="connsiteY51" fmla="*/ 3285899 h 3285899"/>
                  <a:gd name="connsiteX52" fmla="*/ 1145611 w 2986139"/>
                  <a:gd name="connsiteY52" fmla="*/ 3284788 h 3285899"/>
                  <a:gd name="connsiteX53" fmla="*/ 1006373 w 2986139"/>
                  <a:gd name="connsiteY53" fmla="*/ 3147010 h 3285899"/>
                  <a:gd name="connsiteX54" fmla="*/ 964991 w 2986139"/>
                  <a:gd name="connsiteY54" fmla="*/ 2943021 h 3285899"/>
                  <a:gd name="connsiteX55" fmla="*/ 872003 w 2986139"/>
                  <a:gd name="connsiteY55" fmla="*/ 2876809 h 3285899"/>
                  <a:gd name="connsiteX56" fmla="*/ 689921 w 2986139"/>
                  <a:gd name="connsiteY56" fmla="*/ 2880217 h 3285899"/>
                  <a:gd name="connsiteX57" fmla="*/ 392458 w 2986139"/>
                  <a:gd name="connsiteY57" fmla="*/ 2848085 h 3285899"/>
                  <a:gd name="connsiteX58" fmla="*/ 260035 w 2986139"/>
                  <a:gd name="connsiteY58" fmla="*/ 2752176 h 3285899"/>
                  <a:gd name="connsiteX59" fmla="*/ 224495 w 2986139"/>
                  <a:gd name="connsiteY59" fmla="*/ 2565227 h 3285899"/>
                  <a:gd name="connsiteX60" fmla="*/ 268312 w 2986139"/>
                  <a:gd name="connsiteY60" fmla="*/ 2428910 h 3285899"/>
                  <a:gd name="connsiteX61" fmla="*/ 255167 w 2986139"/>
                  <a:gd name="connsiteY61" fmla="*/ 2344685 h 3285899"/>
                  <a:gd name="connsiteX62" fmla="*/ 216219 w 2986139"/>
                  <a:gd name="connsiteY62" fmla="*/ 2297947 h 3285899"/>
                  <a:gd name="connsiteX63" fmla="*/ 212324 w 2986139"/>
                  <a:gd name="connsiteY63" fmla="*/ 2184025 h 3285899"/>
                  <a:gd name="connsiteX64" fmla="*/ 235206 w 2986139"/>
                  <a:gd name="connsiteY64" fmla="*/ 2154814 h 3285899"/>
                  <a:gd name="connsiteX65" fmla="*/ 209403 w 2986139"/>
                  <a:gd name="connsiteY65" fmla="*/ 2130958 h 3285899"/>
                  <a:gd name="connsiteX66" fmla="*/ 193824 w 2986139"/>
                  <a:gd name="connsiteY66" fmla="*/ 1991234 h 3285899"/>
                  <a:gd name="connsiteX67" fmla="*/ 243969 w 2986139"/>
                  <a:gd name="connsiteY67" fmla="*/ 1871956 h 3285899"/>
                  <a:gd name="connsiteX68" fmla="*/ 234232 w 2986139"/>
                  <a:gd name="connsiteY68" fmla="*/ 1851021 h 3285899"/>
                  <a:gd name="connsiteX69" fmla="*/ 213297 w 2986139"/>
                  <a:gd name="connsiteY69" fmla="*/ 1845179 h 3285899"/>
                  <a:gd name="connsiteX70" fmla="*/ 65782 w 2986139"/>
                  <a:gd name="connsiteY70" fmla="*/ 1788218 h 3285899"/>
                  <a:gd name="connsiteX71" fmla="*/ 10769 w 2986139"/>
                  <a:gd name="connsiteY71" fmla="*/ 1627071 h 3285899"/>
                  <a:gd name="connsiteX72" fmla="*/ 127126 w 2986139"/>
                  <a:gd name="connsiteY72" fmla="*/ 1440122 h 3285899"/>
                  <a:gd name="connsiteX73" fmla="*/ 389536 w 2986139"/>
                  <a:gd name="connsiteY73" fmla="*/ 1111500 h 3285899"/>
                  <a:gd name="connsiteX74" fmla="*/ 398787 w 2986139"/>
                  <a:gd name="connsiteY74" fmla="*/ 1078394 h 3285899"/>
                  <a:gd name="connsiteX75" fmla="*/ 459643 w 2986139"/>
                  <a:gd name="connsiteY75" fmla="*/ 654836 h 3285899"/>
                  <a:gd name="connsiteX76" fmla="*/ 1142690 w 2986139"/>
                  <a:gd name="connsiteY76" fmla="*/ 68671 h 3285899"/>
                  <a:gd name="connsiteX77" fmla="*/ 1512208 w 2986139"/>
                  <a:gd name="connsiteY77" fmla="*/ 3434 h 3285899"/>
                  <a:gd name="connsiteX78" fmla="*/ 1711336 w 2986139"/>
                  <a:gd name="connsiteY78" fmla="*/ 2011 h 3285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986139" h="3285899">
                    <a:moveTo>
                      <a:pt x="1711336" y="2011"/>
                    </a:moveTo>
                    <a:cubicBezTo>
                      <a:pt x="1908715" y="11345"/>
                      <a:pt x="2100685" y="53335"/>
                      <a:pt x="2285809" y="131475"/>
                    </a:cubicBezTo>
                    <a:cubicBezTo>
                      <a:pt x="2537996" y="238581"/>
                      <a:pt x="2736143" y="408004"/>
                      <a:pt x="2864184" y="653376"/>
                    </a:cubicBezTo>
                    <a:cubicBezTo>
                      <a:pt x="2926014" y="772166"/>
                      <a:pt x="2962528" y="899234"/>
                      <a:pt x="2977619" y="1032143"/>
                    </a:cubicBezTo>
                    <a:cubicBezTo>
                      <a:pt x="3007318" y="1297475"/>
                      <a:pt x="2957659" y="1550636"/>
                      <a:pt x="2855421" y="1795034"/>
                    </a:cubicBezTo>
                    <a:cubicBezTo>
                      <a:pt x="2821828" y="1876337"/>
                      <a:pt x="2767301" y="1945470"/>
                      <a:pt x="2717643" y="2017523"/>
                    </a:cubicBezTo>
                    <a:cubicBezTo>
                      <a:pt x="2662629" y="2096879"/>
                      <a:pt x="2608102" y="2176236"/>
                      <a:pt x="2575970" y="2268250"/>
                    </a:cubicBezTo>
                    <a:cubicBezTo>
                      <a:pt x="2561852" y="2305737"/>
                      <a:pt x="2555036" y="2344198"/>
                      <a:pt x="2555036" y="2384606"/>
                    </a:cubicBezTo>
                    <a:cubicBezTo>
                      <a:pt x="2556009" y="2619754"/>
                      <a:pt x="2556009" y="2855388"/>
                      <a:pt x="2555036" y="3090536"/>
                    </a:cubicBezTo>
                    <a:cubicBezTo>
                      <a:pt x="2555036" y="3112444"/>
                      <a:pt x="2560391" y="3117800"/>
                      <a:pt x="2581812" y="3117312"/>
                    </a:cubicBezTo>
                    <a:cubicBezTo>
                      <a:pt x="2650945" y="3115852"/>
                      <a:pt x="2719590" y="3117312"/>
                      <a:pt x="2788723" y="3116339"/>
                    </a:cubicBezTo>
                    <a:cubicBezTo>
                      <a:pt x="2804302" y="3115852"/>
                      <a:pt x="2810144" y="3119746"/>
                      <a:pt x="2809170" y="3136300"/>
                    </a:cubicBezTo>
                    <a:cubicBezTo>
                      <a:pt x="2807710" y="3156747"/>
                      <a:pt x="2808197" y="3176708"/>
                      <a:pt x="2809170" y="3197156"/>
                    </a:cubicBezTo>
                    <a:cubicBezTo>
                      <a:pt x="2809657" y="3209813"/>
                      <a:pt x="2806250" y="3214195"/>
                      <a:pt x="2793104" y="3214195"/>
                    </a:cubicBezTo>
                    <a:cubicBezTo>
                      <a:pt x="2696709" y="3213708"/>
                      <a:pt x="2599826" y="3213222"/>
                      <a:pt x="2503430" y="3214195"/>
                    </a:cubicBezTo>
                    <a:cubicBezTo>
                      <a:pt x="2484930" y="3214682"/>
                      <a:pt x="2487364" y="3203971"/>
                      <a:pt x="2487364" y="3192774"/>
                    </a:cubicBezTo>
                    <a:cubicBezTo>
                      <a:pt x="2487364" y="3051588"/>
                      <a:pt x="2490772" y="2530661"/>
                      <a:pt x="2486390" y="2411383"/>
                    </a:cubicBezTo>
                    <a:cubicBezTo>
                      <a:pt x="2482982" y="2315961"/>
                      <a:pt x="2511706" y="2231736"/>
                      <a:pt x="2554549" y="2149459"/>
                    </a:cubicBezTo>
                    <a:cubicBezTo>
                      <a:pt x="2589602" y="2081787"/>
                      <a:pt x="2630984" y="2017523"/>
                      <a:pt x="2677721" y="1957641"/>
                    </a:cubicBezTo>
                    <a:cubicBezTo>
                      <a:pt x="2785802" y="1819376"/>
                      <a:pt x="2843250" y="1660664"/>
                      <a:pt x="2882197" y="1492701"/>
                    </a:cubicBezTo>
                    <a:cubicBezTo>
                      <a:pt x="2905566" y="1392897"/>
                      <a:pt x="2920172" y="1292119"/>
                      <a:pt x="2919685" y="1189882"/>
                    </a:cubicBezTo>
                    <a:cubicBezTo>
                      <a:pt x="2917250" y="801378"/>
                      <a:pt x="2759999" y="495150"/>
                      <a:pt x="2430403" y="283371"/>
                    </a:cubicBezTo>
                    <a:cubicBezTo>
                      <a:pt x="2263414" y="176265"/>
                      <a:pt x="2078412" y="117356"/>
                      <a:pt x="1883186" y="88632"/>
                    </a:cubicBezTo>
                    <a:cubicBezTo>
                      <a:pt x="1785329" y="74027"/>
                      <a:pt x="1686499" y="67211"/>
                      <a:pt x="1587669" y="69645"/>
                    </a:cubicBezTo>
                    <a:cubicBezTo>
                      <a:pt x="1350087" y="75487"/>
                      <a:pt x="1122729" y="121251"/>
                      <a:pt x="917280" y="246858"/>
                    </a:cubicBezTo>
                    <a:cubicBezTo>
                      <a:pt x="704041" y="376846"/>
                      <a:pt x="553117" y="557954"/>
                      <a:pt x="480577" y="799917"/>
                    </a:cubicBezTo>
                    <a:cubicBezTo>
                      <a:pt x="454774" y="885602"/>
                      <a:pt x="445524" y="972748"/>
                      <a:pt x="467919" y="1060867"/>
                    </a:cubicBezTo>
                    <a:cubicBezTo>
                      <a:pt x="477656" y="1099815"/>
                      <a:pt x="466458" y="1131947"/>
                      <a:pt x="442116" y="1162131"/>
                    </a:cubicBezTo>
                    <a:cubicBezTo>
                      <a:pt x="345233" y="1282870"/>
                      <a:pt x="248351" y="1403608"/>
                      <a:pt x="152441" y="1525320"/>
                    </a:cubicBezTo>
                    <a:cubicBezTo>
                      <a:pt x="121770" y="1564268"/>
                      <a:pt x="94020" y="1605163"/>
                      <a:pt x="77954" y="1652874"/>
                    </a:cubicBezTo>
                    <a:cubicBezTo>
                      <a:pt x="65296" y="1690848"/>
                      <a:pt x="72112" y="1709835"/>
                      <a:pt x="105704" y="1730770"/>
                    </a:cubicBezTo>
                    <a:cubicBezTo>
                      <a:pt x="143678" y="1754139"/>
                      <a:pt x="182626" y="1772639"/>
                      <a:pt x="228877" y="1777994"/>
                    </a:cubicBezTo>
                    <a:cubicBezTo>
                      <a:pt x="302877" y="1786271"/>
                      <a:pt x="330628" y="1835929"/>
                      <a:pt x="308233" y="1906522"/>
                    </a:cubicBezTo>
                    <a:cubicBezTo>
                      <a:pt x="293628" y="1951799"/>
                      <a:pt x="283404" y="1998049"/>
                      <a:pt x="248838" y="2034563"/>
                    </a:cubicBezTo>
                    <a:cubicBezTo>
                      <a:pt x="236180" y="2047707"/>
                      <a:pt x="240074" y="2063773"/>
                      <a:pt x="253219" y="2075458"/>
                    </a:cubicBezTo>
                    <a:cubicBezTo>
                      <a:pt x="266364" y="2087142"/>
                      <a:pt x="280970" y="2097853"/>
                      <a:pt x="294601" y="2109051"/>
                    </a:cubicBezTo>
                    <a:cubicBezTo>
                      <a:pt x="323812" y="2132906"/>
                      <a:pt x="326733" y="2156761"/>
                      <a:pt x="304338" y="2186946"/>
                    </a:cubicBezTo>
                    <a:cubicBezTo>
                      <a:pt x="294601" y="2200091"/>
                      <a:pt x="283890" y="2212262"/>
                      <a:pt x="272207" y="2223460"/>
                    </a:cubicBezTo>
                    <a:cubicBezTo>
                      <a:pt x="260035" y="2234657"/>
                      <a:pt x="260522" y="2243420"/>
                      <a:pt x="271719" y="2255592"/>
                    </a:cubicBezTo>
                    <a:cubicBezTo>
                      <a:pt x="287299" y="2272144"/>
                      <a:pt x="301417" y="2290158"/>
                      <a:pt x="315049" y="2308171"/>
                    </a:cubicBezTo>
                    <a:cubicBezTo>
                      <a:pt x="347181" y="2351014"/>
                      <a:pt x="353023" y="2397751"/>
                      <a:pt x="336470" y="2448383"/>
                    </a:cubicBezTo>
                    <a:cubicBezTo>
                      <a:pt x="322838" y="2491713"/>
                      <a:pt x="307746" y="2534068"/>
                      <a:pt x="294114" y="2577398"/>
                    </a:cubicBezTo>
                    <a:cubicBezTo>
                      <a:pt x="270746" y="2650425"/>
                      <a:pt x="298496" y="2703492"/>
                      <a:pt x="354484" y="2746822"/>
                    </a:cubicBezTo>
                    <a:cubicBezTo>
                      <a:pt x="404629" y="2785769"/>
                      <a:pt x="463538" y="2801835"/>
                      <a:pt x="525367" y="2809138"/>
                    </a:cubicBezTo>
                    <a:cubicBezTo>
                      <a:pt x="609592" y="2818875"/>
                      <a:pt x="693329" y="2809624"/>
                      <a:pt x="777554" y="2805243"/>
                    </a:cubicBezTo>
                    <a:cubicBezTo>
                      <a:pt x="820397" y="2802809"/>
                      <a:pt x="863240" y="2803783"/>
                      <a:pt x="905595" y="2812546"/>
                    </a:cubicBezTo>
                    <a:cubicBezTo>
                      <a:pt x="973754" y="2826178"/>
                      <a:pt x="1015136" y="2868046"/>
                      <a:pt x="1035097" y="2932797"/>
                    </a:cubicBezTo>
                    <a:cubicBezTo>
                      <a:pt x="1056031" y="3000956"/>
                      <a:pt x="1072097" y="3070088"/>
                      <a:pt x="1076965" y="3141655"/>
                    </a:cubicBezTo>
                    <a:cubicBezTo>
                      <a:pt x="1080374" y="3200076"/>
                      <a:pt x="1101795" y="3217116"/>
                      <a:pt x="1161677" y="3217603"/>
                    </a:cubicBezTo>
                    <a:cubicBezTo>
                      <a:pt x="1191801" y="3217786"/>
                      <a:pt x="1295659" y="3217420"/>
                      <a:pt x="1414049" y="3216893"/>
                    </a:cubicBezTo>
                    <a:lnTo>
                      <a:pt x="1493069" y="3216522"/>
                    </a:lnTo>
                    <a:lnTo>
                      <a:pt x="1493069" y="3285899"/>
                    </a:lnTo>
                    <a:lnTo>
                      <a:pt x="1145611" y="3284788"/>
                    </a:lnTo>
                    <a:cubicBezTo>
                      <a:pt x="1075505" y="3284788"/>
                      <a:pt x="1005886" y="3246814"/>
                      <a:pt x="1006373" y="3147010"/>
                    </a:cubicBezTo>
                    <a:cubicBezTo>
                      <a:pt x="1006860" y="3075930"/>
                      <a:pt x="985438" y="3009232"/>
                      <a:pt x="964991" y="2943021"/>
                    </a:cubicBezTo>
                    <a:cubicBezTo>
                      <a:pt x="951359" y="2899205"/>
                      <a:pt x="915332" y="2881191"/>
                      <a:pt x="872003" y="2876809"/>
                    </a:cubicBezTo>
                    <a:cubicBezTo>
                      <a:pt x="811147" y="2870968"/>
                      <a:pt x="750777" y="2878270"/>
                      <a:pt x="689921" y="2880217"/>
                    </a:cubicBezTo>
                    <a:cubicBezTo>
                      <a:pt x="589144" y="2883625"/>
                      <a:pt x="488853" y="2886060"/>
                      <a:pt x="392458" y="2848085"/>
                    </a:cubicBezTo>
                    <a:cubicBezTo>
                      <a:pt x="339878" y="2827638"/>
                      <a:pt x="296548" y="2794532"/>
                      <a:pt x="260035" y="2752176"/>
                    </a:cubicBezTo>
                    <a:cubicBezTo>
                      <a:pt x="211837" y="2696676"/>
                      <a:pt x="206482" y="2632899"/>
                      <a:pt x="224495" y="2565227"/>
                    </a:cubicBezTo>
                    <a:cubicBezTo>
                      <a:pt x="236666" y="2518976"/>
                      <a:pt x="251758" y="2473700"/>
                      <a:pt x="268312" y="2428910"/>
                    </a:cubicBezTo>
                    <a:cubicBezTo>
                      <a:pt x="280482" y="2397264"/>
                      <a:pt x="275127" y="2370001"/>
                      <a:pt x="255167" y="2344685"/>
                    </a:cubicBezTo>
                    <a:cubicBezTo>
                      <a:pt x="242509" y="2328619"/>
                      <a:pt x="229851" y="2313040"/>
                      <a:pt x="216219" y="2297947"/>
                    </a:cubicBezTo>
                    <a:cubicBezTo>
                      <a:pt x="179219" y="2256566"/>
                      <a:pt x="178245" y="2227354"/>
                      <a:pt x="212324" y="2184025"/>
                    </a:cubicBezTo>
                    <a:cubicBezTo>
                      <a:pt x="220114" y="2174288"/>
                      <a:pt x="237153" y="2166498"/>
                      <a:pt x="235206" y="2154814"/>
                    </a:cubicBezTo>
                    <a:cubicBezTo>
                      <a:pt x="234232" y="2145564"/>
                      <a:pt x="218166" y="2139235"/>
                      <a:pt x="209403" y="2130958"/>
                    </a:cubicBezTo>
                    <a:cubicBezTo>
                      <a:pt x="162665" y="2088603"/>
                      <a:pt x="154876" y="2039918"/>
                      <a:pt x="193824" y="1991234"/>
                    </a:cubicBezTo>
                    <a:cubicBezTo>
                      <a:pt x="222548" y="1955207"/>
                      <a:pt x="228390" y="1911877"/>
                      <a:pt x="243969" y="1871956"/>
                    </a:cubicBezTo>
                    <a:cubicBezTo>
                      <a:pt x="248351" y="1861245"/>
                      <a:pt x="243969" y="1854916"/>
                      <a:pt x="234232" y="1851021"/>
                    </a:cubicBezTo>
                    <a:cubicBezTo>
                      <a:pt x="227416" y="1848587"/>
                      <a:pt x="220114" y="1845666"/>
                      <a:pt x="213297" y="1845179"/>
                    </a:cubicBezTo>
                    <a:cubicBezTo>
                      <a:pt x="157797" y="1842745"/>
                      <a:pt x="111060" y="1816942"/>
                      <a:pt x="65782" y="1788218"/>
                    </a:cubicBezTo>
                    <a:cubicBezTo>
                      <a:pt x="3953" y="1748783"/>
                      <a:pt x="-14061" y="1695717"/>
                      <a:pt x="10769" y="1627071"/>
                    </a:cubicBezTo>
                    <a:cubicBezTo>
                      <a:pt x="36085" y="1556478"/>
                      <a:pt x="81848" y="1498056"/>
                      <a:pt x="127126" y="1440122"/>
                    </a:cubicBezTo>
                    <a:cubicBezTo>
                      <a:pt x="213297" y="1329607"/>
                      <a:pt x="306285" y="1224448"/>
                      <a:pt x="389536" y="1111500"/>
                    </a:cubicBezTo>
                    <a:cubicBezTo>
                      <a:pt x="397326" y="1101275"/>
                      <a:pt x="402194" y="1092025"/>
                      <a:pt x="398787" y="1078394"/>
                    </a:cubicBezTo>
                    <a:cubicBezTo>
                      <a:pt x="360326" y="928932"/>
                      <a:pt x="396839" y="789206"/>
                      <a:pt x="459643" y="654836"/>
                    </a:cubicBezTo>
                    <a:cubicBezTo>
                      <a:pt x="598394" y="356398"/>
                      <a:pt x="832568" y="167988"/>
                      <a:pt x="1142690" y="68671"/>
                    </a:cubicBezTo>
                    <a:cubicBezTo>
                      <a:pt x="1262941" y="30210"/>
                      <a:pt x="1386601" y="10736"/>
                      <a:pt x="1512208" y="3434"/>
                    </a:cubicBezTo>
                    <a:cubicBezTo>
                      <a:pt x="1579150" y="-583"/>
                      <a:pt x="1645544" y="-1100"/>
                      <a:pt x="1711336" y="2011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F74618BE-C381-4206-910D-C587126DD0B0}"/>
                  </a:ext>
                </a:extLst>
              </p:cNvPr>
              <p:cNvSpPr/>
              <p:nvPr/>
            </p:nvSpPr>
            <p:spPr>
              <a:xfrm>
                <a:off x="1984565" y="5435937"/>
                <a:ext cx="302819" cy="590546"/>
              </a:xfrm>
              <a:custGeom>
                <a:avLst/>
                <a:gdLst>
                  <a:gd name="connsiteX0" fmla="*/ 433812 w 469271"/>
                  <a:gd name="connsiteY0" fmla="*/ 340259 h 915154"/>
                  <a:gd name="connsiteX1" fmla="*/ 428531 w 469271"/>
                  <a:gd name="connsiteY1" fmla="*/ 340259 h 915154"/>
                  <a:gd name="connsiteX2" fmla="*/ 428531 w 469271"/>
                  <a:gd name="connsiteY2" fmla="*/ 20370 h 915154"/>
                  <a:gd name="connsiteX3" fmla="*/ 408160 w 469271"/>
                  <a:gd name="connsiteY3" fmla="*/ 0 h 915154"/>
                  <a:gd name="connsiteX4" fmla="*/ 70164 w 469271"/>
                  <a:gd name="connsiteY4" fmla="*/ 0 h 915154"/>
                  <a:gd name="connsiteX5" fmla="*/ 49794 w 469271"/>
                  <a:gd name="connsiteY5" fmla="*/ 20370 h 915154"/>
                  <a:gd name="connsiteX6" fmla="*/ 49794 w 469271"/>
                  <a:gd name="connsiteY6" fmla="*/ 340259 h 915154"/>
                  <a:gd name="connsiteX7" fmla="*/ 34705 w 469271"/>
                  <a:gd name="connsiteY7" fmla="*/ 340259 h 915154"/>
                  <a:gd name="connsiteX8" fmla="*/ 0 w 469271"/>
                  <a:gd name="connsiteY8" fmla="*/ 374964 h 915154"/>
                  <a:gd name="connsiteX9" fmla="*/ 0 w 469271"/>
                  <a:gd name="connsiteY9" fmla="*/ 880449 h 915154"/>
                  <a:gd name="connsiteX10" fmla="*/ 34705 w 469271"/>
                  <a:gd name="connsiteY10" fmla="*/ 915155 h 915154"/>
                  <a:gd name="connsiteX11" fmla="*/ 434566 w 469271"/>
                  <a:gd name="connsiteY11" fmla="*/ 915155 h 915154"/>
                  <a:gd name="connsiteX12" fmla="*/ 469271 w 469271"/>
                  <a:gd name="connsiteY12" fmla="*/ 880449 h 915154"/>
                  <a:gd name="connsiteX13" fmla="*/ 469271 w 469271"/>
                  <a:gd name="connsiteY13" fmla="*/ 374964 h 915154"/>
                  <a:gd name="connsiteX14" fmla="*/ 433812 w 469271"/>
                  <a:gd name="connsiteY14" fmla="*/ 340259 h 91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9271" h="915154">
                    <a:moveTo>
                      <a:pt x="433812" y="340259"/>
                    </a:moveTo>
                    <a:lnTo>
                      <a:pt x="428531" y="340259"/>
                    </a:lnTo>
                    <a:lnTo>
                      <a:pt x="428531" y="20370"/>
                    </a:lnTo>
                    <a:cubicBezTo>
                      <a:pt x="428531" y="9054"/>
                      <a:pt x="419477" y="0"/>
                      <a:pt x="408160" y="0"/>
                    </a:cubicBezTo>
                    <a:lnTo>
                      <a:pt x="70164" y="0"/>
                    </a:lnTo>
                    <a:cubicBezTo>
                      <a:pt x="58847" y="0"/>
                      <a:pt x="49794" y="9054"/>
                      <a:pt x="49794" y="20370"/>
                    </a:cubicBezTo>
                    <a:lnTo>
                      <a:pt x="49794" y="340259"/>
                    </a:lnTo>
                    <a:lnTo>
                      <a:pt x="34705" y="340259"/>
                    </a:lnTo>
                    <a:cubicBezTo>
                      <a:pt x="15089" y="340259"/>
                      <a:pt x="0" y="356103"/>
                      <a:pt x="0" y="374964"/>
                    </a:cubicBezTo>
                    <a:lnTo>
                      <a:pt x="0" y="880449"/>
                    </a:lnTo>
                    <a:cubicBezTo>
                      <a:pt x="0" y="900065"/>
                      <a:pt x="15843" y="915155"/>
                      <a:pt x="34705" y="915155"/>
                    </a:cubicBezTo>
                    <a:lnTo>
                      <a:pt x="434566" y="915155"/>
                    </a:lnTo>
                    <a:cubicBezTo>
                      <a:pt x="454182" y="915155"/>
                      <a:pt x="469271" y="899311"/>
                      <a:pt x="469271" y="880449"/>
                    </a:cubicBezTo>
                    <a:lnTo>
                      <a:pt x="469271" y="374964"/>
                    </a:lnTo>
                    <a:cubicBezTo>
                      <a:pt x="468517" y="356103"/>
                      <a:pt x="452673" y="340259"/>
                      <a:pt x="433812" y="340259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D014ADFB-1612-420E-AADF-F27F5EE4FC59}"/>
                  </a:ext>
                </a:extLst>
              </p:cNvPr>
              <p:cNvSpPr/>
              <p:nvPr/>
            </p:nvSpPr>
            <p:spPr>
              <a:xfrm>
                <a:off x="7430570" y="5852483"/>
                <a:ext cx="869997" cy="445952"/>
              </a:xfrm>
              <a:custGeom>
                <a:avLst/>
                <a:gdLst>
                  <a:gd name="connsiteX0" fmla="*/ 847254 w 1348211"/>
                  <a:gd name="connsiteY0" fmla="*/ 639778 h 691080"/>
                  <a:gd name="connsiteX1" fmla="*/ 847254 w 1348211"/>
                  <a:gd name="connsiteY1" fmla="*/ 632234 h 691080"/>
                  <a:gd name="connsiteX2" fmla="*/ 1318033 w 1348211"/>
                  <a:gd name="connsiteY2" fmla="*/ 632234 h 691080"/>
                  <a:gd name="connsiteX3" fmla="*/ 1348212 w 1348211"/>
                  <a:gd name="connsiteY3" fmla="*/ 602055 h 691080"/>
                  <a:gd name="connsiteX4" fmla="*/ 1348212 w 1348211"/>
                  <a:gd name="connsiteY4" fmla="*/ 104115 h 691080"/>
                  <a:gd name="connsiteX5" fmla="*/ 1318033 w 1348211"/>
                  <a:gd name="connsiteY5" fmla="*/ 73937 h 691080"/>
                  <a:gd name="connsiteX6" fmla="*/ 847254 w 1348211"/>
                  <a:gd name="connsiteY6" fmla="*/ 73937 h 691080"/>
                  <a:gd name="connsiteX7" fmla="*/ 847254 w 1348211"/>
                  <a:gd name="connsiteY7" fmla="*/ 51303 h 691080"/>
                  <a:gd name="connsiteX8" fmla="*/ 795951 w 1348211"/>
                  <a:gd name="connsiteY8" fmla="*/ 0 h 691080"/>
                  <a:gd name="connsiteX9" fmla="*/ 51303 w 1348211"/>
                  <a:gd name="connsiteY9" fmla="*/ 0 h 691080"/>
                  <a:gd name="connsiteX10" fmla="*/ 0 w 1348211"/>
                  <a:gd name="connsiteY10" fmla="*/ 51303 h 691080"/>
                  <a:gd name="connsiteX11" fmla="*/ 0 w 1348211"/>
                  <a:gd name="connsiteY11" fmla="*/ 639778 h 691080"/>
                  <a:gd name="connsiteX12" fmla="*/ 51303 w 1348211"/>
                  <a:gd name="connsiteY12" fmla="*/ 691081 h 691080"/>
                  <a:gd name="connsiteX13" fmla="*/ 795951 w 1348211"/>
                  <a:gd name="connsiteY13" fmla="*/ 691081 h 691080"/>
                  <a:gd name="connsiteX14" fmla="*/ 847254 w 1348211"/>
                  <a:gd name="connsiteY14" fmla="*/ 639778 h 691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48211" h="691080">
                    <a:moveTo>
                      <a:pt x="847254" y="639778"/>
                    </a:moveTo>
                    <a:lnTo>
                      <a:pt x="847254" y="632234"/>
                    </a:lnTo>
                    <a:lnTo>
                      <a:pt x="1318033" y="632234"/>
                    </a:lnTo>
                    <a:cubicBezTo>
                      <a:pt x="1334632" y="632234"/>
                      <a:pt x="1348212" y="618653"/>
                      <a:pt x="1348212" y="602055"/>
                    </a:cubicBezTo>
                    <a:lnTo>
                      <a:pt x="1348212" y="104115"/>
                    </a:lnTo>
                    <a:cubicBezTo>
                      <a:pt x="1348212" y="87517"/>
                      <a:pt x="1334632" y="73937"/>
                      <a:pt x="1318033" y="73937"/>
                    </a:cubicBezTo>
                    <a:lnTo>
                      <a:pt x="847254" y="73937"/>
                    </a:lnTo>
                    <a:lnTo>
                      <a:pt x="847254" y="51303"/>
                    </a:lnTo>
                    <a:cubicBezTo>
                      <a:pt x="847254" y="22634"/>
                      <a:pt x="823865" y="0"/>
                      <a:pt x="795951" y="0"/>
                    </a:cubicBezTo>
                    <a:lnTo>
                      <a:pt x="51303" y="0"/>
                    </a:lnTo>
                    <a:cubicBezTo>
                      <a:pt x="22634" y="0"/>
                      <a:pt x="0" y="23388"/>
                      <a:pt x="0" y="51303"/>
                    </a:cubicBezTo>
                    <a:lnTo>
                      <a:pt x="0" y="639778"/>
                    </a:lnTo>
                    <a:cubicBezTo>
                      <a:pt x="0" y="668447"/>
                      <a:pt x="23388" y="691081"/>
                      <a:pt x="51303" y="691081"/>
                    </a:cubicBezTo>
                    <a:lnTo>
                      <a:pt x="795951" y="691081"/>
                    </a:lnTo>
                    <a:cubicBezTo>
                      <a:pt x="823865" y="691081"/>
                      <a:pt x="847254" y="668447"/>
                      <a:pt x="847254" y="639778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8BD73633-04DF-4330-B0B6-0765FCFF28AC}"/>
                  </a:ext>
                </a:extLst>
              </p:cNvPr>
              <p:cNvSpPr/>
              <p:nvPr/>
            </p:nvSpPr>
            <p:spPr>
              <a:xfrm>
                <a:off x="4912106" y="5693966"/>
                <a:ext cx="485917" cy="753737"/>
              </a:xfrm>
              <a:custGeom>
                <a:avLst/>
                <a:gdLst>
                  <a:gd name="connsiteX0" fmla="*/ 608091 w 753013"/>
                  <a:gd name="connsiteY0" fmla="*/ 906552 h 1168047"/>
                  <a:gd name="connsiteX1" fmla="*/ 607337 w 753013"/>
                  <a:gd name="connsiteY1" fmla="*/ 640984 h 1168047"/>
                  <a:gd name="connsiteX2" fmla="*/ 603564 w 753013"/>
                  <a:gd name="connsiteY2" fmla="*/ 29875 h 1168047"/>
                  <a:gd name="connsiteX3" fmla="*/ 632988 w 753013"/>
                  <a:gd name="connsiteY3" fmla="*/ 451 h 1168047"/>
                  <a:gd name="connsiteX4" fmla="*/ 715978 w 753013"/>
                  <a:gd name="connsiteY4" fmla="*/ 451 h 1168047"/>
                  <a:gd name="connsiteX5" fmla="*/ 752946 w 753013"/>
                  <a:gd name="connsiteY5" fmla="*/ 38174 h 1168047"/>
                  <a:gd name="connsiteX6" fmla="*/ 752192 w 753013"/>
                  <a:gd name="connsiteY6" fmla="*/ 841669 h 1168047"/>
                  <a:gd name="connsiteX7" fmla="*/ 752946 w 753013"/>
                  <a:gd name="connsiteY7" fmla="*/ 1128362 h 1168047"/>
                  <a:gd name="connsiteX8" fmla="*/ 718242 w 753013"/>
                  <a:gd name="connsiteY8" fmla="*/ 1165330 h 1168047"/>
                  <a:gd name="connsiteX9" fmla="*/ 596020 w 753013"/>
                  <a:gd name="connsiteY9" fmla="*/ 1159295 h 1168047"/>
                  <a:gd name="connsiteX10" fmla="*/ 535663 w 753013"/>
                  <a:gd name="connsiteY10" fmla="*/ 1054426 h 1168047"/>
                  <a:gd name="connsiteX11" fmla="*/ 162208 w 753013"/>
                  <a:gd name="connsiteY11" fmla="*/ 278845 h 1168047"/>
                  <a:gd name="connsiteX12" fmla="*/ 139574 w 753013"/>
                  <a:gd name="connsiteY12" fmla="*/ 222261 h 1168047"/>
                  <a:gd name="connsiteX13" fmla="*/ 148628 w 753013"/>
                  <a:gd name="connsiteY13" fmla="*/ 622122 h 1168047"/>
                  <a:gd name="connsiteX14" fmla="*/ 150136 w 753013"/>
                  <a:gd name="connsiteY14" fmla="*/ 1135152 h 1168047"/>
                  <a:gd name="connsiteX15" fmla="*/ 119958 w 753013"/>
                  <a:gd name="connsiteY15" fmla="*/ 1164576 h 1168047"/>
                  <a:gd name="connsiteX16" fmla="*/ 29423 w 753013"/>
                  <a:gd name="connsiteY16" fmla="*/ 1164576 h 1168047"/>
                  <a:gd name="connsiteX17" fmla="*/ 0 w 753013"/>
                  <a:gd name="connsiteY17" fmla="*/ 1134398 h 1168047"/>
                  <a:gd name="connsiteX18" fmla="*/ 0 w 753013"/>
                  <a:gd name="connsiteY18" fmla="*/ 32893 h 1168047"/>
                  <a:gd name="connsiteX19" fmla="*/ 30932 w 753013"/>
                  <a:gd name="connsiteY19" fmla="*/ 451 h 1168047"/>
                  <a:gd name="connsiteX20" fmla="*/ 151645 w 753013"/>
                  <a:gd name="connsiteY20" fmla="*/ 451 h 1168047"/>
                  <a:gd name="connsiteX21" fmla="*/ 184087 w 753013"/>
                  <a:gd name="connsiteY21" fmla="*/ 19313 h 1168047"/>
                  <a:gd name="connsiteX22" fmla="*/ 591493 w 753013"/>
                  <a:gd name="connsiteY22" fmla="*/ 853740 h 1168047"/>
                  <a:gd name="connsiteX23" fmla="*/ 613372 w 753013"/>
                  <a:gd name="connsiteY23" fmla="*/ 908061 h 1168047"/>
                  <a:gd name="connsiteX24" fmla="*/ 608091 w 753013"/>
                  <a:gd name="connsiteY24" fmla="*/ 906552 h 1168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53013" h="1168047">
                    <a:moveTo>
                      <a:pt x="608091" y="906552"/>
                    </a:moveTo>
                    <a:cubicBezTo>
                      <a:pt x="608091" y="818281"/>
                      <a:pt x="610354" y="729255"/>
                      <a:pt x="607337" y="640984"/>
                    </a:cubicBezTo>
                    <a:cubicBezTo>
                      <a:pt x="600546" y="437281"/>
                      <a:pt x="605828" y="233578"/>
                      <a:pt x="603564" y="29875"/>
                    </a:cubicBezTo>
                    <a:cubicBezTo>
                      <a:pt x="603564" y="6487"/>
                      <a:pt x="610354" y="-1058"/>
                      <a:pt x="632988" y="451"/>
                    </a:cubicBezTo>
                    <a:cubicBezTo>
                      <a:pt x="660903" y="1960"/>
                      <a:pt x="688818" y="2714"/>
                      <a:pt x="715978" y="451"/>
                    </a:cubicBezTo>
                    <a:cubicBezTo>
                      <a:pt x="746156" y="-2567"/>
                      <a:pt x="752946" y="9505"/>
                      <a:pt x="752946" y="38174"/>
                    </a:cubicBezTo>
                    <a:cubicBezTo>
                      <a:pt x="752192" y="306006"/>
                      <a:pt x="752192" y="573837"/>
                      <a:pt x="752192" y="841669"/>
                    </a:cubicBezTo>
                    <a:cubicBezTo>
                      <a:pt x="752192" y="937485"/>
                      <a:pt x="751437" y="1032546"/>
                      <a:pt x="752946" y="1128362"/>
                    </a:cubicBezTo>
                    <a:cubicBezTo>
                      <a:pt x="753701" y="1155522"/>
                      <a:pt x="748420" y="1166839"/>
                      <a:pt x="718242" y="1165330"/>
                    </a:cubicBezTo>
                    <a:cubicBezTo>
                      <a:pt x="676747" y="1162313"/>
                      <a:pt x="629216" y="1176647"/>
                      <a:pt x="596020" y="1159295"/>
                    </a:cubicBezTo>
                    <a:cubicBezTo>
                      <a:pt x="562824" y="1142696"/>
                      <a:pt x="553770" y="1091394"/>
                      <a:pt x="535663" y="1054426"/>
                    </a:cubicBezTo>
                    <a:cubicBezTo>
                      <a:pt x="408915" y="797156"/>
                      <a:pt x="267832" y="546677"/>
                      <a:pt x="162208" y="278845"/>
                    </a:cubicBezTo>
                    <a:cubicBezTo>
                      <a:pt x="156172" y="263002"/>
                      <a:pt x="149382" y="247158"/>
                      <a:pt x="139574" y="222261"/>
                    </a:cubicBezTo>
                    <a:cubicBezTo>
                      <a:pt x="142592" y="362590"/>
                      <a:pt x="147119" y="492356"/>
                      <a:pt x="148628" y="622122"/>
                    </a:cubicBezTo>
                    <a:cubicBezTo>
                      <a:pt x="150136" y="793384"/>
                      <a:pt x="148628" y="963891"/>
                      <a:pt x="150136" y="1135152"/>
                    </a:cubicBezTo>
                    <a:cubicBezTo>
                      <a:pt x="150136" y="1158540"/>
                      <a:pt x="143347" y="1166085"/>
                      <a:pt x="119958" y="1164576"/>
                    </a:cubicBezTo>
                    <a:cubicBezTo>
                      <a:pt x="89780" y="1163067"/>
                      <a:pt x="59602" y="1162313"/>
                      <a:pt x="29423" y="1164576"/>
                    </a:cubicBezTo>
                    <a:cubicBezTo>
                      <a:pt x="5281" y="1166085"/>
                      <a:pt x="0" y="1156277"/>
                      <a:pt x="0" y="1134398"/>
                    </a:cubicBezTo>
                    <a:cubicBezTo>
                      <a:pt x="754" y="766978"/>
                      <a:pt x="754" y="400313"/>
                      <a:pt x="0" y="32893"/>
                    </a:cubicBezTo>
                    <a:cubicBezTo>
                      <a:pt x="0" y="9505"/>
                      <a:pt x="5281" y="-1058"/>
                      <a:pt x="30932" y="451"/>
                    </a:cubicBezTo>
                    <a:cubicBezTo>
                      <a:pt x="70919" y="2714"/>
                      <a:pt x="111659" y="1205"/>
                      <a:pt x="151645" y="451"/>
                    </a:cubicBezTo>
                    <a:cubicBezTo>
                      <a:pt x="166734" y="451"/>
                      <a:pt x="176542" y="4224"/>
                      <a:pt x="184087" y="19313"/>
                    </a:cubicBezTo>
                    <a:cubicBezTo>
                      <a:pt x="319889" y="297706"/>
                      <a:pt x="475307" y="565538"/>
                      <a:pt x="591493" y="853740"/>
                    </a:cubicBezTo>
                    <a:cubicBezTo>
                      <a:pt x="599037" y="871847"/>
                      <a:pt x="605828" y="889954"/>
                      <a:pt x="613372" y="908061"/>
                    </a:cubicBezTo>
                    <a:cubicBezTo>
                      <a:pt x="611109" y="908061"/>
                      <a:pt x="609600" y="907307"/>
                      <a:pt x="608091" y="906552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4191AAE9-D085-42EF-BCC0-386D44EF3A0A}"/>
                  </a:ext>
                </a:extLst>
              </p:cNvPr>
              <p:cNvSpPr/>
              <p:nvPr/>
            </p:nvSpPr>
            <p:spPr>
              <a:xfrm>
                <a:off x="5779633" y="5691659"/>
                <a:ext cx="487684" cy="756747"/>
              </a:xfrm>
              <a:custGeom>
                <a:avLst/>
                <a:gdLst>
                  <a:gd name="connsiteX0" fmla="*/ 613427 w 755751"/>
                  <a:gd name="connsiteY0" fmla="*/ 916163 h 1172711"/>
                  <a:gd name="connsiteX1" fmla="*/ 603619 w 755751"/>
                  <a:gd name="connsiteY1" fmla="*/ 34205 h 1172711"/>
                  <a:gd name="connsiteX2" fmla="*/ 633798 w 755751"/>
                  <a:gd name="connsiteY2" fmla="*/ 4781 h 1172711"/>
                  <a:gd name="connsiteX3" fmla="*/ 745457 w 755751"/>
                  <a:gd name="connsiteY3" fmla="*/ 13080 h 1172711"/>
                  <a:gd name="connsiteX4" fmla="*/ 751493 w 755751"/>
                  <a:gd name="connsiteY4" fmla="*/ 118704 h 1172711"/>
                  <a:gd name="connsiteX5" fmla="*/ 752247 w 755751"/>
                  <a:gd name="connsiteY5" fmla="*/ 1128919 h 1172711"/>
                  <a:gd name="connsiteX6" fmla="*/ 713770 w 755751"/>
                  <a:gd name="connsiteY6" fmla="*/ 1169660 h 1172711"/>
                  <a:gd name="connsiteX7" fmla="*/ 534209 w 755751"/>
                  <a:gd name="connsiteY7" fmla="*/ 1061773 h 1172711"/>
                  <a:gd name="connsiteX8" fmla="*/ 182633 w 755751"/>
                  <a:gd name="connsiteY8" fmla="*/ 334478 h 1172711"/>
                  <a:gd name="connsiteX9" fmla="*/ 138120 w 755751"/>
                  <a:gd name="connsiteY9" fmla="*/ 237908 h 1172711"/>
                  <a:gd name="connsiteX10" fmla="*/ 139629 w 755751"/>
                  <a:gd name="connsiteY10" fmla="*/ 278648 h 1172711"/>
                  <a:gd name="connsiteX11" fmla="*/ 148682 w 755751"/>
                  <a:gd name="connsiteY11" fmla="*/ 1137973 h 1172711"/>
                  <a:gd name="connsiteX12" fmla="*/ 116241 w 755751"/>
                  <a:gd name="connsiteY12" fmla="*/ 1168906 h 1172711"/>
                  <a:gd name="connsiteX13" fmla="*/ 33251 w 755751"/>
                  <a:gd name="connsiteY13" fmla="*/ 1168906 h 1172711"/>
                  <a:gd name="connsiteX14" fmla="*/ 55 w 755751"/>
                  <a:gd name="connsiteY14" fmla="*/ 1134955 h 1172711"/>
                  <a:gd name="connsiteX15" fmla="*/ 809 w 755751"/>
                  <a:gd name="connsiteY15" fmla="*/ 633242 h 1172711"/>
                  <a:gd name="connsiteX16" fmla="*/ 55 w 755751"/>
                  <a:gd name="connsiteY16" fmla="*/ 44767 h 1172711"/>
                  <a:gd name="connsiteX17" fmla="*/ 42304 w 755751"/>
                  <a:gd name="connsiteY17" fmla="*/ 4781 h 1172711"/>
                  <a:gd name="connsiteX18" fmla="*/ 49849 w 755751"/>
                  <a:gd name="connsiteY18" fmla="*/ 4781 h 1172711"/>
                  <a:gd name="connsiteX19" fmla="*/ 171316 w 755751"/>
                  <a:gd name="connsiteY19" fmla="*/ 10817 h 1172711"/>
                  <a:gd name="connsiteX20" fmla="*/ 229410 w 755751"/>
                  <a:gd name="connsiteY20" fmla="*/ 113423 h 1172711"/>
                  <a:gd name="connsiteX21" fmla="*/ 580232 w 755751"/>
                  <a:gd name="connsiteY21" fmla="*/ 832419 h 1172711"/>
                  <a:gd name="connsiteX22" fmla="*/ 613427 w 755751"/>
                  <a:gd name="connsiteY22" fmla="*/ 916163 h 117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55751" h="1172711">
                    <a:moveTo>
                      <a:pt x="613427" y="916163"/>
                    </a:moveTo>
                    <a:cubicBezTo>
                      <a:pt x="598338" y="621925"/>
                      <a:pt x="605128" y="327688"/>
                      <a:pt x="603619" y="34205"/>
                    </a:cubicBezTo>
                    <a:cubicBezTo>
                      <a:pt x="603619" y="10817"/>
                      <a:pt x="610410" y="2518"/>
                      <a:pt x="633798" y="4781"/>
                    </a:cubicBezTo>
                    <a:cubicBezTo>
                      <a:pt x="672275" y="8553"/>
                      <a:pt x="722069" y="-11063"/>
                      <a:pt x="745457" y="13080"/>
                    </a:cubicBezTo>
                    <a:cubicBezTo>
                      <a:pt x="764318" y="32696"/>
                      <a:pt x="751493" y="82490"/>
                      <a:pt x="751493" y="118704"/>
                    </a:cubicBezTo>
                    <a:cubicBezTo>
                      <a:pt x="751493" y="455191"/>
                      <a:pt x="751493" y="792433"/>
                      <a:pt x="752247" y="1128919"/>
                    </a:cubicBezTo>
                    <a:cubicBezTo>
                      <a:pt x="752247" y="1159852"/>
                      <a:pt x="743948" y="1165133"/>
                      <a:pt x="713770" y="1169660"/>
                    </a:cubicBezTo>
                    <a:cubicBezTo>
                      <a:pt x="620971" y="1183995"/>
                      <a:pt x="573441" y="1147781"/>
                      <a:pt x="534209" y="1061773"/>
                    </a:cubicBezTo>
                    <a:cubicBezTo>
                      <a:pt x="421796" y="817329"/>
                      <a:pt x="286748" y="583448"/>
                      <a:pt x="182633" y="334478"/>
                    </a:cubicBezTo>
                    <a:cubicBezTo>
                      <a:pt x="169053" y="302037"/>
                      <a:pt x="156981" y="269595"/>
                      <a:pt x="138120" y="237908"/>
                    </a:cubicBezTo>
                    <a:cubicBezTo>
                      <a:pt x="138875" y="251488"/>
                      <a:pt x="139629" y="265068"/>
                      <a:pt x="139629" y="278648"/>
                    </a:cubicBezTo>
                    <a:cubicBezTo>
                      <a:pt x="150946" y="565341"/>
                      <a:pt x="147174" y="851280"/>
                      <a:pt x="148682" y="1137973"/>
                    </a:cubicBezTo>
                    <a:cubicBezTo>
                      <a:pt x="148682" y="1163625"/>
                      <a:pt x="140384" y="1170415"/>
                      <a:pt x="116241" y="1168906"/>
                    </a:cubicBezTo>
                    <a:cubicBezTo>
                      <a:pt x="89080" y="1167397"/>
                      <a:pt x="61166" y="1166642"/>
                      <a:pt x="33251" y="1168906"/>
                    </a:cubicBezTo>
                    <a:cubicBezTo>
                      <a:pt x="6090" y="1171169"/>
                      <a:pt x="-699" y="1160607"/>
                      <a:pt x="55" y="1134955"/>
                    </a:cubicBezTo>
                    <a:cubicBezTo>
                      <a:pt x="809" y="967466"/>
                      <a:pt x="809" y="800731"/>
                      <a:pt x="809" y="633242"/>
                    </a:cubicBezTo>
                    <a:cubicBezTo>
                      <a:pt x="809" y="437084"/>
                      <a:pt x="1564" y="240925"/>
                      <a:pt x="55" y="44767"/>
                    </a:cubicBezTo>
                    <a:cubicBezTo>
                      <a:pt x="55" y="10062"/>
                      <a:pt x="10618" y="-500"/>
                      <a:pt x="42304" y="4781"/>
                    </a:cubicBezTo>
                    <a:cubicBezTo>
                      <a:pt x="44568" y="5535"/>
                      <a:pt x="47585" y="4781"/>
                      <a:pt x="49849" y="4781"/>
                    </a:cubicBezTo>
                    <a:cubicBezTo>
                      <a:pt x="91344" y="6290"/>
                      <a:pt x="140384" y="-10308"/>
                      <a:pt x="171316" y="10817"/>
                    </a:cubicBezTo>
                    <a:cubicBezTo>
                      <a:pt x="200740" y="31187"/>
                      <a:pt x="212057" y="77963"/>
                      <a:pt x="229410" y="113423"/>
                    </a:cubicBezTo>
                    <a:cubicBezTo>
                      <a:pt x="347105" y="353339"/>
                      <a:pt x="480643" y="584957"/>
                      <a:pt x="580232" y="832419"/>
                    </a:cubicBezTo>
                    <a:cubicBezTo>
                      <a:pt x="591548" y="861088"/>
                      <a:pt x="602865" y="888248"/>
                      <a:pt x="613427" y="916163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BAC9472D-4724-499F-BBFD-1E3B424298EC}"/>
                  </a:ext>
                </a:extLst>
              </p:cNvPr>
              <p:cNvSpPr/>
              <p:nvPr/>
            </p:nvSpPr>
            <p:spPr>
              <a:xfrm>
                <a:off x="4384069" y="5689434"/>
                <a:ext cx="434768" cy="758447"/>
              </a:xfrm>
              <a:custGeom>
                <a:avLst/>
                <a:gdLst>
                  <a:gd name="connsiteX0" fmla="*/ 176411 w 434768"/>
                  <a:gd name="connsiteY0" fmla="*/ 88440 h 758447"/>
                  <a:gd name="connsiteX1" fmla="*/ 122005 w 434768"/>
                  <a:gd name="connsiteY1" fmla="*/ 91970 h 758447"/>
                  <a:gd name="connsiteX2" fmla="*/ 104966 w 434768"/>
                  <a:gd name="connsiteY2" fmla="*/ 112417 h 758447"/>
                  <a:gd name="connsiteX3" fmla="*/ 105453 w 434768"/>
                  <a:gd name="connsiteY3" fmla="*/ 221471 h 758447"/>
                  <a:gd name="connsiteX4" fmla="*/ 104479 w 434768"/>
                  <a:gd name="connsiteY4" fmla="*/ 333933 h 758447"/>
                  <a:gd name="connsiteX5" fmla="*/ 123953 w 434768"/>
                  <a:gd name="connsiteY5" fmla="*/ 352920 h 758447"/>
                  <a:gd name="connsiteX6" fmla="*/ 179941 w 434768"/>
                  <a:gd name="connsiteY6" fmla="*/ 352434 h 758447"/>
                  <a:gd name="connsiteX7" fmla="*/ 312363 w 434768"/>
                  <a:gd name="connsiteY7" fmla="*/ 226340 h 758447"/>
                  <a:gd name="connsiteX8" fmla="*/ 230086 w 434768"/>
                  <a:gd name="connsiteY8" fmla="*/ 95865 h 758447"/>
                  <a:gd name="connsiteX9" fmla="*/ 176411 w 434768"/>
                  <a:gd name="connsiteY9" fmla="*/ 88440 h 758447"/>
                  <a:gd name="connsiteX10" fmla="*/ 149757 w 434768"/>
                  <a:gd name="connsiteY10" fmla="*/ 137 h 758447"/>
                  <a:gd name="connsiteX11" fmla="*/ 262218 w 434768"/>
                  <a:gd name="connsiteY11" fmla="*/ 9692 h 758447"/>
                  <a:gd name="connsiteX12" fmla="*/ 412167 w 434768"/>
                  <a:gd name="connsiteY12" fmla="*/ 233155 h 758447"/>
                  <a:gd name="connsiteX13" fmla="*/ 295811 w 434768"/>
                  <a:gd name="connsiteY13" fmla="*/ 398196 h 758447"/>
                  <a:gd name="connsiteX14" fmla="*/ 385878 w 434768"/>
                  <a:gd name="connsiteY14" fmla="*/ 540843 h 758447"/>
                  <a:gd name="connsiteX15" fmla="*/ 433102 w 434768"/>
                  <a:gd name="connsiteY15" fmla="*/ 741424 h 758447"/>
                  <a:gd name="connsiteX16" fmla="*/ 421418 w 434768"/>
                  <a:gd name="connsiteY16" fmla="*/ 756029 h 758447"/>
                  <a:gd name="connsiteX17" fmla="*/ 358128 w 434768"/>
                  <a:gd name="connsiteY17" fmla="*/ 756516 h 758447"/>
                  <a:gd name="connsiteX18" fmla="*/ 322101 w 434768"/>
                  <a:gd name="connsiteY18" fmla="*/ 728766 h 758447"/>
                  <a:gd name="connsiteX19" fmla="*/ 283153 w 434768"/>
                  <a:gd name="connsiteY19" fmla="*/ 548632 h 758447"/>
                  <a:gd name="connsiteX20" fmla="*/ 262706 w 434768"/>
                  <a:gd name="connsiteY20" fmla="*/ 491671 h 758447"/>
                  <a:gd name="connsiteX21" fmla="*/ 178481 w 434768"/>
                  <a:gd name="connsiteY21" fmla="*/ 439578 h 758447"/>
                  <a:gd name="connsiteX22" fmla="*/ 109835 w 434768"/>
                  <a:gd name="connsiteY22" fmla="*/ 442986 h 758447"/>
                  <a:gd name="connsiteX23" fmla="*/ 104967 w 434768"/>
                  <a:gd name="connsiteY23" fmla="*/ 510171 h 758447"/>
                  <a:gd name="connsiteX24" fmla="*/ 104967 w 434768"/>
                  <a:gd name="connsiteY24" fmla="*/ 731687 h 758447"/>
                  <a:gd name="connsiteX25" fmla="*/ 81598 w 434768"/>
                  <a:gd name="connsiteY25" fmla="*/ 756516 h 758447"/>
                  <a:gd name="connsiteX26" fmla="*/ 9058 w 434768"/>
                  <a:gd name="connsiteY26" fmla="*/ 752135 h 758447"/>
                  <a:gd name="connsiteX27" fmla="*/ 3702 w 434768"/>
                  <a:gd name="connsiteY27" fmla="*/ 677647 h 758447"/>
                  <a:gd name="connsiteX28" fmla="*/ 3216 w 434768"/>
                  <a:gd name="connsiteY28" fmla="*/ 50100 h 758447"/>
                  <a:gd name="connsiteX29" fmla="*/ 37295 w 434768"/>
                  <a:gd name="connsiteY29" fmla="*/ 10666 h 758447"/>
                  <a:gd name="connsiteX30" fmla="*/ 149757 w 434768"/>
                  <a:gd name="connsiteY30" fmla="*/ 137 h 75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34768" h="758447">
                    <a:moveTo>
                      <a:pt x="176411" y="88440"/>
                    </a:moveTo>
                    <a:cubicBezTo>
                      <a:pt x="158397" y="88196"/>
                      <a:pt x="140262" y="89779"/>
                      <a:pt x="122005" y="91970"/>
                    </a:cubicBezTo>
                    <a:cubicBezTo>
                      <a:pt x="108374" y="93431"/>
                      <a:pt x="104479" y="99272"/>
                      <a:pt x="104966" y="112417"/>
                    </a:cubicBezTo>
                    <a:cubicBezTo>
                      <a:pt x="105940" y="148444"/>
                      <a:pt x="105453" y="184958"/>
                      <a:pt x="105453" y="221471"/>
                    </a:cubicBezTo>
                    <a:cubicBezTo>
                      <a:pt x="105453" y="258959"/>
                      <a:pt x="105940" y="295959"/>
                      <a:pt x="104479" y="333933"/>
                    </a:cubicBezTo>
                    <a:cubicBezTo>
                      <a:pt x="104479" y="348539"/>
                      <a:pt x="108861" y="353894"/>
                      <a:pt x="123953" y="352920"/>
                    </a:cubicBezTo>
                    <a:cubicBezTo>
                      <a:pt x="142453" y="351460"/>
                      <a:pt x="161440" y="352920"/>
                      <a:pt x="179941" y="352434"/>
                    </a:cubicBezTo>
                    <a:cubicBezTo>
                      <a:pt x="256376" y="351460"/>
                      <a:pt x="307981" y="302288"/>
                      <a:pt x="312363" y="226340"/>
                    </a:cubicBezTo>
                    <a:cubicBezTo>
                      <a:pt x="316258" y="161589"/>
                      <a:pt x="285100" y="111443"/>
                      <a:pt x="230086" y="95865"/>
                    </a:cubicBezTo>
                    <a:cubicBezTo>
                      <a:pt x="212316" y="90753"/>
                      <a:pt x="194424" y="88683"/>
                      <a:pt x="176411" y="88440"/>
                    </a:cubicBezTo>
                    <a:close/>
                    <a:moveTo>
                      <a:pt x="149757" y="137"/>
                    </a:moveTo>
                    <a:cubicBezTo>
                      <a:pt x="187244" y="-654"/>
                      <a:pt x="224731" y="1902"/>
                      <a:pt x="262218" y="9692"/>
                    </a:cubicBezTo>
                    <a:cubicBezTo>
                      <a:pt x="381983" y="34521"/>
                      <a:pt x="423852" y="131891"/>
                      <a:pt x="412167" y="233155"/>
                    </a:cubicBezTo>
                    <a:cubicBezTo>
                      <a:pt x="403891" y="312024"/>
                      <a:pt x="377115" y="346590"/>
                      <a:pt x="295811" y="398196"/>
                    </a:cubicBezTo>
                    <a:cubicBezTo>
                      <a:pt x="354233" y="427894"/>
                      <a:pt x="372733" y="482908"/>
                      <a:pt x="385878" y="540843"/>
                    </a:cubicBezTo>
                    <a:cubicBezTo>
                      <a:pt x="400970" y="608027"/>
                      <a:pt x="412167" y="675700"/>
                      <a:pt x="433102" y="741424"/>
                    </a:cubicBezTo>
                    <a:cubicBezTo>
                      <a:pt x="437484" y="754569"/>
                      <a:pt x="433102" y="756516"/>
                      <a:pt x="421418" y="756029"/>
                    </a:cubicBezTo>
                    <a:cubicBezTo>
                      <a:pt x="400483" y="755543"/>
                      <a:pt x="379062" y="754082"/>
                      <a:pt x="358128" y="756516"/>
                    </a:cubicBezTo>
                    <a:cubicBezTo>
                      <a:pt x="335245" y="758951"/>
                      <a:pt x="327456" y="748726"/>
                      <a:pt x="322101" y="728766"/>
                    </a:cubicBezTo>
                    <a:cubicBezTo>
                      <a:pt x="306522" y="669370"/>
                      <a:pt x="296298" y="608514"/>
                      <a:pt x="283153" y="548632"/>
                    </a:cubicBezTo>
                    <a:cubicBezTo>
                      <a:pt x="278772" y="528671"/>
                      <a:pt x="272443" y="509685"/>
                      <a:pt x="262706" y="491671"/>
                    </a:cubicBezTo>
                    <a:cubicBezTo>
                      <a:pt x="244692" y="458078"/>
                      <a:pt x="216942" y="440065"/>
                      <a:pt x="178481" y="439578"/>
                    </a:cubicBezTo>
                    <a:cubicBezTo>
                      <a:pt x="155112" y="439092"/>
                      <a:pt x="124928" y="431789"/>
                      <a:pt x="109835" y="442986"/>
                    </a:cubicBezTo>
                    <a:cubicBezTo>
                      <a:pt x="94256" y="455158"/>
                      <a:pt x="104967" y="486802"/>
                      <a:pt x="104967" y="510171"/>
                    </a:cubicBezTo>
                    <a:cubicBezTo>
                      <a:pt x="104480" y="584172"/>
                      <a:pt x="103993" y="657686"/>
                      <a:pt x="104967" y="731687"/>
                    </a:cubicBezTo>
                    <a:cubicBezTo>
                      <a:pt x="104967" y="749214"/>
                      <a:pt x="102533" y="758463"/>
                      <a:pt x="81598" y="756516"/>
                    </a:cubicBezTo>
                    <a:cubicBezTo>
                      <a:pt x="56769" y="754082"/>
                      <a:pt x="23176" y="764792"/>
                      <a:pt x="9058" y="752135"/>
                    </a:cubicBezTo>
                    <a:cubicBezTo>
                      <a:pt x="-7495" y="737529"/>
                      <a:pt x="3702" y="703450"/>
                      <a:pt x="3702" y="677647"/>
                    </a:cubicBezTo>
                    <a:cubicBezTo>
                      <a:pt x="3216" y="468302"/>
                      <a:pt x="3216" y="259445"/>
                      <a:pt x="3216" y="50100"/>
                    </a:cubicBezTo>
                    <a:cubicBezTo>
                      <a:pt x="3216" y="16021"/>
                      <a:pt x="3216" y="15534"/>
                      <a:pt x="37295" y="10666"/>
                    </a:cubicBezTo>
                    <a:cubicBezTo>
                      <a:pt x="74783" y="5067"/>
                      <a:pt x="112270" y="929"/>
                      <a:pt x="149757" y="137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FFB845B-6227-4876-9B65-3CD49BAC58A5}"/>
                  </a:ext>
                </a:extLst>
              </p:cNvPr>
              <p:cNvSpPr/>
              <p:nvPr/>
            </p:nvSpPr>
            <p:spPr>
              <a:xfrm>
                <a:off x="3756816" y="5694161"/>
                <a:ext cx="535240" cy="751342"/>
              </a:xfrm>
              <a:custGeom>
                <a:avLst/>
                <a:gdLst>
                  <a:gd name="connsiteX0" fmla="*/ 265333 w 535240"/>
                  <a:gd name="connsiteY0" fmla="*/ 104768 h 751342"/>
                  <a:gd name="connsiteX1" fmla="*/ 183055 w 535240"/>
                  <a:gd name="connsiteY1" fmla="*/ 429009 h 751342"/>
                  <a:gd name="connsiteX2" fmla="*/ 195713 w 535240"/>
                  <a:gd name="connsiteY2" fmla="*/ 444102 h 751342"/>
                  <a:gd name="connsiteX3" fmla="*/ 331544 w 535240"/>
                  <a:gd name="connsiteY3" fmla="*/ 444102 h 751342"/>
                  <a:gd name="connsiteX4" fmla="*/ 347610 w 535240"/>
                  <a:gd name="connsiteY4" fmla="*/ 424141 h 751342"/>
                  <a:gd name="connsiteX5" fmla="*/ 265333 w 535240"/>
                  <a:gd name="connsiteY5" fmla="*/ 104768 h 751342"/>
                  <a:gd name="connsiteX6" fmla="*/ 227845 w 535240"/>
                  <a:gd name="connsiteY6" fmla="*/ 97 h 751342"/>
                  <a:gd name="connsiteX7" fmla="*/ 313043 w 535240"/>
                  <a:gd name="connsiteY7" fmla="*/ 97 h 751342"/>
                  <a:gd name="connsiteX8" fmla="*/ 336899 w 535240"/>
                  <a:gd name="connsiteY8" fmla="*/ 17137 h 751342"/>
                  <a:gd name="connsiteX9" fmla="*/ 533585 w 535240"/>
                  <a:gd name="connsiteY9" fmla="*/ 732803 h 751342"/>
                  <a:gd name="connsiteX10" fmla="*/ 520440 w 535240"/>
                  <a:gd name="connsiteY10" fmla="*/ 750816 h 751342"/>
                  <a:gd name="connsiteX11" fmla="*/ 488795 w 535240"/>
                  <a:gd name="connsiteY11" fmla="*/ 750816 h 751342"/>
                  <a:gd name="connsiteX12" fmla="*/ 414307 w 535240"/>
                  <a:gd name="connsiteY12" fmla="*/ 692882 h 751342"/>
                  <a:gd name="connsiteX13" fmla="*/ 375360 w 535240"/>
                  <a:gd name="connsiteY13" fmla="*/ 550235 h 751342"/>
                  <a:gd name="connsiteX14" fmla="*/ 348583 w 535240"/>
                  <a:gd name="connsiteY14" fmla="*/ 530274 h 751342"/>
                  <a:gd name="connsiteX15" fmla="*/ 183055 w 535240"/>
                  <a:gd name="connsiteY15" fmla="*/ 530274 h 751342"/>
                  <a:gd name="connsiteX16" fmla="*/ 157252 w 535240"/>
                  <a:gd name="connsiteY16" fmla="*/ 550722 h 751342"/>
                  <a:gd name="connsiteX17" fmla="*/ 109541 w 535240"/>
                  <a:gd name="connsiteY17" fmla="*/ 733777 h 751342"/>
                  <a:gd name="connsiteX18" fmla="*/ 86659 w 535240"/>
                  <a:gd name="connsiteY18" fmla="*/ 751303 h 751342"/>
                  <a:gd name="connsiteX19" fmla="*/ 0 w 535240"/>
                  <a:gd name="connsiteY19" fmla="*/ 751303 h 751342"/>
                  <a:gd name="connsiteX20" fmla="*/ 65238 w 535240"/>
                  <a:gd name="connsiteY20" fmla="*/ 512748 h 751342"/>
                  <a:gd name="connsiteX21" fmla="*/ 200094 w 535240"/>
                  <a:gd name="connsiteY21" fmla="*/ 21518 h 751342"/>
                  <a:gd name="connsiteX22" fmla="*/ 227845 w 535240"/>
                  <a:gd name="connsiteY22" fmla="*/ 97 h 751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5240" h="751342">
                    <a:moveTo>
                      <a:pt x="265333" y="104768"/>
                    </a:moveTo>
                    <a:cubicBezTo>
                      <a:pt x="243911" y="214796"/>
                      <a:pt x="212266" y="321416"/>
                      <a:pt x="183055" y="429009"/>
                    </a:cubicBezTo>
                    <a:cubicBezTo>
                      <a:pt x="179160" y="442641"/>
                      <a:pt x="184516" y="444102"/>
                      <a:pt x="195713" y="444102"/>
                    </a:cubicBezTo>
                    <a:cubicBezTo>
                      <a:pt x="240990" y="443615"/>
                      <a:pt x="286267" y="443615"/>
                      <a:pt x="331544" y="444102"/>
                    </a:cubicBezTo>
                    <a:cubicBezTo>
                      <a:pt x="347610" y="444102"/>
                      <a:pt x="352478" y="442154"/>
                      <a:pt x="347610" y="424141"/>
                    </a:cubicBezTo>
                    <a:cubicBezTo>
                      <a:pt x="318886" y="318007"/>
                      <a:pt x="288214" y="212849"/>
                      <a:pt x="265333" y="104768"/>
                    </a:cubicBezTo>
                    <a:close/>
                    <a:moveTo>
                      <a:pt x="227845" y="97"/>
                    </a:moveTo>
                    <a:cubicBezTo>
                      <a:pt x="256082" y="1557"/>
                      <a:pt x="284806" y="1071"/>
                      <a:pt x="313043" y="97"/>
                    </a:cubicBezTo>
                    <a:cubicBezTo>
                      <a:pt x="326188" y="-391"/>
                      <a:pt x="333004" y="3018"/>
                      <a:pt x="336899" y="17137"/>
                    </a:cubicBezTo>
                    <a:cubicBezTo>
                      <a:pt x="402136" y="255692"/>
                      <a:pt x="467374" y="494247"/>
                      <a:pt x="533585" y="732803"/>
                    </a:cubicBezTo>
                    <a:cubicBezTo>
                      <a:pt x="537480" y="747408"/>
                      <a:pt x="535045" y="751790"/>
                      <a:pt x="520440" y="750816"/>
                    </a:cubicBezTo>
                    <a:cubicBezTo>
                      <a:pt x="509730" y="749843"/>
                      <a:pt x="499506" y="750816"/>
                      <a:pt x="488795" y="750816"/>
                    </a:cubicBezTo>
                    <a:cubicBezTo>
                      <a:pt x="429886" y="750816"/>
                      <a:pt x="430373" y="750816"/>
                      <a:pt x="414307" y="692882"/>
                    </a:cubicBezTo>
                    <a:cubicBezTo>
                      <a:pt x="401162" y="645170"/>
                      <a:pt x="387530" y="597946"/>
                      <a:pt x="375360" y="550235"/>
                    </a:cubicBezTo>
                    <a:cubicBezTo>
                      <a:pt x="371465" y="535143"/>
                      <a:pt x="364649" y="530274"/>
                      <a:pt x="348583" y="530274"/>
                    </a:cubicBezTo>
                    <a:cubicBezTo>
                      <a:pt x="293569" y="531248"/>
                      <a:pt x="238068" y="531248"/>
                      <a:pt x="183055" y="530274"/>
                    </a:cubicBezTo>
                    <a:cubicBezTo>
                      <a:pt x="166502" y="529787"/>
                      <a:pt x="160660" y="536116"/>
                      <a:pt x="157252" y="550722"/>
                    </a:cubicBezTo>
                    <a:cubicBezTo>
                      <a:pt x="141672" y="612065"/>
                      <a:pt x="124633" y="672434"/>
                      <a:pt x="109541" y="733777"/>
                    </a:cubicBezTo>
                    <a:cubicBezTo>
                      <a:pt x="106133" y="747895"/>
                      <a:pt x="100291" y="751790"/>
                      <a:pt x="86659" y="751303"/>
                    </a:cubicBezTo>
                    <a:cubicBezTo>
                      <a:pt x="58422" y="750329"/>
                      <a:pt x="30185" y="751303"/>
                      <a:pt x="0" y="751303"/>
                    </a:cubicBezTo>
                    <a:cubicBezTo>
                      <a:pt x="21908" y="669999"/>
                      <a:pt x="43329" y="591617"/>
                      <a:pt x="65238" y="512748"/>
                    </a:cubicBezTo>
                    <a:cubicBezTo>
                      <a:pt x="110514" y="349167"/>
                      <a:pt x="155792" y="185586"/>
                      <a:pt x="200094" y="21518"/>
                    </a:cubicBezTo>
                    <a:cubicBezTo>
                      <a:pt x="204476" y="5452"/>
                      <a:pt x="210805" y="-877"/>
                      <a:pt x="227845" y="97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2E982A0B-9365-4A71-A256-566987234F6C}"/>
                  </a:ext>
                </a:extLst>
              </p:cNvPr>
              <p:cNvSpPr/>
              <p:nvPr/>
            </p:nvSpPr>
            <p:spPr>
              <a:xfrm>
                <a:off x="3333258" y="5694258"/>
                <a:ext cx="367661" cy="751692"/>
              </a:xfrm>
              <a:custGeom>
                <a:avLst/>
                <a:gdLst>
                  <a:gd name="connsiteX0" fmla="*/ 754 w 569754"/>
                  <a:gd name="connsiteY0" fmla="*/ 582440 h 1164878"/>
                  <a:gd name="connsiteX1" fmla="*/ 0 w 569754"/>
                  <a:gd name="connsiteY1" fmla="*/ 35459 h 1164878"/>
                  <a:gd name="connsiteX2" fmla="*/ 35459 w 569754"/>
                  <a:gd name="connsiteY2" fmla="*/ 0 h 1164878"/>
                  <a:gd name="connsiteX3" fmla="*/ 510766 w 569754"/>
                  <a:gd name="connsiteY3" fmla="*/ 0 h 1164878"/>
                  <a:gd name="connsiteX4" fmla="*/ 546225 w 569754"/>
                  <a:gd name="connsiteY4" fmla="*/ 35459 h 1164878"/>
                  <a:gd name="connsiteX5" fmla="*/ 546225 w 569754"/>
                  <a:gd name="connsiteY5" fmla="*/ 110905 h 1164878"/>
                  <a:gd name="connsiteX6" fmla="*/ 507748 w 569754"/>
                  <a:gd name="connsiteY6" fmla="*/ 147119 h 1164878"/>
                  <a:gd name="connsiteX7" fmla="*/ 190877 w 569754"/>
                  <a:gd name="connsiteY7" fmla="*/ 146364 h 1164878"/>
                  <a:gd name="connsiteX8" fmla="*/ 158436 w 569754"/>
                  <a:gd name="connsiteY8" fmla="*/ 177297 h 1164878"/>
                  <a:gd name="connsiteX9" fmla="*/ 158436 w 569754"/>
                  <a:gd name="connsiteY9" fmla="*/ 456446 h 1164878"/>
                  <a:gd name="connsiteX10" fmla="*/ 188614 w 569754"/>
                  <a:gd name="connsiteY10" fmla="*/ 485115 h 1164878"/>
                  <a:gd name="connsiteX11" fmla="*/ 490396 w 569754"/>
                  <a:gd name="connsiteY11" fmla="*/ 484360 h 1164878"/>
                  <a:gd name="connsiteX12" fmla="*/ 524347 w 569754"/>
                  <a:gd name="connsiteY12" fmla="*/ 517556 h 1164878"/>
                  <a:gd name="connsiteX13" fmla="*/ 524347 w 569754"/>
                  <a:gd name="connsiteY13" fmla="*/ 596774 h 1164878"/>
                  <a:gd name="connsiteX14" fmla="*/ 491150 w 569754"/>
                  <a:gd name="connsiteY14" fmla="*/ 630725 h 1164878"/>
                  <a:gd name="connsiteX15" fmla="*/ 193140 w 569754"/>
                  <a:gd name="connsiteY15" fmla="*/ 629216 h 1164878"/>
                  <a:gd name="connsiteX16" fmla="*/ 158436 w 569754"/>
                  <a:gd name="connsiteY16" fmla="*/ 665430 h 1164878"/>
                  <a:gd name="connsiteX17" fmla="*/ 158436 w 569754"/>
                  <a:gd name="connsiteY17" fmla="*/ 982301 h 1164878"/>
                  <a:gd name="connsiteX18" fmla="*/ 191631 w 569754"/>
                  <a:gd name="connsiteY18" fmla="*/ 1016252 h 1164878"/>
                  <a:gd name="connsiteX19" fmla="*/ 534909 w 569754"/>
                  <a:gd name="connsiteY19" fmla="*/ 1014743 h 1164878"/>
                  <a:gd name="connsiteX20" fmla="*/ 569614 w 569754"/>
                  <a:gd name="connsiteY20" fmla="*/ 1047938 h 1164878"/>
                  <a:gd name="connsiteX21" fmla="*/ 569614 w 569754"/>
                  <a:gd name="connsiteY21" fmla="*/ 1138473 h 1164878"/>
                  <a:gd name="connsiteX22" fmla="*/ 544716 w 569754"/>
                  <a:gd name="connsiteY22" fmla="*/ 1164879 h 1164878"/>
                  <a:gd name="connsiteX23" fmla="*/ 24142 w 569754"/>
                  <a:gd name="connsiteY23" fmla="*/ 1164879 h 1164878"/>
                  <a:gd name="connsiteX24" fmla="*/ 754 w 569754"/>
                  <a:gd name="connsiteY24" fmla="*/ 1129420 h 1164878"/>
                  <a:gd name="connsiteX25" fmla="*/ 754 w 569754"/>
                  <a:gd name="connsiteY25" fmla="*/ 582440 h 1164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69754" h="1164878">
                    <a:moveTo>
                      <a:pt x="754" y="582440"/>
                    </a:moveTo>
                    <a:cubicBezTo>
                      <a:pt x="754" y="399861"/>
                      <a:pt x="1509" y="218037"/>
                      <a:pt x="0" y="35459"/>
                    </a:cubicBezTo>
                    <a:cubicBezTo>
                      <a:pt x="0" y="7545"/>
                      <a:pt x="7545" y="0"/>
                      <a:pt x="35459" y="0"/>
                    </a:cubicBezTo>
                    <a:cubicBezTo>
                      <a:pt x="193895" y="1509"/>
                      <a:pt x="352330" y="1509"/>
                      <a:pt x="510766" y="0"/>
                    </a:cubicBezTo>
                    <a:cubicBezTo>
                      <a:pt x="538681" y="0"/>
                      <a:pt x="549244" y="6790"/>
                      <a:pt x="546225" y="35459"/>
                    </a:cubicBezTo>
                    <a:cubicBezTo>
                      <a:pt x="543962" y="60356"/>
                      <a:pt x="543208" y="86008"/>
                      <a:pt x="546225" y="110905"/>
                    </a:cubicBezTo>
                    <a:cubicBezTo>
                      <a:pt x="549998" y="142592"/>
                      <a:pt x="535663" y="147873"/>
                      <a:pt x="507748" y="147119"/>
                    </a:cubicBezTo>
                    <a:cubicBezTo>
                      <a:pt x="402125" y="145610"/>
                      <a:pt x="296501" y="147119"/>
                      <a:pt x="190877" y="146364"/>
                    </a:cubicBezTo>
                    <a:cubicBezTo>
                      <a:pt x="167489" y="146364"/>
                      <a:pt x="157681" y="150891"/>
                      <a:pt x="158436" y="177297"/>
                    </a:cubicBezTo>
                    <a:cubicBezTo>
                      <a:pt x="159944" y="270095"/>
                      <a:pt x="159944" y="363648"/>
                      <a:pt x="158436" y="456446"/>
                    </a:cubicBezTo>
                    <a:cubicBezTo>
                      <a:pt x="158436" y="480588"/>
                      <a:pt x="165980" y="485869"/>
                      <a:pt x="188614" y="485115"/>
                    </a:cubicBezTo>
                    <a:cubicBezTo>
                      <a:pt x="288956" y="484360"/>
                      <a:pt x="390053" y="485115"/>
                      <a:pt x="490396" y="484360"/>
                    </a:cubicBezTo>
                    <a:cubicBezTo>
                      <a:pt x="516047" y="484360"/>
                      <a:pt x="527364" y="489641"/>
                      <a:pt x="524347" y="517556"/>
                    </a:cubicBezTo>
                    <a:cubicBezTo>
                      <a:pt x="522083" y="543962"/>
                      <a:pt x="522083" y="570368"/>
                      <a:pt x="524347" y="596774"/>
                    </a:cubicBezTo>
                    <a:cubicBezTo>
                      <a:pt x="526610" y="623180"/>
                      <a:pt x="517556" y="631479"/>
                      <a:pt x="491150" y="630725"/>
                    </a:cubicBezTo>
                    <a:cubicBezTo>
                      <a:pt x="391562" y="629216"/>
                      <a:pt x="292729" y="631479"/>
                      <a:pt x="193140" y="629216"/>
                    </a:cubicBezTo>
                    <a:cubicBezTo>
                      <a:pt x="163716" y="628461"/>
                      <a:pt x="157681" y="637515"/>
                      <a:pt x="158436" y="665430"/>
                    </a:cubicBezTo>
                    <a:cubicBezTo>
                      <a:pt x="159944" y="771054"/>
                      <a:pt x="159944" y="876677"/>
                      <a:pt x="158436" y="982301"/>
                    </a:cubicBezTo>
                    <a:cubicBezTo>
                      <a:pt x="158436" y="1008707"/>
                      <a:pt x="165225" y="1016252"/>
                      <a:pt x="191631" y="1016252"/>
                    </a:cubicBezTo>
                    <a:cubicBezTo>
                      <a:pt x="306309" y="1014743"/>
                      <a:pt x="420231" y="1016252"/>
                      <a:pt x="534909" y="1014743"/>
                    </a:cubicBezTo>
                    <a:cubicBezTo>
                      <a:pt x="560560" y="1014743"/>
                      <a:pt x="571122" y="1020778"/>
                      <a:pt x="569614" y="1047938"/>
                    </a:cubicBezTo>
                    <a:cubicBezTo>
                      <a:pt x="567350" y="1078117"/>
                      <a:pt x="568105" y="1108295"/>
                      <a:pt x="569614" y="1138473"/>
                    </a:cubicBezTo>
                    <a:cubicBezTo>
                      <a:pt x="570368" y="1157334"/>
                      <a:pt x="565087" y="1164879"/>
                      <a:pt x="544716" y="1164879"/>
                    </a:cubicBezTo>
                    <a:cubicBezTo>
                      <a:pt x="371192" y="1164125"/>
                      <a:pt x="197667" y="1164125"/>
                      <a:pt x="24142" y="1164879"/>
                    </a:cubicBezTo>
                    <a:cubicBezTo>
                      <a:pt x="-6036" y="1164879"/>
                      <a:pt x="754" y="1146018"/>
                      <a:pt x="754" y="1129420"/>
                    </a:cubicBezTo>
                    <a:cubicBezTo>
                      <a:pt x="0" y="946842"/>
                      <a:pt x="754" y="765018"/>
                      <a:pt x="754" y="582440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66D04B10-B3EE-4FB6-8AB6-83F4A900140D}"/>
                  </a:ext>
                </a:extLst>
              </p:cNvPr>
              <p:cNvSpPr/>
              <p:nvPr/>
            </p:nvSpPr>
            <p:spPr>
              <a:xfrm>
                <a:off x="5537705" y="5693978"/>
                <a:ext cx="103251" cy="751790"/>
              </a:xfrm>
              <a:custGeom>
                <a:avLst/>
                <a:gdLst>
                  <a:gd name="connsiteX0" fmla="*/ 755 w 160005"/>
                  <a:gd name="connsiteY0" fmla="*/ 579855 h 1165029"/>
                  <a:gd name="connsiteX1" fmla="*/ 0 w 160005"/>
                  <a:gd name="connsiteY1" fmla="*/ 36647 h 1165029"/>
                  <a:gd name="connsiteX2" fmla="*/ 34706 w 160005"/>
                  <a:gd name="connsiteY2" fmla="*/ 433 h 1165029"/>
                  <a:gd name="connsiteX3" fmla="*/ 125240 w 160005"/>
                  <a:gd name="connsiteY3" fmla="*/ 433 h 1165029"/>
                  <a:gd name="connsiteX4" fmla="*/ 159945 w 160005"/>
                  <a:gd name="connsiteY4" fmla="*/ 36647 h 1165029"/>
                  <a:gd name="connsiteX5" fmla="*/ 159191 w 160005"/>
                  <a:gd name="connsiteY5" fmla="*/ 387469 h 1165029"/>
                  <a:gd name="connsiteX6" fmla="*/ 159945 w 160005"/>
                  <a:gd name="connsiteY6" fmla="*/ 1126835 h 1165029"/>
                  <a:gd name="connsiteX7" fmla="*/ 122977 w 160005"/>
                  <a:gd name="connsiteY7" fmla="*/ 1164558 h 1165029"/>
                  <a:gd name="connsiteX8" fmla="*/ 36214 w 160005"/>
                  <a:gd name="connsiteY8" fmla="*/ 1164558 h 1165029"/>
                  <a:gd name="connsiteX9" fmla="*/ 0 w 160005"/>
                  <a:gd name="connsiteY9" fmla="*/ 1126081 h 1165029"/>
                  <a:gd name="connsiteX10" fmla="*/ 755 w 160005"/>
                  <a:gd name="connsiteY10" fmla="*/ 579855 h 116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005" h="1165029">
                    <a:moveTo>
                      <a:pt x="755" y="579855"/>
                    </a:moveTo>
                    <a:cubicBezTo>
                      <a:pt x="755" y="398786"/>
                      <a:pt x="1509" y="217716"/>
                      <a:pt x="0" y="36647"/>
                    </a:cubicBezTo>
                    <a:cubicBezTo>
                      <a:pt x="0" y="9486"/>
                      <a:pt x="6036" y="-1830"/>
                      <a:pt x="34706" y="433"/>
                    </a:cubicBezTo>
                    <a:cubicBezTo>
                      <a:pt x="64884" y="2696"/>
                      <a:pt x="95062" y="3451"/>
                      <a:pt x="125240" y="433"/>
                    </a:cubicBezTo>
                    <a:cubicBezTo>
                      <a:pt x="154663" y="-2585"/>
                      <a:pt x="160699" y="10241"/>
                      <a:pt x="159945" y="36647"/>
                    </a:cubicBezTo>
                    <a:cubicBezTo>
                      <a:pt x="158436" y="153588"/>
                      <a:pt x="159191" y="270528"/>
                      <a:pt x="159191" y="387469"/>
                    </a:cubicBezTo>
                    <a:cubicBezTo>
                      <a:pt x="159191" y="634176"/>
                      <a:pt x="158436" y="880128"/>
                      <a:pt x="159945" y="1126835"/>
                    </a:cubicBezTo>
                    <a:cubicBezTo>
                      <a:pt x="159945" y="1156259"/>
                      <a:pt x="153155" y="1167576"/>
                      <a:pt x="122977" y="1164558"/>
                    </a:cubicBezTo>
                    <a:cubicBezTo>
                      <a:pt x="94307" y="1161540"/>
                      <a:pt x="64884" y="1161540"/>
                      <a:pt x="36214" y="1164558"/>
                    </a:cubicBezTo>
                    <a:cubicBezTo>
                      <a:pt x="4527" y="1167576"/>
                      <a:pt x="0" y="1153995"/>
                      <a:pt x="0" y="1126081"/>
                    </a:cubicBezTo>
                    <a:cubicBezTo>
                      <a:pt x="755" y="944257"/>
                      <a:pt x="755" y="761678"/>
                      <a:pt x="755" y="579855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913A9F8-A12F-4AB7-941E-865F0A063C4F}"/>
                  </a:ext>
                </a:extLst>
              </p:cNvPr>
              <p:cNvSpPr/>
              <p:nvPr/>
            </p:nvSpPr>
            <p:spPr>
              <a:xfrm>
                <a:off x="2032763" y="5451515"/>
                <a:ext cx="211779" cy="211779"/>
              </a:xfrm>
              <a:custGeom>
                <a:avLst/>
                <a:gdLst>
                  <a:gd name="connsiteX0" fmla="*/ 306309 w 328188"/>
                  <a:gd name="connsiteY0" fmla="*/ 0 h 328188"/>
                  <a:gd name="connsiteX1" fmla="*/ 21879 w 328188"/>
                  <a:gd name="connsiteY1" fmla="*/ 0 h 328188"/>
                  <a:gd name="connsiteX2" fmla="*/ 0 w 328188"/>
                  <a:gd name="connsiteY2" fmla="*/ 21879 h 328188"/>
                  <a:gd name="connsiteX3" fmla="*/ 0 w 328188"/>
                  <a:gd name="connsiteY3" fmla="*/ 306309 h 328188"/>
                  <a:gd name="connsiteX4" fmla="*/ 21879 w 328188"/>
                  <a:gd name="connsiteY4" fmla="*/ 328188 h 328188"/>
                  <a:gd name="connsiteX5" fmla="*/ 306309 w 328188"/>
                  <a:gd name="connsiteY5" fmla="*/ 328188 h 328188"/>
                  <a:gd name="connsiteX6" fmla="*/ 328188 w 328188"/>
                  <a:gd name="connsiteY6" fmla="*/ 306309 h 328188"/>
                  <a:gd name="connsiteX7" fmla="*/ 328188 w 328188"/>
                  <a:gd name="connsiteY7" fmla="*/ 21879 h 328188"/>
                  <a:gd name="connsiteX8" fmla="*/ 306309 w 328188"/>
                  <a:gd name="connsiteY8" fmla="*/ 0 h 328188"/>
                  <a:gd name="connsiteX9" fmla="*/ 132030 w 328188"/>
                  <a:gd name="connsiteY9" fmla="*/ 114677 h 328188"/>
                  <a:gd name="connsiteX10" fmla="*/ 116941 w 328188"/>
                  <a:gd name="connsiteY10" fmla="*/ 129766 h 328188"/>
                  <a:gd name="connsiteX11" fmla="*/ 56584 w 328188"/>
                  <a:gd name="connsiteY11" fmla="*/ 129766 h 328188"/>
                  <a:gd name="connsiteX12" fmla="*/ 41495 w 328188"/>
                  <a:gd name="connsiteY12" fmla="*/ 114677 h 328188"/>
                  <a:gd name="connsiteX13" fmla="*/ 41495 w 328188"/>
                  <a:gd name="connsiteY13" fmla="*/ 61865 h 328188"/>
                  <a:gd name="connsiteX14" fmla="*/ 56584 w 328188"/>
                  <a:gd name="connsiteY14" fmla="*/ 46776 h 328188"/>
                  <a:gd name="connsiteX15" fmla="*/ 116941 w 328188"/>
                  <a:gd name="connsiteY15" fmla="*/ 46776 h 328188"/>
                  <a:gd name="connsiteX16" fmla="*/ 132030 w 328188"/>
                  <a:gd name="connsiteY16" fmla="*/ 61865 h 328188"/>
                  <a:gd name="connsiteX17" fmla="*/ 132030 w 328188"/>
                  <a:gd name="connsiteY17" fmla="*/ 114677 h 328188"/>
                  <a:gd name="connsiteX18" fmla="*/ 298764 w 328188"/>
                  <a:gd name="connsiteY18" fmla="*/ 114677 h 328188"/>
                  <a:gd name="connsiteX19" fmla="*/ 283675 w 328188"/>
                  <a:gd name="connsiteY19" fmla="*/ 129766 h 328188"/>
                  <a:gd name="connsiteX20" fmla="*/ 223319 w 328188"/>
                  <a:gd name="connsiteY20" fmla="*/ 129766 h 328188"/>
                  <a:gd name="connsiteX21" fmla="*/ 208230 w 328188"/>
                  <a:gd name="connsiteY21" fmla="*/ 114677 h 328188"/>
                  <a:gd name="connsiteX22" fmla="*/ 208230 w 328188"/>
                  <a:gd name="connsiteY22" fmla="*/ 61865 h 328188"/>
                  <a:gd name="connsiteX23" fmla="*/ 223319 w 328188"/>
                  <a:gd name="connsiteY23" fmla="*/ 46776 h 328188"/>
                  <a:gd name="connsiteX24" fmla="*/ 283675 w 328188"/>
                  <a:gd name="connsiteY24" fmla="*/ 46776 h 328188"/>
                  <a:gd name="connsiteX25" fmla="*/ 298764 w 328188"/>
                  <a:gd name="connsiteY25" fmla="*/ 61865 h 328188"/>
                  <a:gd name="connsiteX26" fmla="*/ 298764 w 328188"/>
                  <a:gd name="connsiteY26" fmla="*/ 114677 h 32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8188" h="328188">
                    <a:moveTo>
                      <a:pt x="306309" y="0"/>
                    </a:moveTo>
                    <a:lnTo>
                      <a:pt x="21879" y="0"/>
                    </a:lnTo>
                    <a:cubicBezTo>
                      <a:pt x="9808" y="0"/>
                      <a:pt x="0" y="9808"/>
                      <a:pt x="0" y="21879"/>
                    </a:cubicBezTo>
                    <a:lnTo>
                      <a:pt x="0" y="306309"/>
                    </a:lnTo>
                    <a:cubicBezTo>
                      <a:pt x="0" y="318380"/>
                      <a:pt x="9808" y="328188"/>
                      <a:pt x="21879" y="328188"/>
                    </a:cubicBezTo>
                    <a:lnTo>
                      <a:pt x="306309" y="328188"/>
                    </a:lnTo>
                    <a:cubicBezTo>
                      <a:pt x="318380" y="328188"/>
                      <a:pt x="328188" y="318380"/>
                      <a:pt x="328188" y="306309"/>
                    </a:cubicBezTo>
                    <a:lnTo>
                      <a:pt x="328188" y="21879"/>
                    </a:lnTo>
                    <a:cubicBezTo>
                      <a:pt x="328188" y="9808"/>
                      <a:pt x="318380" y="0"/>
                      <a:pt x="306309" y="0"/>
                    </a:cubicBezTo>
                    <a:close/>
                    <a:moveTo>
                      <a:pt x="132030" y="114677"/>
                    </a:moveTo>
                    <a:cubicBezTo>
                      <a:pt x="132030" y="122976"/>
                      <a:pt x="125240" y="129766"/>
                      <a:pt x="116941" y="129766"/>
                    </a:cubicBezTo>
                    <a:lnTo>
                      <a:pt x="56584" y="129766"/>
                    </a:lnTo>
                    <a:cubicBezTo>
                      <a:pt x="48285" y="129766"/>
                      <a:pt x="41495" y="122976"/>
                      <a:pt x="41495" y="114677"/>
                    </a:cubicBezTo>
                    <a:lnTo>
                      <a:pt x="41495" y="61865"/>
                    </a:lnTo>
                    <a:cubicBezTo>
                      <a:pt x="41495" y="53566"/>
                      <a:pt x="48285" y="46776"/>
                      <a:pt x="56584" y="46776"/>
                    </a:cubicBezTo>
                    <a:lnTo>
                      <a:pt x="116941" y="46776"/>
                    </a:lnTo>
                    <a:cubicBezTo>
                      <a:pt x="125240" y="46776"/>
                      <a:pt x="132030" y="53566"/>
                      <a:pt x="132030" y="61865"/>
                    </a:cubicBezTo>
                    <a:lnTo>
                      <a:pt x="132030" y="114677"/>
                    </a:lnTo>
                    <a:close/>
                    <a:moveTo>
                      <a:pt x="298764" y="114677"/>
                    </a:moveTo>
                    <a:cubicBezTo>
                      <a:pt x="298764" y="122976"/>
                      <a:pt x="291974" y="129766"/>
                      <a:pt x="283675" y="129766"/>
                    </a:cubicBezTo>
                    <a:lnTo>
                      <a:pt x="223319" y="129766"/>
                    </a:lnTo>
                    <a:cubicBezTo>
                      <a:pt x="215020" y="129766"/>
                      <a:pt x="208230" y="122976"/>
                      <a:pt x="208230" y="114677"/>
                    </a:cubicBezTo>
                    <a:lnTo>
                      <a:pt x="208230" y="61865"/>
                    </a:lnTo>
                    <a:cubicBezTo>
                      <a:pt x="208230" y="53566"/>
                      <a:pt x="215020" y="46776"/>
                      <a:pt x="223319" y="46776"/>
                    </a:cubicBezTo>
                    <a:lnTo>
                      <a:pt x="283675" y="46776"/>
                    </a:lnTo>
                    <a:cubicBezTo>
                      <a:pt x="291974" y="46776"/>
                      <a:pt x="298764" y="53566"/>
                      <a:pt x="298764" y="61865"/>
                    </a:cubicBezTo>
                    <a:lnTo>
                      <a:pt x="298764" y="11467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E0C98CDC-59C8-4E1B-8EF8-873573795967}"/>
                  </a:ext>
                </a:extLst>
              </p:cNvPr>
              <p:cNvSpPr/>
              <p:nvPr/>
            </p:nvSpPr>
            <p:spPr>
              <a:xfrm>
                <a:off x="7965616" y="5924050"/>
                <a:ext cx="312069" cy="312086"/>
              </a:xfrm>
              <a:custGeom>
                <a:avLst/>
                <a:gdLst>
                  <a:gd name="connsiteX0" fmla="*/ 483606 w 483605"/>
                  <a:gd name="connsiteY0" fmla="*/ 451164 h 483632"/>
                  <a:gd name="connsiteX1" fmla="*/ 483606 w 483605"/>
                  <a:gd name="connsiteY1" fmla="*/ 32441 h 483632"/>
                  <a:gd name="connsiteX2" fmla="*/ 451164 w 483605"/>
                  <a:gd name="connsiteY2" fmla="*/ 0 h 483632"/>
                  <a:gd name="connsiteX3" fmla="*/ 32441 w 483605"/>
                  <a:gd name="connsiteY3" fmla="*/ 0 h 483632"/>
                  <a:gd name="connsiteX4" fmla="*/ 0 w 483605"/>
                  <a:gd name="connsiteY4" fmla="*/ 32441 h 483632"/>
                  <a:gd name="connsiteX5" fmla="*/ 0 w 483605"/>
                  <a:gd name="connsiteY5" fmla="*/ 451164 h 483632"/>
                  <a:gd name="connsiteX6" fmla="*/ 32441 w 483605"/>
                  <a:gd name="connsiteY6" fmla="*/ 483606 h 483632"/>
                  <a:gd name="connsiteX7" fmla="*/ 451164 w 483605"/>
                  <a:gd name="connsiteY7" fmla="*/ 483606 h 483632"/>
                  <a:gd name="connsiteX8" fmla="*/ 483606 w 483605"/>
                  <a:gd name="connsiteY8" fmla="*/ 451164 h 483632"/>
                  <a:gd name="connsiteX9" fmla="*/ 314608 w 483605"/>
                  <a:gd name="connsiteY9" fmla="*/ 194649 h 483632"/>
                  <a:gd name="connsiteX10" fmla="*/ 292728 w 483605"/>
                  <a:gd name="connsiteY10" fmla="*/ 172770 h 483632"/>
                  <a:gd name="connsiteX11" fmla="*/ 292728 w 483605"/>
                  <a:gd name="connsiteY11" fmla="*/ 83744 h 483632"/>
                  <a:gd name="connsiteX12" fmla="*/ 314608 w 483605"/>
                  <a:gd name="connsiteY12" fmla="*/ 61865 h 483632"/>
                  <a:gd name="connsiteX13" fmla="*/ 392317 w 483605"/>
                  <a:gd name="connsiteY13" fmla="*/ 61865 h 483632"/>
                  <a:gd name="connsiteX14" fmla="*/ 414196 w 483605"/>
                  <a:gd name="connsiteY14" fmla="*/ 83744 h 483632"/>
                  <a:gd name="connsiteX15" fmla="*/ 414196 w 483605"/>
                  <a:gd name="connsiteY15" fmla="*/ 172770 h 483632"/>
                  <a:gd name="connsiteX16" fmla="*/ 392317 w 483605"/>
                  <a:gd name="connsiteY16" fmla="*/ 194649 h 483632"/>
                  <a:gd name="connsiteX17" fmla="*/ 314608 w 483605"/>
                  <a:gd name="connsiteY17" fmla="*/ 194649 h 483632"/>
                  <a:gd name="connsiteX18" fmla="*/ 314608 w 483605"/>
                  <a:gd name="connsiteY18" fmla="*/ 440602 h 483632"/>
                  <a:gd name="connsiteX19" fmla="*/ 292728 w 483605"/>
                  <a:gd name="connsiteY19" fmla="*/ 418723 h 483632"/>
                  <a:gd name="connsiteX20" fmla="*/ 292728 w 483605"/>
                  <a:gd name="connsiteY20" fmla="*/ 329697 h 483632"/>
                  <a:gd name="connsiteX21" fmla="*/ 314608 w 483605"/>
                  <a:gd name="connsiteY21" fmla="*/ 307818 h 483632"/>
                  <a:gd name="connsiteX22" fmla="*/ 392317 w 483605"/>
                  <a:gd name="connsiteY22" fmla="*/ 307818 h 483632"/>
                  <a:gd name="connsiteX23" fmla="*/ 414196 w 483605"/>
                  <a:gd name="connsiteY23" fmla="*/ 329697 h 483632"/>
                  <a:gd name="connsiteX24" fmla="*/ 414196 w 483605"/>
                  <a:gd name="connsiteY24" fmla="*/ 418723 h 483632"/>
                  <a:gd name="connsiteX25" fmla="*/ 392317 w 483605"/>
                  <a:gd name="connsiteY25" fmla="*/ 440602 h 483632"/>
                  <a:gd name="connsiteX26" fmla="*/ 314608 w 483605"/>
                  <a:gd name="connsiteY26" fmla="*/ 440602 h 483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83605" h="483632">
                    <a:moveTo>
                      <a:pt x="483606" y="451164"/>
                    </a:moveTo>
                    <a:lnTo>
                      <a:pt x="483606" y="32441"/>
                    </a:lnTo>
                    <a:cubicBezTo>
                      <a:pt x="483606" y="14334"/>
                      <a:pt x="469271" y="0"/>
                      <a:pt x="451164" y="0"/>
                    </a:cubicBezTo>
                    <a:lnTo>
                      <a:pt x="32441" y="0"/>
                    </a:lnTo>
                    <a:cubicBezTo>
                      <a:pt x="14335" y="0"/>
                      <a:pt x="0" y="14334"/>
                      <a:pt x="0" y="32441"/>
                    </a:cubicBezTo>
                    <a:lnTo>
                      <a:pt x="0" y="451164"/>
                    </a:lnTo>
                    <a:cubicBezTo>
                      <a:pt x="0" y="469271"/>
                      <a:pt x="14335" y="483606"/>
                      <a:pt x="32441" y="483606"/>
                    </a:cubicBezTo>
                    <a:lnTo>
                      <a:pt x="451164" y="483606"/>
                    </a:lnTo>
                    <a:cubicBezTo>
                      <a:pt x="468517" y="484360"/>
                      <a:pt x="483606" y="469271"/>
                      <a:pt x="483606" y="451164"/>
                    </a:cubicBezTo>
                    <a:close/>
                    <a:moveTo>
                      <a:pt x="314608" y="194649"/>
                    </a:moveTo>
                    <a:cubicBezTo>
                      <a:pt x="302536" y="194649"/>
                      <a:pt x="292728" y="184842"/>
                      <a:pt x="292728" y="172770"/>
                    </a:cubicBezTo>
                    <a:lnTo>
                      <a:pt x="292728" y="83744"/>
                    </a:lnTo>
                    <a:cubicBezTo>
                      <a:pt x="292728" y="71673"/>
                      <a:pt x="302536" y="61865"/>
                      <a:pt x="314608" y="61865"/>
                    </a:cubicBezTo>
                    <a:lnTo>
                      <a:pt x="392317" y="61865"/>
                    </a:lnTo>
                    <a:cubicBezTo>
                      <a:pt x="404388" y="61865"/>
                      <a:pt x="414196" y="71673"/>
                      <a:pt x="414196" y="83744"/>
                    </a:cubicBezTo>
                    <a:lnTo>
                      <a:pt x="414196" y="172770"/>
                    </a:lnTo>
                    <a:cubicBezTo>
                      <a:pt x="414196" y="184842"/>
                      <a:pt x="404388" y="194649"/>
                      <a:pt x="392317" y="194649"/>
                    </a:cubicBezTo>
                    <a:lnTo>
                      <a:pt x="314608" y="194649"/>
                    </a:lnTo>
                    <a:close/>
                    <a:moveTo>
                      <a:pt x="314608" y="440602"/>
                    </a:moveTo>
                    <a:cubicBezTo>
                      <a:pt x="302536" y="440602"/>
                      <a:pt x="292728" y="430794"/>
                      <a:pt x="292728" y="418723"/>
                    </a:cubicBezTo>
                    <a:lnTo>
                      <a:pt x="292728" y="329697"/>
                    </a:lnTo>
                    <a:cubicBezTo>
                      <a:pt x="292728" y="317626"/>
                      <a:pt x="302536" y="307818"/>
                      <a:pt x="314608" y="307818"/>
                    </a:cubicBezTo>
                    <a:lnTo>
                      <a:pt x="392317" y="307818"/>
                    </a:lnTo>
                    <a:cubicBezTo>
                      <a:pt x="404388" y="307818"/>
                      <a:pt x="414196" y="317626"/>
                      <a:pt x="414196" y="329697"/>
                    </a:cubicBezTo>
                    <a:lnTo>
                      <a:pt x="414196" y="418723"/>
                    </a:lnTo>
                    <a:cubicBezTo>
                      <a:pt x="414196" y="430794"/>
                      <a:pt x="404388" y="440602"/>
                      <a:pt x="392317" y="440602"/>
                    </a:cubicBezTo>
                    <a:lnTo>
                      <a:pt x="314608" y="440602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0BDD5D55-0BBA-45EE-AC90-629403141EBA}"/>
                  </a:ext>
                </a:extLst>
              </p:cNvPr>
              <p:cNvSpPr/>
              <p:nvPr/>
            </p:nvSpPr>
            <p:spPr>
              <a:xfrm>
                <a:off x="6368011" y="5686397"/>
                <a:ext cx="1080572" cy="766589"/>
              </a:xfrm>
              <a:custGeom>
                <a:avLst/>
                <a:gdLst>
                  <a:gd name="connsiteX0" fmla="*/ 1673780 w 1674534"/>
                  <a:gd name="connsiteY0" fmla="*/ 507103 h 1187963"/>
                  <a:gd name="connsiteX1" fmla="*/ 491549 w 1674534"/>
                  <a:gd name="connsiteY1" fmla="*/ 498050 h 1187963"/>
                  <a:gd name="connsiteX2" fmla="*/ 468915 w 1674534"/>
                  <a:gd name="connsiteY2" fmla="*/ 517666 h 1187963"/>
                  <a:gd name="connsiteX3" fmla="*/ 473442 w 1674534"/>
                  <a:gd name="connsiteY3" fmla="*/ 667802 h 1187963"/>
                  <a:gd name="connsiteX4" fmla="*/ 502112 w 1674534"/>
                  <a:gd name="connsiteY4" fmla="*/ 691191 h 1187963"/>
                  <a:gd name="connsiteX5" fmla="*/ 622824 w 1674534"/>
                  <a:gd name="connsiteY5" fmla="*/ 690436 h 1187963"/>
                  <a:gd name="connsiteX6" fmla="*/ 656020 w 1674534"/>
                  <a:gd name="connsiteY6" fmla="*/ 720614 h 1187963"/>
                  <a:gd name="connsiteX7" fmla="*/ 656020 w 1674534"/>
                  <a:gd name="connsiteY7" fmla="*/ 992218 h 1187963"/>
                  <a:gd name="connsiteX8" fmla="*/ 625087 w 1674534"/>
                  <a:gd name="connsiteY8" fmla="*/ 1030696 h 1187963"/>
                  <a:gd name="connsiteX9" fmla="*/ 203346 w 1674534"/>
                  <a:gd name="connsiteY9" fmla="*/ 811904 h 1187963"/>
                  <a:gd name="connsiteX10" fmla="*/ 197311 w 1674534"/>
                  <a:gd name="connsiteY10" fmla="*/ 400725 h 1187963"/>
                  <a:gd name="connsiteX11" fmla="*/ 480986 w 1674534"/>
                  <a:gd name="connsiteY11" fmla="*/ 154018 h 1187963"/>
                  <a:gd name="connsiteX12" fmla="*/ 745046 w 1674534"/>
                  <a:gd name="connsiteY12" fmla="*/ 192495 h 1187963"/>
                  <a:gd name="connsiteX13" fmla="*/ 775978 w 1674534"/>
                  <a:gd name="connsiteY13" fmla="*/ 75555 h 1187963"/>
                  <a:gd name="connsiteX14" fmla="*/ 752590 w 1674534"/>
                  <a:gd name="connsiteY14" fmla="*/ 34815 h 1187963"/>
                  <a:gd name="connsiteX15" fmla="*/ 594909 w 1674534"/>
                  <a:gd name="connsiteY15" fmla="*/ 2373 h 1187963"/>
                  <a:gd name="connsiteX16" fmla="*/ 46420 w 1674534"/>
                  <a:gd name="connsiteY16" fmla="*/ 339614 h 1187963"/>
                  <a:gd name="connsiteX17" fmla="*/ 53965 w 1674534"/>
                  <a:gd name="connsiteY17" fmla="*/ 892630 h 1187963"/>
                  <a:gd name="connsiteX18" fmla="*/ 344430 w 1674534"/>
                  <a:gd name="connsiteY18" fmla="*/ 1164989 h 1187963"/>
                  <a:gd name="connsiteX19" fmla="*/ 788049 w 1674534"/>
                  <a:gd name="connsiteY19" fmla="*/ 1137828 h 1187963"/>
                  <a:gd name="connsiteX20" fmla="*/ 810683 w 1674534"/>
                  <a:gd name="connsiteY20" fmla="*/ 1097088 h 1187963"/>
                  <a:gd name="connsiteX21" fmla="*/ 809929 w 1674534"/>
                  <a:gd name="connsiteY21" fmla="*/ 685909 h 1187963"/>
                  <a:gd name="connsiteX22" fmla="*/ 841617 w 1674534"/>
                  <a:gd name="connsiteY22" fmla="*/ 654977 h 1187963"/>
                  <a:gd name="connsiteX23" fmla="*/ 1674535 w 1674534"/>
                  <a:gd name="connsiteY23" fmla="*/ 661767 h 1187963"/>
                  <a:gd name="connsiteX24" fmla="*/ 1674535 w 1674534"/>
                  <a:gd name="connsiteY24" fmla="*/ 507103 h 118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74534" h="1187963">
                    <a:moveTo>
                      <a:pt x="1673780" y="507103"/>
                    </a:moveTo>
                    <a:cubicBezTo>
                      <a:pt x="1630777" y="504840"/>
                      <a:pt x="524745" y="500314"/>
                      <a:pt x="491549" y="498050"/>
                    </a:cubicBezTo>
                    <a:cubicBezTo>
                      <a:pt x="474950" y="496541"/>
                      <a:pt x="468161" y="501068"/>
                      <a:pt x="468915" y="517666"/>
                    </a:cubicBezTo>
                    <a:cubicBezTo>
                      <a:pt x="471178" y="567460"/>
                      <a:pt x="465897" y="618008"/>
                      <a:pt x="473442" y="667802"/>
                    </a:cubicBezTo>
                    <a:cubicBezTo>
                      <a:pt x="476460" y="688927"/>
                      <a:pt x="484759" y="691945"/>
                      <a:pt x="502112" y="691191"/>
                    </a:cubicBezTo>
                    <a:cubicBezTo>
                      <a:pt x="542097" y="690436"/>
                      <a:pt x="582838" y="691945"/>
                      <a:pt x="622824" y="690436"/>
                    </a:cubicBezTo>
                    <a:cubicBezTo>
                      <a:pt x="645458" y="689682"/>
                      <a:pt x="656020" y="694208"/>
                      <a:pt x="656020" y="720614"/>
                    </a:cubicBezTo>
                    <a:cubicBezTo>
                      <a:pt x="654511" y="811149"/>
                      <a:pt x="654511" y="901684"/>
                      <a:pt x="656020" y="992218"/>
                    </a:cubicBezTo>
                    <a:cubicBezTo>
                      <a:pt x="656775" y="1017116"/>
                      <a:pt x="644703" y="1026169"/>
                      <a:pt x="625087" y="1030696"/>
                    </a:cubicBezTo>
                    <a:cubicBezTo>
                      <a:pt x="441755" y="1069173"/>
                      <a:pt x="274265" y="1015607"/>
                      <a:pt x="203346" y="811904"/>
                    </a:cubicBezTo>
                    <a:cubicBezTo>
                      <a:pt x="155816" y="676856"/>
                      <a:pt x="155062" y="537282"/>
                      <a:pt x="197311" y="400725"/>
                    </a:cubicBezTo>
                    <a:cubicBezTo>
                      <a:pt x="240315" y="261905"/>
                      <a:pt x="333113" y="174389"/>
                      <a:pt x="480986" y="154018"/>
                    </a:cubicBezTo>
                    <a:cubicBezTo>
                      <a:pt x="571521" y="141193"/>
                      <a:pt x="658284" y="154773"/>
                      <a:pt x="745046" y="192495"/>
                    </a:cubicBezTo>
                    <a:cubicBezTo>
                      <a:pt x="755608" y="152509"/>
                      <a:pt x="763907" y="114032"/>
                      <a:pt x="775978" y="75555"/>
                    </a:cubicBezTo>
                    <a:cubicBezTo>
                      <a:pt x="783523" y="51412"/>
                      <a:pt x="773716" y="43113"/>
                      <a:pt x="752590" y="34815"/>
                    </a:cubicBezTo>
                    <a:cubicBezTo>
                      <a:pt x="701287" y="15199"/>
                      <a:pt x="648475" y="6900"/>
                      <a:pt x="594909" y="2373"/>
                    </a:cubicBezTo>
                    <a:cubicBezTo>
                      <a:pt x="361028" y="-17243"/>
                      <a:pt x="136955" y="83854"/>
                      <a:pt x="46420" y="339614"/>
                    </a:cubicBezTo>
                    <a:cubicBezTo>
                      <a:pt x="-19218" y="523702"/>
                      <a:pt x="-13936" y="710052"/>
                      <a:pt x="53965" y="892630"/>
                    </a:cubicBezTo>
                    <a:cubicBezTo>
                      <a:pt x="105267" y="1029941"/>
                      <a:pt x="201084" y="1125757"/>
                      <a:pt x="344430" y="1164989"/>
                    </a:cubicBezTo>
                    <a:cubicBezTo>
                      <a:pt x="494567" y="1206484"/>
                      <a:pt x="643194" y="1188377"/>
                      <a:pt x="788049" y="1137828"/>
                    </a:cubicBezTo>
                    <a:cubicBezTo>
                      <a:pt x="809929" y="1130284"/>
                      <a:pt x="810683" y="1115949"/>
                      <a:pt x="810683" y="1097088"/>
                    </a:cubicBezTo>
                    <a:cubicBezTo>
                      <a:pt x="809929" y="959777"/>
                      <a:pt x="811438" y="823220"/>
                      <a:pt x="809929" y="685909"/>
                    </a:cubicBezTo>
                    <a:cubicBezTo>
                      <a:pt x="809929" y="661013"/>
                      <a:pt x="816719" y="654222"/>
                      <a:pt x="841617" y="654977"/>
                    </a:cubicBezTo>
                    <a:cubicBezTo>
                      <a:pt x="939696" y="657240"/>
                      <a:pt x="1519871" y="657240"/>
                      <a:pt x="1674535" y="661767"/>
                    </a:cubicBezTo>
                    <a:lnTo>
                      <a:pt x="1674535" y="507103"/>
                    </a:ln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4120E39D-6C01-440F-8DC6-233B1A894A07}"/>
                  </a:ext>
                </a:extLst>
              </p:cNvPr>
              <p:cNvSpPr/>
              <p:nvPr/>
            </p:nvSpPr>
            <p:spPr>
              <a:xfrm>
                <a:off x="1674291" y="6016064"/>
                <a:ext cx="505986" cy="502125"/>
              </a:xfrm>
              <a:custGeom>
                <a:avLst/>
                <a:gdLst>
                  <a:gd name="connsiteX0" fmla="*/ 436854 w 505986"/>
                  <a:gd name="connsiteY0" fmla="*/ 0 h 502125"/>
                  <a:gd name="connsiteX1" fmla="*/ 505986 w 505986"/>
                  <a:gd name="connsiteY1" fmla="*/ 0 h 502125"/>
                  <a:gd name="connsiteX2" fmla="*/ 500144 w 505986"/>
                  <a:gd name="connsiteY2" fmla="*/ 369517 h 502125"/>
                  <a:gd name="connsiteX3" fmla="*/ 375025 w 505986"/>
                  <a:gd name="connsiteY3" fmla="*/ 498531 h 502125"/>
                  <a:gd name="connsiteX4" fmla="*/ 13966 w 505986"/>
                  <a:gd name="connsiteY4" fmla="*/ 502122 h 502125"/>
                  <a:gd name="connsiteX5" fmla="*/ 0 w 505986"/>
                  <a:gd name="connsiteY5" fmla="*/ 502077 h 502125"/>
                  <a:gd name="connsiteX6" fmla="*/ 0 w 505986"/>
                  <a:gd name="connsiteY6" fmla="*/ 432700 h 502125"/>
                  <a:gd name="connsiteX7" fmla="*/ 42020 w 505986"/>
                  <a:gd name="connsiteY7" fmla="*/ 432503 h 502125"/>
                  <a:gd name="connsiteX8" fmla="*/ 359932 w 505986"/>
                  <a:gd name="connsiteY8" fmla="*/ 430860 h 502125"/>
                  <a:gd name="connsiteX9" fmla="*/ 429551 w 505986"/>
                  <a:gd name="connsiteY9" fmla="*/ 362701 h 502125"/>
                  <a:gd name="connsiteX10" fmla="*/ 436854 w 505986"/>
                  <a:gd name="connsiteY10" fmla="*/ 0 h 5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5986" h="502125">
                    <a:moveTo>
                      <a:pt x="436854" y="0"/>
                    </a:moveTo>
                    <a:lnTo>
                      <a:pt x="505986" y="0"/>
                    </a:lnTo>
                    <a:cubicBezTo>
                      <a:pt x="505500" y="487"/>
                      <a:pt x="501605" y="255108"/>
                      <a:pt x="500144" y="369517"/>
                    </a:cubicBezTo>
                    <a:cubicBezTo>
                      <a:pt x="499171" y="450821"/>
                      <a:pt x="455354" y="496584"/>
                      <a:pt x="375025" y="498531"/>
                    </a:cubicBezTo>
                    <a:cubicBezTo>
                      <a:pt x="254774" y="501453"/>
                      <a:pt x="134400" y="502183"/>
                      <a:pt x="13966" y="502122"/>
                    </a:cubicBezTo>
                    <a:lnTo>
                      <a:pt x="0" y="502077"/>
                    </a:lnTo>
                    <a:lnTo>
                      <a:pt x="0" y="432700"/>
                    </a:lnTo>
                    <a:lnTo>
                      <a:pt x="42020" y="432503"/>
                    </a:lnTo>
                    <a:cubicBezTo>
                      <a:pt x="204019" y="431712"/>
                      <a:pt x="356767" y="430860"/>
                      <a:pt x="359932" y="430860"/>
                    </a:cubicBezTo>
                    <a:cubicBezTo>
                      <a:pt x="416893" y="429886"/>
                      <a:pt x="426630" y="418689"/>
                      <a:pt x="429551" y="362701"/>
                    </a:cubicBezTo>
                    <a:cubicBezTo>
                      <a:pt x="433933" y="271661"/>
                      <a:pt x="435393" y="21907"/>
                      <a:pt x="436854" y="0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47" name="Graphic 25">
            <a:extLst>
              <a:ext uri="{FF2B5EF4-FFF2-40B4-BE49-F238E27FC236}">
                <a16:creationId xmlns:a16="http://schemas.microsoft.com/office/drawing/2014/main" id="{3662A877-E78B-4267-94B9-43346A6346D7}"/>
              </a:ext>
            </a:extLst>
          </p:cNvPr>
          <p:cNvGrpSpPr/>
          <p:nvPr/>
        </p:nvGrpSpPr>
        <p:grpSpPr>
          <a:xfrm flipH="1">
            <a:off x="10213590" y="569831"/>
            <a:ext cx="1593959" cy="1059216"/>
            <a:chOff x="342288" y="5278574"/>
            <a:chExt cx="1920177" cy="1275995"/>
          </a:xfrm>
        </p:grpSpPr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D4AD307-9778-4D93-B32D-A724618FB304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AB74FBD-9CFB-4C4A-86BB-D3185A33D6B2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7A82CCD-CA85-4BD7-819C-16A913A3D58A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B55D40B-8BC3-4B7A-9007-8488C06F8DE5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1911AA1-DB27-468F-862F-E766F096BE52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1321F1B-5DDF-4169-A2EA-A7D09695ACD0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3D199D21-96BD-4A05-B52D-160D9848AF5F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4759358-A52B-4C85-A475-E48E081FBD1A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6" name="Graphic 226">
            <a:extLst>
              <a:ext uri="{FF2B5EF4-FFF2-40B4-BE49-F238E27FC236}">
                <a16:creationId xmlns:a16="http://schemas.microsoft.com/office/drawing/2014/main" id="{2C132241-041E-4DDD-875A-9BB5F04E1D11}"/>
              </a:ext>
            </a:extLst>
          </p:cNvPr>
          <p:cNvGrpSpPr/>
          <p:nvPr/>
        </p:nvGrpSpPr>
        <p:grpSpPr>
          <a:xfrm>
            <a:off x="10547302" y="4971933"/>
            <a:ext cx="1423806" cy="1680611"/>
            <a:chOff x="3190967" y="4976140"/>
            <a:chExt cx="1594302" cy="1881859"/>
          </a:xfrm>
          <a:solidFill>
            <a:schemeClr val="accent4"/>
          </a:solidFill>
        </p:grpSpPr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E3F8D7A2-A6C2-43D2-BC2A-DB35CED79180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8005C422-78CC-4B99-80E4-4BA6FB19D590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7EF56B2D-C034-4C47-BA05-E7827FAD005F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7B59446-045A-45AA-88AA-A8B0A0FA416E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12B1346-58B8-45A6-9287-8FE8850DAC1A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EBEB69B3-CE62-498C-A5B7-D3258147D9DA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47C33E3-670D-4709-A41A-832418E3EB71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50FDEEA3-E336-46EF-9D3B-85B4CCFE4914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36A11BA4-DEA5-46C4-9DA6-105CE5A0F962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F88C11F0-57B0-4FF2-9ED9-266B29D3157D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B0CDC96-B051-4883-94DA-55396BBBAA75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9" name="Group 115">
            <a:extLst>
              <a:ext uri="{FF2B5EF4-FFF2-40B4-BE49-F238E27FC236}">
                <a16:creationId xmlns:a16="http://schemas.microsoft.com/office/drawing/2014/main" id="{0298B6A6-31AA-4882-88DB-FA5C2983973C}"/>
              </a:ext>
            </a:extLst>
          </p:cNvPr>
          <p:cNvGrpSpPr/>
          <p:nvPr/>
        </p:nvGrpSpPr>
        <p:grpSpPr>
          <a:xfrm rot="16200000">
            <a:off x="10863001" y="3261903"/>
            <a:ext cx="805206" cy="1282403"/>
            <a:chOff x="6867874" y="3721883"/>
            <a:chExt cx="1093501" cy="1741553"/>
          </a:xfrm>
        </p:grpSpPr>
        <p:sp>
          <p:nvSpPr>
            <p:cNvPr id="200" name="Oval 7">
              <a:extLst>
                <a:ext uri="{FF2B5EF4-FFF2-40B4-BE49-F238E27FC236}">
                  <a16:creationId xmlns:a16="http://schemas.microsoft.com/office/drawing/2014/main" id="{8BDB61E0-1194-411C-883A-05978BA32CF5}"/>
                </a:ext>
              </a:extLst>
            </p:cNvPr>
            <p:cNvSpPr/>
            <p:nvPr/>
          </p:nvSpPr>
          <p:spPr>
            <a:xfrm>
              <a:off x="6867874" y="3721883"/>
              <a:ext cx="1093501" cy="1741553"/>
            </a:xfrm>
            <a:custGeom>
              <a:avLst/>
              <a:gdLst/>
              <a:ahLst/>
              <a:cxnLst/>
              <a:rect l="l" t="t" r="r" b="b"/>
              <a:pathLst>
                <a:path w="1093501" h="1741553">
                  <a:moveTo>
                    <a:pt x="422037" y="0"/>
                  </a:moveTo>
                  <a:lnTo>
                    <a:pt x="422037" y="630979"/>
                  </a:lnTo>
                  <a:cubicBezTo>
                    <a:pt x="422037" y="680563"/>
                    <a:pt x="455258" y="722388"/>
                    <a:pt x="500795" y="734926"/>
                  </a:cubicBezTo>
                  <a:lnTo>
                    <a:pt x="500795" y="955639"/>
                  </a:lnTo>
                  <a:cubicBezTo>
                    <a:pt x="500795" y="982077"/>
                    <a:pt x="522227" y="1003509"/>
                    <a:pt x="548664" y="1003509"/>
                  </a:cubicBezTo>
                  <a:cubicBezTo>
                    <a:pt x="575102" y="1003509"/>
                    <a:pt x="596533" y="982077"/>
                    <a:pt x="596533" y="955639"/>
                  </a:cubicBezTo>
                  <a:lnTo>
                    <a:pt x="596533" y="735077"/>
                  </a:lnTo>
                  <a:cubicBezTo>
                    <a:pt x="642317" y="722690"/>
                    <a:pt x="675778" y="680742"/>
                    <a:pt x="675778" y="630979"/>
                  </a:cubicBezTo>
                  <a:lnTo>
                    <a:pt x="675778" y="658"/>
                  </a:lnTo>
                  <a:cubicBezTo>
                    <a:pt x="911634" y="31647"/>
                    <a:pt x="1093500" y="233580"/>
                    <a:pt x="1093500" y="477990"/>
                  </a:cubicBezTo>
                  <a:lnTo>
                    <a:pt x="1093500" y="780133"/>
                  </a:lnTo>
                  <a:lnTo>
                    <a:pt x="1093501" y="780133"/>
                  </a:lnTo>
                  <a:lnTo>
                    <a:pt x="1093501" y="1260843"/>
                  </a:lnTo>
                  <a:cubicBezTo>
                    <a:pt x="1093501" y="1526332"/>
                    <a:pt x="878279" y="1741553"/>
                    <a:pt x="612791" y="1741553"/>
                  </a:cubicBezTo>
                  <a:lnTo>
                    <a:pt x="480710" y="1741553"/>
                  </a:lnTo>
                  <a:cubicBezTo>
                    <a:pt x="215222" y="1741553"/>
                    <a:pt x="1" y="1526332"/>
                    <a:pt x="1" y="1260843"/>
                  </a:cubicBezTo>
                  <a:lnTo>
                    <a:pt x="1" y="787709"/>
                  </a:lnTo>
                  <a:lnTo>
                    <a:pt x="0" y="787709"/>
                  </a:lnTo>
                  <a:lnTo>
                    <a:pt x="0" y="477990"/>
                  </a:lnTo>
                  <a:cubicBezTo>
                    <a:pt x="0" y="232085"/>
                    <a:pt x="184097" y="29180"/>
                    <a:pt x="422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1" name="Rounded Rectangle 108">
              <a:extLst>
                <a:ext uri="{FF2B5EF4-FFF2-40B4-BE49-F238E27FC236}">
                  <a16:creationId xmlns:a16="http://schemas.microsoft.com/office/drawing/2014/main" id="{B10F8B5B-83D9-41D5-81F9-430E6CD8EE6B}"/>
                </a:ext>
              </a:extLst>
            </p:cNvPr>
            <p:cNvSpPr/>
            <p:nvPr/>
          </p:nvSpPr>
          <p:spPr>
            <a:xfrm>
              <a:off x="7309131" y="3809649"/>
              <a:ext cx="210986" cy="457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D5369552-A0C0-48D2-8E8E-91F821BB3BBD}"/>
              </a:ext>
            </a:extLst>
          </p:cNvPr>
          <p:cNvGrpSpPr/>
          <p:nvPr/>
        </p:nvGrpSpPr>
        <p:grpSpPr>
          <a:xfrm rot="4083872">
            <a:off x="3375488" y="3079595"/>
            <a:ext cx="1588486" cy="1354527"/>
            <a:chOff x="2203944" y="3086356"/>
            <a:chExt cx="1794618" cy="1530300"/>
          </a:xfrm>
        </p:grpSpPr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C974728D-D682-47B8-BB42-7AC6476AEFCD}"/>
                </a:ext>
              </a:extLst>
            </p:cNvPr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3ABBA79F-71C6-4252-8012-AC01B5874C9D}"/>
                </a:ext>
              </a:extLst>
            </p:cNvPr>
            <p:cNvSpPr/>
            <p:nvPr/>
          </p:nvSpPr>
          <p:spPr>
            <a:xfrm>
              <a:off x="3252527" y="3382205"/>
              <a:ext cx="746035" cy="1234451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239740E7-E3A1-4C01-87C9-5724C81BBD09}"/>
                </a:ext>
              </a:extLst>
            </p:cNvPr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1CD48630-98A5-49A8-8875-F76A88E89403}"/>
              </a:ext>
            </a:extLst>
          </p:cNvPr>
          <p:cNvGrpSpPr/>
          <p:nvPr/>
        </p:nvGrpSpPr>
        <p:grpSpPr>
          <a:xfrm rot="1334089">
            <a:off x="2310920" y="1362998"/>
            <a:ext cx="1376272" cy="1646389"/>
            <a:chOff x="4200129" y="1047775"/>
            <a:chExt cx="1554866" cy="1860035"/>
          </a:xfrm>
        </p:grpSpPr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DA05075D-B224-423E-999D-E971743A190F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AAA1B918-197D-4EB1-BB80-41C0ABD6C895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D7C8822F-F1CD-4A63-8EE6-7C0DEE6CEEB1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5D94FDD-821A-4843-8F55-B3BB99795A6D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01BC69FB-3C0B-4747-9DA2-5D2BE13E52DF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4" name="Graphic 81">
              <a:extLst>
                <a:ext uri="{FF2B5EF4-FFF2-40B4-BE49-F238E27FC236}">
                  <a16:creationId xmlns:a16="http://schemas.microsoft.com/office/drawing/2014/main" id="{5D098C22-BD9C-41DE-AC34-3E00A692D954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1BEED036-AD1F-49F6-8F64-1E686860ADC9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7AF1BE1C-E9B0-4782-BB31-A33ACDF0EC6C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8B3386F3-B952-4C77-B90C-665736ECD3C9}"/>
              </a:ext>
            </a:extLst>
          </p:cNvPr>
          <p:cNvGrpSpPr/>
          <p:nvPr/>
        </p:nvGrpSpPr>
        <p:grpSpPr>
          <a:xfrm rot="20234180">
            <a:off x="3464137" y="1334151"/>
            <a:ext cx="1579169" cy="1635670"/>
            <a:chOff x="6563619" y="1067070"/>
            <a:chExt cx="1784092" cy="1847925"/>
          </a:xfrm>
        </p:grpSpPr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91CA2470-665B-49D8-9C91-9B62DF697B3C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3812671E-A6B2-4045-A03A-5C37DC45DB45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443FEC8-BAFC-45CC-924F-6B84AAA36A56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D99A5E59-CEA8-48F4-94DA-8BF356DE13DC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B23ACCC1-2EFA-4E88-BED7-988E635C285F}"/>
              </a:ext>
            </a:extLst>
          </p:cNvPr>
          <p:cNvGrpSpPr/>
          <p:nvPr/>
        </p:nvGrpSpPr>
        <p:grpSpPr>
          <a:xfrm rot="17422342">
            <a:off x="2183561" y="3187278"/>
            <a:ext cx="1571701" cy="1274220"/>
            <a:chOff x="8213001" y="3218811"/>
            <a:chExt cx="1775655" cy="1439571"/>
          </a:xfrm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1559F6EA-E20B-4632-8A04-D7E526B3C50E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5FD280AC-11B0-4041-8F14-BD94B2773EA2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B3F4E7F4-1FE0-48A2-A83E-D2F21CF0440C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1843D688-82DF-4996-849C-3D063F30293F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0501EC95-02F7-4283-800A-86A2B792941E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F6803E73-C8A4-401F-A6C5-442792175F0A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47E24FA2-968A-4A52-9933-21220F691EAA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3568CA98-96D3-4CC9-AA93-2D7501D06ABF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266143FE-FF0A-433C-AD1D-EB9E2C6A035C}"/>
              </a:ext>
            </a:extLst>
          </p:cNvPr>
          <p:cNvGrpSpPr/>
          <p:nvPr/>
        </p:nvGrpSpPr>
        <p:grpSpPr>
          <a:xfrm>
            <a:off x="245309" y="1194320"/>
            <a:ext cx="1981770" cy="5020829"/>
            <a:chOff x="896897" y="372794"/>
            <a:chExt cx="2425766" cy="6145697"/>
          </a:xfrm>
        </p:grpSpPr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1B7FDD73-6E4B-4626-967A-17539AC6E206}"/>
                </a:ext>
              </a:extLst>
            </p:cNvPr>
            <p:cNvSpPr/>
            <p:nvPr/>
          </p:nvSpPr>
          <p:spPr>
            <a:xfrm>
              <a:off x="1884251" y="5904482"/>
              <a:ext cx="908701" cy="42265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F67E7196-6FAF-4158-88E5-DEBA7734A07D}"/>
                </a:ext>
              </a:extLst>
            </p:cNvPr>
            <p:cNvSpPr/>
            <p:nvPr/>
          </p:nvSpPr>
          <p:spPr>
            <a:xfrm>
              <a:off x="1403251" y="5981252"/>
              <a:ext cx="401519" cy="528315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28FD80FD-22DE-48D2-A2B9-07C2FB52490E}"/>
                </a:ext>
              </a:extLst>
            </p:cNvPr>
            <p:cNvSpPr/>
            <p:nvPr/>
          </p:nvSpPr>
          <p:spPr>
            <a:xfrm>
              <a:off x="896897" y="1140047"/>
              <a:ext cx="1606075" cy="141588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E4CA6D16-A5BD-43DA-9C0B-5BA1D5555955}"/>
                </a:ext>
              </a:extLst>
            </p:cNvPr>
            <p:cNvSpPr/>
            <p:nvPr/>
          </p:nvSpPr>
          <p:spPr>
            <a:xfrm>
              <a:off x="1235707" y="2205536"/>
              <a:ext cx="1289086" cy="3888394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DBE5B9DF-1BEA-49E0-8BD3-7EE7CCD9D5FD}"/>
                </a:ext>
              </a:extLst>
            </p:cNvPr>
            <p:cNvSpPr/>
            <p:nvPr/>
          </p:nvSpPr>
          <p:spPr>
            <a:xfrm>
              <a:off x="1870706" y="5880287"/>
              <a:ext cx="929833" cy="48604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0674DF65-6782-4285-8981-932A064F71DB}"/>
                </a:ext>
              </a:extLst>
            </p:cNvPr>
            <p:cNvSpPr/>
            <p:nvPr/>
          </p:nvSpPr>
          <p:spPr>
            <a:xfrm>
              <a:off x="1518804" y="372794"/>
              <a:ext cx="697375" cy="59171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6178E556-C822-4677-AB36-8152FA4BDA46}"/>
                </a:ext>
              </a:extLst>
            </p:cNvPr>
            <p:cNvSpPr/>
            <p:nvPr/>
          </p:nvSpPr>
          <p:spPr>
            <a:xfrm>
              <a:off x="1389934" y="5990176"/>
              <a:ext cx="443784" cy="528315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BAE9CF57-6795-42FF-A09E-F655806F00A3}"/>
                </a:ext>
              </a:extLst>
            </p:cNvPr>
            <p:cNvSpPr/>
            <p:nvPr/>
          </p:nvSpPr>
          <p:spPr>
            <a:xfrm>
              <a:off x="988313" y="705022"/>
              <a:ext cx="1914616" cy="1929923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DC835CA2-1451-4E43-9533-249A97DC8A44}"/>
                </a:ext>
              </a:extLst>
            </p:cNvPr>
            <p:cNvGrpSpPr/>
            <p:nvPr/>
          </p:nvGrpSpPr>
          <p:grpSpPr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5B19975D-C59F-43C9-B53D-AD372D070692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EF59D05B-D368-4326-9ABA-3A043F3297BB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1735BE42-AD3C-4A6A-9E68-30AAA33B67CA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CBEDF141-C02F-4791-9CBC-A012F9979DE0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5DF247CB-6826-4142-A272-35DB43ABF730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D6F17873-AAA6-4B41-B757-D6A5B93CC241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909EAF7B-7601-4687-BCFB-2BA982E0D475}"/>
                </a:ext>
              </a:extLst>
            </p:cNvPr>
            <p:cNvSpPr/>
            <p:nvPr/>
          </p:nvSpPr>
          <p:spPr>
            <a:xfrm>
              <a:off x="1909694" y="1707401"/>
              <a:ext cx="217666" cy="1291202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8C12C959-76F5-4C70-B282-AC502D0B7EFF}"/>
                </a:ext>
              </a:extLst>
            </p:cNvPr>
            <p:cNvSpPr/>
            <p:nvPr/>
          </p:nvSpPr>
          <p:spPr>
            <a:xfrm>
              <a:off x="971407" y="764890"/>
              <a:ext cx="1967442" cy="188314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4A5C4D70-378B-4476-8CFB-CFBA7B45259D}"/>
                </a:ext>
              </a:extLst>
            </p:cNvPr>
            <p:cNvSpPr/>
            <p:nvPr/>
          </p:nvSpPr>
          <p:spPr>
            <a:xfrm>
              <a:off x="1801118" y="1230989"/>
              <a:ext cx="1521545" cy="1141159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0" name="Graphic 299">
            <a:extLst>
              <a:ext uri="{FF2B5EF4-FFF2-40B4-BE49-F238E27FC236}">
                <a16:creationId xmlns:a16="http://schemas.microsoft.com/office/drawing/2014/main" id="{981A014B-7FBC-4A34-A276-E315E339EF59}"/>
              </a:ext>
            </a:extLst>
          </p:cNvPr>
          <p:cNvGrpSpPr/>
          <p:nvPr/>
        </p:nvGrpSpPr>
        <p:grpSpPr>
          <a:xfrm>
            <a:off x="1875108" y="4528310"/>
            <a:ext cx="2123328" cy="2033547"/>
            <a:chOff x="5671581" y="2568773"/>
            <a:chExt cx="3185568" cy="3050872"/>
          </a:xfrm>
        </p:grpSpPr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DD2AB5AC-1E7E-44B7-9344-FC69F79A2E4B}"/>
                </a:ext>
              </a:extLst>
            </p:cNvPr>
            <p:cNvSpPr/>
            <p:nvPr/>
          </p:nvSpPr>
          <p:spPr>
            <a:xfrm>
              <a:off x="7086229" y="2833114"/>
              <a:ext cx="803463" cy="419242"/>
            </a:xfrm>
            <a:custGeom>
              <a:avLst/>
              <a:gdLst>
                <a:gd name="connsiteX0" fmla="*/ 803464 w 803463"/>
                <a:gd name="connsiteY0" fmla="*/ 419242 h 419242"/>
                <a:gd name="connsiteX1" fmla="*/ 39735 w 803463"/>
                <a:gd name="connsiteY1" fmla="*/ 419242 h 419242"/>
                <a:gd name="connsiteX2" fmla="*/ 0 w 803463"/>
                <a:gd name="connsiteY2" fmla="*/ 379507 h 419242"/>
                <a:gd name="connsiteX3" fmla="*/ 0 w 803463"/>
                <a:gd name="connsiteY3" fmla="*/ 0 h 419242"/>
                <a:gd name="connsiteX4" fmla="*/ 803464 w 803463"/>
                <a:gd name="connsiteY4" fmla="*/ 0 h 419242"/>
                <a:gd name="connsiteX5" fmla="*/ 803464 w 803463"/>
                <a:gd name="connsiteY5" fmla="*/ 419242 h 4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463" h="419242">
                  <a:moveTo>
                    <a:pt x="803464" y="419242"/>
                  </a:moveTo>
                  <a:lnTo>
                    <a:pt x="39735" y="419242"/>
                  </a:lnTo>
                  <a:cubicBezTo>
                    <a:pt x="17847" y="419242"/>
                    <a:pt x="0" y="401395"/>
                    <a:pt x="0" y="379507"/>
                  </a:cubicBezTo>
                  <a:lnTo>
                    <a:pt x="0" y="0"/>
                  </a:lnTo>
                  <a:lnTo>
                    <a:pt x="803464" y="0"/>
                  </a:lnTo>
                  <a:lnTo>
                    <a:pt x="803464" y="419242"/>
                  </a:ln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3C5419F1-FB1E-4C30-8D7F-6B938EAB43D6}"/>
                </a:ext>
              </a:extLst>
            </p:cNvPr>
            <p:cNvSpPr/>
            <p:nvPr/>
          </p:nvSpPr>
          <p:spPr>
            <a:xfrm>
              <a:off x="6727936" y="2568773"/>
              <a:ext cx="1562813" cy="484906"/>
            </a:xfrm>
            <a:custGeom>
              <a:avLst/>
              <a:gdLst>
                <a:gd name="connsiteX0" fmla="*/ 810198 w 1562813"/>
                <a:gd name="connsiteY0" fmla="*/ 0 h 484906"/>
                <a:gd name="connsiteX1" fmla="*/ 0 w 1562813"/>
                <a:gd name="connsiteY1" fmla="*/ 142441 h 484906"/>
                <a:gd name="connsiteX2" fmla="*/ 851954 w 1562813"/>
                <a:gd name="connsiteY2" fmla="*/ 484907 h 484906"/>
                <a:gd name="connsiteX3" fmla="*/ 1562814 w 1562813"/>
                <a:gd name="connsiteY3" fmla="*/ 125604 h 48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84906">
                  <a:moveTo>
                    <a:pt x="810198" y="0"/>
                  </a:moveTo>
                  <a:lnTo>
                    <a:pt x="0" y="142441"/>
                  </a:lnTo>
                  <a:lnTo>
                    <a:pt x="851954" y="484907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1D222D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5C620BF6-CD5A-4D09-A2DB-6370BF0D1D2B}"/>
                </a:ext>
              </a:extLst>
            </p:cNvPr>
            <p:cNvSpPr/>
            <p:nvPr/>
          </p:nvSpPr>
          <p:spPr>
            <a:xfrm>
              <a:off x="6727936" y="2568773"/>
              <a:ext cx="1562813" cy="403415"/>
            </a:xfrm>
            <a:custGeom>
              <a:avLst/>
              <a:gdLst>
                <a:gd name="connsiteX0" fmla="*/ 810198 w 1562813"/>
                <a:gd name="connsiteY0" fmla="*/ 0 h 403415"/>
                <a:gd name="connsiteX1" fmla="*/ 0 w 1562813"/>
                <a:gd name="connsiteY1" fmla="*/ 142441 h 403415"/>
                <a:gd name="connsiteX2" fmla="*/ 873506 w 1562813"/>
                <a:gd name="connsiteY2" fmla="*/ 403416 h 403415"/>
                <a:gd name="connsiteX3" fmla="*/ 1562814 w 1562813"/>
                <a:gd name="connsiteY3" fmla="*/ 125604 h 40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03415">
                  <a:moveTo>
                    <a:pt x="810198" y="0"/>
                  </a:moveTo>
                  <a:lnTo>
                    <a:pt x="0" y="142441"/>
                  </a:lnTo>
                  <a:lnTo>
                    <a:pt x="873506" y="403416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33333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2BBC92FA-DD34-418B-AD2B-75D36073D834}"/>
                </a:ext>
              </a:extLst>
            </p:cNvPr>
            <p:cNvSpPr/>
            <p:nvPr/>
          </p:nvSpPr>
          <p:spPr>
            <a:xfrm>
              <a:off x="7095867" y="3238994"/>
              <a:ext cx="802153" cy="970922"/>
            </a:xfrm>
            <a:custGeom>
              <a:avLst/>
              <a:gdLst>
                <a:gd name="connsiteX0" fmla="*/ 801907 w 802153"/>
                <a:gd name="connsiteY0" fmla="*/ 249755 h 970922"/>
                <a:gd name="connsiteX1" fmla="*/ 768233 w 802153"/>
                <a:gd name="connsiteY1" fmla="*/ 215744 h 970922"/>
                <a:gd name="connsiteX2" fmla="*/ 755437 w 802153"/>
                <a:gd name="connsiteY2" fmla="*/ 230897 h 970922"/>
                <a:gd name="connsiteX3" fmla="*/ 744661 w 802153"/>
                <a:gd name="connsiteY3" fmla="*/ 262551 h 970922"/>
                <a:gd name="connsiteX4" fmla="*/ 728834 w 802153"/>
                <a:gd name="connsiteY4" fmla="*/ 271643 h 970922"/>
                <a:gd name="connsiteX5" fmla="*/ 721763 w 802153"/>
                <a:gd name="connsiteY5" fmla="*/ 250091 h 970922"/>
                <a:gd name="connsiteX6" fmla="*/ 727824 w 802153"/>
                <a:gd name="connsiteY6" fmla="*/ 106303 h 970922"/>
                <a:gd name="connsiteX7" fmla="*/ 695497 w 802153"/>
                <a:gd name="connsiteY7" fmla="*/ 11679 h 970922"/>
                <a:gd name="connsiteX8" fmla="*/ 683037 w 802153"/>
                <a:gd name="connsiteY8" fmla="*/ 7301 h 970922"/>
                <a:gd name="connsiteX9" fmla="*/ 131793 w 802153"/>
                <a:gd name="connsiteY9" fmla="*/ 903 h 970922"/>
                <a:gd name="connsiteX10" fmla="*/ 103506 w 802153"/>
                <a:gd name="connsiteY10" fmla="*/ 7638 h 970922"/>
                <a:gd name="connsiteX11" fmla="*/ 77241 w 802153"/>
                <a:gd name="connsiteY11" fmla="*/ 55792 h 970922"/>
                <a:gd name="connsiteX12" fmla="*/ 70843 w 802153"/>
                <a:gd name="connsiteY12" fmla="*/ 130548 h 970922"/>
                <a:gd name="connsiteX13" fmla="*/ 74884 w 802153"/>
                <a:gd name="connsiteY13" fmla="*/ 242683 h 970922"/>
                <a:gd name="connsiteX14" fmla="*/ 66128 w 802153"/>
                <a:gd name="connsiteY14" fmla="*/ 271643 h 970922"/>
                <a:gd name="connsiteX15" fmla="*/ 53332 w 802153"/>
                <a:gd name="connsiteY15" fmla="*/ 263224 h 970922"/>
                <a:gd name="connsiteX16" fmla="*/ 43567 w 802153"/>
                <a:gd name="connsiteY16" fmla="*/ 236285 h 970922"/>
                <a:gd name="connsiteX17" fmla="*/ 31781 w 802153"/>
                <a:gd name="connsiteY17" fmla="*/ 221805 h 970922"/>
                <a:gd name="connsiteX18" fmla="*/ 1474 w 802153"/>
                <a:gd name="connsiteY18" fmla="*/ 240326 h 970922"/>
                <a:gd name="connsiteX19" fmla="*/ 36158 w 802153"/>
                <a:gd name="connsiteY19" fmla="*/ 425197 h 970922"/>
                <a:gd name="connsiteX20" fmla="*/ 59730 w 802153"/>
                <a:gd name="connsiteY20" fmla="*/ 455167 h 970922"/>
                <a:gd name="connsiteX21" fmla="*/ 102833 w 802153"/>
                <a:gd name="connsiteY21" fmla="*/ 527903 h 970922"/>
                <a:gd name="connsiteX22" fmla="*/ 162099 w 802153"/>
                <a:gd name="connsiteY22" fmla="*/ 654180 h 970922"/>
                <a:gd name="connsiteX23" fmla="*/ 170518 w 802153"/>
                <a:gd name="connsiteY23" fmla="*/ 673038 h 970922"/>
                <a:gd name="connsiteX24" fmla="*/ 170518 w 802153"/>
                <a:gd name="connsiteY24" fmla="*/ 777428 h 970922"/>
                <a:gd name="connsiteX25" fmla="*/ 385359 w 802153"/>
                <a:gd name="connsiteY25" fmla="*/ 967349 h 970922"/>
                <a:gd name="connsiteX26" fmla="*/ 405563 w 802153"/>
                <a:gd name="connsiteY26" fmla="*/ 964319 h 970922"/>
                <a:gd name="connsiteX27" fmla="*/ 620067 w 802153"/>
                <a:gd name="connsiteY27" fmla="*/ 778101 h 970922"/>
                <a:gd name="connsiteX28" fmla="*/ 619730 w 802153"/>
                <a:gd name="connsiteY28" fmla="*/ 722539 h 970922"/>
                <a:gd name="connsiteX29" fmla="*/ 650373 w 802153"/>
                <a:gd name="connsiteY29" fmla="*/ 645425 h 970922"/>
                <a:gd name="connsiteX30" fmla="*/ 694487 w 802153"/>
                <a:gd name="connsiteY30" fmla="*/ 560230 h 970922"/>
                <a:gd name="connsiteX31" fmla="*/ 750386 w 802153"/>
                <a:gd name="connsiteY31" fmla="*/ 446075 h 970922"/>
                <a:gd name="connsiteX32" fmla="*/ 775304 w 802153"/>
                <a:gd name="connsiteY32" fmla="*/ 413074 h 970922"/>
                <a:gd name="connsiteX33" fmla="*/ 801907 w 802153"/>
                <a:gd name="connsiteY33" fmla="*/ 249755 h 97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2153" h="970922">
                  <a:moveTo>
                    <a:pt x="801907" y="249755"/>
                  </a:moveTo>
                  <a:cubicBezTo>
                    <a:pt x="801233" y="225173"/>
                    <a:pt x="793152" y="217428"/>
                    <a:pt x="768233" y="215744"/>
                  </a:cubicBezTo>
                  <a:cubicBezTo>
                    <a:pt x="758804" y="216417"/>
                    <a:pt x="757457" y="224499"/>
                    <a:pt x="755437" y="230897"/>
                  </a:cubicBezTo>
                  <a:cubicBezTo>
                    <a:pt x="752069" y="241336"/>
                    <a:pt x="748702" y="252112"/>
                    <a:pt x="744661" y="262551"/>
                  </a:cubicBezTo>
                  <a:cubicBezTo>
                    <a:pt x="741630" y="269622"/>
                    <a:pt x="736579" y="273327"/>
                    <a:pt x="728834" y="271643"/>
                  </a:cubicBezTo>
                  <a:cubicBezTo>
                    <a:pt x="721426" y="269959"/>
                    <a:pt x="721763" y="252785"/>
                    <a:pt x="721763" y="250091"/>
                  </a:cubicBezTo>
                  <a:cubicBezTo>
                    <a:pt x="725130" y="202274"/>
                    <a:pt x="729508" y="154457"/>
                    <a:pt x="727824" y="106303"/>
                  </a:cubicBezTo>
                  <a:cubicBezTo>
                    <a:pt x="726477" y="71956"/>
                    <a:pt x="720416" y="38281"/>
                    <a:pt x="695497" y="11679"/>
                  </a:cubicBezTo>
                  <a:cubicBezTo>
                    <a:pt x="691793" y="8985"/>
                    <a:pt x="687415" y="7301"/>
                    <a:pt x="683037" y="7301"/>
                  </a:cubicBezTo>
                  <a:cubicBezTo>
                    <a:pt x="654414" y="6291"/>
                    <a:pt x="147283" y="3934"/>
                    <a:pt x="131793" y="903"/>
                  </a:cubicBezTo>
                  <a:cubicBezTo>
                    <a:pt x="122027" y="-1117"/>
                    <a:pt x="111588" y="-107"/>
                    <a:pt x="103506" y="7638"/>
                  </a:cubicBezTo>
                  <a:cubicBezTo>
                    <a:pt x="90710" y="21781"/>
                    <a:pt x="82965" y="38281"/>
                    <a:pt x="77241" y="55792"/>
                  </a:cubicBezTo>
                  <a:cubicBezTo>
                    <a:pt x="69159" y="80374"/>
                    <a:pt x="70169" y="105966"/>
                    <a:pt x="70843" y="130548"/>
                  </a:cubicBezTo>
                  <a:cubicBezTo>
                    <a:pt x="71853" y="167927"/>
                    <a:pt x="69159" y="205642"/>
                    <a:pt x="74884" y="242683"/>
                  </a:cubicBezTo>
                  <a:cubicBezTo>
                    <a:pt x="75894" y="248071"/>
                    <a:pt x="73536" y="270969"/>
                    <a:pt x="66128" y="271643"/>
                  </a:cubicBezTo>
                  <a:cubicBezTo>
                    <a:pt x="59393" y="272316"/>
                    <a:pt x="55689" y="268949"/>
                    <a:pt x="53332" y="263224"/>
                  </a:cubicBezTo>
                  <a:cubicBezTo>
                    <a:pt x="49291" y="254469"/>
                    <a:pt x="47271" y="245377"/>
                    <a:pt x="43567" y="236285"/>
                  </a:cubicBezTo>
                  <a:cubicBezTo>
                    <a:pt x="41209" y="230561"/>
                    <a:pt x="40536" y="222816"/>
                    <a:pt x="31781" y="221805"/>
                  </a:cubicBezTo>
                  <a:cubicBezTo>
                    <a:pt x="9219" y="220122"/>
                    <a:pt x="2821" y="223489"/>
                    <a:pt x="1474" y="240326"/>
                  </a:cubicBezTo>
                  <a:cubicBezTo>
                    <a:pt x="-3577" y="304980"/>
                    <a:pt x="3494" y="367614"/>
                    <a:pt x="36158" y="425197"/>
                  </a:cubicBezTo>
                  <a:cubicBezTo>
                    <a:pt x="42220" y="435972"/>
                    <a:pt x="47607" y="448095"/>
                    <a:pt x="59730" y="455167"/>
                  </a:cubicBezTo>
                  <a:cubicBezTo>
                    <a:pt x="87343" y="471330"/>
                    <a:pt x="100812" y="495239"/>
                    <a:pt x="102833" y="527903"/>
                  </a:cubicBezTo>
                  <a:cubicBezTo>
                    <a:pt x="105527" y="577404"/>
                    <a:pt x="122027" y="621853"/>
                    <a:pt x="162099" y="654180"/>
                  </a:cubicBezTo>
                  <a:cubicBezTo>
                    <a:pt x="168161" y="659232"/>
                    <a:pt x="170518" y="664956"/>
                    <a:pt x="170518" y="673038"/>
                  </a:cubicBezTo>
                  <a:cubicBezTo>
                    <a:pt x="170181" y="707722"/>
                    <a:pt x="170518" y="742407"/>
                    <a:pt x="170518" y="777428"/>
                  </a:cubicBezTo>
                  <a:cubicBezTo>
                    <a:pt x="180620" y="796285"/>
                    <a:pt x="367174" y="950512"/>
                    <a:pt x="385359" y="967349"/>
                  </a:cubicBezTo>
                  <a:cubicBezTo>
                    <a:pt x="393104" y="974421"/>
                    <a:pt x="399502" y="969707"/>
                    <a:pt x="405563" y="964319"/>
                  </a:cubicBezTo>
                  <a:cubicBezTo>
                    <a:pt x="428798" y="943441"/>
                    <a:pt x="615353" y="786520"/>
                    <a:pt x="620067" y="778101"/>
                  </a:cubicBezTo>
                  <a:cubicBezTo>
                    <a:pt x="620067" y="759580"/>
                    <a:pt x="621750" y="741060"/>
                    <a:pt x="619730" y="722539"/>
                  </a:cubicBezTo>
                  <a:cubicBezTo>
                    <a:pt x="616363" y="690885"/>
                    <a:pt x="624108" y="666640"/>
                    <a:pt x="650373" y="645425"/>
                  </a:cubicBezTo>
                  <a:cubicBezTo>
                    <a:pt x="676303" y="624547"/>
                    <a:pt x="695497" y="595251"/>
                    <a:pt x="694487" y="560230"/>
                  </a:cubicBezTo>
                  <a:cubicBezTo>
                    <a:pt x="693476" y="511739"/>
                    <a:pt x="714018" y="475371"/>
                    <a:pt x="750386" y="446075"/>
                  </a:cubicBezTo>
                  <a:cubicBezTo>
                    <a:pt x="761498" y="436983"/>
                    <a:pt x="769916" y="426207"/>
                    <a:pt x="775304" y="413074"/>
                  </a:cubicBezTo>
                  <a:cubicBezTo>
                    <a:pt x="796856" y="361216"/>
                    <a:pt x="803591" y="305990"/>
                    <a:pt x="801907" y="249755"/>
                  </a:cubicBezTo>
                  <a:close/>
                </a:path>
              </a:pathLst>
            </a:custGeom>
            <a:solidFill>
              <a:srgbClr val="FDC69A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DC25CE0C-3550-4DA3-84E3-CC4B14A5BAA8}"/>
                </a:ext>
              </a:extLst>
            </p:cNvPr>
            <p:cNvSpPr/>
            <p:nvPr/>
          </p:nvSpPr>
          <p:spPr>
            <a:xfrm>
              <a:off x="6364930" y="4179741"/>
              <a:ext cx="2491221" cy="1440441"/>
            </a:xfrm>
            <a:custGeom>
              <a:avLst/>
              <a:gdLst>
                <a:gd name="connsiteX0" fmla="*/ 2431942 w 2491221"/>
                <a:gd name="connsiteY0" fmla="*/ 1045244 h 1440441"/>
                <a:gd name="connsiteX1" fmla="*/ 2260541 w 2491221"/>
                <a:gd name="connsiteY1" fmla="*/ 674829 h 1440441"/>
                <a:gd name="connsiteX2" fmla="*/ 1929188 w 2491221"/>
                <a:gd name="connsiteY2" fmla="*/ 130656 h 1440441"/>
                <a:gd name="connsiteX3" fmla="*/ 1903596 w 2491221"/>
                <a:gd name="connsiteY3" fmla="*/ 110788 h 1440441"/>
                <a:gd name="connsiteX4" fmla="*/ 1650030 w 2491221"/>
                <a:gd name="connsiteY4" fmla="*/ 31317 h 1440441"/>
                <a:gd name="connsiteX5" fmla="*/ 1526446 w 2491221"/>
                <a:gd name="connsiteY5" fmla="*/ 0 h 1440441"/>
                <a:gd name="connsiteX6" fmla="*/ 1534528 w 2491221"/>
                <a:gd name="connsiteY6" fmla="*/ 26603 h 1440441"/>
                <a:gd name="connsiteX7" fmla="*/ 1526109 w 2491221"/>
                <a:gd name="connsiteY7" fmla="*/ 44113 h 1440441"/>
                <a:gd name="connsiteX8" fmla="*/ 1442261 w 2491221"/>
                <a:gd name="connsiteY8" fmla="*/ 69032 h 1440441"/>
                <a:gd name="connsiteX9" fmla="*/ 1431149 w 2491221"/>
                <a:gd name="connsiteY9" fmla="*/ 72736 h 1440441"/>
                <a:gd name="connsiteX10" fmla="*/ 1421720 w 2491221"/>
                <a:gd name="connsiteY10" fmla="*/ 81491 h 1440441"/>
                <a:gd name="connsiteX11" fmla="*/ 1430475 w 2491221"/>
                <a:gd name="connsiteY11" fmla="*/ 90247 h 1440441"/>
                <a:gd name="connsiteX12" fmla="*/ 1443271 w 2491221"/>
                <a:gd name="connsiteY12" fmla="*/ 94287 h 1440441"/>
                <a:gd name="connsiteX13" fmla="*/ 1504895 w 2491221"/>
                <a:gd name="connsiteY13" fmla="*/ 111124 h 1440441"/>
                <a:gd name="connsiteX14" fmla="*/ 1509946 w 2491221"/>
                <a:gd name="connsiteY14" fmla="*/ 127625 h 1440441"/>
                <a:gd name="connsiteX15" fmla="*/ 1457414 w 2491221"/>
                <a:gd name="connsiteY15" fmla="*/ 188912 h 1440441"/>
                <a:gd name="connsiteX16" fmla="*/ 1154348 w 2491221"/>
                <a:gd name="connsiteY16" fmla="*/ 540469 h 1440441"/>
                <a:gd name="connsiteX17" fmla="*/ 1121347 w 2491221"/>
                <a:gd name="connsiteY17" fmla="*/ 541142 h 1440441"/>
                <a:gd name="connsiteX18" fmla="*/ 732411 w 2491221"/>
                <a:gd name="connsiteY18" fmla="*/ 127625 h 1440441"/>
                <a:gd name="connsiteX19" fmla="*/ 737462 w 2491221"/>
                <a:gd name="connsiteY19" fmla="*/ 109441 h 1440441"/>
                <a:gd name="connsiteX20" fmla="*/ 778208 w 2491221"/>
                <a:gd name="connsiteY20" fmla="*/ 94287 h 1440441"/>
                <a:gd name="connsiteX21" fmla="*/ 815923 w 2491221"/>
                <a:gd name="connsiteY21" fmla="*/ 78797 h 1440441"/>
                <a:gd name="connsiteX22" fmla="*/ 795382 w 2491221"/>
                <a:gd name="connsiteY22" fmla="*/ 69032 h 1440441"/>
                <a:gd name="connsiteX23" fmla="*/ 726687 w 2491221"/>
                <a:gd name="connsiteY23" fmla="*/ 46470 h 1440441"/>
                <a:gd name="connsiteX24" fmla="*/ 714901 w 2491221"/>
                <a:gd name="connsiteY24" fmla="*/ 18521 h 1440441"/>
                <a:gd name="connsiteX25" fmla="*/ 714564 w 2491221"/>
                <a:gd name="connsiteY25" fmla="*/ 7408 h 1440441"/>
                <a:gd name="connsiteX26" fmla="*/ 324618 w 2491221"/>
                <a:gd name="connsiteY26" fmla="*/ 119880 h 1440441"/>
                <a:gd name="connsiteX27" fmla="*/ 311148 w 2491221"/>
                <a:gd name="connsiteY27" fmla="*/ 131329 h 1440441"/>
                <a:gd name="connsiteX28" fmla="*/ 232688 w 2491221"/>
                <a:gd name="connsiteY28" fmla="*/ 320241 h 1440441"/>
                <a:gd name="connsiteX29" fmla="*/ 0 w 2491221"/>
                <a:gd name="connsiteY29" fmla="*/ 956344 h 1440441"/>
                <a:gd name="connsiteX30" fmla="*/ 1636897 w 2491221"/>
                <a:gd name="connsiteY30" fmla="*/ 966783 h 1440441"/>
                <a:gd name="connsiteX31" fmla="*/ 1636897 w 2491221"/>
                <a:gd name="connsiteY31" fmla="*/ 968467 h 1440441"/>
                <a:gd name="connsiteX32" fmla="*/ 1643295 w 2491221"/>
                <a:gd name="connsiteY32" fmla="*/ 1258064 h 1440441"/>
                <a:gd name="connsiteX33" fmla="*/ 1674275 w 2491221"/>
                <a:gd name="connsiteY33" fmla="*/ 1256717 h 1440441"/>
                <a:gd name="connsiteX34" fmla="*/ 1687072 w 2491221"/>
                <a:gd name="connsiteY34" fmla="*/ 1268503 h 1440441"/>
                <a:gd name="connsiteX35" fmla="*/ 1702898 w 2491221"/>
                <a:gd name="connsiteY35" fmla="*/ 1294769 h 1440441"/>
                <a:gd name="connsiteX36" fmla="*/ 1954781 w 2491221"/>
                <a:gd name="connsiteY36" fmla="*/ 1376597 h 1440441"/>
                <a:gd name="connsiteX37" fmla="*/ 2491209 w 2491221"/>
                <a:gd name="connsiteY37" fmla="*/ 1437884 h 1440441"/>
                <a:gd name="connsiteX38" fmla="*/ 2431942 w 2491221"/>
                <a:gd name="connsiteY38" fmla="*/ 1045244 h 144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491221" h="1440441">
                  <a:moveTo>
                    <a:pt x="2431942" y="1045244"/>
                  </a:moveTo>
                  <a:cubicBezTo>
                    <a:pt x="2387156" y="916272"/>
                    <a:pt x="2325869" y="794709"/>
                    <a:pt x="2260541" y="674829"/>
                  </a:cubicBezTo>
                  <a:cubicBezTo>
                    <a:pt x="2158845" y="487937"/>
                    <a:pt x="2046711" y="307781"/>
                    <a:pt x="1929188" y="130656"/>
                  </a:cubicBezTo>
                  <a:cubicBezTo>
                    <a:pt x="1922453" y="120553"/>
                    <a:pt x="1914708" y="114829"/>
                    <a:pt x="1903596" y="110788"/>
                  </a:cubicBezTo>
                  <a:cubicBezTo>
                    <a:pt x="1819747" y="82165"/>
                    <a:pt x="1735562" y="54889"/>
                    <a:pt x="1650030" y="31317"/>
                  </a:cubicBezTo>
                  <a:cubicBezTo>
                    <a:pt x="1608948" y="19868"/>
                    <a:pt x="1568539" y="7072"/>
                    <a:pt x="1526446" y="0"/>
                  </a:cubicBezTo>
                  <a:cubicBezTo>
                    <a:pt x="1523415" y="10439"/>
                    <a:pt x="1530487" y="18184"/>
                    <a:pt x="1534528" y="26603"/>
                  </a:cubicBezTo>
                  <a:cubicBezTo>
                    <a:pt x="1539579" y="37041"/>
                    <a:pt x="1537559" y="41756"/>
                    <a:pt x="1526109" y="44113"/>
                  </a:cubicBezTo>
                  <a:cubicBezTo>
                    <a:pt x="1497486" y="50174"/>
                    <a:pt x="1470547" y="61624"/>
                    <a:pt x="1442261" y="69032"/>
                  </a:cubicBezTo>
                  <a:cubicBezTo>
                    <a:pt x="1438557" y="70042"/>
                    <a:pt x="1434516" y="71052"/>
                    <a:pt x="1431149" y="72736"/>
                  </a:cubicBezTo>
                  <a:cubicBezTo>
                    <a:pt x="1427108" y="74420"/>
                    <a:pt x="1422057" y="76777"/>
                    <a:pt x="1421720" y="81491"/>
                  </a:cubicBezTo>
                  <a:cubicBezTo>
                    <a:pt x="1421383" y="86879"/>
                    <a:pt x="1426434" y="88563"/>
                    <a:pt x="1430475" y="90247"/>
                  </a:cubicBezTo>
                  <a:cubicBezTo>
                    <a:pt x="1434516" y="91930"/>
                    <a:pt x="1438894" y="92940"/>
                    <a:pt x="1443271" y="94287"/>
                  </a:cubicBezTo>
                  <a:cubicBezTo>
                    <a:pt x="1463812" y="99339"/>
                    <a:pt x="1484017" y="107084"/>
                    <a:pt x="1504895" y="111124"/>
                  </a:cubicBezTo>
                  <a:cubicBezTo>
                    <a:pt x="1517691" y="113482"/>
                    <a:pt x="1517691" y="118533"/>
                    <a:pt x="1509946" y="127625"/>
                  </a:cubicBezTo>
                  <a:cubicBezTo>
                    <a:pt x="1492435" y="148166"/>
                    <a:pt x="1474925" y="168707"/>
                    <a:pt x="1457414" y="188912"/>
                  </a:cubicBezTo>
                  <a:cubicBezTo>
                    <a:pt x="1356729" y="306434"/>
                    <a:pt x="1254360" y="422610"/>
                    <a:pt x="1154348" y="540469"/>
                  </a:cubicBezTo>
                  <a:cubicBezTo>
                    <a:pt x="1138857" y="558653"/>
                    <a:pt x="1137847" y="558990"/>
                    <a:pt x="1121347" y="541142"/>
                  </a:cubicBezTo>
                  <a:cubicBezTo>
                    <a:pt x="1091040" y="507805"/>
                    <a:pt x="782922" y="181167"/>
                    <a:pt x="732411" y="127625"/>
                  </a:cubicBezTo>
                  <a:cubicBezTo>
                    <a:pt x="721972" y="116512"/>
                    <a:pt x="727023" y="113145"/>
                    <a:pt x="737462" y="109441"/>
                  </a:cubicBezTo>
                  <a:cubicBezTo>
                    <a:pt x="750932" y="104390"/>
                    <a:pt x="765075" y="100012"/>
                    <a:pt x="778208" y="94287"/>
                  </a:cubicBezTo>
                  <a:cubicBezTo>
                    <a:pt x="790331" y="88900"/>
                    <a:pt x="804811" y="88226"/>
                    <a:pt x="815923" y="78797"/>
                  </a:cubicBezTo>
                  <a:cubicBezTo>
                    <a:pt x="809188" y="73073"/>
                    <a:pt x="802117" y="71389"/>
                    <a:pt x="795382" y="69032"/>
                  </a:cubicBezTo>
                  <a:cubicBezTo>
                    <a:pt x="772483" y="61624"/>
                    <a:pt x="749585" y="54215"/>
                    <a:pt x="726687" y="46470"/>
                  </a:cubicBezTo>
                  <a:cubicBezTo>
                    <a:pt x="712207" y="41756"/>
                    <a:pt x="702105" y="35021"/>
                    <a:pt x="714901" y="18521"/>
                  </a:cubicBezTo>
                  <a:cubicBezTo>
                    <a:pt x="717595" y="15153"/>
                    <a:pt x="716921" y="11113"/>
                    <a:pt x="714564" y="7408"/>
                  </a:cubicBezTo>
                  <a:cubicBezTo>
                    <a:pt x="582898" y="39399"/>
                    <a:pt x="453253" y="78461"/>
                    <a:pt x="324618" y="119880"/>
                  </a:cubicBezTo>
                  <a:cubicBezTo>
                    <a:pt x="318557" y="121900"/>
                    <a:pt x="313842" y="124594"/>
                    <a:pt x="311148" y="131329"/>
                  </a:cubicBezTo>
                  <a:cubicBezTo>
                    <a:pt x="285220" y="194299"/>
                    <a:pt x="258954" y="257270"/>
                    <a:pt x="232688" y="320241"/>
                  </a:cubicBezTo>
                  <a:cubicBezTo>
                    <a:pt x="238413" y="325628"/>
                    <a:pt x="0" y="956344"/>
                    <a:pt x="0" y="956344"/>
                  </a:cubicBezTo>
                  <a:cubicBezTo>
                    <a:pt x="0" y="956344"/>
                    <a:pt x="1640938" y="943211"/>
                    <a:pt x="1636897" y="966783"/>
                  </a:cubicBezTo>
                  <a:cubicBezTo>
                    <a:pt x="1636897" y="967457"/>
                    <a:pt x="1636897" y="967793"/>
                    <a:pt x="1636897" y="968467"/>
                  </a:cubicBezTo>
                  <a:cubicBezTo>
                    <a:pt x="1636560" y="1046254"/>
                    <a:pt x="1634540" y="1252003"/>
                    <a:pt x="1643295" y="1258064"/>
                  </a:cubicBezTo>
                  <a:cubicBezTo>
                    <a:pt x="1651377" y="1263788"/>
                    <a:pt x="1663836" y="1258401"/>
                    <a:pt x="1674275" y="1256717"/>
                  </a:cubicBezTo>
                  <a:cubicBezTo>
                    <a:pt x="1684041" y="1255370"/>
                    <a:pt x="1688418" y="1259074"/>
                    <a:pt x="1687072" y="1268503"/>
                  </a:cubicBezTo>
                  <a:cubicBezTo>
                    <a:pt x="1685051" y="1281972"/>
                    <a:pt x="1692459" y="1289381"/>
                    <a:pt x="1702898" y="1294769"/>
                  </a:cubicBezTo>
                  <a:cubicBezTo>
                    <a:pt x="1713000" y="1299820"/>
                    <a:pt x="1879014" y="1359760"/>
                    <a:pt x="1954781" y="1376597"/>
                  </a:cubicBezTo>
                  <a:cubicBezTo>
                    <a:pt x="1997210" y="1386025"/>
                    <a:pt x="2489862" y="1454384"/>
                    <a:pt x="2491209" y="1437884"/>
                  </a:cubicBezTo>
                  <a:cubicBezTo>
                    <a:pt x="2492219" y="1430812"/>
                    <a:pt x="2433963" y="1050968"/>
                    <a:pt x="2431942" y="1045244"/>
                  </a:cubicBez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AF26BCCB-80CD-49AF-A0F6-0856C5E8184F}"/>
                </a:ext>
              </a:extLst>
            </p:cNvPr>
            <p:cNvSpPr/>
            <p:nvPr/>
          </p:nvSpPr>
          <p:spPr>
            <a:xfrm>
              <a:off x="7069518" y="4128591"/>
              <a:ext cx="842152" cy="613967"/>
            </a:xfrm>
            <a:custGeom>
              <a:avLst/>
              <a:gdLst>
                <a:gd name="connsiteX0" fmla="*/ 839705 w 842152"/>
                <a:gd name="connsiteY0" fmla="*/ 84823 h 613967"/>
                <a:gd name="connsiteX1" fmla="*/ 795592 w 842152"/>
                <a:gd name="connsiteY1" fmla="*/ 23537 h 613967"/>
                <a:gd name="connsiteX2" fmla="*/ 687162 w 842152"/>
                <a:gd name="connsiteY2" fmla="*/ 5353 h 613967"/>
                <a:gd name="connsiteX3" fmla="*/ 668641 w 842152"/>
                <a:gd name="connsiteY3" fmla="*/ 5016 h 613967"/>
                <a:gd name="connsiteX4" fmla="*/ 658875 w 842152"/>
                <a:gd name="connsiteY4" fmla="*/ 20506 h 613967"/>
                <a:gd name="connsiteX5" fmla="*/ 540006 w 842152"/>
                <a:gd name="connsiteY5" fmla="*/ 257908 h 613967"/>
                <a:gd name="connsiteX6" fmla="*/ 488148 w 842152"/>
                <a:gd name="connsiteY6" fmla="*/ 187866 h 613967"/>
                <a:gd name="connsiteX7" fmla="*/ 427198 w 842152"/>
                <a:gd name="connsiteY7" fmla="*/ 101997 h 613967"/>
                <a:gd name="connsiteX8" fmla="*/ 415075 w 842152"/>
                <a:gd name="connsiteY8" fmla="*/ 101997 h 613967"/>
                <a:gd name="connsiteX9" fmla="*/ 355135 w 842152"/>
                <a:gd name="connsiteY9" fmla="*/ 187530 h 613967"/>
                <a:gd name="connsiteX10" fmla="*/ 353788 w 842152"/>
                <a:gd name="connsiteY10" fmla="*/ 186519 h 613967"/>
                <a:gd name="connsiteX11" fmla="*/ 332910 w 842152"/>
                <a:gd name="connsiteY11" fmla="*/ 207397 h 613967"/>
                <a:gd name="connsiteX12" fmla="*/ 304287 w 842152"/>
                <a:gd name="connsiteY12" fmla="*/ 245449 h 613967"/>
                <a:gd name="connsiteX13" fmla="*/ 297889 w 842152"/>
                <a:gd name="connsiteY13" fmla="*/ 239051 h 613967"/>
                <a:gd name="connsiteX14" fmla="*/ 201918 w 842152"/>
                <a:gd name="connsiteY14" fmla="*/ 64282 h 613967"/>
                <a:gd name="connsiteX15" fmla="*/ 173969 w 842152"/>
                <a:gd name="connsiteY15" fmla="*/ 12761 h 613967"/>
                <a:gd name="connsiteX16" fmla="*/ 148040 w 842152"/>
                <a:gd name="connsiteY16" fmla="*/ 4006 h 613967"/>
                <a:gd name="connsiteX17" fmla="*/ 49374 w 842152"/>
                <a:gd name="connsiteY17" fmla="*/ 23200 h 613967"/>
                <a:gd name="connsiteX18" fmla="*/ 10313 w 842152"/>
                <a:gd name="connsiteY18" fmla="*/ 57884 h 613967"/>
                <a:gd name="connsiteX19" fmla="*/ 26476 w 842152"/>
                <a:gd name="connsiteY19" fmla="*/ 104355 h 613967"/>
                <a:gd name="connsiteX20" fmla="*/ 101906 w 842152"/>
                <a:gd name="connsiteY20" fmla="*/ 129273 h 613967"/>
                <a:gd name="connsiteX21" fmla="*/ 35905 w 842152"/>
                <a:gd name="connsiteY21" fmla="*/ 153182 h 613967"/>
                <a:gd name="connsiteX22" fmla="*/ 27823 w 842152"/>
                <a:gd name="connsiteY22" fmla="*/ 185846 h 613967"/>
                <a:gd name="connsiteX23" fmla="*/ 424504 w 842152"/>
                <a:gd name="connsiteY23" fmla="*/ 608119 h 613967"/>
                <a:gd name="connsiteX24" fmla="*/ 444708 w 842152"/>
                <a:gd name="connsiteY24" fmla="*/ 607109 h 613967"/>
                <a:gd name="connsiteX25" fmla="*/ 812766 w 842152"/>
                <a:gd name="connsiteY25" fmla="*/ 178438 h 613967"/>
                <a:gd name="connsiteX26" fmla="*/ 806705 w 842152"/>
                <a:gd name="connsiteY26" fmla="*/ 157560 h 613967"/>
                <a:gd name="connsiteX27" fmla="*/ 717468 w 842152"/>
                <a:gd name="connsiteY27" fmla="*/ 132977 h 613967"/>
                <a:gd name="connsiteX28" fmla="*/ 832970 w 842152"/>
                <a:gd name="connsiteY28" fmla="*/ 97956 h 613967"/>
                <a:gd name="connsiteX29" fmla="*/ 839705 w 842152"/>
                <a:gd name="connsiteY29" fmla="*/ 84823 h 61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42152" h="613967">
                  <a:moveTo>
                    <a:pt x="839705" y="84823"/>
                  </a:moveTo>
                  <a:cubicBezTo>
                    <a:pt x="833307" y="73711"/>
                    <a:pt x="811082" y="26231"/>
                    <a:pt x="795592" y="23537"/>
                  </a:cubicBezTo>
                  <a:cubicBezTo>
                    <a:pt x="759561" y="17475"/>
                    <a:pt x="723193" y="11414"/>
                    <a:pt x="687162" y="5353"/>
                  </a:cubicBezTo>
                  <a:cubicBezTo>
                    <a:pt x="681100" y="-2392"/>
                    <a:pt x="675039" y="-1045"/>
                    <a:pt x="668641" y="5016"/>
                  </a:cubicBezTo>
                  <a:cubicBezTo>
                    <a:pt x="664263" y="9394"/>
                    <a:pt x="661569" y="15118"/>
                    <a:pt x="658875" y="20506"/>
                  </a:cubicBezTo>
                  <a:cubicBezTo>
                    <a:pt x="618466" y="99303"/>
                    <a:pt x="578731" y="178438"/>
                    <a:pt x="540006" y="257908"/>
                  </a:cubicBezTo>
                  <a:cubicBezTo>
                    <a:pt x="522832" y="234673"/>
                    <a:pt x="505658" y="211438"/>
                    <a:pt x="488148" y="187866"/>
                  </a:cubicBezTo>
                  <a:cubicBezTo>
                    <a:pt x="467943" y="159243"/>
                    <a:pt x="447402" y="130620"/>
                    <a:pt x="427198" y="101997"/>
                  </a:cubicBezTo>
                  <a:cubicBezTo>
                    <a:pt x="422820" y="95599"/>
                    <a:pt x="419789" y="95262"/>
                    <a:pt x="415075" y="101997"/>
                  </a:cubicBezTo>
                  <a:cubicBezTo>
                    <a:pt x="395207" y="130620"/>
                    <a:pt x="375003" y="158906"/>
                    <a:pt x="355135" y="187530"/>
                  </a:cubicBezTo>
                  <a:cubicBezTo>
                    <a:pt x="354798" y="187193"/>
                    <a:pt x="354125" y="186856"/>
                    <a:pt x="353788" y="186519"/>
                  </a:cubicBezTo>
                  <a:cubicBezTo>
                    <a:pt x="343012" y="189550"/>
                    <a:pt x="338972" y="199652"/>
                    <a:pt x="332910" y="207397"/>
                  </a:cubicBezTo>
                  <a:cubicBezTo>
                    <a:pt x="323145" y="219857"/>
                    <a:pt x="315063" y="234000"/>
                    <a:pt x="304287" y="245449"/>
                  </a:cubicBezTo>
                  <a:cubicBezTo>
                    <a:pt x="300246" y="244102"/>
                    <a:pt x="299236" y="241408"/>
                    <a:pt x="297889" y="239051"/>
                  </a:cubicBezTo>
                  <a:cubicBezTo>
                    <a:pt x="265562" y="181131"/>
                    <a:pt x="234582" y="122202"/>
                    <a:pt x="201918" y="64282"/>
                  </a:cubicBezTo>
                  <a:cubicBezTo>
                    <a:pt x="192489" y="47109"/>
                    <a:pt x="183734" y="29598"/>
                    <a:pt x="173969" y="12761"/>
                  </a:cubicBezTo>
                  <a:cubicBezTo>
                    <a:pt x="166224" y="-1045"/>
                    <a:pt x="159825" y="-2729"/>
                    <a:pt x="148040" y="4006"/>
                  </a:cubicBezTo>
                  <a:cubicBezTo>
                    <a:pt x="115039" y="10404"/>
                    <a:pt x="82375" y="17475"/>
                    <a:pt x="49374" y="23200"/>
                  </a:cubicBezTo>
                  <a:cubicBezTo>
                    <a:pt x="39609" y="24884"/>
                    <a:pt x="17384" y="45762"/>
                    <a:pt x="10313" y="57884"/>
                  </a:cubicBezTo>
                  <a:cubicBezTo>
                    <a:pt x="-6524" y="86170"/>
                    <a:pt x="-3831" y="93579"/>
                    <a:pt x="26476" y="104355"/>
                  </a:cubicBezTo>
                  <a:cubicBezTo>
                    <a:pt x="30180" y="105701"/>
                    <a:pt x="78671" y="121192"/>
                    <a:pt x="101906" y="129273"/>
                  </a:cubicBezTo>
                  <a:cubicBezTo>
                    <a:pt x="77324" y="136345"/>
                    <a:pt x="56783" y="145437"/>
                    <a:pt x="35905" y="153182"/>
                  </a:cubicBezTo>
                  <a:cubicBezTo>
                    <a:pt x="14690" y="160927"/>
                    <a:pt x="13006" y="169009"/>
                    <a:pt x="27823" y="185846"/>
                  </a:cubicBezTo>
                  <a:cubicBezTo>
                    <a:pt x="72610" y="236357"/>
                    <a:pt x="387799" y="567373"/>
                    <a:pt x="424504" y="608119"/>
                  </a:cubicBezTo>
                  <a:cubicBezTo>
                    <a:pt x="432585" y="616874"/>
                    <a:pt x="438310" y="615190"/>
                    <a:pt x="444708" y="607109"/>
                  </a:cubicBezTo>
                  <a:cubicBezTo>
                    <a:pt x="454137" y="595323"/>
                    <a:pt x="747101" y="255214"/>
                    <a:pt x="812766" y="178438"/>
                  </a:cubicBezTo>
                  <a:cubicBezTo>
                    <a:pt x="826236" y="162611"/>
                    <a:pt x="826572" y="162947"/>
                    <a:pt x="806705" y="157560"/>
                  </a:cubicBezTo>
                  <a:cubicBezTo>
                    <a:pt x="777745" y="149815"/>
                    <a:pt x="749122" y="141733"/>
                    <a:pt x="717468" y="132977"/>
                  </a:cubicBezTo>
                  <a:cubicBezTo>
                    <a:pt x="722519" y="130284"/>
                    <a:pt x="797276" y="107385"/>
                    <a:pt x="832970" y="97956"/>
                  </a:cubicBezTo>
                  <a:cubicBezTo>
                    <a:pt x="842399" y="95599"/>
                    <a:pt x="844420" y="93242"/>
                    <a:pt x="839705" y="84823"/>
                  </a:cubicBezTo>
                  <a:close/>
                </a:path>
              </a:pathLst>
            </a:custGeom>
            <a:solidFill>
              <a:srgbClr val="00000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4363EA83-DFD9-4990-9FA0-2234407DA099}"/>
                </a:ext>
              </a:extLst>
            </p:cNvPr>
            <p:cNvSpPr/>
            <p:nvPr/>
          </p:nvSpPr>
          <p:spPr>
            <a:xfrm>
              <a:off x="5671917" y="4495014"/>
              <a:ext cx="1754756" cy="1067384"/>
            </a:xfrm>
            <a:custGeom>
              <a:avLst/>
              <a:gdLst>
                <a:gd name="connsiteX0" fmla="*/ 1677643 w 1754756"/>
                <a:gd name="connsiteY0" fmla="*/ 88142 h 1067384"/>
                <a:gd name="connsiteX1" fmla="*/ 1677306 w 1754756"/>
                <a:gd name="connsiteY1" fmla="*/ 496609 h 1067384"/>
                <a:gd name="connsiteX2" fmla="*/ 1676969 w 1754756"/>
                <a:gd name="connsiteY2" fmla="*/ 567324 h 1067384"/>
                <a:gd name="connsiteX3" fmla="*/ 1692796 w 1754756"/>
                <a:gd name="connsiteY3" fmla="*/ 583825 h 1067384"/>
                <a:gd name="connsiteX4" fmla="*/ 1754756 w 1754756"/>
                <a:gd name="connsiteY4" fmla="*/ 585845 h 1067384"/>
                <a:gd name="connsiteX5" fmla="*/ 1735562 w 1754756"/>
                <a:gd name="connsiteY5" fmla="*/ 593253 h 1067384"/>
                <a:gd name="connsiteX6" fmla="*/ 1698521 w 1754756"/>
                <a:gd name="connsiteY6" fmla="*/ 593590 h 1067384"/>
                <a:gd name="connsiteX7" fmla="*/ 1684378 w 1754756"/>
                <a:gd name="connsiteY7" fmla="*/ 608070 h 1067384"/>
                <a:gd name="connsiteX8" fmla="*/ 1684378 w 1754756"/>
                <a:gd name="connsiteY8" fmla="*/ 650162 h 1067384"/>
                <a:gd name="connsiteX9" fmla="*/ 1678316 w 1754756"/>
                <a:gd name="connsiteY9" fmla="*/ 670367 h 1067384"/>
                <a:gd name="connsiteX10" fmla="*/ 1677643 w 1754756"/>
                <a:gd name="connsiteY10" fmla="*/ 863993 h 1067384"/>
                <a:gd name="connsiteX11" fmla="*/ 1677643 w 1754756"/>
                <a:gd name="connsiteY11" fmla="*/ 1042465 h 1067384"/>
                <a:gd name="connsiteX12" fmla="*/ 1652387 w 1754756"/>
                <a:gd name="connsiteY12" fmla="*/ 1067384 h 1067384"/>
                <a:gd name="connsiteX13" fmla="*/ 1559783 w 1754756"/>
                <a:gd name="connsiteY13" fmla="*/ 1067384 h 1067384"/>
                <a:gd name="connsiteX14" fmla="*/ 460325 w 1754756"/>
                <a:gd name="connsiteY14" fmla="*/ 1067384 h 1067384"/>
                <a:gd name="connsiteX15" fmla="*/ 16164 w 1754756"/>
                <a:gd name="connsiteY15" fmla="*/ 1067384 h 1067384"/>
                <a:gd name="connsiteX16" fmla="*/ 0 w 1754756"/>
                <a:gd name="connsiteY16" fmla="*/ 1050211 h 1067384"/>
                <a:gd name="connsiteX17" fmla="*/ 0 w 1754756"/>
                <a:gd name="connsiteY17" fmla="*/ 960974 h 1067384"/>
                <a:gd name="connsiteX18" fmla="*/ 0 w 1754756"/>
                <a:gd name="connsiteY18" fmla="*/ 46723 h 1067384"/>
                <a:gd name="connsiteX19" fmla="*/ 39399 w 1754756"/>
                <a:gd name="connsiteY19" fmla="*/ 7324 h 1067384"/>
                <a:gd name="connsiteX20" fmla="*/ 901455 w 1754756"/>
                <a:gd name="connsiteY20" fmla="*/ 7324 h 1067384"/>
                <a:gd name="connsiteX21" fmla="*/ 926374 w 1754756"/>
                <a:gd name="connsiteY21" fmla="*/ 4293 h 1067384"/>
                <a:gd name="connsiteX22" fmla="*/ 949272 w 1754756"/>
                <a:gd name="connsiteY22" fmla="*/ 252 h 1067384"/>
                <a:gd name="connsiteX23" fmla="*/ 1579988 w 1754756"/>
                <a:gd name="connsiteY23" fmla="*/ 252 h 1067384"/>
                <a:gd name="connsiteX24" fmla="*/ 1603560 w 1754756"/>
                <a:gd name="connsiteY24" fmla="*/ 926 h 1067384"/>
                <a:gd name="connsiteX25" fmla="*/ 1660806 w 1754756"/>
                <a:gd name="connsiteY25" fmla="*/ 589 h 1067384"/>
                <a:gd name="connsiteX26" fmla="*/ 1684714 w 1754756"/>
                <a:gd name="connsiteY26" fmla="*/ 24161 h 1067384"/>
                <a:gd name="connsiteX27" fmla="*/ 1684714 w 1754756"/>
                <a:gd name="connsiteY27" fmla="*/ 71305 h 1067384"/>
                <a:gd name="connsiteX28" fmla="*/ 1677643 w 1754756"/>
                <a:gd name="connsiteY28" fmla="*/ 88142 h 10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54756" h="1067384">
                  <a:moveTo>
                    <a:pt x="1677643" y="88142"/>
                  </a:moveTo>
                  <a:cubicBezTo>
                    <a:pt x="1677643" y="224185"/>
                    <a:pt x="1677306" y="360565"/>
                    <a:pt x="1677306" y="496609"/>
                  </a:cubicBezTo>
                  <a:cubicBezTo>
                    <a:pt x="1677306" y="520180"/>
                    <a:pt x="1677979" y="543752"/>
                    <a:pt x="1676969" y="567324"/>
                  </a:cubicBezTo>
                  <a:cubicBezTo>
                    <a:pt x="1676633" y="579447"/>
                    <a:pt x="1680000" y="583825"/>
                    <a:pt x="1692796" y="583825"/>
                  </a:cubicBezTo>
                  <a:cubicBezTo>
                    <a:pt x="1713337" y="583825"/>
                    <a:pt x="1734215" y="581467"/>
                    <a:pt x="1754756" y="585845"/>
                  </a:cubicBezTo>
                  <a:cubicBezTo>
                    <a:pt x="1750042" y="593253"/>
                    <a:pt x="1742634" y="593253"/>
                    <a:pt x="1735562" y="593253"/>
                  </a:cubicBezTo>
                  <a:cubicBezTo>
                    <a:pt x="1723103" y="593590"/>
                    <a:pt x="1710980" y="593253"/>
                    <a:pt x="1698521" y="593590"/>
                  </a:cubicBezTo>
                  <a:cubicBezTo>
                    <a:pt x="1688755" y="593590"/>
                    <a:pt x="1684378" y="598304"/>
                    <a:pt x="1684378" y="608070"/>
                  </a:cubicBezTo>
                  <a:cubicBezTo>
                    <a:pt x="1684378" y="622213"/>
                    <a:pt x="1684378" y="636019"/>
                    <a:pt x="1684378" y="650162"/>
                  </a:cubicBezTo>
                  <a:cubicBezTo>
                    <a:pt x="1684378" y="657571"/>
                    <a:pt x="1684041" y="664642"/>
                    <a:pt x="1678316" y="670367"/>
                  </a:cubicBezTo>
                  <a:cubicBezTo>
                    <a:pt x="1677979" y="735021"/>
                    <a:pt x="1677643" y="799339"/>
                    <a:pt x="1677643" y="863993"/>
                  </a:cubicBezTo>
                  <a:cubicBezTo>
                    <a:pt x="1677643" y="923596"/>
                    <a:pt x="1677643" y="982862"/>
                    <a:pt x="1677643" y="1042465"/>
                  </a:cubicBezTo>
                  <a:cubicBezTo>
                    <a:pt x="1677643" y="1064690"/>
                    <a:pt x="1675286" y="1067384"/>
                    <a:pt x="1652387" y="1067384"/>
                  </a:cubicBezTo>
                  <a:cubicBezTo>
                    <a:pt x="1621407" y="1067384"/>
                    <a:pt x="1590764" y="1067384"/>
                    <a:pt x="1559783" y="1067384"/>
                  </a:cubicBezTo>
                  <a:cubicBezTo>
                    <a:pt x="1193409" y="1067384"/>
                    <a:pt x="826699" y="1067384"/>
                    <a:pt x="460325" y="1067384"/>
                  </a:cubicBezTo>
                  <a:cubicBezTo>
                    <a:pt x="312159" y="1067384"/>
                    <a:pt x="164330" y="1067048"/>
                    <a:pt x="16164" y="1067384"/>
                  </a:cubicBezTo>
                  <a:cubicBezTo>
                    <a:pt x="3031" y="1067384"/>
                    <a:pt x="0" y="1061997"/>
                    <a:pt x="0" y="1050211"/>
                  </a:cubicBezTo>
                  <a:cubicBezTo>
                    <a:pt x="337" y="1020577"/>
                    <a:pt x="0" y="990607"/>
                    <a:pt x="0" y="960974"/>
                  </a:cubicBezTo>
                  <a:cubicBezTo>
                    <a:pt x="0" y="656224"/>
                    <a:pt x="0" y="351473"/>
                    <a:pt x="0" y="46723"/>
                  </a:cubicBezTo>
                  <a:cubicBezTo>
                    <a:pt x="0" y="7324"/>
                    <a:pt x="0" y="7324"/>
                    <a:pt x="39399" y="7324"/>
                  </a:cubicBezTo>
                  <a:cubicBezTo>
                    <a:pt x="326639" y="7324"/>
                    <a:pt x="614215" y="7324"/>
                    <a:pt x="901455" y="7324"/>
                  </a:cubicBezTo>
                  <a:cubicBezTo>
                    <a:pt x="909874" y="7324"/>
                    <a:pt x="918292" y="8334"/>
                    <a:pt x="926374" y="4293"/>
                  </a:cubicBezTo>
                  <a:cubicBezTo>
                    <a:pt x="933445" y="252"/>
                    <a:pt x="941527" y="252"/>
                    <a:pt x="949272" y="252"/>
                  </a:cubicBezTo>
                  <a:cubicBezTo>
                    <a:pt x="1159399" y="252"/>
                    <a:pt x="1369525" y="252"/>
                    <a:pt x="1579988" y="252"/>
                  </a:cubicBezTo>
                  <a:cubicBezTo>
                    <a:pt x="1587733" y="252"/>
                    <a:pt x="1595478" y="1936"/>
                    <a:pt x="1603560" y="926"/>
                  </a:cubicBezTo>
                  <a:cubicBezTo>
                    <a:pt x="1622754" y="-421"/>
                    <a:pt x="1641611" y="-84"/>
                    <a:pt x="1660806" y="589"/>
                  </a:cubicBezTo>
                  <a:cubicBezTo>
                    <a:pt x="1677979" y="1263"/>
                    <a:pt x="1683704" y="7324"/>
                    <a:pt x="1684714" y="24161"/>
                  </a:cubicBezTo>
                  <a:cubicBezTo>
                    <a:pt x="1685388" y="39988"/>
                    <a:pt x="1685051" y="55478"/>
                    <a:pt x="1684714" y="71305"/>
                  </a:cubicBezTo>
                  <a:cubicBezTo>
                    <a:pt x="1683704" y="77703"/>
                    <a:pt x="1683031" y="83764"/>
                    <a:pt x="1677643" y="88142"/>
                  </a:cubicBezTo>
                  <a:close/>
                </a:path>
              </a:pathLst>
            </a:custGeom>
            <a:solidFill>
              <a:srgbClr val="6F717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87A019A9-BD4C-4731-8516-A604958E39B1}"/>
                </a:ext>
              </a:extLst>
            </p:cNvPr>
            <p:cNvSpPr/>
            <p:nvPr/>
          </p:nvSpPr>
          <p:spPr>
            <a:xfrm>
              <a:off x="7095530" y="3239693"/>
              <a:ext cx="414221" cy="800660"/>
            </a:xfrm>
            <a:custGeom>
              <a:avLst/>
              <a:gdLst>
                <a:gd name="connsiteX0" fmla="*/ 162099 w 414221"/>
                <a:gd name="connsiteY0" fmla="*/ 654491 h 800660"/>
                <a:gd name="connsiteX1" fmla="*/ 102833 w 414221"/>
                <a:gd name="connsiteY1" fmla="*/ 528213 h 800660"/>
                <a:gd name="connsiteX2" fmla="*/ 59730 w 414221"/>
                <a:gd name="connsiteY2" fmla="*/ 455477 h 800660"/>
                <a:gd name="connsiteX3" fmla="*/ 36158 w 414221"/>
                <a:gd name="connsiteY3" fmla="*/ 425507 h 800660"/>
                <a:gd name="connsiteX4" fmla="*/ 1474 w 414221"/>
                <a:gd name="connsiteY4" fmla="*/ 240637 h 800660"/>
                <a:gd name="connsiteX5" fmla="*/ 31781 w 414221"/>
                <a:gd name="connsiteY5" fmla="*/ 222116 h 800660"/>
                <a:gd name="connsiteX6" fmla="*/ 43567 w 414221"/>
                <a:gd name="connsiteY6" fmla="*/ 236596 h 800660"/>
                <a:gd name="connsiteX7" fmla="*/ 53332 w 414221"/>
                <a:gd name="connsiteY7" fmla="*/ 263535 h 800660"/>
                <a:gd name="connsiteX8" fmla="*/ 66128 w 414221"/>
                <a:gd name="connsiteY8" fmla="*/ 271954 h 800660"/>
                <a:gd name="connsiteX9" fmla="*/ 74884 w 414221"/>
                <a:gd name="connsiteY9" fmla="*/ 259831 h 800660"/>
                <a:gd name="connsiteX10" fmla="*/ 74884 w 414221"/>
                <a:gd name="connsiteY10" fmla="*/ 242994 h 800660"/>
                <a:gd name="connsiteX11" fmla="*/ 70843 w 414221"/>
                <a:gd name="connsiteY11" fmla="*/ 130859 h 800660"/>
                <a:gd name="connsiteX12" fmla="*/ 77241 w 414221"/>
                <a:gd name="connsiteY12" fmla="*/ 56103 h 800660"/>
                <a:gd name="connsiteX13" fmla="*/ 91721 w 414221"/>
                <a:gd name="connsiteY13" fmla="*/ 6939 h 800660"/>
                <a:gd name="connsiteX14" fmla="*/ 131793 w 414221"/>
                <a:gd name="connsiteY14" fmla="*/ 1214 h 800660"/>
                <a:gd name="connsiteX15" fmla="*/ 178600 w 414221"/>
                <a:gd name="connsiteY15" fmla="*/ 3571 h 800660"/>
                <a:gd name="connsiteX16" fmla="*/ 410614 w 414221"/>
                <a:gd name="connsiteY16" fmla="*/ 6939 h 800660"/>
                <a:gd name="connsiteX17" fmla="*/ 403543 w 414221"/>
                <a:gd name="connsiteY17" fmla="*/ 800300 h 800660"/>
                <a:gd name="connsiteX18" fmla="*/ 279622 w 414221"/>
                <a:gd name="connsiteY18" fmla="*/ 765279 h 800660"/>
                <a:gd name="connsiteX19" fmla="*/ 162099 w 414221"/>
                <a:gd name="connsiteY19" fmla="*/ 654491 h 8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4221" h="800660">
                  <a:moveTo>
                    <a:pt x="162099" y="654491"/>
                  </a:moveTo>
                  <a:cubicBezTo>
                    <a:pt x="122027" y="621827"/>
                    <a:pt x="105527" y="577714"/>
                    <a:pt x="102833" y="528213"/>
                  </a:cubicBezTo>
                  <a:cubicBezTo>
                    <a:pt x="100812" y="495550"/>
                    <a:pt x="87343" y="471641"/>
                    <a:pt x="59730" y="455477"/>
                  </a:cubicBezTo>
                  <a:cubicBezTo>
                    <a:pt x="47607" y="448406"/>
                    <a:pt x="42556" y="436283"/>
                    <a:pt x="36158" y="425507"/>
                  </a:cubicBezTo>
                  <a:cubicBezTo>
                    <a:pt x="3494" y="367925"/>
                    <a:pt x="-3577" y="305291"/>
                    <a:pt x="1474" y="240637"/>
                  </a:cubicBezTo>
                  <a:cubicBezTo>
                    <a:pt x="2821" y="223463"/>
                    <a:pt x="8882" y="220432"/>
                    <a:pt x="31781" y="222116"/>
                  </a:cubicBezTo>
                  <a:cubicBezTo>
                    <a:pt x="40536" y="222789"/>
                    <a:pt x="41209" y="230535"/>
                    <a:pt x="43567" y="236596"/>
                  </a:cubicBezTo>
                  <a:cubicBezTo>
                    <a:pt x="47271" y="245351"/>
                    <a:pt x="49291" y="254780"/>
                    <a:pt x="53332" y="263535"/>
                  </a:cubicBezTo>
                  <a:cubicBezTo>
                    <a:pt x="56026" y="269260"/>
                    <a:pt x="59730" y="272627"/>
                    <a:pt x="66128" y="271954"/>
                  </a:cubicBezTo>
                  <a:cubicBezTo>
                    <a:pt x="73537" y="271280"/>
                    <a:pt x="74547" y="265556"/>
                    <a:pt x="74884" y="259831"/>
                  </a:cubicBezTo>
                  <a:cubicBezTo>
                    <a:pt x="75220" y="254106"/>
                    <a:pt x="75557" y="248382"/>
                    <a:pt x="74884" y="242994"/>
                  </a:cubicBezTo>
                  <a:cubicBezTo>
                    <a:pt x="69159" y="205616"/>
                    <a:pt x="72190" y="168237"/>
                    <a:pt x="70843" y="130859"/>
                  </a:cubicBezTo>
                  <a:cubicBezTo>
                    <a:pt x="70169" y="105940"/>
                    <a:pt x="69159" y="80348"/>
                    <a:pt x="77241" y="56103"/>
                  </a:cubicBezTo>
                  <a:cubicBezTo>
                    <a:pt x="82965" y="38592"/>
                    <a:pt x="79261" y="20745"/>
                    <a:pt x="91721" y="6939"/>
                  </a:cubicBezTo>
                  <a:cubicBezTo>
                    <a:pt x="99802" y="-1143"/>
                    <a:pt x="121690" y="-806"/>
                    <a:pt x="131793" y="1214"/>
                  </a:cubicBezTo>
                  <a:cubicBezTo>
                    <a:pt x="147283" y="4245"/>
                    <a:pt x="163110" y="3571"/>
                    <a:pt x="178600" y="3571"/>
                  </a:cubicBezTo>
                  <a:cubicBezTo>
                    <a:pt x="304541" y="3571"/>
                    <a:pt x="416002" y="11316"/>
                    <a:pt x="410614" y="6939"/>
                  </a:cubicBezTo>
                  <a:cubicBezTo>
                    <a:pt x="419369" y="17378"/>
                    <a:pt x="410277" y="799290"/>
                    <a:pt x="403543" y="800300"/>
                  </a:cubicBezTo>
                  <a:cubicBezTo>
                    <a:pt x="346633" y="801984"/>
                    <a:pt x="312959" y="798953"/>
                    <a:pt x="279622" y="765279"/>
                  </a:cubicBezTo>
                  <a:cubicBezTo>
                    <a:pt x="256050" y="740023"/>
                    <a:pt x="168161" y="659542"/>
                    <a:pt x="162099" y="654491"/>
                  </a:cubicBezTo>
                  <a:close/>
                </a:path>
              </a:pathLst>
            </a:custGeom>
            <a:solidFill>
              <a:srgbClr val="EEC8A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54F7C8AC-906F-43C5-9C58-ABB649FE4CBC}"/>
                </a:ext>
              </a:extLst>
            </p:cNvPr>
            <p:cNvSpPr/>
            <p:nvPr/>
          </p:nvSpPr>
          <p:spPr>
            <a:xfrm>
              <a:off x="7499073" y="3245568"/>
              <a:ext cx="398610" cy="793450"/>
            </a:xfrm>
            <a:custGeom>
              <a:avLst/>
              <a:gdLst>
                <a:gd name="connsiteX0" fmla="*/ 0 w 398610"/>
                <a:gd name="connsiteY0" fmla="*/ 793415 h 793450"/>
                <a:gd name="connsiteX1" fmla="*/ 7071 w 398610"/>
                <a:gd name="connsiteY1" fmla="*/ 54 h 793450"/>
                <a:gd name="connsiteX2" fmla="*/ 279495 w 398610"/>
                <a:gd name="connsiteY2" fmla="*/ 727 h 793450"/>
                <a:gd name="connsiteX3" fmla="*/ 291954 w 398610"/>
                <a:gd name="connsiteY3" fmla="*/ 5105 h 793450"/>
                <a:gd name="connsiteX4" fmla="*/ 324281 w 398610"/>
                <a:gd name="connsiteY4" fmla="*/ 99729 h 793450"/>
                <a:gd name="connsiteX5" fmla="*/ 318220 w 398610"/>
                <a:gd name="connsiteY5" fmla="*/ 243517 h 793450"/>
                <a:gd name="connsiteX6" fmla="*/ 317883 w 398610"/>
                <a:gd name="connsiteY6" fmla="*/ 251936 h 793450"/>
                <a:gd name="connsiteX7" fmla="*/ 325292 w 398610"/>
                <a:gd name="connsiteY7" fmla="*/ 265406 h 793450"/>
                <a:gd name="connsiteX8" fmla="*/ 341118 w 398610"/>
                <a:gd name="connsiteY8" fmla="*/ 256314 h 793450"/>
                <a:gd name="connsiteX9" fmla="*/ 351894 w 398610"/>
                <a:gd name="connsiteY9" fmla="*/ 224660 h 793450"/>
                <a:gd name="connsiteX10" fmla="*/ 364690 w 398610"/>
                <a:gd name="connsiteY10" fmla="*/ 209507 h 793450"/>
                <a:gd name="connsiteX11" fmla="*/ 398364 w 398610"/>
                <a:gd name="connsiteY11" fmla="*/ 243517 h 793450"/>
                <a:gd name="connsiteX12" fmla="*/ 371425 w 398610"/>
                <a:gd name="connsiteY12" fmla="*/ 407510 h 793450"/>
                <a:gd name="connsiteX13" fmla="*/ 346506 w 398610"/>
                <a:gd name="connsiteY13" fmla="*/ 440511 h 793450"/>
                <a:gd name="connsiteX14" fmla="*/ 290607 w 398610"/>
                <a:gd name="connsiteY14" fmla="*/ 554666 h 793450"/>
                <a:gd name="connsiteX15" fmla="*/ 246494 w 398610"/>
                <a:gd name="connsiteY15" fmla="*/ 639862 h 793450"/>
                <a:gd name="connsiteX16" fmla="*/ 143115 w 398610"/>
                <a:gd name="connsiteY16" fmla="*/ 735833 h 793450"/>
                <a:gd name="connsiteX17" fmla="*/ 77787 w 398610"/>
                <a:gd name="connsiteY17" fmla="*/ 783313 h 793450"/>
                <a:gd name="connsiteX18" fmla="*/ 0 w 398610"/>
                <a:gd name="connsiteY18" fmla="*/ 793415 h 79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8610" h="793450">
                  <a:moveTo>
                    <a:pt x="0" y="793415"/>
                  </a:moveTo>
                  <a:cubicBezTo>
                    <a:pt x="0" y="779946"/>
                    <a:pt x="9092" y="37769"/>
                    <a:pt x="7071" y="54"/>
                  </a:cubicBezTo>
                  <a:cubicBezTo>
                    <a:pt x="66338" y="54"/>
                    <a:pt x="251209" y="-283"/>
                    <a:pt x="279495" y="727"/>
                  </a:cubicBezTo>
                  <a:cubicBezTo>
                    <a:pt x="283872" y="727"/>
                    <a:pt x="288250" y="2411"/>
                    <a:pt x="291954" y="5105"/>
                  </a:cubicBezTo>
                  <a:cubicBezTo>
                    <a:pt x="316873" y="31708"/>
                    <a:pt x="322934" y="65382"/>
                    <a:pt x="324281" y="99729"/>
                  </a:cubicBezTo>
                  <a:cubicBezTo>
                    <a:pt x="325965" y="147883"/>
                    <a:pt x="321924" y="195700"/>
                    <a:pt x="318220" y="243517"/>
                  </a:cubicBezTo>
                  <a:cubicBezTo>
                    <a:pt x="317883" y="246211"/>
                    <a:pt x="317883" y="249242"/>
                    <a:pt x="317883" y="251936"/>
                  </a:cubicBezTo>
                  <a:cubicBezTo>
                    <a:pt x="318220" y="257661"/>
                    <a:pt x="317883" y="263722"/>
                    <a:pt x="325292" y="265406"/>
                  </a:cubicBezTo>
                  <a:cubicBezTo>
                    <a:pt x="333037" y="267089"/>
                    <a:pt x="338088" y="263385"/>
                    <a:pt x="341118" y="256314"/>
                  </a:cubicBezTo>
                  <a:cubicBezTo>
                    <a:pt x="345496" y="245875"/>
                    <a:pt x="348527" y="235099"/>
                    <a:pt x="351894" y="224660"/>
                  </a:cubicBezTo>
                  <a:cubicBezTo>
                    <a:pt x="354251" y="217925"/>
                    <a:pt x="355262" y="210180"/>
                    <a:pt x="364690" y="209507"/>
                  </a:cubicBezTo>
                  <a:cubicBezTo>
                    <a:pt x="389609" y="210854"/>
                    <a:pt x="397691" y="218599"/>
                    <a:pt x="398364" y="243517"/>
                  </a:cubicBezTo>
                  <a:cubicBezTo>
                    <a:pt x="400048" y="300090"/>
                    <a:pt x="393313" y="354979"/>
                    <a:pt x="371425" y="407510"/>
                  </a:cubicBezTo>
                  <a:cubicBezTo>
                    <a:pt x="366037" y="420643"/>
                    <a:pt x="357619" y="431419"/>
                    <a:pt x="346506" y="440511"/>
                  </a:cubicBezTo>
                  <a:cubicBezTo>
                    <a:pt x="310138" y="469807"/>
                    <a:pt x="289597" y="506175"/>
                    <a:pt x="290607" y="554666"/>
                  </a:cubicBezTo>
                  <a:cubicBezTo>
                    <a:pt x="291281" y="589687"/>
                    <a:pt x="272087" y="618984"/>
                    <a:pt x="246494" y="639862"/>
                  </a:cubicBezTo>
                  <a:cubicBezTo>
                    <a:pt x="220228" y="661076"/>
                    <a:pt x="154901" y="716638"/>
                    <a:pt x="143115" y="735833"/>
                  </a:cubicBezTo>
                  <a:cubicBezTo>
                    <a:pt x="126951" y="762098"/>
                    <a:pt x="105400" y="772537"/>
                    <a:pt x="77787" y="783313"/>
                  </a:cubicBezTo>
                  <a:cubicBezTo>
                    <a:pt x="55899" y="791732"/>
                    <a:pt x="28286" y="793752"/>
                    <a:pt x="0" y="793415"/>
                  </a:cubicBezTo>
                  <a:close/>
                </a:path>
              </a:pathLst>
            </a:custGeom>
            <a:solidFill>
              <a:srgbClr val="F8CEB2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BAE5935-E354-4CAD-B271-00CF9C1C129C}"/>
                </a:ext>
              </a:extLst>
            </p:cNvPr>
            <p:cNvSpPr/>
            <p:nvPr/>
          </p:nvSpPr>
          <p:spPr>
            <a:xfrm>
              <a:off x="7216192" y="4017095"/>
              <a:ext cx="540487" cy="373108"/>
            </a:xfrm>
            <a:custGeom>
              <a:avLst/>
              <a:gdLst>
                <a:gd name="connsiteX0" fmla="*/ 155593 w 540487"/>
                <a:gd name="connsiteY0" fmla="*/ 371088 h 373108"/>
                <a:gd name="connsiteX1" fmla="*/ 21907 w 540487"/>
                <a:gd name="connsiteY1" fmla="*/ 125941 h 373108"/>
                <a:gd name="connsiteX2" fmla="*/ 1366 w 540487"/>
                <a:gd name="connsiteY2" fmla="*/ 115502 h 373108"/>
                <a:gd name="connsiteX3" fmla="*/ 5070 w 540487"/>
                <a:gd name="connsiteY3" fmla="*/ 97318 h 373108"/>
                <a:gd name="connsiteX4" fmla="*/ 49856 w 540487"/>
                <a:gd name="connsiteY4" fmla="*/ 0 h 373108"/>
                <a:gd name="connsiteX5" fmla="*/ 258299 w 540487"/>
                <a:gd name="connsiteY5" fmla="*/ 176452 h 373108"/>
                <a:gd name="connsiteX6" fmla="*/ 286922 w 540487"/>
                <a:gd name="connsiteY6" fmla="*/ 177126 h 373108"/>
                <a:gd name="connsiteX7" fmla="*/ 499405 w 540487"/>
                <a:gd name="connsiteY7" fmla="*/ 337 h 373108"/>
                <a:gd name="connsiteX8" fmla="*/ 540488 w 540487"/>
                <a:gd name="connsiteY8" fmla="*/ 116849 h 373108"/>
                <a:gd name="connsiteX9" fmla="*/ 520283 w 540487"/>
                <a:gd name="connsiteY9" fmla="*/ 129308 h 373108"/>
                <a:gd name="connsiteX10" fmla="*/ 442159 w 540487"/>
                <a:gd name="connsiteY10" fmla="*/ 284209 h 373108"/>
                <a:gd name="connsiteX11" fmla="*/ 399057 w 540487"/>
                <a:gd name="connsiteY11" fmla="*/ 372772 h 373108"/>
                <a:gd name="connsiteX12" fmla="*/ 395689 w 540487"/>
                <a:gd name="connsiteY12" fmla="*/ 373109 h 373108"/>
                <a:gd name="connsiteX13" fmla="*/ 285238 w 540487"/>
                <a:gd name="connsiteY13" fmla="*/ 231004 h 373108"/>
                <a:gd name="connsiteX14" fmla="*/ 264023 w 540487"/>
                <a:gd name="connsiteY14" fmla="*/ 230667 h 373108"/>
                <a:gd name="connsiteX15" fmla="*/ 155593 w 540487"/>
                <a:gd name="connsiteY15" fmla="*/ 371088 h 37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487" h="373108">
                  <a:moveTo>
                    <a:pt x="155593" y="371088"/>
                  </a:moveTo>
                  <a:cubicBezTo>
                    <a:pt x="110470" y="288587"/>
                    <a:pt x="66020" y="207432"/>
                    <a:pt x="21907" y="125941"/>
                  </a:cubicBezTo>
                  <a:cubicBezTo>
                    <a:pt x="16856" y="116512"/>
                    <a:pt x="11805" y="111798"/>
                    <a:pt x="1366" y="115502"/>
                  </a:cubicBezTo>
                  <a:cubicBezTo>
                    <a:pt x="-2339" y="108430"/>
                    <a:pt x="2376" y="103043"/>
                    <a:pt x="5070" y="97318"/>
                  </a:cubicBezTo>
                  <a:cubicBezTo>
                    <a:pt x="19886" y="64991"/>
                    <a:pt x="34703" y="32327"/>
                    <a:pt x="49856" y="0"/>
                  </a:cubicBezTo>
                  <a:cubicBezTo>
                    <a:pt x="69724" y="12123"/>
                    <a:pt x="244492" y="161972"/>
                    <a:pt x="258299" y="176452"/>
                  </a:cubicBezTo>
                  <a:cubicBezTo>
                    <a:pt x="268064" y="186554"/>
                    <a:pt x="276483" y="186554"/>
                    <a:pt x="286922" y="177126"/>
                  </a:cubicBezTo>
                  <a:cubicBezTo>
                    <a:pt x="333392" y="135707"/>
                    <a:pt x="484925" y="3031"/>
                    <a:pt x="499405" y="337"/>
                  </a:cubicBezTo>
                  <a:cubicBezTo>
                    <a:pt x="513212" y="39062"/>
                    <a:pt x="526681" y="78124"/>
                    <a:pt x="540488" y="116849"/>
                  </a:cubicBezTo>
                  <a:cubicBezTo>
                    <a:pt x="526008" y="108767"/>
                    <a:pt x="524324" y="121563"/>
                    <a:pt x="520283" y="129308"/>
                  </a:cubicBezTo>
                  <a:cubicBezTo>
                    <a:pt x="494017" y="180830"/>
                    <a:pt x="468088" y="232351"/>
                    <a:pt x="442159" y="284209"/>
                  </a:cubicBezTo>
                  <a:cubicBezTo>
                    <a:pt x="427343" y="313506"/>
                    <a:pt x="410169" y="341792"/>
                    <a:pt x="399057" y="372772"/>
                  </a:cubicBezTo>
                  <a:cubicBezTo>
                    <a:pt x="399057" y="373109"/>
                    <a:pt x="397036" y="372772"/>
                    <a:pt x="395689" y="373109"/>
                  </a:cubicBezTo>
                  <a:cubicBezTo>
                    <a:pt x="386934" y="373109"/>
                    <a:pt x="302412" y="254913"/>
                    <a:pt x="285238" y="231004"/>
                  </a:cubicBezTo>
                  <a:cubicBezTo>
                    <a:pt x="275473" y="217198"/>
                    <a:pt x="274126" y="217535"/>
                    <a:pt x="264023" y="230667"/>
                  </a:cubicBezTo>
                  <a:cubicBezTo>
                    <a:pt x="250217" y="248515"/>
                    <a:pt x="173440" y="346843"/>
                    <a:pt x="155593" y="3710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93BD939C-B918-4182-8556-B85F6B8D79A7}"/>
                </a:ext>
              </a:extLst>
            </p:cNvPr>
            <p:cNvSpPr/>
            <p:nvPr/>
          </p:nvSpPr>
          <p:spPr>
            <a:xfrm>
              <a:off x="7101731" y="3246632"/>
              <a:ext cx="90667" cy="272678"/>
            </a:xfrm>
            <a:custGeom>
              <a:avLst/>
              <a:gdLst>
                <a:gd name="connsiteX0" fmla="*/ 6049 w 90667"/>
                <a:gd name="connsiteY0" fmla="*/ 59603 h 272678"/>
                <a:gd name="connsiteX1" fmla="*/ 1334 w 90667"/>
                <a:gd name="connsiteY1" fmla="*/ 14817 h 272678"/>
                <a:gd name="connsiteX2" fmla="*/ 5038 w 90667"/>
                <a:gd name="connsiteY2" fmla="*/ 0 h 272678"/>
                <a:gd name="connsiteX3" fmla="*/ 90234 w 90667"/>
                <a:gd name="connsiteY3" fmla="*/ 1010 h 272678"/>
                <a:gd name="connsiteX4" fmla="*/ 70703 w 90667"/>
                <a:gd name="connsiteY4" fmla="*/ 128298 h 272678"/>
                <a:gd name="connsiteX5" fmla="*/ 75754 w 90667"/>
                <a:gd name="connsiteY5" fmla="*/ 256260 h 272678"/>
                <a:gd name="connsiteX6" fmla="*/ 70703 w 90667"/>
                <a:gd name="connsiteY6" fmla="*/ 270740 h 272678"/>
                <a:gd name="connsiteX7" fmla="*/ 41743 w 90667"/>
                <a:gd name="connsiteY7" fmla="*/ 262995 h 272678"/>
                <a:gd name="connsiteX8" fmla="*/ 25580 w 90667"/>
                <a:gd name="connsiteY8" fmla="*/ 215514 h 272678"/>
                <a:gd name="connsiteX9" fmla="*/ 6049 w 90667"/>
                <a:gd name="connsiteY9" fmla="*/ 59603 h 27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67" h="272678">
                  <a:moveTo>
                    <a:pt x="6049" y="59603"/>
                  </a:moveTo>
                  <a:cubicBezTo>
                    <a:pt x="5038" y="37715"/>
                    <a:pt x="661" y="29633"/>
                    <a:pt x="1334" y="14817"/>
                  </a:cubicBezTo>
                  <a:cubicBezTo>
                    <a:pt x="1671" y="6061"/>
                    <a:pt x="-3717" y="337"/>
                    <a:pt x="5038" y="0"/>
                  </a:cubicBezTo>
                  <a:cubicBezTo>
                    <a:pt x="28274" y="0"/>
                    <a:pt x="66999" y="673"/>
                    <a:pt x="90234" y="1010"/>
                  </a:cubicBezTo>
                  <a:cubicBezTo>
                    <a:pt x="94275" y="1010"/>
                    <a:pt x="68682" y="84859"/>
                    <a:pt x="70703" y="128298"/>
                  </a:cubicBezTo>
                  <a:cubicBezTo>
                    <a:pt x="72723" y="170728"/>
                    <a:pt x="74407" y="213494"/>
                    <a:pt x="75754" y="256260"/>
                  </a:cubicBezTo>
                  <a:cubicBezTo>
                    <a:pt x="75754" y="261311"/>
                    <a:pt x="80805" y="271076"/>
                    <a:pt x="70703" y="270740"/>
                  </a:cubicBezTo>
                  <a:cubicBezTo>
                    <a:pt x="60937" y="270403"/>
                    <a:pt x="47468" y="278821"/>
                    <a:pt x="41743" y="262995"/>
                  </a:cubicBezTo>
                  <a:cubicBezTo>
                    <a:pt x="36019" y="247168"/>
                    <a:pt x="30967" y="231341"/>
                    <a:pt x="25580" y="215514"/>
                  </a:cubicBezTo>
                  <a:cubicBezTo>
                    <a:pt x="17835" y="169044"/>
                    <a:pt x="6385" y="65328"/>
                    <a:pt x="6049" y="59603"/>
                  </a:cubicBezTo>
                  <a:close/>
                </a:path>
              </a:pathLst>
            </a:custGeom>
            <a:solidFill>
              <a:srgbClr val="4F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BFDA7CF2-B401-4929-A08D-2A5D856C12D0}"/>
                </a:ext>
              </a:extLst>
            </p:cNvPr>
            <p:cNvSpPr/>
            <p:nvPr/>
          </p:nvSpPr>
          <p:spPr>
            <a:xfrm>
              <a:off x="7791027" y="3247183"/>
              <a:ext cx="93277" cy="268431"/>
            </a:xfrm>
            <a:custGeom>
              <a:avLst/>
              <a:gdLst>
                <a:gd name="connsiteX0" fmla="*/ 0 w 93277"/>
                <a:gd name="connsiteY0" fmla="*/ 459 h 268431"/>
                <a:gd name="connsiteX1" fmla="*/ 64654 w 93277"/>
                <a:gd name="connsiteY1" fmla="*/ 2479 h 268431"/>
                <a:gd name="connsiteX2" fmla="*/ 93277 w 93277"/>
                <a:gd name="connsiteY2" fmla="*/ 2479 h 268431"/>
                <a:gd name="connsiteX3" fmla="*/ 73746 w 93277"/>
                <a:gd name="connsiteY3" fmla="*/ 187687 h 268431"/>
                <a:gd name="connsiteX4" fmla="*/ 73073 w 93277"/>
                <a:gd name="connsiteY4" fmla="*/ 204524 h 268431"/>
                <a:gd name="connsiteX5" fmla="*/ 55562 w 93277"/>
                <a:gd name="connsiteY5" fmla="*/ 256719 h 268431"/>
                <a:gd name="connsiteX6" fmla="*/ 26266 w 93277"/>
                <a:gd name="connsiteY6" fmla="*/ 267158 h 268431"/>
                <a:gd name="connsiteX7" fmla="*/ 19868 w 93277"/>
                <a:gd name="connsiteY7" fmla="*/ 250657 h 268431"/>
                <a:gd name="connsiteX8" fmla="*/ 25592 w 93277"/>
                <a:gd name="connsiteY8" fmla="*/ 114951 h 268431"/>
                <a:gd name="connsiteX9" fmla="*/ 0 w 93277"/>
                <a:gd name="connsiteY9" fmla="*/ 459 h 26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77" h="268431">
                  <a:moveTo>
                    <a:pt x="0" y="459"/>
                  </a:moveTo>
                  <a:cubicBezTo>
                    <a:pt x="24919" y="-1562"/>
                    <a:pt x="42766" y="3826"/>
                    <a:pt x="64654" y="2479"/>
                  </a:cubicBezTo>
                  <a:cubicBezTo>
                    <a:pt x="74083" y="1806"/>
                    <a:pt x="83848" y="2479"/>
                    <a:pt x="93277" y="2479"/>
                  </a:cubicBezTo>
                  <a:cubicBezTo>
                    <a:pt x="91257" y="64776"/>
                    <a:pt x="87889" y="126737"/>
                    <a:pt x="73746" y="187687"/>
                  </a:cubicBezTo>
                  <a:cubicBezTo>
                    <a:pt x="72399" y="193075"/>
                    <a:pt x="73073" y="198799"/>
                    <a:pt x="73073" y="204524"/>
                  </a:cubicBezTo>
                  <a:cubicBezTo>
                    <a:pt x="63981" y="220687"/>
                    <a:pt x="61624" y="239208"/>
                    <a:pt x="55562" y="256719"/>
                  </a:cubicBezTo>
                  <a:cubicBezTo>
                    <a:pt x="49501" y="274229"/>
                    <a:pt x="36368" y="266821"/>
                    <a:pt x="26266" y="267158"/>
                  </a:cubicBezTo>
                  <a:cubicBezTo>
                    <a:pt x="13806" y="267158"/>
                    <a:pt x="19868" y="256045"/>
                    <a:pt x="19868" y="250657"/>
                  </a:cubicBezTo>
                  <a:cubicBezTo>
                    <a:pt x="21215" y="205534"/>
                    <a:pt x="23235" y="160074"/>
                    <a:pt x="25592" y="114951"/>
                  </a:cubicBezTo>
                  <a:cubicBezTo>
                    <a:pt x="27613" y="75552"/>
                    <a:pt x="21215" y="33796"/>
                    <a:pt x="0" y="459"/>
                  </a:cubicBezTo>
                  <a:close/>
                </a:path>
              </a:pathLst>
            </a:custGeom>
            <a:solidFill>
              <a:srgbClr val="4E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82A2FBF6-7B39-4052-9D39-6F64CD932C1E}"/>
                </a:ext>
              </a:extLst>
            </p:cNvPr>
            <p:cNvSpPr/>
            <p:nvPr/>
          </p:nvSpPr>
          <p:spPr>
            <a:xfrm>
              <a:off x="7503435" y="2619681"/>
              <a:ext cx="146970" cy="78970"/>
            </a:xfrm>
            <a:custGeom>
              <a:avLst/>
              <a:gdLst>
                <a:gd name="connsiteX0" fmla="*/ 135385 w 146970"/>
                <a:gd name="connsiteY0" fmla="*/ 21154 h 78970"/>
                <a:gd name="connsiteX1" fmla="*/ 141783 w 146970"/>
                <a:gd name="connsiteY1" fmla="*/ 68298 h 78970"/>
                <a:gd name="connsiteX2" fmla="*/ 13485 w 146970"/>
                <a:gd name="connsiteY2" fmla="*/ 56849 h 78970"/>
                <a:gd name="connsiteX3" fmla="*/ 10117 w 146970"/>
                <a:gd name="connsiteY3" fmla="*/ 12736 h 78970"/>
                <a:gd name="connsiteX4" fmla="*/ 135385 w 146970"/>
                <a:gd name="connsiteY4" fmla="*/ 21154 h 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970" h="78970">
                  <a:moveTo>
                    <a:pt x="135385" y="21154"/>
                  </a:moveTo>
                  <a:cubicBezTo>
                    <a:pt x="149528" y="44726"/>
                    <a:pt x="149528" y="59206"/>
                    <a:pt x="141783" y="68298"/>
                  </a:cubicBezTo>
                  <a:cubicBezTo>
                    <a:pt x="96997" y="85472"/>
                    <a:pt x="54230" y="82104"/>
                    <a:pt x="13485" y="56849"/>
                  </a:cubicBezTo>
                  <a:cubicBezTo>
                    <a:pt x="-3352" y="46410"/>
                    <a:pt x="-4362" y="24522"/>
                    <a:pt x="10117" y="12736"/>
                  </a:cubicBezTo>
                  <a:cubicBezTo>
                    <a:pt x="34363" y="-6795"/>
                    <a:pt x="117538" y="-3765"/>
                    <a:pt x="135385" y="21154"/>
                  </a:cubicBezTo>
                  <a:close/>
                </a:path>
              </a:pathLst>
            </a:custGeom>
            <a:solidFill>
              <a:srgbClr val="1A2125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48B7B572-7106-4D42-9979-06488770F2B6}"/>
                </a:ext>
              </a:extLst>
            </p:cNvPr>
            <p:cNvSpPr/>
            <p:nvPr/>
          </p:nvSpPr>
          <p:spPr>
            <a:xfrm>
              <a:off x="5723102" y="4558911"/>
              <a:ext cx="1584365" cy="946241"/>
            </a:xfrm>
            <a:custGeom>
              <a:avLst/>
              <a:gdLst>
                <a:gd name="connsiteX0" fmla="*/ 792014 w 1584365"/>
                <a:gd name="connsiteY0" fmla="*/ 337 h 946241"/>
                <a:gd name="connsiteX1" fmla="*/ 1566518 w 1584365"/>
                <a:gd name="connsiteY1" fmla="*/ 0 h 946241"/>
                <a:gd name="connsiteX2" fmla="*/ 1584366 w 1584365"/>
                <a:gd name="connsiteY2" fmla="*/ 17174 h 946241"/>
                <a:gd name="connsiteX3" fmla="*/ 1584366 w 1584365"/>
                <a:gd name="connsiteY3" fmla="*/ 928058 h 946241"/>
                <a:gd name="connsiteX4" fmla="*/ 1567192 w 1584365"/>
                <a:gd name="connsiteY4" fmla="*/ 946242 h 946241"/>
                <a:gd name="connsiteX5" fmla="*/ 23572 w 1584365"/>
                <a:gd name="connsiteY5" fmla="*/ 945905 h 946241"/>
                <a:gd name="connsiteX6" fmla="*/ 337 w 1584365"/>
                <a:gd name="connsiteY6" fmla="*/ 923007 h 946241"/>
                <a:gd name="connsiteX7" fmla="*/ 0 w 1584365"/>
                <a:gd name="connsiteY7" fmla="*/ 20541 h 946241"/>
                <a:gd name="connsiteX8" fmla="*/ 21551 w 1584365"/>
                <a:gd name="connsiteY8" fmla="*/ 0 h 946241"/>
                <a:gd name="connsiteX9" fmla="*/ 792014 w 1584365"/>
                <a:gd name="connsiteY9" fmla="*/ 337 h 946241"/>
                <a:gd name="connsiteX10" fmla="*/ 792014 w 1584365"/>
                <a:gd name="connsiteY10" fmla="*/ 337 h 94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4365" h="946241">
                  <a:moveTo>
                    <a:pt x="792014" y="337"/>
                  </a:moveTo>
                  <a:cubicBezTo>
                    <a:pt x="1050295" y="337"/>
                    <a:pt x="1308238" y="337"/>
                    <a:pt x="1566518" y="0"/>
                  </a:cubicBezTo>
                  <a:cubicBezTo>
                    <a:pt x="1579988" y="0"/>
                    <a:pt x="1584366" y="2357"/>
                    <a:pt x="1584366" y="17174"/>
                  </a:cubicBezTo>
                  <a:cubicBezTo>
                    <a:pt x="1584029" y="320914"/>
                    <a:pt x="1584029" y="624318"/>
                    <a:pt x="1584366" y="928058"/>
                  </a:cubicBezTo>
                  <a:cubicBezTo>
                    <a:pt x="1584366" y="941191"/>
                    <a:pt x="1582008" y="946242"/>
                    <a:pt x="1567192" y="946242"/>
                  </a:cubicBezTo>
                  <a:cubicBezTo>
                    <a:pt x="1052652" y="945905"/>
                    <a:pt x="538112" y="945905"/>
                    <a:pt x="23572" y="945905"/>
                  </a:cubicBezTo>
                  <a:cubicBezTo>
                    <a:pt x="337" y="945905"/>
                    <a:pt x="337" y="945905"/>
                    <a:pt x="337" y="923007"/>
                  </a:cubicBezTo>
                  <a:cubicBezTo>
                    <a:pt x="337" y="622297"/>
                    <a:pt x="673" y="321588"/>
                    <a:pt x="0" y="20541"/>
                  </a:cubicBezTo>
                  <a:cubicBezTo>
                    <a:pt x="0" y="2694"/>
                    <a:pt x="5388" y="0"/>
                    <a:pt x="21551" y="0"/>
                  </a:cubicBezTo>
                  <a:cubicBezTo>
                    <a:pt x="278148" y="337"/>
                    <a:pt x="535081" y="337"/>
                    <a:pt x="792014" y="337"/>
                  </a:cubicBezTo>
                  <a:cubicBezTo>
                    <a:pt x="792014" y="337"/>
                    <a:pt x="792014" y="337"/>
                    <a:pt x="792014" y="337"/>
                  </a:cubicBezTo>
                  <a:close/>
                </a:path>
              </a:pathLst>
            </a:custGeom>
            <a:solidFill>
              <a:srgbClr val="FEFEF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B625B9AC-24D5-46F9-AA1B-665349C0300E}"/>
                </a:ext>
              </a:extLst>
            </p:cNvPr>
            <p:cNvSpPr/>
            <p:nvPr/>
          </p:nvSpPr>
          <p:spPr>
            <a:xfrm>
              <a:off x="7423980" y="4226460"/>
              <a:ext cx="134995" cy="392727"/>
            </a:xfrm>
            <a:custGeom>
              <a:avLst/>
              <a:gdLst>
                <a:gd name="connsiteX0" fmla="*/ 0 w 134995"/>
                <a:gd name="connsiteY0" fmla="*/ 91007 h 392727"/>
                <a:gd name="connsiteX1" fmla="*/ 60613 w 134995"/>
                <a:gd name="connsiteY1" fmla="*/ 4802 h 392727"/>
                <a:gd name="connsiteX2" fmla="*/ 72736 w 134995"/>
                <a:gd name="connsiteY2" fmla="*/ 4802 h 392727"/>
                <a:gd name="connsiteX3" fmla="*/ 133686 w 134995"/>
                <a:gd name="connsiteY3" fmla="*/ 90671 h 392727"/>
                <a:gd name="connsiteX4" fmla="*/ 122910 w 134995"/>
                <a:gd name="connsiteY4" fmla="*/ 123335 h 392727"/>
                <a:gd name="connsiteX5" fmla="*/ 115165 w 134995"/>
                <a:gd name="connsiteY5" fmla="*/ 171152 h 392727"/>
                <a:gd name="connsiteX6" fmla="*/ 132002 w 134995"/>
                <a:gd name="connsiteY6" fmla="*/ 237827 h 392727"/>
                <a:gd name="connsiteX7" fmla="*/ 134023 w 134995"/>
                <a:gd name="connsiteY7" fmla="*/ 269143 h 392727"/>
                <a:gd name="connsiteX8" fmla="*/ 73409 w 134995"/>
                <a:gd name="connsiteY8" fmla="*/ 392727 h 392727"/>
                <a:gd name="connsiteX9" fmla="*/ 20204 w 134995"/>
                <a:gd name="connsiteY9" fmla="*/ 296083 h 392727"/>
                <a:gd name="connsiteX10" fmla="*/ 13133 w 134995"/>
                <a:gd name="connsiteY10" fmla="*/ 197081 h 392727"/>
                <a:gd name="connsiteX11" fmla="*/ 6735 w 134995"/>
                <a:gd name="connsiteY11" fmla="*/ 106161 h 392727"/>
                <a:gd name="connsiteX12" fmla="*/ 0 w 134995"/>
                <a:gd name="connsiteY12" fmla="*/ 91007 h 39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995" h="392727">
                  <a:moveTo>
                    <a:pt x="0" y="91007"/>
                  </a:moveTo>
                  <a:cubicBezTo>
                    <a:pt x="20204" y="62385"/>
                    <a:pt x="40409" y="33762"/>
                    <a:pt x="60613" y="4802"/>
                  </a:cubicBezTo>
                  <a:cubicBezTo>
                    <a:pt x="65328" y="-1933"/>
                    <a:pt x="68358" y="-1259"/>
                    <a:pt x="72736" y="4802"/>
                  </a:cubicBezTo>
                  <a:cubicBezTo>
                    <a:pt x="92940" y="33425"/>
                    <a:pt x="113481" y="62048"/>
                    <a:pt x="133686" y="90671"/>
                  </a:cubicBezTo>
                  <a:cubicBezTo>
                    <a:pt x="136380" y="103467"/>
                    <a:pt x="129645" y="113569"/>
                    <a:pt x="122910" y="123335"/>
                  </a:cubicBezTo>
                  <a:cubicBezTo>
                    <a:pt x="112808" y="138151"/>
                    <a:pt x="110451" y="153641"/>
                    <a:pt x="115165" y="171152"/>
                  </a:cubicBezTo>
                  <a:cubicBezTo>
                    <a:pt x="120890" y="193377"/>
                    <a:pt x="126278" y="215602"/>
                    <a:pt x="132002" y="237827"/>
                  </a:cubicBezTo>
                  <a:cubicBezTo>
                    <a:pt x="134696" y="248265"/>
                    <a:pt x="136043" y="258704"/>
                    <a:pt x="134023" y="269143"/>
                  </a:cubicBezTo>
                  <a:cubicBezTo>
                    <a:pt x="116512" y="310226"/>
                    <a:pt x="94961" y="349288"/>
                    <a:pt x="73409" y="392727"/>
                  </a:cubicBezTo>
                  <a:cubicBezTo>
                    <a:pt x="54552" y="358043"/>
                    <a:pt x="40072" y="325379"/>
                    <a:pt x="20204" y="296083"/>
                  </a:cubicBezTo>
                  <a:cubicBezTo>
                    <a:pt x="-2357" y="263082"/>
                    <a:pt x="-5725" y="231765"/>
                    <a:pt x="13133" y="197081"/>
                  </a:cubicBezTo>
                  <a:cubicBezTo>
                    <a:pt x="30307" y="165764"/>
                    <a:pt x="31317" y="135121"/>
                    <a:pt x="6735" y="106161"/>
                  </a:cubicBezTo>
                  <a:cubicBezTo>
                    <a:pt x="3367" y="102120"/>
                    <a:pt x="2357" y="96059"/>
                    <a:pt x="0" y="91007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2B2AC33A-7E30-4AE2-B02B-2E508E9F61B4}"/>
                </a:ext>
              </a:extLst>
            </p:cNvPr>
            <p:cNvSpPr/>
            <p:nvPr/>
          </p:nvSpPr>
          <p:spPr>
            <a:xfrm>
              <a:off x="6738039" y="5135280"/>
              <a:ext cx="256933" cy="312963"/>
            </a:xfrm>
            <a:custGeom>
              <a:avLst/>
              <a:gdLst>
                <a:gd name="connsiteX0" fmla="*/ 256933 w 256933"/>
                <a:gd name="connsiteY0" fmla="*/ 280300 h 312963"/>
                <a:gd name="connsiteX1" fmla="*/ 235045 w 256933"/>
                <a:gd name="connsiteY1" fmla="*/ 272218 h 312963"/>
                <a:gd name="connsiteX2" fmla="*/ 203728 w 256933"/>
                <a:gd name="connsiteY2" fmla="*/ 290065 h 312963"/>
                <a:gd name="connsiteX3" fmla="*/ 199687 w 256933"/>
                <a:gd name="connsiteY3" fmla="*/ 310270 h 312963"/>
                <a:gd name="connsiteX4" fmla="*/ 177126 w 256933"/>
                <a:gd name="connsiteY4" fmla="*/ 266830 h 312963"/>
                <a:gd name="connsiteX5" fmla="*/ 153890 w 256933"/>
                <a:gd name="connsiteY5" fmla="*/ 216656 h 312963"/>
                <a:gd name="connsiteX6" fmla="*/ 125604 w 256933"/>
                <a:gd name="connsiteY6" fmla="*/ 198472 h 312963"/>
                <a:gd name="connsiteX7" fmla="*/ 104726 w 256933"/>
                <a:gd name="connsiteY7" fmla="*/ 212278 h 312963"/>
                <a:gd name="connsiteX8" fmla="*/ 57583 w 256933"/>
                <a:gd name="connsiteY8" fmla="*/ 312964 h 312963"/>
                <a:gd name="connsiteX9" fmla="*/ 49838 w 256933"/>
                <a:gd name="connsiteY9" fmla="*/ 275922 h 312963"/>
                <a:gd name="connsiteX10" fmla="*/ 33001 w 256933"/>
                <a:gd name="connsiteY10" fmla="*/ 267504 h 312963"/>
                <a:gd name="connsiteX11" fmla="*/ 0 w 256933"/>
                <a:gd name="connsiteY11" fmla="*/ 280973 h 312963"/>
                <a:gd name="connsiteX12" fmla="*/ 26603 w 256933"/>
                <a:gd name="connsiteY12" fmla="*/ 223391 h 312963"/>
                <a:gd name="connsiteX13" fmla="*/ 48491 w 256933"/>
                <a:gd name="connsiteY13" fmla="*/ 177931 h 312963"/>
                <a:gd name="connsiteX14" fmla="*/ 46807 w 256933"/>
                <a:gd name="connsiteY14" fmla="*/ 156716 h 312963"/>
                <a:gd name="connsiteX15" fmla="*/ 47144 w 256933"/>
                <a:gd name="connsiteY15" fmla="*/ 41887 h 312963"/>
                <a:gd name="connsiteX16" fmla="*/ 155574 w 256933"/>
                <a:gd name="connsiteY16" fmla="*/ 3499 h 312963"/>
                <a:gd name="connsiteX17" fmla="*/ 212147 w 256933"/>
                <a:gd name="connsiteY17" fmla="*/ 153349 h 312963"/>
                <a:gd name="connsiteX18" fmla="*/ 210126 w 256933"/>
                <a:gd name="connsiteY18" fmla="*/ 181972 h 312963"/>
                <a:gd name="connsiteX19" fmla="*/ 256933 w 256933"/>
                <a:gd name="connsiteY19" fmla="*/ 280300 h 31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6933" h="312963">
                  <a:moveTo>
                    <a:pt x="256933" y="280300"/>
                  </a:moveTo>
                  <a:cubicBezTo>
                    <a:pt x="247168" y="276933"/>
                    <a:pt x="241106" y="274575"/>
                    <a:pt x="235045" y="272218"/>
                  </a:cubicBezTo>
                  <a:cubicBezTo>
                    <a:pt x="208443" y="262116"/>
                    <a:pt x="208443" y="262116"/>
                    <a:pt x="203728" y="290065"/>
                  </a:cubicBezTo>
                  <a:cubicBezTo>
                    <a:pt x="202718" y="296127"/>
                    <a:pt x="201371" y="302188"/>
                    <a:pt x="199687" y="310270"/>
                  </a:cubicBezTo>
                  <a:cubicBezTo>
                    <a:pt x="188575" y="296463"/>
                    <a:pt x="184197" y="280973"/>
                    <a:pt x="177126" y="266830"/>
                  </a:cubicBezTo>
                  <a:cubicBezTo>
                    <a:pt x="168707" y="250330"/>
                    <a:pt x="160289" y="233830"/>
                    <a:pt x="153890" y="216656"/>
                  </a:cubicBezTo>
                  <a:cubicBezTo>
                    <a:pt x="148503" y="202176"/>
                    <a:pt x="141094" y="197462"/>
                    <a:pt x="125604" y="198472"/>
                  </a:cubicBezTo>
                  <a:cubicBezTo>
                    <a:pt x="114155" y="199145"/>
                    <a:pt x="109104" y="202513"/>
                    <a:pt x="104726" y="212278"/>
                  </a:cubicBezTo>
                  <a:cubicBezTo>
                    <a:pt x="89910" y="244605"/>
                    <a:pt x="74420" y="276596"/>
                    <a:pt x="57583" y="312964"/>
                  </a:cubicBezTo>
                  <a:cubicBezTo>
                    <a:pt x="54215" y="297810"/>
                    <a:pt x="50511" y="287035"/>
                    <a:pt x="49838" y="275922"/>
                  </a:cubicBezTo>
                  <a:cubicBezTo>
                    <a:pt x="48827" y="261779"/>
                    <a:pt x="42766" y="262789"/>
                    <a:pt x="33001" y="267504"/>
                  </a:cubicBezTo>
                  <a:cubicBezTo>
                    <a:pt x="23572" y="271881"/>
                    <a:pt x="13470" y="275586"/>
                    <a:pt x="0" y="280973"/>
                  </a:cubicBezTo>
                  <a:cubicBezTo>
                    <a:pt x="9765" y="260096"/>
                    <a:pt x="17847" y="241575"/>
                    <a:pt x="26603" y="223391"/>
                  </a:cubicBezTo>
                  <a:cubicBezTo>
                    <a:pt x="33674" y="208237"/>
                    <a:pt x="40746" y="193084"/>
                    <a:pt x="48491" y="177931"/>
                  </a:cubicBezTo>
                  <a:cubicBezTo>
                    <a:pt x="52531" y="170186"/>
                    <a:pt x="51858" y="164461"/>
                    <a:pt x="46807" y="156716"/>
                  </a:cubicBezTo>
                  <a:cubicBezTo>
                    <a:pt x="22225" y="119675"/>
                    <a:pt x="22898" y="76235"/>
                    <a:pt x="47144" y="41887"/>
                  </a:cubicBezTo>
                  <a:cubicBezTo>
                    <a:pt x="71726" y="7203"/>
                    <a:pt x="112808" y="-7277"/>
                    <a:pt x="155574" y="3499"/>
                  </a:cubicBezTo>
                  <a:cubicBezTo>
                    <a:pt x="219218" y="19326"/>
                    <a:pt x="248515" y="96439"/>
                    <a:pt x="212147" y="153349"/>
                  </a:cubicBezTo>
                  <a:cubicBezTo>
                    <a:pt x="205749" y="163451"/>
                    <a:pt x="204738" y="170859"/>
                    <a:pt x="210126" y="181972"/>
                  </a:cubicBezTo>
                  <a:cubicBezTo>
                    <a:pt x="225953" y="213288"/>
                    <a:pt x="240433" y="245279"/>
                    <a:pt x="256933" y="280300"/>
                  </a:cubicBezTo>
                  <a:close/>
                </a:path>
              </a:pathLst>
            </a:custGeom>
            <a:solidFill>
              <a:schemeClr val="accent4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C7B0D2BE-EBB0-4D8A-A7C5-4EA80F22AFDE}"/>
                </a:ext>
              </a:extLst>
            </p:cNvPr>
            <p:cNvSpPr/>
            <p:nvPr/>
          </p:nvSpPr>
          <p:spPr>
            <a:xfrm>
              <a:off x="5856078" y="4777792"/>
              <a:ext cx="1302230" cy="33674"/>
            </a:xfrm>
            <a:custGeom>
              <a:avLst/>
              <a:gdLst>
                <a:gd name="connsiteX0" fmla="*/ 649273 w 1302230"/>
                <a:gd name="connsiteY0" fmla="*/ 33674 h 33674"/>
                <a:gd name="connsiteX1" fmla="*/ 19904 w 1302230"/>
                <a:gd name="connsiteY1" fmla="*/ 33674 h 33674"/>
                <a:gd name="connsiteX2" fmla="*/ 36 w 1302230"/>
                <a:gd name="connsiteY2" fmla="*/ 17174 h 33674"/>
                <a:gd name="connsiteX3" fmla="*/ 17547 w 1302230"/>
                <a:gd name="connsiteY3" fmla="*/ 0 h 33674"/>
                <a:gd name="connsiteX4" fmla="*/ 325665 w 1302230"/>
                <a:gd name="connsiteY4" fmla="*/ 337 h 33674"/>
                <a:gd name="connsiteX5" fmla="*/ 1281672 w 1302230"/>
                <a:gd name="connsiteY5" fmla="*/ 337 h 33674"/>
                <a:gd name="connsiteX6" fmla="*/ 1302213 w 1302230"/>
                <a:gd name="connsiteY6" fmla="*/ 13806 h 33674"/>
                <a:gd name="connsiteX7" fmla="*/ 1282345 w 1302230"/>
                <a:gd name="connsiteY7" fmla="*/ 33674 h 33674"/>
                <a:gd name="connsiteX8" fmla="*/ 649273 w 1302230"/>
                <a:gd name="connsiteY8" fmla="*/ 33674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230" h="33674">
                  <a:moveTo>
                    <a:pt x="649273" y="33674"/>
                  </a:moveTo>
                  <a:cubicBezTo>
                    <a:pt x="439483" y="33674"/>
                    <a:pt x="229694" y="33674"/>
                    <a:pt x="19904" y="33674"/>
                  </a:cubicBezTo>
                  <a:cubicBezTo>
                    <a:pt x="8118" y="33674"/>
                    <a:pt x="-637" y="33674"/>
                    <a:pt x="36" y="17174"/>
                  </a:cubicBezTo>
                  <a:cubicBezTo>
                    <a:pt x="710" y="4378"/>
                    <a:pt x="3741" y="0"/>
                    <a:pt x="17547" y="0"/>
                  </a:cubicBezTo>
                  <a:cubicBezTo>
                    <a:pt x="120253" y="674"/>
                    <a:pt x="222959" y="337"/>
                    <a:pt x="325665" y="337"/>
                  </a:cubicBezTo>
                  <a:cubicBezTo>
                    <a:pt x="644222" y="337"/>
                    <a:pt x="962778" y="337"/>
                    <a:pt x="1281672" y="337"/>
                  </a:cubicBezTo>
                  <a:cubicBezTo>
                    <a:pt x="1291101" y="337"/>
                    <a:pt x="1301876" y="-3031"/>
                    <a:pt x="1302213" y="13806"/>
                  </a:cubicBezTo>
                  <a:cubicBezTo>
                    <a:pt x="1302550" y="29296"/>
                    <a:pt x="1298172" y="33674"/>
                    <a:pt x="1282345" y="33674"/>
                  </a:cubicBezTo>
                  <a:cubicBezTo>
                    <a:pt x="1071209" y="33674"/>
                    <a:pt x="860409" y="33674"/>
                    <a:pt x="649273" y="33674"/>
                  </a:cubicBezTo>
                  <a:close/>
                </a:path>
              </a:pathLst>
            </a:custGeom>
            <a:solidFill>
              <a:srgbClr val="BCBDC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EFA622D-BF55-48F2-BCA9-BE7F542DA97E}"/>
                </a:ext>
              </a:extLst>
            </p:cNvPr>
            <p:cNvSpPr/>
            <p:nvPr/>
          </p:nvSpPr>
          <p:spPr>
            <a:xfrm>
              <a:off x="5856321" y="4846151"/>
              <a:ext cx="1301979" cy="33674"/>
            </a:xfrm>
            <a:custGeom>
              <a:avLst/>
              <a:gdLst>
                <a:gd name="connsiteX0" fmla="*/ 649030 w 1301979"/>
                <a:gd name="connsiteY0" fmla="*/ 33337 h 33674"/>
                <a:gd name="connsiteX1" fmla="*/ 19661 w 1301979"/>
                <a:gd name="connsiteY1" fmla="*/ 33674 h 33674"/>
                <a:gd name="connsiteX2" fmla="*/ 130 w 1301979"/>
                <a:gd name="connsiteY2" fmla="*/ 13806 h 33674"/>
                <a:gd name="connsiteX3" fmla="*/ 14273 w 1301979"/>
                <a:gd name="connsiteY3" fmla="*/ 337 h 33674"/>
                <a:gd name="connsiteX4" fmla="*/ 19324 w 1301979"/>
                <a:gd name="connsiteY4" fmla="*/ 337 h 33674"/>
                <a:gd name="connsiteX5" fmla="*/ 1283113 w 1301979"/>
                <a:gd name="connsiteY5" fmla="*/ 0 h 33674"/>
                <a:gd name="connsiteX6" fmla="*/ 1301970 w 1301979"/>
                <a:gd name="connsiteY6" fmla="*/ 17511 h 33674"/>
                <a:gd name="connsiteX7" fmla="*/ 1281766 w 1301979"/>
                <a:gd name="connsiteY7" fmla="*/ 33674 h 33674"/>
                <a:gd name="connsiteX8" fmla="*/ 649030 w 1301979"/>
                <a:gd name="connsiteY8" fmla="*/ 33337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79" h="33674">
                  <a:moveTo>
                    <a:pt x="649030" y="33337"/>
                  </a:moveTo>
                  <a:cubicBezTo>
                    <a:pt x="439240" y="33337"/>
                    <a:pt x="229451" y="33001"/>
                    <a:pt x="19661" y="33674"/>
                  </a:cubicBezTo>
                  <a:cubicBezTo>
                    <a:pt x="3834" y="33674"/>
                    <a:pt x="-880" y="28623"/>
                    <a:pt x="130" y="13806"/>
                  </a:cubicBezTo>
                  <a:cubicBezTo>
                    <a:pt x="804" y="3704"/>
                    <a:pt x="4171" y="-674"/>
                    <a:pt x="14273" y="337"/>
                  </a:cubicBezTo>
                  <a:cubicBezTo>
                    <a:pt x="15957" y="337"/>
                    <a:pt x="17641" y="337"/>
                    <a:pt x="19324" y="337"/>
                  </a:cubicBezTo>
                  <a:cubicBezTo>
                    <a:pt x="440587" y="337"/>
                    <a:pt x="861850" y="337"/>
                    <a:pt x="1283113" y="0"/>
                  </a:cubicBezTo>
                  <a:cubicBezTo>
                    <a:pt x="1296246" y="0"/>
                    <a:pt x="1301633" y="2694"/>
                    <a:pt x="1301970" y="17511"/>
                  </a:cubicBezTo>
                  <a:cubicBezTo>
                    <a:pt x="1302307" y="34011"/>
                    <a:pt x="1293552" y="33674"/>
                    <a:pt x="1281766" y="33674"/>
                  </a:cubicBezTo>
                  <a:cubicBezTo>
                    <a:pt x="1070966" y="33337"/>
                    <a:pt x="859830" y="33337"/>
                    <a:pt x="649030" y="33337"/>
                  </a:cubicBezTo>
                  <a:close/>
                </a:path>
              </a:pathLst>
            </a:custGeom>
            <a:solidFill>
              <a:srgbClr val="BBBD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4B1F62A3-DCED-484F-90D4-0C8AA5A7E418}"/>
                </a:ext>
              </a:extLst>
            </p:cNvPr>
            <p:cNvSpPr/>
            <p:nvPr/>
          </p:nvSpPr>
          <p:spPr>
            <a:xfrm>
              <a:off x="5856095" y="4986908"/>
              <a:ext cx="1301522" cy="31490"/>
            </a:xfrm>
            <a:custGeom>
              <a:avLst/>
              <a:gdLst>
                <a:gd name="connsiteX0" fmla="*/ 649255 w 1301522"/>
                <a:gd name="connsiteY0" fmla="*/ 31317 h 31490"/>
                <a:gd name="connsiteX1" fmla="*/ 19550 w 1301522"/>
                <a:gd name="connsiteY1" fmla="*/ 31317 h 31490"/>
                <a:gd name="connsiteX2" fmla="*/ 19 w 1301522"/>
                <a:gd name="connsiteY2" fmla="*/ 18184 h 31490"/>
                <a:gd name="connsiteX3" fmla="*/ 17866 w 1301522"/>
                <a:gd name="connsiteY3" fmla="*/ 0 h 31490"/>
                <a:gd name="connsiteX4" fmla="*/ 1283675 w 1301522"/>
                <a:gd name="connsiteY4" fmla="*/ 0 h 31490"/>
                <a:gd name="connsiteX5" fmla="*/ 1301522 w 1301522"/>
                <a:gd name="connsiteY5" fmla="*/ 14817 h 31490"/>
                <a:gd name="connsiteX6" fmla="*/ 1283675 w 1301522"/>
                <a:gd name="connsiteY6" fmla="*/ 31317 h 31490"/>
                <a:gd name="connsiteX7" fmla="*/ 649255 w 1301522"/>
                <a:gd name="connsiteY7" fmla="*/ 31317 h 3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522" h="31490">
                  <a:moveTo>
                    <a:pt x="649255" y="31317"/>
                  </a:moveTo>
                  <a:cubicBezTo>
                    <a:pt x="439466" y="31317"/>
                    <a:pt x="229676" y="31317"/>
                    <a:pt x="19550" y="31317"/>
                  </a:cubicBezTo>
                  <a:cubicBezTo>
                    <a:pt x="10458" y="31317"/>
                    <a:pt x="356" y="34011"/>
                    <a:pt x="19" y="18184"/>
                  </a:cubicBezTo>
                  <a:cubicBezTo>
                    <a:pt x="-318" y="4378"/>
                    <a:pt x="3723" y="0"/>
                    <a:pt x="17866" y="0"/>
                  </a:cubicBezTo>
                  <a:cubicBezTo>
                    <a:pt x="439803" y="337"/>
                    <a:pt x="861739" y="337"/>
                    <a:pt x="1283675" y="0"/>
                  </a:cubicBezTo>
                  <a:cubicBezTo>
                    <a:pt x="1294451" y="0"/>
                    <a:pt x="1301522" y="337"/>
                    <a:pt x="1301522" y="14817"/>
                  </a:cubicBezTo>
                  <a:cubicBezTo>
                    <a:pt x="1301522" y="28960"/>
                    <a:pt x="1295798" y="31317"/>
                    <a:pt x="1283675" y="31317"/>
                  </a:cubicBezTo>
                  <a:cubicBezTo>
                    <a:pt x="1072539" y="30980"/>
                    <a:pt x="860729" y="31317"/>
                    <a:pt x="649255" y="31317"/>
                  </a:cubicBezTo>
                  <a:close/>
                </a:path>
              </a:pathLst>
            </a:custGeom>
            <a:solidFill>
              <a:srgbClr val="BABC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A4B06BE7-3457-455E-A2F2-53D4AF3363E3}"/>
                </a:ext>
              </a:extLst>
            </p:cNvPr>
            <p:cNvSpPr/>
            <p:nvPr/>
          </p:nvSpPr>
          <p:spPr>
            <a:xfrm>
              <a:off x="5856097" y="5057624"/>
              <a:ext cx="1301842" cy="31058"/>
            </a:xfrm>
            <a:custGeom>
              <a:avLst/>
              <a:gdLst>
                <a:gd name="connsiteX0" fmla="*/ 649254 w 1301842"/>
                <a:gd name="connsiteY0" fmla="*/ 30644 h 31058"/>
                <a:gd name="connsiteX1" fmla="*/ 19549 w 1301842"/>
                <a:gd name="connsiteY1" fmla="*/ 30644 h 31058"/>
                <a:gd name="connsiteX2" fmla="*/ 18 w 1301842"/>
                <a:gd name="connsiteY2" fmla="*/ 17847 h 31058"/>
                <a:gd name="connsiteX3" fmla="*/ 18202 w 1301842"/>
                <a:gd name="connsiteY3" fmla="*/ 0 h 31058"/>
                <a:gd name="connsiteX4" fmla="*/ 1282327 w 1301842"/>
                <a:gd name="connsiteY4" fmla="*/ 0 h 31058"/>
                <a:gd name="connsiteX5" fmla="*/ 1301521 w 1301842"/>
                <a:gd name="connsiteY5" fmla="*/ 20204 h 31058"/>
                <a:gd name="connsiteX6" fmla="*/ 1290409 w 1301842"/>
                <a:gd name="connsiteY6" fmla="*/ 30980 h 31058"/>
                <a:gd name="connsiteX7" fmla="*/ 1275255 w 1301842"/>
                <a:gd name="connsiteY7" fmla="*/ 30980 h 31058"/>
                <a:gd name="connsiteX8" fmla="*/ 649254 w 1301842"/>
                <a:gd name="connsiteY8" fmla="*/ 30644 h 3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842" h="31058">
                  <a:moveTo>
                    <a:pt x="649254" y="30644"/>
                  </a:moveTo>
                  <a:cubicBezTo>
                    <a:pt x="439465" y="30644"/>
                    <a:pt x="229675" y="30644"/>
                    <a:pt x="19549" y="30644"/>
                  </a:cubicBezTo>
                  <a:cubicBezTo>
                    <a:pt x="10457" y="30644"/>
                    <a:pt x="355" y="33674"/>
                    <a:pt x="18" y="17847"/>
                  </a:cubicBezTo>
                  <a:cubicBezTo>
                    <a:pt x="-319" y="4041"/>
                    <a:pt x="4059" y="0"/>
                    <a:pt x="18202" y="0"/>
                  </a:cubicBezTo>
                  <a:cubicBezTo>
                    <a:pt x="439465" y="337"/>
                    <a:pt x="861064" y="337"/>
                    <a:pt x="1282327" y="0"/>
                  </a:cubicBezTo>
                  <a:cubicBezTo>
                    <a:pt x="1298490" y="0"/>
                    <a:pt x="1303205" y="5051"/>
                    <a:pt x="1301521" y="20204"/>
                  </a:cubicBezTo>
                  <a:cubicBezTo>
                    <a:pt x="1300848" y="27950"/>
                    <a:pt x="1298490" y="31654"/>
                    <a:pt x="1290409" y="30980"/>
                  </a:cubicBezTo>
                  <a:cubicBezTo>
                    <a:pt x="1285358" y="30644"/>
                    <a:pt x="1280306" y="30980"/>
                    <a:pt x="1275255" y="30980"/>
                  </a:cubicBezTo>
                  <a:cubicBezTo>
                    <a:pt x="1066813" y="30644"/>
                    <a:pt x="858033" y="30644"/>
                    <a:pt x="649254" y="30644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643A29D2-1FBE-44D8-A300-5F78C657070A}"/>
                </a:ext>
              </a:extLst>
            </p:cNvPr>
            <p:cNvSpPr/>
            <p:nvPr/>
          </p:nvSpPr>
          <p:spPr>
            <a:xfrm>
              <a:off x="5856143" y="4919172"/>
              <a:ext cx="1301948" cy="32042"/>
            </a:xfrm>
            <a:custGeom>
              <a:avLst/>
              <a:gdLst>
                <a:gd name="connsiteX0" fmla="*/ 649208 w 1301948"/>
                <a:gd name="connsiteY0" fmla="*/ 31369 h 32042"/>
                <a:gd name="connsiteX1" fmla="*/ 19502 w 1301948"/>
                <a:gd name="connsiteY1" fmla="*/ 31706 h 32042"/>
                <a:gd name="connsiteX2" fmla="*/ 308 w 1301948"/>
                <a:gd name="connsiteY2" fmla="*/ 11838 h 32042"/>
                <a:gd name="connsiteX3" fmla="*/ 11084 w 1301948"/>
                <a:gd name="connsiteY3" fmla="*/ 725 h 32042"/>
                <a:gd name="connsiteX4" fmla="*/ 31288 w 1301948"/>
                <a:gd name="connsiteY4" fmla="*/ 725 h 32042"/>
                <a:gd name="connsiteX5" fmla="*/ 1280597 w 1301948"/>
                <a:gd name="connsiteY5" fmla="*/ 1062 h 32042"/>
                <a:gd name="connsiteX6" fmla="*/ 1301811 w 1301948"/>
                <a:gd name="connsiteY6" fmla="*/ 11838 h 32042"/>
                <a:gd name="connsiteX7" fmla="*/ 1282617 w 1301948"/>
                <a:gd name="connsiteY7" fmla="*/ 32042 h 32042"/>
                <a:gd name="connsiteX8" fmla="*/ 649208 w 1301948"/>
                <a:gd name="connsiteY8" fmla="*/ 31369 h 3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48" h="32042">
                  <a:moveTo>
                    <a:pt x="649208" y="31369"/>
                  </a:moveTo>
                  <a:cubicBezTo>
                    <a:pt x="439418" y="31369"/>
                    <a:pt x="229292" y="31032"/>
                    <a:pt x="19502" y="31706"/>
                  </a:cubicBezTo>
                  <a:cubicBezTo>
                    <a:pt x="3676" y="31706"/>
                    <a:pt x="-1375" y="26991"/>
                    <a:pt x="308" y="11838"/>
                  </a:cubicBezTo>
                  <a:cubicBezTo>
                    <a:pt x="982" y="4430"/>
                    <a:pt x="3002" y="389"/>
                    <a:pt x="11084" y="725"/>
                  </a:cubicBezTo>
                  <a:cubicBezTo>
                    <a:pt x="17819" y="1062"/>
                    <a:pt x="24554" y="725"/>
                    <a:pt x="31288" y="725"/>
                  </a:cubicBezTo>
                  <a:cubicBezTo>
                    <a:pt x="447837" y="725"/>
                    <a:pt x="864048" y="725"/>
                    <a:pt x="1280597" y="1062"/>
                  </a:cubicBezTo>
                  <a:cubicBezTo>
                    <a:pt x="1288342" y="1062"/>
                    <a:pt x="1300465" y="-4999"/>
                    <a:pt x="1301811" y="11838"/>
                  </a:cubicBezTo>
                  <a:cubicBezTo>
                    <a:pt x="1302822" y="26991"/>
                    <a:pt x="1298444" y="32042"/>
                    <a:pt x="1282617" y="32042"/>
                  </a:cubicBezTo>
                  <a:cubicBezTo>
                    <a:pt x="1071481" y="31032"/>
                    <a:pt x="860344" y="31369"/>
                    <a:pt x="649208" y="31369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86EAAE95-A912-4293-9A93-E802CDA134FC}"/>
                </a:ext>
              </a:extLst>
            </p:cNvPr>
            <p:cNvSpPr/>
            <p:nvPr/>
          </p:nvSpPr>
          <p:spPr>
            <a:xfrm>
              <a:off x="7536451" y="2628189"/>
              <a:ext cx="638929" cy="515756"/>
            </a:xfrm>
            <a:custGeom>
              <a:avLst/>
              <a:gdLst>
                <a:gd name="connsiteX0" fmla="*/ 522958 w 638929"/>
                <a:gd name="connsiteY0" fmla="*/ 152730 h 515756"/>
                <a:gd name="connsiteX1" fmla="*/ 496019 w 638929"/>
                <a:gd name="connsiteY1" fmla="*/ 140271 h 515756"/>
                <a:gd name="connsiteX2" fmla="*/ 113818 w 638929"/>
                <a:gd name="connsiteY2" fmla="*/ 59790 h 515756"/>
                <a:gd name="connsiteX3" fmla="*/ 35021 w 638929"/>
                <a:gd name="connsiteY3" fmla="*/ 45983 h 515756"/>
                <a:gd name="connsiteX4" fmla="*/ 0 w 638929"/>
                <a:gd name="connsiteY4" fmla="*/ 20391 h 515756"/>
                <a:gd name="connsiteX5" fmla="*/ 40409 w 638929"/>
                <a:gd name="connsiteY5" fmla="*/ 523 h 515756"/>
                <a:gd name="connsiteX6" fmla="*/ 102369 w 638929"/>
                <a:gd name="connsiteY6" fmla="*/ 12309 h 515756"/>
                <a:gd name="connsiteX7" fmla="*/ 259627 w 638929"/>
                <a:gd name="connsiteY7" fmla="*/ 45310 h 515756"/>
                <a:gd name="connsiteX8" fmla="*/ 493999 w 638929"/>
                <a:gd name="connsiteY8" fmla="*/ 95821 h 515756"/>
                <a:gd name="connsiteX9" fmla="*/ 576500 w 638929"/>
                <a:gd name="connsiteY9" fmla="*/ 154414 h 515756"/>
                <a:gd name="connsiteX10" fmla="*/ 583909 w 638929"/>
                <a:gd name="connsiteY10" fmla="*/ 237252 h 515756"/>
                <a:gd name="connsiteX11" fmla="*/ 590307 w 638929"/>
                <a:gd name="connsiteY11" fmla="*/ 247354 h 515756"/>
                <a:gd name="connsiteX12" fmla="*/ 637450 w 638929"/>
                <a:gd name="connsiteY12" fmla="*/ 323794 h 515756"/>
                <a:gd name="connsiteX13" fmla="*/ 581215 w 638929"/>
                <a:gd name="connsiteY13" fmla="*/ 507992 h 515756"/>
                <a:gd name="connsiteX14" fmla="*/ 558990 w 638929"/>
                <a:gd name="connsiteY14" fmla="*/ 509339 h 515756"/>
                <a:gd name="connsiteX15" fmla="*/ 501070 w 638929"/>
                <a:gd name="connsiteY15" fmla="*/ 397204 h 515756"/>
                <a:gd name="connsiteX16" fmla="*/ 497030 w 638929"/>
                <a:gd name="connsiteY16" fmla="*/ 312345 h 515756"/>
                <a:gd name="connsiteX17" fmla="*/ 523969 w 638929"/>
                <a:gd name="connsiteY17" fmla="*/ 249711 h 515756"/>
                <a:gd name="connsiteX18" fmla="*/ 529693 w 638929"/>
                <a:gd name="connsiteY18" fmla="*/ 247017 h 515756"/>
                <a:gd name="connsiteX19" fmla="*/ 547541 w 638929"/>
                <a:gd name="connsiteY19" fmla="*/ 188425 h 515756"/>
                <a:gd name="connsiteX20" fmla="*/ 522958 w 638929"/>
                <a:gd name="connsiteY20" fmla="*/ 152730 h 5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8929" h="515756">
                  <a:moveTo>
                    <a:pt x="522958" y="152730"/>
                  </a:moveTo>
                  <a:cubicBezTo>
                    <a:pt x="515550" y="145322"/>
                    <a:pt x="505785" y="142291"/>
                    <a:pt x="496019" y="140271"/>
                  </a:cubicBezTo>
                  <a:cubicBezTo>
                    <a:pt x="368731" y="113331"/>
                    <a:pt x="241443" y="84372"/>
                    <a:pt x="113818" y="59790"/>
                  </a:cubicBezTo>
                  <a:cubicBezTo>
                    <a:pt x="69705" y="51371"/>
                    <a:pt x="63981" y="52044"/>
                    <a:pt x="35021" y="45983"/>
                  </a:cubicBezTo>
                  <a:cubicBezTo>
                    <a:pt x="20541" y="42952"/>
                    <a:pt x="0" y="37901"/>
                    <a:pt x="0" y="20391"/>
                  </a:cubicBezTo>
                  <a:cubicBezTo>
                    <a:pt x="0" y="186"/>
                    <a:pt x="25929" y="-1161"/>
                    <a:pt x="40409" y="523"/>
                  </a:cubicBezTo>
                  <a:cubicBezTo>
                    <a:pt x="76104" y="4564"/>
                    <a:pt x="69705" y="7595"/>
                    <a:pt x="102369" y="12309"/>
                  </a:cubicBezTo>
                  <a:cubicBezTo>
                    <a:pt x="154901" y="23422"/>
                    <a:pt x="207096" y="34197"/>
                    <a:pt x="259627" y="45310"/>
                  </a:cubicBezTo>
                  <a:cubicBezTo>
                    <a:pt x="337751" y="62147"/>
                    <a:pt x="415875" y="78984"/>
                    <a:pt x="493999" y="95821"/>
                  </a:cubicBezTo>
                  <a:cubicBezTo>
                    <a:pt x="530030" y="103566"/>
                    <a:pt x="558653" y="121413"/>
                    <a:pt x="576500" y="154414"/>
                  </a:cubicBezTo>
                  <a:cubicBezTo>
                    <a:pt x="581215" y="173945"/>
                    <a:pt x="586266" y="208966"/>
                    <a:pt x="583909" y="237252"/>
                  </a:cubicBezTo>
                  <a:cubicBezTo>
                    <a:pt x="583572" y="241630"/>
                    <a:pt x="585256" y="244660"/>
                    <a:pt x="590307" y="247354"/>
                  </a:cubicBezTo>
                  <a:cubicBezTo>
                    <a:pt x="621287" y="263181"/>
                    <a:pt x="633746" y="291467"/>
                    <a:pt x="637450" y="323794"/>
                  </a:cubicBezTo>
                  <a:cubicBezTo>
                    <a:pt x="645196" y="393163"/>
                    <a:pt x="621960" y="453440"/>
                    <a:pt x="581215" y="507992"/>
                  </a:cubicBezTo>
                  <a:cubicBezTo>
                    <a:pt x="573806" y="517757"/>
                    <a:pt x="567745" y="518431"/>
                    <a:pt x="558990" y="509339"/>
                  </a:cubicBezTo>
                  <a:cubicBezTo>
                    <a:pt x="528346" y="477685"/>
                    <a:pt x="509826" y="440980"/>
                    <a:pt x="501070" y="397204"/>
                  </a:cubicBezTo>
                  <a:cubicBezTo>
                    <a:pt x="495346" y="368581"/>
                    <a:pt x="495009" y="340631"/>
                    <a:pt x="497030" y="312345"/>
                  </a:cubicBezTo>
                  <a:cubicBezTo>
                    <a:pt x="498713" y="289447"/>
                    <a:pt x="503764" y="265538"/>
                    <a:pt x="523969" y="249711"/>
                  </a:cubicBezTo>
                  <a:cubicBezTo>
                    <a:pt x="525653" y="248364"/>
                    <a:pt x="528010" y="247691"/>
                    <a:pt x="529693" y="247017"/>
                  </a:cubicBezTo>
                  <a:cubicBezTo>
                    <a:pt x="547877" y="235568"/>
                    <a:pt x="550235" y="216037"/>
                    <a:pt x="547541" y="188425"/>
                  </a:cubicBezTo>
                  <a:cubicBezTo>
                    <a:pt x="546194" y="182026"/>
                    <a:pt x="542490" y="170241"/>
                    <a:pt x="522958" y="152730"/>
                  </a:cubicBezTo>
                  <a:close/>
                </a:path>
              </a:pathLst>
            </a:custGeom>
            <a:solidFill>
              <a:schemeClr val="accent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41EBEB10-CF37-4E8F-9578-949DC66A1CAF}"/>
                </a:ext>
              </a:extLst>
            </p:cNvPr>
            <p:cNvSpPr/>
            <p:nvPr/>
          </p:nvSpPr>
          <p:spPr>
            <a:xfrm>
              <a:off x="7274467" y="4971336"/>
              <a:ext cx="735707" cy="470971"/>
            </a:xfrm>
            <a:custGeom>
              <a:avLst/>
              <a:gdLst>
                <a:gd name="connsiteX0" fmla="*/ 75430 w 735707"/>
                <a:gd name="connsiteY0" fmla="*/ 194045 h 470971"/>
                <a:gd name="connsiteX1" fmla="*/ 0 w 735707"/>
                <a:gd name="connsiteY1" fmla="*/ 152289 h 470971"/>
                <a:gd name="connsiteX2" fmla="*/ 86879 w 735707"/>
                <a:gd name="connsiteY2" fmla="*/ 109860 h 470971"/>
                <a:gd name="connsiteX3" fmla="*/ 484570 w 735707"/>
                <a:gd name="connsiteY3" fmla="*/ 114574 h 470971"/>
                <a:gd name="connsiteX4" fmla="*/ 424967 w 735707"/>
                <a:gd name="connsiteY4" fmla="*/ 86288 h 470971"/>
                <a:gd name="connsiteX5" fmla="*/ 372772 w 735707"/>
                <a:gd name="connsiteY5" fmla="*/ 75512 h 470971"/>
                <a:gd name="connsiteX6" fmla="*/ 339435 w 735707"/>
                <a:gd name="connsiteY6" fmla="*/ 14899 h 470971"/>
                <a:gd name="connsiteX7" fmla="*/ 355935 w 735707"/>
                <a:gd name="connsiteY7" fmla="*/ 1092 h 470971"/>
                <a:gd name="connsiteX8" fmla="*/ 502080 w 735707"/>
                <a:gd name="connsiteY8" fmla="*/ 16582 h 470971"/>
                <a:gd name="connsiteX9" fmla="*/ 628695 w 735707"/>
                <a:gd name="connsiteY9" fmla="*/ 75175 h 470971"/>
                <a:gd name="connsiteX10" fmla="*/ 711197 w 735707"/>
                <a:gd name="connsiteY10" fmla="*/ 144207 h 470971"/>
                <a:gd name="connsiteX11" fmla="*/ 734432 w 735707"/>
                <a:gd name="connsiteY11" fmla="*/ 171146 h 470971"/>
                <a:gd name="connsiteX12" fmla="*/ 734432 w 735707"/>
                <a:gd name="connsiteY12" fmla="*/ 283281 h 470971"/>
                <a:gd name="connsiteX13" fmla="*/ 730054 w 735707"/>
                <a:gd name="connsiteY13" fmla="*/ 435825 h 470971"/>
                <a:gd name="connsiteX14" fmla="*/ 706819 w 735707"/>
                <a:gd name="connsiteY14" fmla="*/ 434141 h 470971"/>
                <a:gd name="connsiteX15" fmla="*/ 623644 w 735707"/>
                <a:gd name="connsiteY15" fmla="*/ 453672 h 470971"/>
                <a:gd name="connsiteX16" fmla="*/ 537102 w 735707"/>
                <a:gd name="connsiteY16" fmla="*/ 470509 h 470971"/>
                <a:gd name="connsiteX17" fmla="*/ 389272 w 735707"/>
                <a:gd name="connsiteY17" fmla="*/ 470846 h 470971"/>
                <a:gd name="connsiteX18" fmla="*/ 325965 w 735707"/>
                <a:gd name="connsiteY18" fmla="*/ 463101 h 470971"/>
                <a:gd name="connsiteX19" fmla="*/ 303403 w 735707"/>
                <a:gd name="connsiteY19" fmla="*/ 394742 h 470971"/>
                <a:gd name="connsiteX20" fmla="*/ 239760 w 735707"/>
                <a:gd name="connsiteY20" fmla="*/ 342211 h 470971"/>
                <a:gd name="connsiteX21" fmla="*/ 295658 w 735707"/>
                <a:gd name="connsiteY21" fmla="*/ 291363 h 470971"/>
                <a:gd name="connsiteX22" fmla="*/ 253566 w 735707"/>
                <a:gd name="connsiteY22" fmla="*/ 278903 h 470971"/>
                <a:gd name="connsiteX23" fmla="*/ 229657 w 735707"/>
                <a:gd name="connsiteY23" fmla="*/ 238831 h 470971"/>
                <a:gd name="connsiteX24" fmla="*/ 265015 w 735707"/>
                <a:gd name="connsiteY24" fmla="*/ 208188 h 470971"/>
                <a:gd name="connsiteX25" fmla="*/ 301383 w 735707"/>
                <a:gd name="connsiteY25" fmla="*/ 202127 h 470971"/>
                <a:gd name="connsiteX26" fmla="*/ 286903 w 735707"/>
                <a:gd name="connsiteY26" fmla="*/ 195055 h 470971"/>
                <a:gd name="connsiteX27" fmla="*/ 75430 w 735707"/>
                <a:gd name="connsiteY27" fmla="*/ 194045 h 47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5707" h="470971">
                  <a:moveTo>
                    <a:pt x="75430" y="194045"/>
                  </a:moveTo>
                  <a:cubicBezTo>
                    <a:pt x="24582" y="193708"/>
                    <a:pt x="0" y="176198"/>
                    <a:pt x="0" y="152289"/>
                  </a:cubicBezTo>
                  <a:cubicBezTo>
                    <a:pt x="0" y="126360"/>
                    <a:pt x="21215" y="110196"/>
                    <a:pt x="86879" y="109860"/>
                  </a:cubicBezTo>
                  <a:cubicBezTo>
                    <a:pt x="108767" y="110196"/>
                    <a:pt x="371425" y="112890"/>
                    <a:pt x="484570" y="114574"/>
                  </a:cubicBezTo>
                  <a:cubicBezTo>
                    <a:pt x="466049" y="96390"/>
                    <a:pt x="447529" y="86961"/>
                    <a:pt x="424967" y="86288"/>
                  </a:cubicBezTo>
                  <a:cubicBezTo>
                    <a:pt x="406783" y="85614"/>
                    <a:pt x="389272" y="83257"/>
                    <a:pt x="372772" y="75512"/>
                  </a:cubicBezTo>
                  <a:cubicBezTo>
                    <a:pt x="348863" y="64063"/>
                    <a:pt x="336404" y="40828"/>
                    <a:pt x="339435" y="14899"/>
                  </a:cubicBezTo>
                  <a:cubicBezTo>
                    <a:pt x="340782" y="4797"/>
                    <a:pt x="346506" y="-2949"/>
                    <a:pt x="355935" y="1092"/>
                  </a:cubicBezTo>
                  <a:cubicBezTo>
                    <a:pt x="403079" y="20960"/>
                    <a:pt x="453590" y="9511"/>
                    <a:pt x="502080" y="16582"/>
                  </a:cubicBezTo>
                  <a:cubicBezTo>
                    <a:pt x="550571" y="23654"/>
                    <a:pt x="590307" y="47226"/>
                    <a:pt x="628695" y="75175"/>
                  </a:cubicBezTo>
                  <a:cubicBezTo>
                    <a:pt x="657655" y="96390"/>
                    <a:pt x="684257" y="120299"/>
                    <a:pt x="711197" y="144207"/>
                  </a:cubicBezTo>
                  <a:cubicBezTo>
                    <a:pt x="731401" y="164412"/>
                    <a:pt x="729717" y="159697"/>
                    <a:pt x="734432" y="171146"/>
                  </a:cubicBezTo>
                  <a:cubicBezTo>
                    <a:pt x="737126" y="208525"/>
                    <a:pt x="734769" y="245903"/>
                    <a:pt x="734432" y="283281"/>
                  </a:cubicBezTo>
                  <a:cubicBezTo>
                    <a:pt x="733758" y="334129"/>
                    <a:pt x="731738" y="384977"/>
                    <a:pt x="730054" y="435825"/>
                  </a:cubicBezTo>
                  <a:cubicBezTo>
                    <a:pt x="722309" y="435488"/>
                    <a:pt x="714227" y="435488"/>
                    <a:pt x="706819" y="434141"/>
                  </a:cubicBezTo>
                  <a:cubicBezTo>
                    <a:pt x="676512" y="429763"/>
                    <a:pt x="650583" y="443906"/>
                    <a:pt x="623644" y="453672"/>
                  </a:cubicBezTo>
                  <a:cubicBezTo>
                    <a:pt x="595695" y="463774"/>
                    <a:pt x="566735" y="469836"/>
                    <a:pt x="537102" y="470509"/>
                  </a:cubicBezTo>
                  <a:cubicBezTo>
                    <a:pt x="487938" y="471519"/>
                    <a:pt x="438437" y="470509"/>
                    <a:pt x="389272" y="470846"/>
                  </a:cubicBezTo>
                  <a:cubicBezTo>
                    <a:pt x="367721" y="471183"/>
                    <a:pt x="346843" y="466468"/>
                    <a:pt x="325965" y="463101"/>
                  </a:cubicBezTo>
                  <a:cubicBezTo>
                    <a:pt x="292965" y="457376"/>
                    <a:pt x="282862" y="419324"/>
                    <a:pt x="303403" y="394742"/>
                  </a:cubicBezTo>
                  <a:cubicBezTo>
                    <a:pt x="274444" y="386324"/>
                    <a:pt x="239760" y="383630"/>
                    <a:pt x="239760" y="342211"/>
                  </a:cubicBezTo>
                  <a:cubicBezTo>
                    <a:pt x="239760" y="308874"/>
                    <a:pt x="267709" y="302139"/>
                    <a:pt x="295658" y="291363"/>
                  </a:cubicBezTo>
                  <a:cubicBezTo>
                    <a:pt x="278485" y="289006"/>
                    <a:pt x="265689" y="284965"/>
                    <a:pt x="253566" y="278903"/>
                  </a:cubicBezTo>
                  <a:cubicBezTo>
                    <a:pt x="235045" y="269475"/>
                    <a:pt x="226963" y="254995"/>
                    <a:pt x="229657" y="238831"/>
                  </a:cubicBezTo>
                  <a:cubicBezTo>
                    <a:pt x="232351" y="223005"/>
                    <a:pt x="245484" y="211555"/>
                    <a:pt x="265015" y="208188"/>
                  </a:cubicBezTo>
                  <a:cubicBezTo>
                    <a:pt x="267709" y="207851"/>
                    <a:pt x="292965" y="205494"/>
                    <a:pt x="301383" y="202127"/>
                  </a:cubicBezTo>
                  <a:cubicBezTo>
                    <a:pt x="297679" y="199433"/>
                    <a:pt x="292965" y="196065"/>
                    <a:pt x="286903" y="195055"/>
                  </a:cubicBezTo>
                  <a:cubicBezTo>
                    <a:pt x="216188" y="194382"/>
                    <a:pt x="145809" y="194382"/>
                    <a:pt x="75430" y="19404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C6289A71-32E2-4CA0-8859-00109FE70F1E}"/>
              </a:ext>
            </a:extLst>
          </p:cNvPr>
          <p:cNvGrpSpPr/>
          <p:nvPr/>
        </p:nvGrpSpPr>
        <p:grpSpPr>
          <a:xfrm flipH="1">
            <a:off x="4021631" y="4649826"/>
            <a:ext cx="2119486" cy="1944761"/>
            <a:chOff x="837241" y="2338238"/>
            <a:chExt cx="4340280" cy="3982478"/>
          </a:xfrm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579FDFAD-3701-4823-995C-D0C8DDDB90ED}"/>
                </a:ext>
              </a:extLst>
            </p:cNvPr>
            <p:cNvSpPr/>
            <p:nvPr/>
          </p:nvSpPr>
          <p:spPr>
            <a:xfrm>
              <a:off x="837241" y="2338238"/>
              <a:ext cx="4340280" cy="3982478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4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2DAC0567-681E-4156-A27A-6C8E95586312}"/>
                </a:ext>
              </a:extLst>
            </p:cNvPr>
            <p:cNvSpPr/>
            <p:nvPr/>
          </p:nvSpPr>
          <p:spPr>
            <a:xfrm>
              <a:off x="964804" y="4244480"/>
              <a:ext cx="31113" cy="31113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C62C62E3-DD81-4707-BC42-3242AA96B460}"/>
                </a:ext>
              </a:extLst>
            </p:cNvPr>
            <p:cNvSpPr/>
            <p:nvPr/>
          </p:nvSpPr>
          <p:spPr>
            <a:xfrm>
              <a:off x="2588649" y="2367347"/>
              <a:ext cx="933393" cy="871167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28E2C5A2-7A08-45F5-B438-95B87ACDD11F}"/>
                </a:ext>
              </a:extLst>
            </p:cNvPr>
            <p:cNvSpPr/>
            <p:nvPr/>
          </p:nvSpPr>
          <p:spPr>
            <a:xfrm>
              <a:off x="2582521" y="3220640"/>
              <a:ext cx="202235" cy="653375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71821914-3D10-4464-857F-3D13573049EA}"/>
                </a:ext>
              </a:extLst>
            </p:cNvPr>
            <p:cNvSpPr/>
            <p:nvPr/>
          </p:nvSpPr>
          <p:spPr>
            <a:xfrm>
              <a:off x="2580960" y="4446546"/>
              <a:ext cx="964507" cy="1835674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C5519ACE-8D7C-4034-912C-DE0AE6F29327}"/>
                </a:ext>
              </a:extLst>
            </p:cNvPr>
            <p:cNvSpPr/>
            <p:nvPr/>
          </p:nvSpPr>
          <p:spPr>
            <a:xfrm>
              <a:off x="3563507" y="3778501"/>
              <a:ext cx="497810" cy="684488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1" name="Freeform: Shape 330">
            <a:extLst>
              <a:ext uri="{FF2B5EF4-FFF2-40B4-BE49-F238E27FC236}">
                <a16:creationId xmlns:a16="http://schemas.microsoft.com/office/drawing/2014/main" id="{90144218-357A-4E03-8869-FFD3658FCB5E}"/>
              </a:ext>
            </a:extLst>
          </p:cNvPr>
          <p:cNvSpPr/>
          <p:nvPr/>
        </p:nvSpPr>
        <p:spPr>
          <a:xfrm>
            <a:off x="7872042" y="4314612"/>
            <a:ext cx="1509203" cy="2402545"/>
          </a:xfrm>
          <a:custGeom>
            <a:avLst/>
            <a:gdLst>
              <a:gd name="connsiteX0" fmla="*/ 1127628 w 1136356"/>
              <a:gd name="connsiteY0" fmla="*/ 671962 h 1808998"/>
              <a:gd name="connsiteX1" fmla="*/ 1015351 w 1136356"/>
              <a:gd name="connsiteY1" fmla="*/ 617607 h 1808998"/>
              <a:gd name="connsiteX2" fmla="*/ 995308 w 1136356"/>
              <a:gd name="connsiteY2" fmla="*/ 623383 h 1808998"/>
              <a:gd name="connsiteX3" fmla="*/ 953862 w 1136356"/>
              <a:gd name="connsiteY3" fmla="*/ 695573 h 1808998"/>
              <a:gd name="connsiteX4" fmla="*/ 846341 w 1136356"/>
              <a:gd name="connsiteY4" fmla="*/ 882418 h 1808998"/>
              <a:gd name="connsiteX5" fmla="*/ 833093 w 1136356"/>
              <a:gd name="connsiteY5" fmla="*/ 885305 h 1808998"/>
              <a:gd name="connsiteX6" fmla="*/ 778228 w 1136356"/>
              <a:gd name="connsiteY6" fmla="*/ 844029 h 1808998"/>
              <a:gd name="connsiteX7" fmla="*/ 725062 w 1136356"/>
              <a:gd name="connsiteY7" fmla="*/ 830441 h 1808998"/>
              <a:gd name="connsiteX8" fmla="*/ 715041 w 1136356"/>
              <a:gd name="connsiteY8" fmla="*/ 830271 h 1808998"/>
              <a:gd name="connsiteX9" fmla="*/ 698564 w 1136356"/>
              <a:gd name="connsiteY9" fmla="*/ 831120 h 1808998"/>
              <a:gd name="connsiteX10" fmla="*/ 680559 w 1136356"/>
              <a:gd name="connsiteY10" fmla="*/ 834687 h 1808998"/>
              <a:gd name="connsiteX11" fmla="*/ 614654 w 1136356"/>
              <a:gd name="connsiteY11" fmla="*/ 823137 h 1808998"/>
              <a:gd name="connsiteX12" fmla="*/ 606671 w 1136356"/>
              <a:gd name="connsiteY12" fmla="*/ 818551 h 1808998"/>
              <a:gd name="connsiteX13" fmla="*/ 584929 w 1136356"/>
              <a:gd name="connsiteY13" fmla="*/ 808189 h 1808998"/>
              <a:gd name="connsiteX14" fmla="*/ 552146 w 1136356"/>
              <a:gd name="connsiteY14" fmla="*/ 796639 h 1808998"/>
              <a:gd name="connsiteX15" fmla="*/ 545351 w 1136356"/>
              <a:gd name="connsiteY15" fmla="*/ 790524 h 1808998"/>
              <a:gd name="connsiteX16" fmla="*/ 499490 w 1136356"/>
              <a:gd name="connsiteY16" fmla="*/ 772689 h 1808998"/>
              <a:gd name="connsiteX17" fmla="*/ 475709 w 1136356"/>
              <a:gd name="connsiteY17" fmla="*/ 765555 h 1808998"/>
              <a:gd name="connsiteX18" fmla="*/ 449381 w 1136356"/>
              <a:gd name="connsiteY18" fmla="*/ 751796 h 1808998"/>
              <a:gd name="connsiteX19" fmla="*/ 440209 w 1136356"/>
              <a:gd name="connsiteY19" fmla="*/ 741944 h 1808998"/>
              <a:gd name="connsiteX20" fmla="*/ 428319 w 1136356"/>
              <a:gd name="connsiteY20" fmla="*/ 728865 h 1808998"/>
              <a:gd name="connsiteX21" fmla="*/ 418127 w 1136356"/>
              <a:gd name="connsiteY21" fmla="*/ 727846 h 1808998"/>
              <a:gd name="connsiteX22" fmla="*/ 406916 w 1136356"/>
              <a:gd name="connsiteY22" fmla="*/ 710520 h 1808998"/>
              <a:gd name="connsiteX23" fmla="*/ 413541 w 1136356"/>
              <a:gd name="connsiteY23" fmla="*/ 692175 h 1808998"/>
              <a:gd name="connsiteX24" fmla="*/ 421354 w 1136356"/>
              <a:gd name="connsiteY24" fmla="*/ 662620 h 1808998"/>
              <a:gd name="connsiteX25" fmla="*/ 419656 w 1136356"/>
              <a:gd name="connsiteY25" fmla="*/ 616928 h 1808998"/>
              <a:gd name="connsiteX26" fmla="*/ 403349 w 1136356"/>
              <a:gd name="connsiteY26" fmla="*/ 577011 h 1808998"/>
              <a:gd name="connsiteX27" fmla="*/ 389081 w 1136356"/>
              <a:gd name="connsiteY27" fmla="*/ 534376 h 1808998"/>
              <a:gd name="connsiteX28" fmla="*/ 367849 w 1136356"/>
              <a:gd name="connsiteY28" fmla="*/ 467452 h 1808998"/>
              <a:gd name="connsiteX29" fmla="*/ 373794 w 1136356"/>
              <a:gd name="connsiteY29" fmla="*/ 432631 h 1808998"/>
              <a:gd name="connsiteX30" fmla="*/ 376681 w 1136356"/>
              <a:gd name="connsiteY30" fmla="*/ 426516 h 1808998"/>
              <a:gd name="connsiteX31" fmla="*/ 372265 w 1136356"/>
              <a:gd name="connsiteY31" fmla="*/ 406812 h 1808998"/>
              <a:gd name="connsiteX32" fmla="*/ 350693 w 1136356"/>
              <a:gd name="connsiteY32" fmla="*/ 385240 h 1808998"/>
              <a:gd name="connsiteX33" fmla="*/ 351542 w 1136356"/>
              <a:gd name="connsiteY33" fmla="*/ 370123 h 1808998"/>
              <a:gd name="connsiteX34" fmla="*/ 370736 w 1136356"/>
              <a:gd name="connsiteY34" fmla="*/ 368764 h 1808998"/>
              <a:gd name="connsiteX35" fmla="*/ 400292 w 1136356"/>
              <a:gd name="connsiteY35" fmla="*/ 383542 h 1808998"/>
              <a:gd name="connsiteX36" fmla="*/ 430697 w 1136356"/>
              <a:gd name="connsiteY36" fmla="*/ 370972 h 1808998"/>
              <a:gd name="connsiteX37" fmla="*/ 444795 w 1136356"/>
              <a:gd name="connsiteY37" fmla="*/ 357383 h 1808998"/>
              <a:gd name="connsiteX38" fmla="*/ 468915 w 1136356"/>
              <a:gd name="connsiteY38" fmla="*/ 338529 h 1808998"/>
              <a:gd name="connsiteX39" fmla="*/ 470444 w 1136356"/>
              <a:gd name="connsiteY39" fmla="*/ 334622 h 1808998"/>
              <a:gd name="connsiteX40" fmla="*/ 485901 w 1136356"/>
              <a:gd name="connsiteY40" fmla="*/ 322732 h 1808998"/>
              <a:gd name="connsiteX41" fmla="*/ 506114 w 1136356"/>
              <a:gd name="connsiteY41" fmla="*/ 302689 h 1808998"/>
              <a:gd name="connsiteX42" fmla="*/ 503566 w 1136356"/>
              <a:gd name="connsiteY42" fmla="*/ 264640 h 1808998"/>
              <a:gd name="connsiteX43" fmla="*/ 510700 w 1136356"/>
              <a:gd name="connsiteY43" fmla="*/ 231518 h 1808998"/>
              <a:gd name="connsiteX44" fmla="*/ 514607 w 1136356"/>
              <a:gd name="connsiteY44" fmla="*/ 220477 h 1808998"/>
              <a:gd name="connsiteX45" fmla="*/ 518344 w 1136356"/>
              <a:gd name="connsiteY45" fmla="*/ 188543 h 1808998"/>
              <a:gd name="connsiteX46" fmla="*/ 532782 w 1136356"/>
              <a:gd name="connsiteY46" fmla="*/ 141153 h 1808998"/>
              <a:gd name="connsiteX47" fmla="*/ 534480 w 1136356"/>
              <a:gd name="connsiteY47" fmla="*/ 131301 h 1808998"/>
              <a:gd name="connsiteX48" fmla="*/ 527686 w 1136356"/>
              <a:gd name="connsiteY48" fmla="*/ 107860 h 1808998"/>
              <a:gd name="connsiteX49" fmla="*/ 498980 w 1136356"/>
              <a:gd name="connsiteY49" fmla="*/ 61829 h 1808998"/>
              <a:gd name="connsiteX50" fmla="*/ 496772 w 1136356"/>
              <a:gd name="connsiteY50" fmla="*/ 59281 h 1808998"/>
              <a:gd name="connsiteX51" fmla="*/ 471293 w 1136356"/>
              <a:gd name="connsiteY51" fmla="*/ 38728 h 1808998"/>
              <a:gd name="connsiteX52" fmla="*/ 445644 w 1136356"/>
              <a:gd name="connsiteY52" fmla="*/ 18345 h 1808998"/>
              <a:gd name="connsiteX53" fmla="*/ 423223 w 1136356"/>
              <a:gd name="connsiteY53" fmla="*/ 5945 h 1808998"/>
              <a:gd name="connsiteX54" fmla="*/ 381777 w 1136356"/>
              <a:gd name="connsiteY54" fmla="*/ 0 h 1808998"/>
              <a:gd name="connsiteX55" fmla="*/ 373284 w 1136356"/>
              <a:gd name="connsiteY55" fmla="*/ 0 h 1808998"/>
              <a:gd name="connsiteX56" fmla="*/ 344918 w 1136356"/>
              <a:gd name="connsiteY56" fmla="*/ 9852 h 1808998"/>
              <a:gd name="connsiteX57" fmla="*/ 300075 w 1136356"/>
              <a:gd name="connsiteY57" fmla="*/ 35161 h 1808998"/>
              <a:gd name="connsiteX58" fmla="*/ 273407 w 1136356"/>
              <a:gd name="connsiteY58" fmla="*/ 71001 h 1808998"/>
              <a:gd name="connsiteX59" fmla="*/ 251156 w 1136356"/>
              <a:gd name="connsiteY59" fmla="*/ 134358 h 1808998"/>
              <a:gd name="connsiteX60" fmla="*/ 243172 w 1136356"/>
              <a:gd name="connsiteY60" fmla="*/ 183618 h 1808998"/>
              <a:gd name="connsiteX61" fmla="*/ 237907 w 1136356"/>
              <a:gd name="connsiteY61" fmla="*/ 235594 h 1808998"/>
              <a:gd name="connsiteX62" fmla="*/ 227375 w 1136356"/>
              <a:gd name="connsiteY62" fmla="*/ 272794 h 1808998"/>
              <a:gd name="connsiteX63" fmla="*/ 214636 w 1136356"/>
              <a:gd name="connsiteY63" fmla="*/ 276530 h 1808998"/>
              <a:gd name="connsiteX64" fmla="*/ 194423 w 1136356"/>
              <a:gd name="connsiteY64" fmla="*/ 286382 h 1808998"/>
              <a:gd name="connsiteX65" fmla="*/ 167925 w 1136356"/>
              <a:gd name="connsiteY65" fmla="*/ 335641 h 1808998"/>
              <a:gd name="connsiteX66" fmla="*/ 153317 w 1136356"/>
              <a:gd name="connsiteY66" fmla="*/ 353307 h 1808998"/>
              <a:gd name="connsiteX67" fmla="*/ 115948 w 1136356"/>
              <a:gd name="connsiteY67" fmla="*/ 403585 h 1808998"/>
              <a:gd name="connsiteX68" fmla="*/ 59045 w 1136356"/>
              <a:gd name="connsiteY68" fmla="*/ 481550 h 1808998"/>
              <a:gd name="connsiteX69" fmla="*/ 49193 w 1136356"/>
              <a:gd name="connsiteY69" fmla="*/ 495139 h 1808998"/>
              <a:gd name="connsiteX70" fmla="*/ 29320 w 1136356"/>
              <a:gd name="connsiteY70" fmla="*/ 577181 h 1808998"/>
              <a:gd name="connsiteX71" fmla="*/ 29320 w 1136356"/>
              <a:gd name="connsiteY71" fmla="*/ 660752 h 1808998"/>
              <a:gd name="connsiteX72" fmla="*/ 25753 w 1136356"/>
              <a:gd name="connsiteY72" fmla="*/ 670264 h 1808998"/>
              <a:gd name="connsiteX73" fmla="*/ 614 w 1136356"/>
              <a:gd name="connsiteY73" fmla="*/ 734131 h 1808998"/>
              <a:gd name="connsiteX74" fmla="*/ 17600 w 1136356"/>
              <a:gd name="connsiteY74" fmla="*/ 818041 h 1808998"/>
              <a:gd name="connsiteX75" fmla="*/ 34416 w 1136356"/>
              <a:gd name="connsiteY75" fmla="*/ 881059 h 1808998"/>
              <a:gd name="connsiteX76" fmla="*/ 53949 w 1136356"/>
              <a:gd name="connsiteY76" fmla="*/ 945435 h 1808998"/>
              <a:gd name="connsiteX77" fmla="*/ 61763 w 1136356"/>
              <a:gd name="connsiteY77" fmla="*/ 982295 h 1808998"/>
              <a:gd name="connsiteX78" fmla="*/ 59894 w 1136356"/>
              <a:gd name="connsiteY78" fmla="*/ 1014398 h 1808998"/>
              <a:gd name="connsiteX79" fmla="*/ 54289 w 1136356"/>
              <a:gd name="connsiteY79" fmla="*/ 1099837 h 1808998"/>
              <a:gd name="connsiteX80" fmla="*/ 79768 w 1136356"/>
              <a:gd name="connsiteY80" fmla="*/ 1170498 h 1808998"/>
              <a:gd name="connsiteX81" fmla="*/ 97943 w 1136356"/>
              <a:gd name="connsiteY81" fmla="*/ 1188673 h 1808998"/>
              <a:gd name="connsiteX82" fmla="*/ 115269 w 1136356"/>
              <a:gd name="connsiteY82" fmla="*/ 1200903 h 1808998"/>
              <a:gd name="connsiteX83" fmla="*/ 140408 w 1136356"/>
              <a:gd name="connsiteY83" fmla="*/ 1210755 h 1808998"/>
              <a:gd name="connsiteX84" fmla="*/ 196801 w 1136356"/>
              <a:gd name="connsiteY84" fmla="*/ 1222985 h 1808998"/>
              <a:gd name="connsiteX85" fmla="*/ 239945 w 1136356"/>
              <a:gd name="connsiteY85" fmla="*/ 1225872 h 1808998"/>
              <a:gd name="connsiteX86" fmla="*/ 259649 w 1136356"/>
              <a:gd name="connsiteY86" fmla="*/ 1242349 h 1808998"/>
              <a:gd name="connsiteX87" fmla="*/ 270690 w 1136356"/>
              <a:gd name="connsiteY87" fmla="*/ 1256787 h 1808998"/>
              <a:gd name="connsiteX88" fmla="*/ 304661 w 1136356"/>
              <a:gd name="connsiteY88" fmla="*/ 1252031 h 1808998"/>
              <a:gd name="connsiteX89" fmla="*/ 314004 w 1136356"/>
              <a:gd name="connsiteY89" fmla="*/ 1237253 h 1808998"/>
              <a:gd name="connsiteX90" fmla="*/ 327762 w 1136356"/>
              <a:gd name="connsiteY90" fmla="*/ 1223494 h 1808998"/>
              <a:gd name="connsiteX91" fmla="*/ 337954 w 1136356"/>
              <a:gd name="connsiteY91" fmla="*/ 1224174 h 1808998"/>
              <a:gd name="connsiteX92" fmla="*/ 344578 w 1136356"/>
              <a:gd name="connsiteY92" fmla="*/ 1229779 h 1808998"/>
              <a:gd name="connsiteX93" fmla="*/ 359016 w 1136356"/>
              <a:gd name="connsiteY93" fmla="*/ 1241500 h 1808998"/>
              <a:gd name="connsiteX94" fmla="*/ 365811 w 1136356"/>
              <a:gd name="connsiteY94" fmla="*/ 1251861 h 1808998"/>
              <a:gd name="connsiteX95" fmla="*/ 353241 w 1136356"/>
              <a:gd name="connsiteY95" fmla="*/ 1261543 h 1808998"/>
              <a:gd name="connsiteX96" fmla="*/ 347636 w 1136356"/>
              <a:gd name="connsiteY96" fmla="*/ 1266639 h 1808998"/>
              <a:gd name="connsiteX97" fmla="*/ 348315 w 1136356"/>
              <a:gd name="connsiteY97" fmla="*/ 1298742 h 1808998"/>
              <a:gd name="connsiteX98" fmla="*/ 348994 w 1136356"/>
              <a:gd name="connsiteY98" fmla="*/ 1315558 h 1808998"/>
              <a:gd name="connsiteX99" fmla="*/ 349504 w 1136356"/>
              <a:gd name="connsiteY99" fmla="*/ 1334582 h 1808998"/>
              <a:gd name="connsiteX100" fmla="*/ 348994 w 1136356"/>
              <a:gd name="connsiteY100" fmla="*/ 1367365 h 1808998"/>
              <a:gd name="connsiteX101" fmla="*/ 349164 w 1136356"/>
              <a:gd name="connsiteY101" fmla="*/ 1383502 h 1808998"/>
              <a:gd name="connsiteX102" fmla="*/ 347975 w 1136356"/>
              <a:gd name="connsiteY102" fmla="*/ 1410679 h 1808998"/>
              <a:gd name="connsiteX103" fmla="*/ 349164 w 1136356"/>
              <a:gd name="connsiteY103" fmla="*/ 1443802 h 1808998"/>
              <a:gd name="connsiteX104" fmla="*/ 346616 w 1136356"/>
              <a:gd name="connsiteY104" fmla="*/ 1497137 h 1808998"/>
              <a:gd name="connsiteX105" fmla="*/ 336255 w 1136356"/>
              <a:gd name="connsiteY105" fmla="*/ 1503932 h 1808998"/>
              <a:gd name="connsiteX106" fmla="*/ 292431 w 1136356"/>
              <a:gd name="connsiteY106" fmla="*/ 1486096 h 1808998"/>
              <a:gd name="connsiteX107" fmla="*/ 216335 w 1136356"/>
              <a:gd name="connsiteY107" fmla="*/ 1454842 h 1808998"/>
              <a:gd name="connsiteX108" fmla="*/ 193743 w 1136356"/>
              <a:gd name="connsiteY108" fmla="*/ 1467922 h 1808998"/>
              <a:gd name="connsiteX109" fmla="*/ 201387 w 1136356"/>
              <a:gd name="connsiteY109" fmla="*/ 1533147 h 1808998"/>
              <a:gd name="connsiteX110" fmla="*/ 203086 w 1136356"/>
              <a:gd name="connsiteY110" fmla="*/ 1537903 h 1808998"/>
              <a:gd name="connsiteX111" fmla="*/ 208012 w 1136356"/>
              <a:gd name="connsiteY111" fmla="*/ 1545037 h 1808998"/>
              <a:gd name="connsiteX112" fmla="*/ 212598 w 1136356"/>
              <a:gd name="connsiteY112" fmla="*/ 1556078 h 1808998"/>
              <a:gd name="connsiteX113" fmla="*/ 205124 w 1136356"/>
              <a:gd name="connsiteY113" fmla="*/ 1561854 h 1808998"/>
              <a:gd name="connsiteX114" fmla="*/ 138369 w 1136356"/>
              <a:gd name="connsiteY114" fmla="*/ 1577650 h 1808998"/>
              <a:gd name="connsiteX115" fmla="*/ 73653 w 1136356"/>
              <a:gd name="connsiteY115" fmla="*/ 1591579 h 1808998"/>
              <a:gd name="connsiteX116" fmla="*/ 54119 w 1136356"/>
              <a:gd name="connsiteY116" fmla="*/ 1608055 h 1808998"/>
              <a:gd name="connsiteX117" fmla="*/ 66009 w 1136356"/>
              <a:gd name="connsiteY117" fmla="*/ 1685001 h 1808998"/>
              <a:gd name="connsiteX118" fmla="*/ 81467 w 1136356"/>
              <a:gd name="connsiteY118" fmla="*/ 1699949 h 1808998"/>
              <a:gd name="connsiteX119" fmla="*/ 115608 w 1136356"/>
              <a:gd name="connsiteY119" fmla="*/ 1695193 h 1808998"/>
              <a:gd name="connsiteX120" fmla="*/ 134123 w 1136356"/>
              <a:gd name="connsiteY120" fmla="*/ 1651199 h 1808998"/>
              <a:gd name="connsiteX121" fmla="*/ 131235 w 1136356"/>
              <a:gd name="connsiteY121" fmla="*/ 1640668 h 1808998"/>
              <a:gd name="connsiteX122" fmla="*/ 137860 w 1136356"/>
              <a:gd name="connsiteY122" fmla="*/ 1626400 h 1808998"/>
              <a:gd name="connsiteX123" fmla="*/ 239775 w 1136356"/>
              <a:gd name="connsiteY123" fmla="*/ 1615529 h 1808998"/>
              <a:gd name="connsiteX124" fmla="*/ 245550 w 1136356"/>
              <a:gd name="connsiteY124" fmla="*/ 1614680 h 1808998"/>
              <a:gd name="connsiteX125" fmla="*/ 265933 w 1136356"/>
              <a:gd name="connsiteY125" fmla="*/ 1608395 h 1808998"/>
              <a:gd name="connsiteX126" fmla="*/ 316042 w 1136356"/>
              <a:gd name="connsiteY126" fmla="*/ 1599902 h 1808998"/>
              <a:gd name="connsiteX127" fmla="*/ 348994 w 1136356"/>
              <a:gd name="connsiteY127" fmla="*/ 1599053 h 1808998"/>
              <a:gd name="connsiteX128" fmla="*/ 364112 w 1136356"/>
              <a:gd name="connsiteY128" fmla="*/ 1612132 h 1808998"/>
              <a:gd name="connsiteX129" fmla="*/ 368528 w 1136356"/>
              <a:gd name="connsiteY129" fmla="*/ 1668015 h 1808998"/>
              <a:gd name="connsiteX130" fmla="*/ 353750 w 1136356"/>
              <a:gd name="connsiteY130" fmla="*/ 1679906 h 1808998"/>
              <a:gd name="connsiteX131" fmla="*/ 345427 w 1136356"/>
              <a:gd name="connsiteY131" fmla="*/ 1685171 h 1808998"/>
              <a:gd name="connsiteX132" fmla="*/ 344578 w 1136356"/>
              <a:gd name="connsiteY132" fmla="*/ 1694513 h 1808998"/>
              <a:gd name="connsiteX133" fmla="*/ 361394 w 1136356"/>
              <a:gd name="connsiteY133" fmla="*/ 1786067 h 1808998"/>
              <a:gd name="connsiteX134" fmla="*/ 372435 w 1136356"/>
              <a:gd name="connsiteY134" fmla="*/ 1798297 h 1808998"/>
              <a:gd name="connsiteX135" fmla="*/ 419995 w 1136356"/>
              <a:gd name="connsiteY135" fmla="*/ 1808998 h 1808998"/>
              <a:gd name="connsiteX136" fmla="*/ 435453 w 1136356"/>
              <a:gd name="connsiteY136" fmla="*/ 1803223 h 1808998"/>
              <a:gd name="connsiteX137" fmla="*/ 456006 w 1136356"/>
              <a:gd name="connsiteY137" fmla="*/ 1753624 h 1808998"/>
              <a:gd name="connsiteX138" fmla="*/ 441568 w 1136356"/>
              <a:gd name="connsiteY138" fmla="*/ 1732562 h 1808998"/>
              <a:gd name="connsiteX139" fmla="*/ 432056 w 1136356"/>
              <a:gd name="connsiteY139" fmla="*/ 1729165 h 1808998"/>
              <a:gd name="connsiteX140" fmla="*/ 417108 w 1136356"/>
              <a:gd name="connsiteY140" fmla="*/ 1711499 h 1808998"/>
              <a:gd name="connsiteX141" fmla="*/ 410653 w 1136356"/>
              <a:gd name="connsiteY141" fmla="*/ 1615869 h 1808998"/>
              <a:gd name="connsiteX142" fmla="*/ 425771 w 1136356"/>
              <a:gd name="connsiteY142" fmla="*/ 1597694 h 1808998"/>
              <a:gd name="connsiteX143" fmla="*/ 475709 w 1136356"/>
              <a:gd name="connsiteY143" fmla="*/ 1599053 h 1808998"/>
              <a:gd name="connsiteX144" fmla="*/ 555713 w 1136356"/>
              <a:gd name="connsiteY144" fmla="*/ 1608395 h 1808998"/>
              <a:gd name="connsiteX145" fmla="*/ 662894 w 1136356"/>
              <a:gd name="connsiteY145" fmla="*/ 1618926 h 1808998"/>
              <a:gd name="connsiteX146" fmla="*/ 671726 w 1136356"/>
              <a:gd name="connsiteY146" fmla="*/ 1630477 h 1808998"/>
              <a:gd name="connsiteX147" fmla="*/ 680389 w 1136356"/>
              <a:gd name="connsiteY147" fmla="*/ 1677188 h 1808998"/>
              <a:gd name="connsiteX148" fmla="*/ 694488 w 1136356"/>
              <a:gd name="connsiteY148" fmla="*/ 1714896 h 1808998"/>
              <a:gd name="connsiteX149" fmla="*/ 733725 w 1136356"/>
              <a:gd name="connsiteY149" fmla="*/ 1752945 h 1808998"/>
              <a:gd name="connsiteX150" fmla="*/ 800140 w 1136356"/>
              <a:gd name="connsiteY150" fmla="*/ 1760758 h 1808998"/>
              <a:gd name="connsiteX151" fmla="*/ 808463 w 1136356"/>
              <a:gd name="connsiteY151" fmla="*/ 1759739 h 1808998"/>
              <a:gd name="connsiteX152" fmla="*/ 825449 w 1136356"/>
              <a:gd name="connsiteY152" fmla="*/ 1757022 h 1808998"/>
              <a:gd name="connsiteX153" fmla="*/ 875217 w 1136356"/>
              <a:gd name="connsiteY153" fmla="*/ 1766873 h 1808998"/>
              <a:gd name="connsiteX154" fmla="*/ 972207 w 1136356"/>
              <a:gd name="connsiteY154" fmla="*/ 1778594 h 1808998"/>
              <a:gd name="connsiteX155" fmla="*/ 1054589 w 1136356"/>
              <a:gd name="connsiteY155" fmla="*/ 1768572 h 1808998"/>
              <a:gd name="connsiteX156" fmla="*/ 1096204 w 1136356"/>
              <a:gd name="connsiteY156" fmla="*/ 1747339 h 1808998"/>
              <a:gd name="connsiteX157" fmla="*/ 1099771 w 1136356"/>
              <a:gd name="connsiteY157" fmla="*/ 1719483 h 1808998"/>
              <a:gd name="connsiteX158" fmla="*/ 1043038 w 1136356"/>
              <a:gd name="connsiteY158" fmla="*/ 1684662 h 1808998"/>
              <a:gd name="connsiteX159" fmla="*/ 1022145 w 1136356"/>
              <a:gd name="connsiteY159" fmla="*/ 1682623 h 1808998"/>
              <a:gd name="connsiteX160" fmla="*/ 1001253 w 1136356"/>
              <a:gd name="connsiteY160" fmla="*/ 1681434 h 1808998"/>
              <a:gd name="connsiteX161" fmla="*/ 995308 w 1136356"/>
              <a:gd name="connsiteY161" fmla="*/ 1680755 h 1808998"/>
              <a:gd name="connsiteX162" fmla="*/ 980870 w 1136356"/>
              <a:gd name="connsiteY162" fmla="*/ 1671243 h 1808998"/>
              <a:gd name="connsiteX163" fmla="*/ 948257 w 1136356"/>
              <a:gd name="connsiteY163" fmla="*/ 1655616 h 1808998"/>
              <a:gd name="connsiteX164" fmla="*/ 945539 w 1136356"/>
              <a:gd name="connsiteY164" fmla="*/ 1651879 h 1808998"/>
              <a:gd name="connsiteX165" fmla="*/ 950295 w 1136356"/>
              <a:gd name="connsiteY165" fmla="*/ 1649331 h 1808998"/>
              <a:gd name="connsiteX166" fmla="*/ 964733 w 1136356"/>
              <a:gd name="connsiteY166" fmla="*/ 1648991 h 1808998"/>
              <a:gd name="connsiteX167" fmla="*/ 1037773 w 1136356"/>
              <a:gd name="connsiteY167" fmla="*/ 1646783 h 1808998"/>
              <a:gd name="connsiteX168" fmla="*/ 1088560 w 1136356"/>
              <a:gd name="connsiteY168" fmla="*/ 1626740 h 1808998"/>
              <a:gd name="connsiteX169" fmla="*/ 1092467 w 1136356"/>
              <a:gd name="connsiteY169" fmla="*/ 1607206 h 1808998"/>
              <a:gd name="connsiteX170" fmla="*/ 1071235 w 1136356"/>
              <a:gd name="connsiteY170" fmla="*/ 1587842 h 1808998"/>
              <a:gd name="connsiteX171" fmla="*/ 1058326 w 1136356"/>
              <a:gd name="connsiteY171" fmla="*/ 1584105 h 1808998"/>
              <a:gd name="connsiteX172" fmla="*/ 1055947 w 1136356"/>
              <a:gd name="connsiteY172" fmla="*/ 1584615 h 1808998"/>
              <a:gd name="connsiteX173" fmla="*/ 1044737 w 1136356"/>
              <a:gd name="connsiteY173" fmla="*/ 1587332 h 1808998"/>
              <a:gd name="connsiteX174" fmla="*/ 1029959 w 1136356"/>
              <a:gd name="connsiteY174" fmla="*/ 1581387 h 1808998"/>
              <a:gd name="connsiteX175" fmla="*/ 1003461 w 1136356"/>
              <a:gd name="connsiteY175" fmla="*/ 1570347 h 1808998"/>
              <a:gd name="connsiteX176" fmla="*/ 994968 w 1136356"/>
              <a:gd name="connsiteY176" fmla="*/ 1561514 h 1808998"/>
              <a:gd name="connsiteX177" fmla="*/ 995987 w 1136356"/>
              <a:gd name="connsiteY177" fmla="*/ 1489324 h 1808998"/>
              <a:gd name="connsiteX178" fmla="*/ 1001253 w 1136356"/>
              <a:gd name="connsiteY178" fmla="*/ 1482360 h 1808998"/>
              <a:gd name="connsiteX179" fmla="*/ 1008047 w 1136356"/>
              <a:gd name="connsiteY179" fmla="*/ 1468941 h 1808998"/>
              <a:gd name="connsiteX180" fmla="*/ 1006519 w 1136356"/>
              <a:gd name="connsiteY180" fmla="*/ 1457220 h 1808998"/>
              <a:gd name="connsiteX181" fmla="*/ 1002442 w 1136356"/>
              <a:gd name="connsiteY181" fmla="*/ 1390296 h 1808998"/>
              <a:gd name="connsiteX182" fmla="*/ 1006519 w 1136356"/>
              <a:gd name="connsiteY182" fmla="*/ 1229439 h 1808998"/>
              <a:gd name="connsiteX183" fmla="*/ 1015691 w 1136356"/>
              <a:gd name="connsiteY183" fmla="*/ 1100856 h 1808998"/>
              <a:gd name="connsiteX184" fmla="*/ 999724 w 1136356"/>
              <a:gd name="connsiteY184" fmla="*/ 1050238 h 1808998"/>
              <a:gd name="connsiteX185" fmla="*/ 992760 w 1136356"/>
              <a:gd name="connsiteY185" fmla="*/ 1032403 h 1808998"/>
              <a:gd name="connsiteX186" fmla="*/ 983248 w 1136356"/>
              <a:gd name="connsiteY186" fmla="*/ 1004037 h 1808998"/>
              <a:gd name="connsiteX187" fmla="*/ 981719 w 1136356"/>
              <a:gd name="connsiteY187" fmla="*/ 990957 h 1808998"/>
              <a:gd name="connsiteX188" fmla="*/ 1133403 w 1136356"/>
              <a:gd name="connsiteY188" fmla="*/ 687759 h 1808998"/>
              <a:gd name="connsiteX189" fmla="*/ 1137819 w 1136356"/>
              <a:gd name="connsiteY189" fmla="*/ 680795 h 1808998"/>
              <a:gd name="connsiteX190" fmla="*/ 1137819 w 1136356"/>
              <a:gd name="connsiteY190" fmla="*/ 679096 h 1808998"/>
              <a:gd name="connsiteX191" fmla="*/ 1127628 w 1136356"/>
              <a:gd name="connsiteY191" fmla="*/ 671962 h 1808998"/>
              <a:gd name="connsiteX192" fmla="*/ 187798 w 1136356"/>
              <a:gd name="connsiteY192" fmla="*/ 1154022 h 1808998"/>
              <a:gd name="connsiteX193" fmla="*/ 143125 w 1136356"/>
              <a:gd name="connsiteY193" fmla="*/ 1155891 h 1808998"/>
              <a:gd name="connsiteX194" fmla="*/ 125630 w 1136356"/>
              <a:gd name="connsiteY194" fmla="*/ 1144000 h 1808998"/>
              <a:gd name="connsiteX195" fmla="*/ 103548 w 1136356"/>
              <a:gd name="connsiteY195" fmla="*/ 1086079 h 1808998"/>
              <a:gd name="connsiteX196" fmla="*/ 103548 w 1136356"/>
              <a:gd name="connsiteY196" fmla="*/ 1069942 h 1808998"/>
              <a:gd name="connsiteX197" fmla="*/ 107795 w 1136356"/>
              <a:gd name="connsiteY197" fmla="*/ 997242 h 1808998"/>
              <a:gd name="connsiteX198" fmla="*/ 120364 w 1136356"/>
              <a:gd name="connsiteY198" fmla="*/ 987051 h 1808998"/>
              <a:gd name="connsiteX199" fmla="*/ 128687 w 1136356"/>
              <a:gd name="connsiteY199" fmla="*/ 997072 h 1808998"/>
              <a:gd name="connsiteX200" fmla="*/ 152128 w 1136356"/>
              <a:gd name="connsiteY200" fmla="*/ 1027817 h 1808998"/>
              <a:gd name="connsiteX201" fmla="*/ 176078 w 1136356"/>
              <a:gd name="connsiteY201" fmla="*/ 1063317 h 1808998"/>
              <a:gd name="connsiteX202" fmla="*/ 176758 w 1136356"/>
              <a:gd name="connsiteY202" fmla="*/ 1066545 h 1808998"/>
              <a:gd name="connsiteX203" fmla="*/ 192215 w 1136356"/>
              <a:gd name="connsiteY203" fmla="*/ 1124636 h 1808998"/>
              <a:gd name="connsiteX204" fmla="*/ 187798 w 1136356"/>
              <a:gd name="connsiteY204" fmla="*/ 1154022 h 1808998"/>
              <a:gd name="connsiteX205" fmla="*/ 795724 w 1136356"/>
              <a:gd name="connsiteY205" fmla="*/ 1195638 h 1808998"/>
              <a:gd name="connsiteX206" fmla="*/ 783663 w 1136356"/>
              <a:gd name="connsiteY206" fmla="*/ 1278699 h 1808998"/>
              <a:gd name="connsiteX207" fmla="*/ 782305 w 1136356"/>
              <a:gd name="connsiteY207" fmla="*/ 1330506 h 1808998"/>
              <a:gd name="connsiteX208" fmla="*/ 772962 w 1136356"/>
              <a:gd name="connsiteY208" fmla="*/ 1370422 h 1808998"/>
              <a:gd name="connsiteX209" fmla="*/ 750201 w 1136356"/>
              <a:gd name="connsiteY209" fmla="*/ 1462486 h 1808998"/>
              <a:gd name="connsiteX210" fmla="*/ 721495 w 1136356"/>
              <a:gd name="connsiteY210" fmla="*/ 1605337 h 1808998"/>
              <a:gd name="connsiteX211" fmla="*/ 720306 w 1136356"/>
              <a:gd name="connsiteY211" fmla="*/ 1606526 h 1808998"/>
              <a:gd name="connsiteX212" fmla="*/ 715041 w 1136356"/>
              <a:gd name="connsiteY212" fmla="*/ 1586313 h 1808998"/>
              <a:gd name="connsiteX213" fmla="*/ 702981 w 1136356"/>
              <a:gd name="connsiteY213" fmla="*/ 1577820 h 1808998"/>
              <a:gd name="connsiteX214" fmla="*/ 615673 w 1136356"/>
              <a:gd name="connsiteY214" fmla="*/ 1561174 h 1808998"/>
              <a:gd name="connsiteX215" fmla="*/ 590024 w 1136356"/>
              <a:gd name="connsiteY215" fmla="*/ 1555739 h 1808998"/>
              <a:gd name="connsiteX216" fmla="*/ 585778 w 1136356"/>
              <a:gd name="connsiteY216" fmla="*/ 1550643 h 1808998"/>
              <a:gd name="connsiteX217" fmla="*/ 589515 w 1136356"/>
              <a:gd name="connsiteY217" fmla="*/ 1516671 h 1808998"/>
              <a:gd name="connsiteX218" fmla="*/ 585608 w 1136356"/>
              <a:gd name="connsiteY218" fmla="*/ 1479302 h 1808998"/>
              <a:gd name="connsiteX219" fmla="*/ 579493 w 1136356"/>
              <a:gd name="connsiteY219" fmla="*/ 1475395 h 1808998"/>
              <a:gd name="connsiteX220" fmla="*/ 569471 w 1136356"/>
              <a:gd name="connsiteY220" fmla="*/ 1463675 h 1808998"/>
              <a:gd name="connsiteX221" fmla="*/ 553335 w 1136356"/>
              <a:gd name="connsiteY221" fmla="*/ 1443292 h 1808998"/>
              <a:gd name="connsiteX222" fmla="*/ 541275 w 1136356"/>
              <a:gd name="connsiteY222" fmla="*/ 1444481 h 1808998"/>
              <a:gd name="connsiteX223" fmla="*/ 442077 w 1136356"/>
              <a:gd name="connsiteY223" fmla="*/ 1492381 h 1808998"/>
              <a:gd name="connsiteX224" fmla="*/ 424072 w 1136356"/>
              <a:gd name="connsiteY224" fmla="*/ 1481340 h 1808998"/>
              <a:gd name="connsiteX225" fmla="*/ 423053 w 1136356"/>
              <a:gd name="connsiteY225" fmla="*/ 1308933 h 1808998"/>
              <a:gd name="connsiteX226" fmla="*/ 423393 w 1136356"/>
              <a:gd name="connsiteY226" fmla="*/ 1264261 h 1808998"/>
              <a:gd name="connsiteX227" fmla="*/ 419486 w 1136356"/>
              <a:gd name="connsiteY227" fmla="*/ 1258485 h 1808998"/>
              <a:gd name="connsiteX228" fmla="*/ 409294 w 1136356"/>
              <a:gd name="connsiteY228" fmla="*/ 1254239 h 1808998"/>
              <a:gd name="connsiteX229" fmla="*/ 404708 w 1136356"/>
              <a:gd name="connsiteY229" fmla="*/ 1251012 h 1808998"/>
              <a:gd name="connsiteX230" fmla="*/ 408275 w 1136356"/>
              <a:gd name="connsiteY230" fmla="*/ 1246086 h 1808998"/>
              <a:gd name="connsiteX231" fmla="*/ 413371 w 1136356"/>
              <a:gd name="connsiteY231" fmla="*/ 1241669 h 1808998"/>
              <a:gd name="connsiteX232" fmla="*/ 440039 w 1136356"/>
              <a:gd name="connsiteY232" fmla="*/ 1229439 h 1808998"/>
              <a:gd name="connsiteX233" fmla="*/ 585268 w 1136356"/>
              <a:gd name="connsiteY233" fmla="*/ 1229100 h 1808998"/>
              <a:gd name="connsiteX234" fmla="*/ 658987 w 1136356"/>
              <a:gd name="connsiteY234" fmla="*/ 1213133 h 1808998"/>
              <a:gd name="connsiteX235" fmla="*/ 680559 w 1136356"/>
              <a:gd name="connsiteY235" fmla="*/ 1196996 h 1808998"/>
              <a:gd name="connsiteX236" fmla="*/ 690241 w 1136356"/>
              <a:gd name="connsiteY236" fmla="*/ 1192580 h 1808998"/>
              <a:gd name="connsiteX237" fmla="*/ 788589 w 1136356"/>
              <a:gd name="connsiteY237" fmla="*/ 1186805 h 1808998"/>
              <a:gd name="connsiteX238" fmla="*/ 795724 w 1136356"/>
              <a:gd name="connsiteY238" fmla="*/ 1195638 h 18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1136356" h="1808998">
                <a:moveTo>
                  <a:pt x="1127628" y="671962"/>
                </a:moveTo>
                <a:cubicBezTo>
                  <a:pt x="1090089" y="653957"/>
                  <a:pt x="1052720" y="635612"/>
                  <a:pt x="1015351" y="617607"/>
                </a:cubicBezTo>
                <a:cubicBezTo>
                  <a:pt x="1003121" y="611662"/>
                  <a:pt x="1001932" y="611832"/>
                  <a:pt x="995308" y="623383"/>
                </a:cubicBezTo>
                <a:cubicBezTo>
                  <a:pt x="981549" y="647503"/>
                  <a:pt x="967621" y="671453"/>
                  <a:pt x="953862" y="695573"/>
                </a:cubicBezTo>
                <a:cubicBezTo>
                  <a:pt x="918022" y="757911"/>
                  <a:pt x="882182" y="820079"/>
                  <a:pt x="846341" y="882418"/>
                </a:cubicBezTo>
                <a:cubicBezTo>
                  <a:pt x="841416" y="891080"/>
                  <a:pt x="840906" y="891080"/>
                  <a:pt x="833093" y="885305"/>
                </a:cubicBezTo>
                <a:cubicBezTo>
                  <a:pt x="814748" y="871547"/>
                  <a:pt x="796063" y="858128"/>
                  <a:pt x="778228" y="844029"/>
                </a:cubicBezTo>
                <a:cubicBezTo>
                  <a:pt x="762261" y="831460"/>
                  <a:pt x="744766" y="827043"/>
                  <a:pt x="725062" y="830441"/>
                </a:cubicBezTo>
                <a:cubicBezTo>
                  <a:pt x="721665" y="830950"/>
                  <a:pt x="718268" y="831630"/>
                  <a:pt x="715041" y="830271"/>
                </a:cubicBezTo>
                <a:cubicBezTo>
                  <a:pt x="709435" y="827893"/>
                  <a:pt x="704000" y="828912"/>
                  <a:pt x="698564" y="831120"/>
                </a:cubicBezTo>
                <a:cubicBezTo>
                  <a:pt x="692789" y="833328"/>
                  <a:pt x="687014" y="835536"/>
                  <a:pt x="680559" y="834687"/>
                </a:cubicBezTo>
                <a:cubicBezTo>
                  <a:pt x="658308" y="831969"/>
                  <a:pt x="636736" y="826194"/>
                  <a:pt x="614654" y="823137"/>
                </a:cubicBezTo>
                <a:cubicBezTo>
                  <a:pt x="611427" y="822627"/>
                  <a:pt x="608879" y="820929"/>
                  <a:pt x="606671" y="818551"/>
                </a:cubicBezTo>
                <a:cubicBezTo>
                  <a:pt x="600895" y="812096"/>
                  <a:pt x="593422" y="809208"/>
                  <a:pt x="584929" y="808189"/>
                </a:cubicBezTo>
                <a:cubicBezTo>
                  <a:pt x="573208" y="806830"/>
                  <a:pt x="563017" y="800715"/>
                  <a:pt x="552146" y="796639"/>
                </a:cubicBezTo>
                <a:cubicBezTo>
                  <a:pt x="549258" y="795620"/>
                  <a:pt x="546710" y="793411"/>
                  <a:pt x="545351" y="790524"/>
                </a:cubicBezTo>
                <a:cubicBezTo>
                  <a:pt x="535500" y="770990"/>
                  <a:pt x="516306" y="772349"/>
                  <a:pt x="499490" y="772689"/>
                </a:cubicBezTo>
                <a:cubicBezTo>
                  <a:pt x="489977" y="772858"/>
                  <a:pt x="482164" y="772519"/>
                  <a:pt x="475709" y="765555"/>
                </a:cubicBezTo>
                <a:cubicBezTo>
                  <a:pt x="468405" y="757571"/>
                  <a:pt x="459912" y="752815"/>
                  <a:pt x="449381" y="751796"/>
                </a:cubicBezTo>
                <a:cubicBezTo>
                  <a:pt x="443606" y="751286"/>
                  <a:pt x="439869" y="748399"/>
                  <a:pt x="440209" y="741944"/>
                </a:cubicBezTo>
                <a:cubicBezTo>
                  <a:pt x="440548" y="733961"/>
                  <a:pt x="435623" y="730394"/>
                  <a:pt x="428319" y="728865"/>
                </a:cubicBezTo>
                <a:cubicBezTo>
                  <a:pt x="424921" y="728186"/>
                  <a:pt x="421524" y="728016"/>
                  <a:pt x="418127" y="727846"/>
                </a:cubicBezTo>
                <a:cubicBezTo>
                  <a:pt x="407426" y="727336"/>
                  <a:pt x="402840" y="720542"/>
                  <a:pt x="406916" y="710520"/>
                </a:cubicBezTo>
                <a:cubicBezTo>
                  <a:pt x="409464" y="704405"/>
                  <a:pt x="411333" y="698290"/>
                  <a:pt x="413541" y="692175"/>
                </a:cubicBezTo>
                <a:cubicBezTo>
                  <a:pt x="417278" y="682663"/>
                  <a:pt x="417108" y="672132"/>
                  <a:pt x="421354" y="662620"/>
                </a:cubicBezTo>
                <a:cubicBezTo>
                  <a:pt x="428319" y="646993"/>
                  <a:pt x="427469" y="632045"/>
                  <a:pt x="419656" y="616928"/>
                </a:cubicBezTo>
                <a:cubicBezTo>
                  <a:pt x="413031" y="604189"/>
                  <a:pt x="406747" y="591109"/>
                  <a:pt x="403349" y="577011"/>
                </a:cubicBezTo>
                <a:cubicBezTo>
                  <a:pt x="399782" y="562403"/>
                  <a:pt x="394177" y="548475"/>
                  <a:pt x="389081" y="534376"/>
                </a:cubicBezTo>
                <a:cubicBezTo>
                  <a:pt x="381098" y="512295"/>
                  <a:pt x="370567" y="491062"/>
                  <a:pt x="367849" y="467452"/>
                </a:cubicBezTo>
                <a:cubicBezTo>
                  <a:pt x="366490" y="455392"/>
                  <a:pt x="364791" y="443162"/>
                  <a:pt x="373794" y="432631"/>
                </a:cubicBezTo>
                <a:cubicBezTo>
                  <a:pt x="375323" y="430932"/>
                  <a:pt x="375832" y="428554"/>
                  <a:pt x="376681" y="426516"/>
                </a:cubicBezTo>
                <a:cubicBezTo>
                  <a:pt x="379739" y="418872"/>
                  <a:pt x="379060" y="412588"/>
                  <a:pt x="372265" y="406812"/>
                </a:cubicBezTo>
                <a:cubicBezTo>
                  <a:pt x="364452" y="400188"/>
                  <a:pt x="357487" y="392884"/>
                  <a:pt x="350693" y="385240"/>
                </a:cubicBezTo>
                <a:cubicBezTo>
                  <a:pt x="345258" y="379125"/>
                  <a:pt x="345597" y="375558"/>
                  <a:pt x="351542" y="370123"/>
                </a:cubicBezTo>
                <a:cubicBezTo>
                  <a:pt x="357657" y="364517"/>
                  <a:pt x="362753" y="363838"/>
                  <a:pt x="370736" y="368764"/>
                </a:cubicBezTo>
                <a:cubicBezTo>
                  <a:pt x="380249" y="374539"/>
                  <a:pt x="389931" y="379635"/>
                  <a:pt x="400292" y="383542"/>
                </a:cubicBezTo>
                <a:cubicBezTo>
                  <a:pt x="414900" y="388977"/>
                  <a:pt x="424752" y="384901"/>
                  <a:pt x="430697" y="370972"/>
                </a:cubicBezTo>
                <a:cubicBezTo>
                  <a:pt x="433584" y="364178"/>
                  <a:pt x="438001" y="360101"/>
                  <a:pt x="444795" y="357383"/>
                </a:cubicBezTo>
                <a:cubicBezTo>
                  <a:pt x="454647" y="353646"/>
                  <a:pt x="459403" y="342945"/>
                  <a:pt x="468915" y="338529"/>
                </a:cubicBezTo>
                <a:cubicBezTo>
                  <a:pt x="469934" y="338019"/>
                  <a:pt x="470104" y="335981"/>
                  <a:pt x="470444" y="334622"/>
                </a:cubicBezTo>
                <a:cubicBezTo>
                  <a:pt x="474011" y="323921"/>
                  <a:pt x="475200" y="322902"/>
                  <a:pt x="485901" y="322732"/>
                </a:cubicBezTo>
                <a:cubicBezTo>
                  <a:pt x="500509" y="322392"/>
                  <a:pt x="505435" y="317466"/>
                  <a:pt x="506114" y="302689"/>
                </a:cubicBezTo>
                <a:cubicBezTo>
                  <a:pt x="506624" y="289949"/>
                  <a:pt x="505265" y="277210"/>
                  <a:pt x="503566" y="264640"/>
                </a:cubicBezTo>
                <a:cubicBezTo>
                  <a:pt x="501868" y="252580"/>
                  <a:pt x="503906" y="241539"/>
                  <a:pt x="510700" y="231518"/>
                </a:cubicBezTo>
                <a:cubicBezTo>
                  <a:pt x="512908" y="228121"/>
                  <a:pt x="514267" y="224554"/>
                  <a:pt x="514607" y="220477"/>
                </a:cubicBezTo>
                <a:cubicBezTo>
                  <a:pt x="515626" y="209776"/>
                  <a:pt x="516475" y="199075"/>
                  <a:pt x="518344" y="188543"/>
                </a:cubicBezTo>
                <a:cubicBezTo>
                  <a:pt x="521231" y="172237"/>
                  <a:pt x="522081" y="155251"/>
                  <a:pt x="532782" y="141153"/>
                </a:cubicBezTo>
                <a:cubicBezTo>
                  <a:pt x="534820" y="138435"/>
                  <a:pt x="535500" y="134698"/>
                  <a:pt x="534480" y="131301"/>
                </a:cubicBezTo>
                <a:cubicBezTo>
                  <a:pt x="531933" y="123487"/>
                  <a:pt x="531593" y="114655"/>
                  <a:pt x="527686" y="107860"/>
                </a:cubicBezTo>
                <a:cubicBezTo>
                  <a:pt x="518853" y="92233"/>
                  <a:pt x="514607" y="73379"/>
                  <a:pt x="498980" y="61829"/>
                </a:cubicBezTo>
                <a:cubicBezTo>
                  <a:pt x="498131" y="61149"/>
                  <a:pt x="497451" y="60130"/>
                  <a:pt x="496772" y="59281"/>
                </a:cubicBezTo>
                <a:cubicBezTo>
                  <a:pt x="490147" y="50108"/>
                  <a:pt x="481145" y="43484"/>
                  <a:pt x="471293" y="38728"/>
                </a:cubicBezTo>
                <a:cubicBezTo>
                  <a:pt x="461101" y="33802"/>
                  <a:pt x="452439" y="27008"/>
                  <a:pt x="445644" y="18345"/>
                </a:cubicBezTo>
                <a:cubicBezTo>
                  <a:pt x="439699" y="10871"/>
                  <a:pt x="432056" y="7983"/>
                  <a:pt x="423223" y="5945"/>
                </a:cubicBezTo>
                <a:cubicBezTo>
                  <a:pt x="409634" y="3397"/>
                  <a:pt x="395706" y="1868"/>
                  <a:pt x="381777" y="0"/>
                </a:cubicBezTo>
                <a:cubicBezTo>
                  <a:pt x="378890" y="0"/>
                  <a:pt x="376172" y="0"/>
                  <a:pt x="373284" y="0"/>
                </a:cubicBezTo>
                <a:cubicBezTo>
                  <a:pt x="363772" y="3227"/>
                  <a:pt x="354430" y="6964"/>
                  <a:pt x="344918" y="9852"/>
                </a:cubicBezTo>
                <a:cubicBezTo>
                  <a:pt x="327932" y="14778"/>
                  <a:pt x="313154" y="23780"/>
                  <a:pt x="300075" y="35161"/>
                </a:cubicBezTo>
                <a:cubicBezTo>
                  <a:pt x="288695" y="45013"/>
                  <a:pt x="280202" y="57412"/>
                  <a:pt x="273407" y="71001"/>
                </a:cubicBezTo>
                <a:cubicBezTo>
                  <a:pt x="263216" y="91214"/>
                  <a:pt x="253194" y="111088"/>
                  <a:pt x="251156" y="134358"/>
                </a:cubicBezTo>
                <a:cubicBezTo>
                  <a:pt x="249797" y="150835"/>
                  <a:pt x="246909" y="167311"/>
                  <a:pt x="243172" y="183618"/>
                </a:cubicBezTo>
                <a:cubicBezTo>
                  <a:pt x="239435" y="200603"/>
                  <a:pt x="234510" y="217929"/>
                  <a:pt x="237907" y="235594"/>
                </a:cubicBezTo>
                <a:cubicBezTo>
                  <a:pt x="240794" y="250202"/>
                  <a:pt x="234510" y="261583"/>
                  <a:pt x="227375" y="272794"/>
                </a:cubicBezTo>
                <a:cubicBezTo>
                  <a:pt x="224488" y="277380"/>
                  <a:pt x="221091" y="279758"/>
                  <a:pt x="214636" y="276530"/>
                </a:cubicBezTo>
                <a:cubicBezTo>
                  <a:pt x="205124" y="271605"/>
                  <a:pt x="196801" y="275681"/>
                  <a:pt x="194423" y="286382"/>
                </a:cubicBezTo>
                <a:cubicBezTo>
                  <a:pt x="190007" y="305237"/>
                  <a:pt x="181514" y="321713"/>
                  <a:pt x="167925" y="335641"/>
                </a:cubicBezTo>
                <a:cubicBezTo>
                  <a:pt x="162659" y="341077"/>
                  <a:pt x="157903" y="347192"/>
                  <a:pt x="153317" y="353307"/>
                </a:cubicBezTo>
                <a:cubicBezTo>
                  <a:pt x="140747" y="370123"/>
                  <a:pt x="126309" y="385240"/>
                  <a:pt x="115948" y="403585"/>
                </a:cubicBezTo>
                <a:cubicBezTo>
                  <a:pt x="99811" y="431612"/>
                  <a:pt x="81976" y="458449"/>
                  <a:pt x="59045" y="481550"/>
                </a:cubicBezTo>
                <a:cubicBezTo>
                  <a:pt x="55138" y="485627"/>
                  <a:pt x="51062" y="489703"/>
                  <a:pt x="49193" y="495139"/>
                </a:cubicBezTo>
                <a:cubicBezTo>
                  <a:pt x="39681" y="521807"/>
                  <a:pt x="33057" y="549494"/>
                  <a:pt x="29320" y="577181"/>
                </a:cubicBezTo>
                <a:cubicBezTo>
                  <a:pt x="25753" y="604698"/>
                  <a:pt x="23035" y="632895"/>
                  <a:pt x="29320" y="660752"/>
                </a:cubicBezTo>
                <a:cubicBezTo>
                  <a:pt x="30169" y="664658"/>
                  <a:pt x="29320" y="667546"/>
                  <a:pt x="25753" y="670264"/>
                </a:cubicBezTo>
                <a:cubicBezTo>
                  <a:pt x="3841" y="686230"/>
                  <a:pt x="-2104" y="709331"/>
                  <a:pt x="614" y="734131"/>
                </a:cubicBezTo>
                <a:cubicBezTo>
                  <a:pt x="3501" y="762497"/>
                  <a:pt x="10126" y="790354"/>
                  <a:pt x="17600" y="818041"/>
                </a:cubicBezTo>
                <a:cubicBezTo>
                  <a:pt x="23375" y="838934"/>
                  <a:pt x="30509" y="859656"/>
                  <a:pt x="34416" y="881059"/>
                </a:cubicBezTo>
                <a:cubicBezTo>
                  <a:pt x="38492" y="903480"/>
                  <a:pt x="44098" y="925052"/>
                  <a:pt x="53949" y="945435"/>
                </a:cubicBezTo>
                <a:cubicBezTo>
                  <a:pt x="59725" y="957325"/>
                  <a:pt x="61763" y="969555"/>
                  <a:pt x="61763" y="982295"/>
                </a:cubicBezTo>
                <a:cubicBezTo>
                  <a:pt x="61763" y="992996"/>
                  <a:pt x="60574" y="1003697"/>
                  <a:pt x="59894" y="1014398"/>
                </a:cubicBezTo>
                <a:cubicBezTo>
                  <a:pt x="57856" y="1042934"/>
                  <a:pt x="53440" y="1071131"/>
                  <a:pt x="54289" y="1099837"/>
                </a:cubicBezTo>
                <a:cubicBezTo>
                  <a:pt x="55138" y="1126335"/>
                  <a:pt x="63801" y="1149436"/>
                  <a:pt x="79768" y="1170498"/>
                </a:cubicBezTo>
                <a:cubicBezTo>
                  <a:pt x="85204" y="1177632"/>
                  <a:pt x="92847" y="1181709"/>
                  <a:pt x="97943" y="1188673"/>
                </a:cubicBezTo>
                <a:cubicBezTo>
                  <a:pt x="102189" y="1194449"/>
                  <a:pt x="108814" y="1197676"/>
                  <a:pt x="115269" y="1200903"/>
                </a:cubicBezTo>
                <a:cubicBezTo>
                  <a:pt x="123252" y="1205150"/>
                  <a:pt x="131575" y="1208377"/>
                  <a:pt x="140408" y="1210755"/>
                </a:cubicBezTo>
                <a:cubicBezTo>
                  <a:pt x="158922" y="1215851"/>
                  <a:pt x="177267" y="1221966"/>
                  <a:pt x="196801" y="1222985"/>
                </a:cubicBezTo>
                <a:cubicBezTo>
                  <a:pt x="211239" y="1223834"/>
                  <a:pt x="225677" y="1224514"/>
                  <a:pt x="239945" y="1225872"/>
                </a:cubicBezTo>
                <a:cubicBezTo>
                  <a:pt x="255402" y="1227401"/>
                  <a:pt x="255232" y="1227741"/>
                  <a:pt x="259649" y="1242349"/>
                </a:cubicBezTo>
                <a:cubicBezTo>
                  <a:pt x="261517" y="1248294"/>
                  <a:pt x="262536" y="1255428"/>
                  <a:pt x="270690" y="1256787"/>
                </a:cubicBezTo>
                <a:cubicBezTo>
                  <a:pt x="282410" y="1258655"/>
                  <a:pt x="293790" y="1257126"/>
                  <a:pt x="304661" y="1252031"/>
                </a:cubicBezTo>
                <a:cubicBezTo>
                  <a:pt x="310946" y="1249143"/>
                  <a:pt x="313834" y="1244387"/>
                  <a:pt x="314004" y="1237253"/>
                </a:cubicBezTo>
                <a:cubicBezTo>
                  <a:pt x="314004" y="1223834"/>
                  <a:pt x="314683" y="1223494"/>
                  <a:pt x="327762" y="1223494"/>
                </a:cubicBezTo>
                <a:cubicBezTo>
                  <a:pt x="331159" y="1223494"/>
                  <a:pt x="334556" y="1223834"/>
                  <a:pt x="337954" y="1224174"/>
                </a:cubicBezTo>
                <a:cubicBezTo>
                  <a:pt x="341351" y="1224514"/>
                  <a:pt x="344578" y="1226212"/>
                  <a:pt x="344578" y="1229779"/>
                </a:cubicBezTo>
                <a:cubicBezTo>
                  <a:pt x="344408" y="1240141"/>
                  <a:pt x="351203" y="1241160"/>
                  <a:pt x="359016" y="1241500"/>
                </a:cubicBezTo>
                <a:cubicBezTo>
                  <a:pt x="365980" y="1241839"/>
                  <a:pt x="367509" y="1245576"/>
                  <a:pt x="365811" y="1251861"/>
                </a:cubicBezTo>
                <a:cubicBezTo>
                  <a:pt x="364112" y="1258485"/>
                  <a:pt x="358846" y="1260184"/>
                  <a:pt x="353241" y="1261543"/>
                </a:cubicBezTo>
                <a:cubicBezTo>
                  <a:pt x="350693" y="1262222"/>
                  <a:pt x="346447" y="1261883"/>
                  <a:pt x="347636" y="1266639"/>
                </a:cubicBezTo>
                <a:cubicBezTo>
                  <a:pt x="350014" y="1277340"/>
                  <a:pt x="348655" y="1288041"/>
                  <a:pt x="348315" y="1298742"/>
                </a:cubicBezTo>
                <a:cubicBezTo>
                  <a:pt x="348145" y="1304347"/>
                  <a:pt x="346447" y="1310462"/>
                  <a:pt x="348994" y="1315558"/>
                </a:cubicBezTo>
                <a:cubicBezTo>
                  <a:pt x="352222" y="1322013"/>
                  <a:pt x="350014" y="1328807"/>
                  <a:pt x="349504" y="1334582"/>
                </a:cubicBezTo>
                <a:cubicBezTo>
                  <a:pt x="348485" y="1345623"/>
                  <a:pt x="347975" y="1356324"/>
                  <a:pt x="348994" y="1367365"/>
                </a:cubicBezTo>
                <a:cubicBezTo>
                  <a:pt x="349504" y="1372801"/>
                  <a:pt x="349504" y="1378236"/>
                  <a:pt x="349164" y="1383502"/>
                </a:cubicBezTo>
                <a:cubicBezTo>
                  <a:pt x="348825" y="1392504"/>
                  <a:pt x="346616" y="1401846"/>
                  <a:pt x="347975" y="1410679"/>
                </a:cubicBezTo>
                <a:cubicBezTo>
                  <a:pt x="349844" y="1421720"/>
                  <a:pt x="349674" y="1433100"/>
                  <a:pt x="349164" y="1443802"/>
                </a:cubicBezTo>
                <a:cubicBezTo>
                  <a:pt x="348145" y="1461637"/>
                  <a:pt x="348485" y="1479472"/>
                  <a:pt x="346616" y="1497137"/>
                </a:cubicBezTo>
                <a:cubicBezTo>
                  <a:pt x="345767" y="1505291"/>
                  <a:pt x="343559" y="1506989"/>
                  <a:pt x="336255" y="1503932"/>
                </a:cubicBezTo>
                <a:cubicBezTo>
                  <a:pt x="321647" y="1497987"/>
                  <a:pt x="306700" y="1493061"/>
                  <a:pt x="292431" y="1486096"/>
                </a:cubicBezTo>
                <a:cubicBezTo>
                  <a:pt x="267802" y="1474206"/>
                  <a:pt x="242323" y="1463845"/>
                  <a:pt x="216335" y="1454842"/>
                </a:cubicBezTo>
                <a:cubicBezTo>
                  <a:pt x="203425" y="1450426"/>
                  <a:pt x="194593" y="1454333"/>
                  <a:pt x="193743" y="1467922"/>
                </a:cubicBezTo>
                <a:cubicBezTo>
                  <a:pt x="192384" y="1489833"/>
                  <a:pt x="184911" y="1513104"/>
                  <a:pt x="201387" y="1533147"/>
                </a:cubicBezTo>
                <a:cubicBezTo>
                  <a:pt x="202406" y="1534336"/>
                  <a:pt x="202916" y="1536205"/>
                  <a:pt x="203086" y="1537903"/>
                </a:cubicBezTo>
                <a:cubicBezTo>
                  <a:pt x="203255" y="1541301"/>
                  <a:pt x="204614" y="1543509"/>
                  <a:pt x="208012" y="1545037"/>
                </a:cubicBezTo>
                <a:cubicBezTo>
                  <a:pt x="212598" y="1547076"/>
                  <a:pt x="212937" y="1551662"/>
                  <a:pt x="212598" y="1556078"/>
                </a:cubicBezTo>
                <a:cubicBezTo>
                  <a:pt x="212258" y="1560665"/>
                  <a:pt x="208181" y="1560834"/>
                  <a:pt x="205124" y="1561854"/>
                </a:cubicBezTo>
                <a:cubicBezTo>
                  <a:pt x="183212" y="1568478"/>
                  <a:pt x="160791" y="1572894"/>
                  <a:pt x="138369" y="1577650"/>
                </a:cubicBezTo>
                <a:cubicBezTo>
                  <a:pt x="116797" y="1582237"/>
                  <a:pt x="95225" y="1586653"/>
                  <a:pt x="73653" y="1591579"/>
                </a:cubicBezTo>
                <a:cubicBezTo>
                  <a:pt x="64651" y="1593617"/>
                  <a:pt x="55818" y="1597524"/>
                  <a:pt x="54119" y="1608055"/>
                </a:cubicBezTo>
                <a:cubicBezTo>
                  <a:pt x="49873" y="1634893"/>
                  <a:pt x="44098" y="1662070"/>
                  <a:pt x="66009" y="1685001"/>
                </a:cubicBezTo>
                <a:cubicBezTo>
                  <a:pt x="66009" y="1695363"/>
                  <a:pt x="74502" y="1696722"/>
                  <a:pt x="81467" y="1699949"/>
                </a:cubicBezTo>
                <a:cubicBezTo>
                  <a:pt x="91658" y="1704535"/>
                  <a:pt x="107625" y="1703006"/>
                  <a:pt x="115608" y="1695193"/>
                </a:cubicBezTo>
                <a:cubicBezTo>
                  <a:pt x="127838" y="1683303"/>
                  <a:pt x="134802" y="1668695"/>
                  <a:pt x="134123" y="1651199"/>
                </a:cubicBezTo>
                <a:cubicBezTo>
                  <a:pt x="133953" y="1647463"/>
                  <a:pt x="133274" y="1644065"/>
                  <a:pt x="131235" y="1640668"/>
                </a:cubicBezTo>
                <a:cubicBezTo>
                  <a:pt x="125290" y="1631156"/>
                  <a:pt x="126819" y="1627759"/>
                  <a:pt x="137860" y="1626400"/>
                </a:cubicBezTo>
                <a:cubicBezTo>
                  <a:pt x="171832" y="1621984"/>
                  <a:pt x="205634" y="1616548"/>
                  <a:pt x="239775" y="1615529"/>
                </a:cubicBezTo>
                <a:cubicBezTo>
                  <a:pt x="241813" y="1615529"/>
                  <a:pt x="244531" y="1615699"/>
                  <a:pt x="245550" y="1614680"/>
                </a:cubicBezTo>
                <a:cubicBezTo>
                  <a:pt x="250986" y="1608055"/>
                  <a:pt x="258969" y="1609754"/>
                  <a:pt x="265933" y="1608395"/>
                </a:cubicBezTo>
                <a:cubicBezTo>
                  <a:pt x="282580" y="1605337"/>
                  <a:pt x="299396" y="1602790"/>
                  <a:pt x="316042" y="1599902"/>
                </a:cubicBezTo>
                <a:cubicBezTo>
                  <a:pt x="327083" y="1598033"/>
                  <a:pt x="338124" y="1597694"/>
                  <a:pt x="348994" y="1599053"/>
                </a:cubicBezTo>
                <a:cubicBezTo>
                  <a:pt x="356468" y="1600072"/>
                  <a:pt x="363432" y="1602790"/>
                  <a:pt x="364112" y="1612132"/>
                </a:cubicBezTo>
                <a:cubicBezTo>
                  <a:pt x="365471" y="1630816"/>
                  <a:pt x="368698" y="1649161"/>
                  <a:pt x="368528" y="1668015"/>
                </a:cubicBezTo>
                <a:cubicBezTo>
                  <a:pt x="368358" y="1680585"/>
                  <a:pt x="366150" y="1682453"/>
                  <a:pt x="353750" y="1679906"/>
                </a:cubicBezTo>
                <a:cubicBezTo>
                  <a:pt x="348655" y="1678886"/>
                  <a:pt x="346107" y="1680075"/>
                  <a:pt x="345427" y="1685171"/>
                </a:cubicBezTo>
                <a:cubicBezTo>
                  <a:pt x="345088" y="1688229"/>
                  <a:pt x="344578" y="1691286"/>
                  <a:pt x="344578" y="1694513"/>
                </a:cubicBezTo>
                <a:cubicBezTo>
                  <a:pt x="344748" y="1726107"/>
                  <a:pt x="348825" y="1756852"/>
                  <a:pt x="361394" y="1786067"/>
                </a:cubicBezTo>
                <a:cubicBezTo>
                  <a:pt x="363772" y="1791503"/>
                  <a:pt x="367000" y="1796259"/>
                  <a:pt x="372435" y="1798297"/>
                </a:cubicBezTo>
                <a:cubicBezTo>
                  <a:pt x="387722" y="1804072"/>
                  <a:pt x="403349" y="1808829"/>
                  <a:pt x="419995" y="1808998"/>
                </a:cubicBezTo>
                <a:cubicBezTo>
                  <a:pt x="425771" y="1809168"/>
                  <a:pt x="431376" y="1807639"/>
                  <a:pt x="435453" y="1803223"/>
                </a:cubicBezTo>
                <a:cubicBezTo>
                  <a:pt x="448532" y="1789295"/>
                  <a:pt x="456006" y="1772988"/>
                  <a:pt x="456006" y="1753624"/>
                </a:cubicBezTo>
                <a:cubicBezTo>
                  <a:pt x="456006" y="1743263"/>
                  <a:pt x="450570" y="1736639"/>
                  <a:pt x="441568" y="1732562"/>
                </a:cubicBezTo>
                <a:cubicBezTo>
                  <a:pt x="438510" y="1731203"/>
                  <a:pt x="435283" y="1729844"/>
                  <a:pt x="432056" y="1729165"/>
                </a:cubicBezTo>
                <a:cubicBezTo>
                  <a:pt x="422374" y="1727126"/>
                  <a:pt x="418297" y="1721181"/>
                  <a:pt x="417108" y="1711499"/>
                </a:cubicBezTo>
                <a:cubicBezTo>
                  <a:pt x="413371" y="1679736"/>
                  <a:pt x="412692" y="1647632"/>
                  <a:pt x="410653" y="1615869"/>
                </a:cubicBezTo>
                <a:cubicBezTo>
                  <a:pt x="409804" y="1603299"/>
                  <a:pt x="413201" y="1599562"/>
                  <a:pt x="425771" y="1597694"/>
                </a:cubicBezTo>
                <a:cubicBezTo>
                  <a:pt x="442417" y="1595316"/>
                  <a:pt x="459063" y="1597524"/>
                  <a:pt x="475709" y="1599053"/>
                </a:cubicBezTo>
                <a:cubicBezTo>
                  <a:pt x="502377" y="1601770"/>
                  <a:pt x="529045" y="1605847"/>
                  <a:pt x="555713" y="1608395"/>
                </a:cubicBezTo>
                <a:cubicBezTo>
                  <a:pt x="591553" y="1611792"/>
                  <a:pt x="627223" y="1614850"/>
                  <a:pt x="662894" y="1618926"/>
                </a:cubicBezTo>
                <a:cubicBezTo>
                  <a:pt x="670537" y="1619775"/>
                  <a:pt x="674105" y="1623173"/>
                  <a:pt x="671726" y="1630477"/>
                </a:cubicBezTo>
                <a:cubicBezTo>
                  <a:pt x="665951" y="1647802"/>
                  <a:pt x="672916" y="1663259"/>
                  <a:pt x="680389" y="1677188"/>
                </a:cubicBezTo>
                <a:cubicBezTo>
                  <a:pt x="686844" y="1689418"/>
                  <a:pt x="691770" y="1701478"/>
                  <a:pt x="694488" y="1714896"/>
                </a:cubicBezTo>
                <a:cubicBezTo>
                  <a:pt x="698904" y="1736299"/>
                  <a:pt x="712493" y="1748019"/>
                  <a:pt x="733725" y="1752945"/>
                </a:cubicBezTo>
                <a:cubicBezTo>
                  <a:pt x="755637" y="1758041"/>
                  <a:pt x="777888" y="1758890"/>
                  <a:pt x="800140" y="1760758"/>
                </a:cubicBezTo>
                <a:cubicBezTo>
                  <a:pt x="802858" y="1760928"/>
                  <a:pt x="805915" y="1761438"/>
                  <a:pt x="808463" y="1759739"/>
                </a:cubicBezTo>
                <a:cubicBezTo>
                  <a:pt x="813729" y="1755832"/>
                  <a:pt x="819504" y="1756512"/>
                  <a:pt x="825449" y="1757022"/>
                </a:cubicBezTo>
                <a:cubicBezTo>
                  <a:pt x="842605" y="1758041"/>
                  <a:pt x="858911" y="1762117"/>
                  <a:pt x="875217" y="1766873"/>
                </a:cubicBezTo>
                <a:cubicBezTo>
                  <a:pt x="906981" y="1776386"/>
                  <a:pt x="939084" y="1781651"/>
                  <a:pt x="972207" y="1778594"/>
                </a:cubicBezTo>
                <a:cubicBezTo>
                  <a:pt x="999724" y="1776046"/>
                  <a:pt x="1027411" y="1773498"/>
                  <a:pt x="1054589" y="1768572"/>
                </a:cubicBezTo>
                <a:cubicBezTo>
                  <a:pt x="1070725" y="1765684"/>
                  <a:pt x="1085673" y="1761608"/>
                  <a:pt x="1096204" y="1747339"/>
                </a:cubicBezTo>
                <a:cubicBezTo>
                  <a:pt x="1101979" y="1739526"/>
                  <a:pt x="1104527" y="1727806"/>
                  <a:pt x="1099771" y="1719483"/>
                </a:cubicBezTo>
                <a:cubicBezTo>
                  <a:pt x="1087371" y="1697401"/>
                  <a:pt x="1068857" y="1685171"/>
                  <a:pt x="1043038" y="1684662"/>
                </a:cubicBezTo>
                <a:cubicBezTo>
                  <a:pt x="1036074" y="1684492"/>
                  <a:pt x="1028430" y="1685851"/>
                  <a:pt x="1022145" y="1682623"/>
                </a:cubicBezTo>
                <a:cubicBezTo>
                  <a:pt x="1015011" y="1678886"/>
                  <a:pt x="1008387" y="1677867"/>
                  <a:pt x="1001253" y="1681434"/>
                </a:cubicBezTo>
                <a:cubicBezTo>
                  <a:pt x="999215" y="1682453"/>
                  <a:pt x="995987" y="1683473"/>
                  <a:pt x="995308" y="1680755"/>
                </a:cubicBezTo>
                <a:cubicBezTo>
                  <a:pt x="993609" y="1672432"/>
                  <a:pt x="986305" y="1673111"/>
                  <a:pt x="980870" y="1671243"/>
                </a:cubicBezTo>
                <a:cubicBezTo>
                  <a:pt x="969319" y="1667336"/>
                  <a:pt x="957769" y="1663939"/>
                  <a:pt x="948257" y="1655616"/>
                </a:cubicBezTo>
                <a:cubicBezTo>
                  <a:pt x="947068" y="1654597"/>
                  <a:pt x="945029" y="1653917"/>
                  <a:pt x="945539" y="1651879"/>
                </a:cubicBezTo>
                <a:cubicBezTo>
                  <a:pt x="946049" y="1649501"/>
                  <a:pt x="948427" y="1649331"/>
                  <a:pt x="950295" y="1649331"/>
                </a:cubicBezTo>
                <a:cubicBezTo>
                  <a:pt x="955051" y="1649161"/>
                  <a:pt x="959977" y="1648991"/>
                  <a:pt x="964733" y="1648991"/>
                </a:cubicBezTo>
                <a:cubicBezTo>
                  <a:pt x="989023" y="1648991"/>
                  <a:pt x="1013483" y="1649840"/>
                  <a:pt x="1037773" y="1646783"/>
                </a:cubicBezTo>
                <a:cubicBezTo>
                  <a:pt x="1055947" y="1644575"/>
                  <a:pt x="1075821" y="1645084"/>
                  <a:pt x="1088560" y="1626740"/>
                </a:cubicBezTo>
                <a:cubicBezTo>
                  <a:pt x="1093147" y="1619945"/>
                  <a:pt x="1097053" y="1614510"/>
                  <a:pt x="1092467" y="1607206"/>
                </a:cubicBezTo>
                <a:cubicBezTo>
                  <a:pt x="1087202" y="1598883"/>
                  <a:pt x="1084144" y="1588182"/>
                  <a:pt x="1071235" y="1587842"/>
                </a:cubicBezTo>
                <a:cubicBezTo>
                  <a:pt x="1066819" y="1587842"/>
                  <a:pt x="1061383" y="1589880"/>
                  <a:pt x="1058326" y="1584105"/>
                </a:cubicBezTo>
                <a:cubicBezTo>
                  <a:pt x="1057646" y="1582916"/>
                  <a:pt x="1056627" y="1583426"/>
                  <a:pt x="1055947" y="1584615"/>
                </a:cubicBezTo>
                <a:cubicBezTo>
                  <a:pt x="1053230" y="1589880"/>
                  <a:pt x="1048474" y="1588012"/>
                  <a:pt x="1044737" y="1587332"/>
                </a:cubicBezTo>
                <a:cubicBezTo>
                  <a:pt x="1039471" y="1586483"/>
                  <a:pt x="1034715" y="1583595"/>
                  <a:pt x="1029959" y="1581387"/>
                </a:cubicBezTo>
                <a:cubicBezTo>
                  <a:pt x="1021296" y="1577650"/>
                  <a:pt x="1014332" y="1569667"/>
                  <a:pt x="1003461" y="1570347"/>
                </a:cubicBezTo>
                <a:cubicBezTo>
                  <a:pt x="998195" y="1570686"/>
                  <a:pt x="994968" y="1566610"/>
                  <a:pt x="994968" y="1561514"/>
                </a:cubicBezTo>
                <a:cubicBezTo>
                  <a:pt x="994459" y="1537394"/>
                  <a:pt x="994119" y="1513444"/>
                  <a:pt x="995987" y="1489324"/>
                </a:cubicBezTo>
                <a:cubicBezTo>
                  <a:pt x="996327" y="1485757"/>
                  <a:pt x="998026" y="1483209"/>
                  <a:pt x="1001253" y="1482360"/>
                </a:cubicBezTo>
                <a:cubicBezTo>
                  <a:pt x="1008727" y="1480321"/>
                  <a:pt x="1008727" y="1474886"/>
                  <a:pt x="1008047" y="1468941"/>
                </a:cubicBezTo>
                <a:cubicBezTo>
                  <a:pt x="1007538" y="1465034"/>
                  <a:pt x="1006688" y="1461127"/>
                  <a:pt x="1006519" y="1457220"/>
                </a:cubicBezTo>
                <a:cubicBezTo>
                  <a:pt x="1005160" y="1434969"/>
                  <a:pt x="1005329" y="1412378"/>
                  <a:pt x="1002442" y="1390296"/>
                </a:cubicBezTo>
                <a:cubicBezTo>
                  <a:pt x="995648" y="1336451"/>
                  <a:pt x="1001593" y="1282775"/>
                  <a:pt x="1006519" y="1229439"/>
                </a:cubicBezTo>
                <a:cubicBezTo>
                  <a:pt x="1010425" y="1186635"/>
                  <a:pt x="1016370" y="1144170"/>
                  <a:pt x="1015691" y="1100856"/>
                </a:cubicBezTo>
                <a:cubicBezTo>
                  <a:pt x="1015351" y="1081832"/>
                  <a:pt x="1010595" y="1065356"/>
                  <a:pt x="999724" y="1050238"/>
                </a:cubicBezTo>
                <a:cubicBezTo>
                  <a:pt x="995817" y="1044803"/>
                  <a:pt x="993609" y="1039028"/>
                  <a:pt x="992760" y="1032403"/>
                </a:cubicBezTo>
                <a:cubicBezTo>
                  <a:pt x="991231" y="1022381"/>
                  <a:pt x="990042" y="1011850"/>
                  <a:pt x="983248" y="1004037"/>
                </a:cubicBezTo>
                <a:cubicBezTo>
                  <a:pt x="979001" y="999111"/>
                  <a:pt x="979171" y="996053"/>
                  <a:pt x="981719" y="990957"/>
                </a:cubicBezTo>
                <a:cubicBezTo>
                  <a:pt x="1032337" y="889891"/>
                  <a:pt x="1082785" y="788825"/>
                  <a:pt x="1133403" y="687759"/>
                </a:cubicBezTo>
                <a:cubicBezTo>
                  <a:pt x="1134592" y="685381"/>
                  <a:pt x="1135102" y="682324"/>
                  <a:pt x="1137819" y="680795"/>
                </a:cubicBezTo>
                <a:cubicBezTo>
                  <a:pt x="1137819" y="680285"/>
                  <a:pt x="1137819" y="679606"/>
                  <a:pt x="1137819" y="679096"/>
                </a:cubicBezTo>
                <a:cubicBezTo>
                  <a:pt x="1135442" y="675359"/>
                  <a:pt x="1131365" y="673831"/>
                  <a:pt x="1127628" y="671962"/>
                </a:cubicBezTo>
                <a:close/>
                <a:moveTo>
                  <a:pt x="187798" y="1154022"/>
                </a:moveTo>
                <a:cubicBezTo>
                  <a:pt x="172851" y="1168800"/>
                  <a:pt x="159432" y="1169479"/>
                  <a:pt x="143125" y="1155891"/>
                </a:cubicBezTo>
                <a:cubicBezTo>
                  <a:pt x="137690" y="1151304"/>
                  <a:pt x="130896" y="1148926"/>
                  <a:pt x="125630" y="1144000"/>
                </a:cubicBezTo>
                <a:cubicBezTo>
                  <a:pt x="108984" y="1128204"/>
                  <a:pt x="105417" y="1107481"/>
                  <a:pt x="103548" y="1086079"/>
                </a:cubicBezTo>
                <a:cubicBezTo>
                  <a:pt x="103039" y="1080813"/>
                  <a:pt x="103548" y="1075377"/>
                  <a:pt x="103548" y="1069942"/>
                </a:cubicBezTo>
                <a:cubicBezTo>
                  <a:pt x="104228" y="1045652"/>
                  <a:pt x="107455" y="1021532"/>
                  <a:pt x="107795" y="997242"/>
                </a:cubicBezTo>
                <a:cubicBezTo>
                  <a:pt x="107965" y="989938"/>
                  <a:pt x="113740" y="985012"/>
                  <a:pt x="120364" y="987051"/>
                </a:cubicBezTo>
                <a:cubicBezTo>
                  <a:pt x="125120" y="988410"/>
                  <a:pt x="126989" y="993335"/>
                  <a:pt x="128687" y="997072"/>
                </a:cubicBezTo>
                <a:cubicBezTo>
                  <a:pt x="134463" y="1008962"/>
                  <a:pt x="143125" y="1018135"/>
                  <a:pt x="152128" y="1027817"/>
                </a:cubicBezTo>
                <a:cubicBezTo>
                  <a:pt x="161810" y="1038178"/>
                  <a:pt x="168265" y="1051427"/>
                  <a:pt x="176078" y="1063317"/>
                </a:cubicBezTo>
                <a:cubicBezTo>
                  <a:pt x="176588" y="1064167"/>
                  <a:pt x="177097" y="1065695"/>
                  <a:pt x="176758" y="1066545"/>
                </a:cubicBezTo>
                <a:cubicBezTo>
                  <a:pt x="170643" y="1088796"/>
                  <a:pt x="183892" y="1106292"/>
                  <a:pt x="192215" y="1124636"/>
                </a:cubicBezTo>
                <a:cubicBezTo>
                  <a:pt x="199858" y="1141453"/>
                  <a:pt x="201047" y="1140943"/>
                  <a:pt x="187798" y="1154022"/>
                </a:cubicBezTo>
                <a:close/>
                <a:moveTo>
                  <a:pt x="795724" y="1195638"/>
                </a:moveTo>
                <a:cubicBezTo>
                  <a:pt x="790458" y="1223155"/>
                  <a:pt x="786211" y="1250842"/>
                  <a:pt x="783663" y="1278699"/>
                </a:cubicBezTo>
                <a:cubicBezTo>
                  <a:pt x="782135" y="1295854"/>
                  <a:pt x="782305" y="1313180"/>
                  <a:pt x="782305" y="1330506"/>
                </a:cubicBezTo>
                <a:cubicBezTo>
                  <a:pt x="782305" y="1344604"/>
                  <a:pt x="780436" y="1358362"/>
                  <a:pt x="772962" y="1370422"/>
                </a:cubicBezTo>
                <a:cubicBezTo>
                  <a:pt x="755467" y="1398789"/>
                  <a:pt x="753599" y="1430553"/>
                  <a:pt x="750201" y="1462486"/>
                </a:cubicBezTo>
                <a:cubicBezTo>
                  <a:pt x="744936" y="1510896"/>
                  <a:pt x="732706" y="1558117"/>
                  <a:pt x="721495" y="1605337"/>
                </a:cubicBezTo>
                <a:cubicBezTo>
                  <a:pt x="721325" y="1605677"/>
                  <a:pt x="720816" y="1606017"/>
                  <a:pt x="720306" y="1606526"/>
                </a:cubicBezTo>
                <a:cubicBezTo>
                  <a:pt x="717418" y="1600242"/>
                  <a:pt x="720306" y="1592598"/>
                  <a:pt x="715041" y="1586313"/>
                </a:cubicBezTo>
                <a:cubicBezTo>
                  <a:pt x="711473" y="1582237"/>
                  <a:pt x="708076" y="1579179"/>
                  <a:pt x="702981" y="1577820"/>
                </a:cubicBezTo>
                <a:cubicBezTo>
                  <a:pt x="674274" y="1569837"/>
                  <a:pt x="644719" y="1567119"/>
                  <a:pt x="615673" y="1561174"/>
                </a:cubicBezTo>
                <a:cubicBezTo>
                  <a:pt x="607180" y="1559475"/>
                  <a:pt x="598517" y="1557437"/>
                  <a:pt x="590024" y="1555739"/>
                </a:cubicBezTo>
                <a:cubicBezTo>
                  <a:pt x="586967" y="1555229"/>
                  <a:pt x="585778" y="1553700"/>
                  <a:pt x="585778" y="1550643"/>
                </a:cubicBezTo>
                <a:cubicBezTo>
                  <a:pt x="585268" y="1539092"/>
                  <a:pt x="584419" y="1528221"/>
                  <a:pt x="589515" y="1516671"/>
                </a:cubicBezTo>
                <a:cubicBezTo>
                  <a:pt x="594950" y="1504611"/>
                  <a:pt x="593082" y="1491192"/>
                  <a:pt x="585608" y="1479302"/>
                </a:cubicBezTo>
                <a:cubicBezTo>
                  <a:pt x="584079" y="1476924"/>
                  <a:pt x="582041" y="1475225"/>
                  <a:pt x="579493" y="1475395"/>
                </a:cubicBezTo>
                <a:cubicBezTo>
                  <a:pt x="571170" y="1475565"/>
                  <a:pt x="569981" y="1470639"/>
                  <a:pt x="569471" y="1463675"/>
                </a:cubicBezTo>
                <a:cubicBezTo>
                  <a:pt x="568792" y="1453484"/>
                  <a:pt x="564036" y="1446349"/>
                  <a:pt x="553335" y="1443292"/>
                </a:cubicBezTo>
                <a:cubicBezTo>
                  <a:pt x="548749" y="1441933"/>
                  <a:pt x="545182" y="1442443"/>
                  <a:pt x="541275" y="1444481"/>
                </a:cubicBezTo>
                <a:cubicBezTo>
                  <a:pt x="508322" y="1460618"/>
                  <a:pt x="475200" y="1476584"/>
                  <a:pt x="442077" y="1492381"/>
                </a:cubicBezTo>
                <a:cubicBezTo>
                  <a:pt x="426110" y="1500025"/>
                  <a:pt x="424921" y="1499006"/>
                  <a:pt x="424072" y="1481340"/>
                </a:cubicBezTo>
                <a:cubicBezTo>
                  <a:pt x="421015" y="1423928"/>
                  <a:pt x="421864" y="1366346"/>
                  <a:pt x="423053" y="1308933"/>
                </a:cubicBezTo>
                <a:cubicBezTo>
                  <a:pt x="423393" y="1293986"/>
                  <a:pt x="421185" y="1279038"/>
                  <a:pt x="423393" y="1264261"/>
                </a:cubicBezTo>
                <a:cubicBezTo>
                  <a:pt x="423902" y="1261033"/>
                  <a:pt x="421864" y="1259505"/>
                  <a:pt x="419486" y="1258485"/>
                </a:cubicBezTo>
                <a:cubicBezTo>
                  <a:pt x="416259" y="1256957"/>
                  <a:pt x="412692" y="1255768"/>
                  <a:pt x="409294" y="1254239"/>
                </a:cubicBezTo>
                <a:cubicBezTo>
                  <a:pt x="407426" y="1253559"/>
                  <a:pt x="405218" y="1253220"/>
                  <a:pt x="404708" y="1251012"/>
                </a:cubicBezTo>
                <a:cubicBezTo>
                  <a:pt x="404199" y="1248294"/>
                  <a:pt x="406407" y="1247275"/>
                  <a:pt x="408275" y="1246086"/>
                </a:cubicBezTo>
                <a:cubicBezTo>
                  <a:pt x="410144" y="1244897"/>
                  <a:pt x="412522" y="1243538"/>
                  <a:pt x="413371" y="1241669"/>
                </a:cubicBezTo>
                <a:cubicBezTo>
                  <a:pt x="418807" y="1229609"/>
                  <a:pt x="428828" y="1229439"/>
                  <a:pt x="440039" y="1229439"/>
                </a:cubicBezTo>
                <a:cubicBezTo>
                  <a:pt x="488449" y="1229779"/>
                  <a:pt x="536859" y="1230459"/>
                  <a:pt x="585268" y="1229100"/>
                </a:cubicBezTo>
                <a:cubicBezTo>
                  <a:pt x="610577" y="1228420"/>
                  <a:pt x="635886" y="1224683"/>
                  <a:pt x="658987" y="1213133"/>
                </a:cubicBezTo>
                <a:cubicBezTo>
                  <a:pt x="667140" y="1209056"/>
                  <a:pt x="673935" y="1203111"/>
                  <a:pt x="680559" y="1196996"/>
                </a:cubicBezTo>
                <a:cubicBezTo>
                  <a:pt x="683447" y="1194449"/>
                  <a:pt x="686164" y="1192750"/>
                  <a:pt x="690241" y="1192580"/>
                </a:cubicBezTo>
                <a:cubicBezTo>
                  <a:pt x="723024" y="1190881"/>
                  <a:pt x="755807" y="1189183"/>
                  <a:pt x="788589" y="1186805"/>
                </a:cubicBezTo>
                <a:cubicBezTo>
                  <a:pt x="796743" y="1186295"/>
                  <a:pt x="797082" y="1189183"/>
                  <a:pt x="795724" y="1195638"/>
                </a:cubicBezTo>
                <a:close/>
              </a:path>
            </a:pathLst>
          </a:custGeom>
          <a:solidFill>
            <a:schemeClr val="accent3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2" name="Freeform: Shape 331">
            <a:extLst>
              <a:ext uri="{FF2B5EF4-FFF2-40B4-BE49-F238E27FC236}">
                <a16:creationId xmlns:a16="http://schemas.microsoft.com/office/drawing/2014/main" id="{3180F223-CB46-48CA-9D09-8FDB69620375}"/>
              </a:ext>
            </a:extLst>
          </p:cNvPr>
          <p:cNvSpPr/>
          <p:nvPr/>
        </p:nvSpPr>
        <p:spPr>
          <a:xfrm>
            <a:off x="6390716" y="4323636"/>
            <a:ext cx="1342267" cy="2393521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2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 And PNG</a:t>
            </a:r>
          </a:p>
        </p:txBody>
      </p:sp>
      <p:pic>
        <p:nvPicPr>
          <p:cNvPr id="30" name="그림 1">
            <a:extLst>
              <a:ext uri="{FF2B5EF4-FFF2-40B4-BE49-F238E27FC236}">
                <a16:creationId xmlns:a16="http://schemas.microsoft.com/office/drawing/2014/main" id="{43812FAD-DD87-4D37-9BE8-9642698F6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1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926307B9-E15D-436F-B599-7A051BFF8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93CE7D33-36E7-4666-9F7A-B3B94E0F80FF}"/>
              </a:ext>
            </a:extLst>
          </p:cNvPr>
          <p:cNvGrpSpPr/>
          <p:nvPr/>
        </p:nvGrpSpPr>
        <p:grpSpPr>
          <a:xfrm>
            <a:off x="442750" y="3298752"/>
            <a:ext cx="2890811" cy="2268655"/>
            <a:chOff x="668085" y="2077401"/>
            <a:chExt cx="4701308" cy="3689499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EB36038-A30A-4DC9-961B-5930EFE4F124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FE90C4B2-513C-458B-A35A-49C59120BB9F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386E604C-6167-45FB-B6A9-B8409D9D13D7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5" name="Freeform 15">
                  <a:extLst>
                    <a:ext uri="{FF2B5EF4-FFF2-40B4-BE49-F238E27FC236}">
                      <a16:creationId xmlns:a16="http://schemas.microsoft.com/office/drawing/2014/main" id="{BF816798-D5F9-4248-95B5-F24052B787C4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06" name="Rectangle 22">
                  <a:extLst>
                    <a:ext uri="{FF2B5EF4-FFF2-40B4-BE49-F238E27FC236}">
                      <a16:creationId xmlns:a16="http://schemas.microsoft.com/office/drawing/2014/main" id="{57595703-CFC5-46CA-BC8F-E855E400A462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1FDF4715-E514-40F7-93AB-41BAC649492F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3" name="Freeform 18">
                  <a:extLst>
                    <a:ext uri="{FF2B5EF4-FFF2-40B4-BE49-F238E27FC236}">
                      <a16:creationId xmlns:a16="http://schemas.microsoft.com/office/drawing/2014/main" id="{4BB7E423-1BE8-4804-985B-54D7056AC2F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4" name="Freeform 19">
                  <a:extLst>
                    <a:ext uri="{FF2B5EF4-FFF2-40B4-BE49-F238E27FC236}">
                      <a16:creationId xmlns:a16="http://schemas.microsoft.com/office/drawing/2014/main" id="{13C93367-0BA3-42FE-8517-224783001A95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6FCB807C-EB44-4FAB-8365-BFF8AD57B42C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1" name="Freeform 21">
                  <a:extLst>
                    <a:ext uri="{FF2B5EF4-FFF2-40B4-BE49-F238E27FC236}">
                      <a16:creationId xmlns:a16="http://schemas.microsoft.com/office/drawing/2014/main" id="{95925450-85D8-4851-82EA-B75FE5437D4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02" name="Rectangle 22">
                  <a:extLst>
                    <a:ext uri="{FF2B5EF4-FFF2-40B4-BE49-F238E27FC236}">
                      <a16:creationId xmlns:a16="http://schemas.microsoft.com/office/drawing/2014/main" id="{41C68168-E365-4E38-895C-38BC71DCA08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6F8246F2-9CFA-4CD9-9F29-F690056DB7CA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9" name="Freeform 24">
                  <a:extLst>
                    <a:ext uri="{FF2B5EF4-FFF2-40B4-BE49-F238E27FC236}">
                      <a16:creationId xmlns:a16="http://schemas.microsoft.com/office/drawing/2014/main" id="{05AB3B7A-FF4C-43C0-8700-F05F8E6A07B0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00" name="Rectangle 22">
                  <a:extLst>
                    <a:ext uri="{FF2B5EF4-FFF2-40B4-BE49-F238E27FC236}">
                      <a16:creationId xmlns:a16="http://schemas.microsoft.com/office/drawing/2014/main" id="{816C38D2-D0D6-4D97-B882-B14944441BB3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E993F32A-4B25-4F76-B788-DF5667511C13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7" name="Freeform 27">
                  <a:extLst>
                    <a:ext uri="{FF2B5EF4-FFF2-40B4-BE49-F238E27FC236}">
                      <a16:creationId xmlns:a16="http://schemas.microsoft.com/office/drawing/2014/main" id="{497179C8-8A81-48DD-A399-A2B1AA41B2A6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98" name="Freeform 28">
                  <a:extLst>
                    <a:ext uri="{FF2B5EF4-FFF2-40B4-BE49-F238E27FC236}">
                      <a16:creationId xmlns:a16="http://schemas.microsoft.com/office/drawing/2014/main" id="{5C7B3601-8D81-4EB1-AF3C-E6BF4C40A474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733DAF1-59DE-41E9-A34D-8A48F16835B1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0AC4DBD-2DC0-4A94-8DE5-AA668BC1B223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EA97573-6364-4525-AF94-806862AF06ED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2E2C83E-0298-47A9-B6DD-EDCF9901721D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691E703-8C15-4261-AC49-321CBD1646A0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81D6D2-7AD2-47D6-A9B7-CCCDCF5AAB8F}"/>
              </a:ext>
            </a:extLst>
          </p:cNvPr>
          <p:cNvGrpSpPr/>
          <p:nvPr/>
        </p:nvGrpSpPr>
        <p:grpSpPr>
          <a:xfrm>
            <a:off x="3819623" y="3491261"/>
            <a:ext cx="1253778" cy="2341336"/>
            <a:chOff x="5358511" y="2127877"/>
            <a:chExt cx="1207481" cy="2254879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80955EDE-93CF-474D-A7BD-4FD713680E5F}"/>
                </a:ext>
              </a:extLst>
            </p:cNvPr>
            <p:cNvGrpSpPr/>
            <p:nvPr/>
          </p:nvGrpSpPr>
          <p:grpSpPr>
            <a:xfrm>
              <a:off x="5671878" y="2127877"/>
              <a:ext cx="894114" cy="1668796"/>
              <a:chOff x="3501573" y="3178068"/>
              <a:chExt cx="1340594" cy="2737840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1AE9494A-BF81-4768-BBB3-7218B9496CED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C5C5C2D-82FE-4B8A-82D5-CF5F41B413C3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BEC7E336-1F8D-4A86-BB31-D3DFC64D150A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FEAC174-A946-4D05-8E3D-216319F07F99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FAA9E3A4-1011-4519-8681-0117F02270E1}"/>
                  </a:ext>
                </a:extLst>
              </p:cNvPr>
              <p:cNvSpPr/>
              <p:nvPr/>
            </p:nvSpPr>
            <p:spPr>
              <a:xfrm>
                <a:off x="3529897" y="3190651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9E89899E-F2E7-4A95-AA5A-7C00C7D1A41D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3D88E8B9-9957-4340-9C6E-3538AB9C43B7}"/>
                  </a:ext>
                </a:extLst>
              </p:cNvPr>
              <p:cNvGrpSpPr/>
              <p:nvPr/>
            </p:nvGrpSpPr>
            <p:grpSpPr>
              <a:xfrm>
                <a:off x="4092761" y="5635852"/>
                <a:ext cx="164520" cy="173080"/>
                <a:chOff x="6772303" y="6038214"/>
                <a:chExt cx="140650" cy="147968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EAE8E365-3A8E-4C32-8BCF-6F6B2CB21CD3}"/>
                    </a:ext>
                  </a:extLst>
                </p:cNvPr>
                <p:cNvSpPr/>
                <p:nvPr/>
              </p:nvSpPr>
              <p:spPr>
                <a:xfrm>
                  <a:off x="6772303" y="6038214"/>
                  <a:ext cx="140650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F7367FB2-27FD-40ED-B651-9325DC13B7A4}"/>
                    </a:ext>
                  </a:extLst>
                </p:cNvPr>
                <p:cNvSpPr/>
                <p:nvPr/>
              </p:nvSpPr>
              <p:spPr>
                <a:xfrm>
                  <a:off x="6807465" y="6071635"/>
                  <a:ext cx="70326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92F2F4D6-948B-481F-AFE9-C8C29C3A2912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2B223DC5-A869-4745-9350-7B5975034E9E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2DE65961-B9B2-42FF-9960-3663C60DA15D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9" name="Freeform 62">
              <a:extLst>
                <a:ext uri="{FF2B5EF4-FFF2-40B4-BE49-F238E27FC236}">
                  <a16:creationId xmlns:a16="http://schemas.microsoft.com/office/drawing/2014/main" id="{9C197127-8A0C-4A15-98AD-763B1FAA0F7D}"/>
                </a:ext>
              </a:extLst>
            </p:cNvPr>
            <p:cNvSpPr/>
            <p:nvPr/>
          </p:nvSpPr>
          <p:spPr>
            <a:xfrm rot="1176569" flipH="1">
              <a:off x="5358511" y="3050258"/>
              <a:ext cx="968974" cy="1332498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EC9DFD8-D3B6-456C-A954-1D9C390D8312}"/>
                </a:ext>
              </a:extLst>
            </p:cNvPr>
            <p:cNvSpPr/>
            <p:nvPr/>
          </p:nvSpPr>
          <p:spPr>
            <a:xfrm>
              <a:off x="5972306" y="2661668"/>
              <a:ext cx="299619" cy="298686"/>
            </a:xfrm>
            <a:custGeom>
              <a:avLst/>
              <a:gdLst/>
              <a:ahLst/>
              <a:cxnLst/>
              <a:rect l="l" t="t" r="r" b="b"/>
              <a:pathLst>
                <a:path w="170460" h="169929">
                  <a:moveTo>
                    <a:pt x="83154" y="51960"/>
                  </a:moveTo>
                  <a:cubicBezTo>
                    <a:pt x="78087" y="51960"/>
                    <a:pt x="73404" y="53918"/>
                    <a:pt x="69103" y="57836"/>
                  </a:cubicBezTo>
                  <a:cubicBezTo>
                    <a:pt x="64803" y="61754"/>
                    <a:pt x="61563" y="67335"/>
                    <a:pt x="59383" y="74582"/>
                  </a:cubicBezTo>
                  <a:cubicBezTo>
                    <a:pt x="57203" y="81828"/>
                    <a:pt x="56113" y="88249"/>
                    <a:pt x="56113" y="93845"/>
                  </a:cubicBezTo>
                  <a:cubicBezTo>
                    <a:pt x="56113" y="101327"/>
                    <a:pt x="57630" y="106835"/>
                    <a:pt x="60664" y="110370"/>
                  </a:cubicBezTo>
                  <a:cubicBezTo>
                    <a:pt x="63698" y="113905"/>
                    <a:pt x="67454" y="115672"/>
                    <a:pt x="71931" y="115672"/>
                  </a:cubicBezTo>
                  <a:cubicBezTo>
                    <a:pt x="75289" y="115672"/>
                    <a:pt x="78441" y="114847"/>
                    <a:pt x="81386" y="113198"/>
                  </a:cubicBezTo>
                  <a:cubicBezTo>
                    <a:pt x="83625" y="112020"/>
                    <a:pt x="85834" y="110164"/>
                    <a:pt x="88014" y="107631"/>
                  </a:cubicBezTo>
                  <a:cubicBezTo>
                    <a:pt x="91136" y="104037"/>
                    <a:pt x="93831" y="98794"/>
                    <a:pt x="96099" y="91901"/>
                  </a:cubicBezTo>
                  <a:cubicBezTo>
                    <a:pt x="98367" y="85009"/>
                    <a:pt x="99501" y="78587"/>
                    <a:pt x="99501" y="72637"/>
                  </a:cubicBezTo>
                  <a:cubicBezTo>
                    <a:pt x="99501" y="65980"/>
                    <a:pt x="97955" y="60870"/>
                    <a:pt x="94862" y="57306"/>
                  </a:cubicBezTo>
                  <a:cubicBezTo>
                    <a:pt x="91769" y="53742"/>
                    <a:pt x="87866" y="51960"/>
                    <a:pt x="83154" y="51960"/>
                  </a:cubicBezTo>
                  <a:close/>
                  <a:moveTo>
                    <a:pt x="90576" y="0"/>
                  </a:moveTo>
                  <a:cubicBezTo>
                    <a:pt x="105422" y="0"/>
                    <a:pt x="118618" y="2887"/>
                    <a:pt x="130165" y="8660"/>
                  </a:cubicBezTo>
                  <a:cubicBezTo>
                    <a:pt x="141711" y="14433"/>
                    <a:pt x="150533" y="22637"/>
                    <a:pt x="156630" y="33270"/>
                  </a:cubicBezTo>
                  <a:cubicBezTo>
                    <a:pt x="162728" y="43904"/>
                    <a:pt x="165776" y="55524"/>
                    <a:pt x="165776" y="68131"/>
                  </a:cubicBezTo>
                  <a:cubicBezTo>
                    <a:pt x="165776" y="83153"/>
                    <a:pt x="161152" y="96732"/>
                    <a:pt x="151903" y="108868"/>
                  </a:cubicBezTo>
                  <a:cubicBezTo>
                    <a:pt x="140297" y="124185"/>
                    <a:pt x="125422" y="131843"/>
                    <a:pt x="107278" y="131843"/>
                  </a:cubicBezTo>
                  <a:cubicBezTo>
                    <a:pt x="102388" y="131843"/>
                    <a:pt x="98706" y="130989"/>
                    <a:pt x="96232" y="129280"/>
                  </a:cubicBezTo>
                  <a:cubicBezTo>
                    <a:pt x="93758" y="127572"/>
                    <a:pt x="92108" y="125068"/>
                    <a:pt x="91283" y="121769"/>
                  </a:cubicBezTo>
                  <a:cubicBezTo>
                    <a:pt x="84332" y="128485"/>
                    <a:pt x="76320" y="131843"/>
                    <a:pt x="67248" y="131843"/>
                  </a:cubicBezTo>
                  <a:cubicBezTo>
                    <a:pt x="57468" y="131843"/>
                    <a:pt x="49353" y="128470"/>
                    <a:pt x="42903" y="121725"/>
                  </a:cubicBezTo>
                  <a:cubicBezTo>
                    <a:pt x="36452" y="114980"/>
                    <a:pt x="33227" y="106011"/>
                    <a:pt x="33227" y="94817"/>
                  </a:cubicBezTo>
                  <a:cubicBezTo>
                    <a:pt x="33227" y="80973"/>
                    <a:pt x="37115" y="68337"/>
                    <a:pt x="44891" y="56908"/>
                  </a:cubicBezTo>
                  <a:cubicBezTo>
                    <a:pt x="54317" y="43005"/>
                    <a:pt x="66393" y="36054"/>
                    <a:pt x="81121" y="36054"/>
                  </a:cubicBezTo>
                  <a:cubicBezTo>
                    <a:pt x="91607" y="36054"/>
                    <a:pt x="99354" y="40060"/>
                    <a:pt x="104362" y="48072"/>
                  </a:cubicBezTo>
                  <a:lnTo>
                    <a:pt x="106571" y="38263"/>
                  </a:lnTo>
                  <a:lnTo>
                    <a:pt x="129900" y="38263"/>
                  </a:lnTo>
                  <a:lnTo>
                    <a:pt x="116556" y="101622"/>
                  </a:lnTo>
                  <a:cubicBezTo>
                    <a:pt x="115732" y="105628"/>
                    <a:pt x="115319" y="108220"/>
                    <a:pt x="115319" y="109398"/>
                  </a:cubicBezTo>
                  <a:cubicBezTo>
                    <a:pt x="115319" y="110871"/>
                    <a:pt x="115658" y="111975"/>
                    <a:pt x="116335" y="112712"/>
                  </a:cubicBezTo>
                  <a:cubicBezTo>
                    <a:pt x="117013" y="113448"/>
                    <a:pt x="117823" y="113816"/>
                    <a:pt x="118765" y="113816"/>
                  </a:cubicBezTo>
                  <a:cubicBezTo>
                    <a:pt x="121593" y="113816"/>
                    <a:pt x="125246" y="112108"/>
                    <a:pt x="129723" y="108691"/>
                  </a:cubicBezTo>
                  <a:cubicBezTo>
                    <a:pt x="135732" y="104214"/>
                    <a:pt x="140592" y="98205"/>
                    <a:pt x="144303" y="90664"/>
                  </a:cubicBezTo>
                  <a:cubicBezTo>
                    <a:pt x="148015" y="83124"/>
                    <a:pt x="149870" y="75318"/>
                    <a:pt x="149870" y="67247"/>
                  </a:cubicBezTo>
                  <a:cubicBezTo>
                    <a:pt x="149870" y="52755"/>
                    <a:pt x="144627" y="40634"/>
                    <a:pt x="134141" y="30884"/>
                  </a:cubicBezTo>
                  <a:cubicBezTo>
                    <a:pt x="123655" y="21134"/>
                    <a:pt x="109016" y="16259"/>
                    <a:pt x="90223" y="16259"/>
                  </a:cubicBezTo>
                  <a:cubicBezTo>
                    <a:pt x="74258" y="16259"/>
                    <a:pt x="60723" y="19514"/>
                    <a:pt x="49618" y="26024"/>
                  </a:cubicBezTo>
                  <a:cubicBezTo>
                    <a:pt x="38514" y="32534"/>
                    <a:pt x="30148" y="41694"/>
                    <a:pt x="24522" y="53506"/>
                  </a:cubicBezTo>
                  <a:cubicBezTo>
                    <a:pt x="18896" y="65318"/>
                    <a:pt x="16083" y="77615"/>
                    <a:pt x="16083" y="90399"/>
                  </a:cubicBezTo>
                  <a:cubicBezTo>
                    <a:pt x="16083" y="102829"/>
                    <a:pt x="19220" y="114140"/>
                    <a:pt x="25494" y="124332"/>
                  </a:cubicBezTo>
                  <a:cubicBezTo>
                    <a:pt x="31768" y="134524"/>
                    <a:pt x="40576" y="141961"/>
                    <a:pt x="51916" y="146645"/>
                  </a:cubicBezTo>
                  <a:cubicBezTo>
                    <a:pt x="63256" y="151328"/>
                    <a:pt x="76232" y="153670"/>
                    <a:pt x="90841" y="153670"/>
                  </a:cubicBezTo>
                  <a:cubicBezTo>
                    <a:pt x="104921" y="153670"/>
                    <a:pt x="117028" y="151711"/>
                    <a:pt x="127160" y="147793"/>
                  </a:cubicBezTo>
                  <a:cubicBezTo>
                    <a:pt x="137293" y="143876"/>
                    <a:pt x="145452" y="137999"/>
                    <a:pt x="151638" y="130164"/>
                  </a:cubicBezTo>
                  <a:lnTo>
                    <a:pt x="170460" y="130164"/>
                  </a:lnTo>
                  <a:cubicBezTo>
                    <a:pt x="164569" y="142123"/>
                    <a:pt x="155526" y="151490"/>
                    <a:pt x="143331" y="158265"/>
                  </a:cubicBezTo>
                  <a:cubicBezTo>
                    <a:pt x="129369" y="166041"/>
                    <a:pt x="112344" y="169929"/>
                    <a:pt x="92255" y="169929"/>
                  </a:cubicBezTo>
                  <a:cubicBezTo>
                    <a:pt x="72815" y="169929"/>
                    <a:pt x="56025" y="166645"/>
                    <a:pt x="41886" y="160076"/>
                  </a:cubicBezTo>
                  <a:cubicBezTo>
                    <a:pt x="27748" y="153508"/>
                    <a:pt x="17232" y="143817"/>
                    <a:pt x="10339" y="131004"/>
                  </a:cubicBezTo>
                  <a:cubicBezTo>
                    <a:pt x="3447" y="118190"/>
                    <a:pt x="0" y="104243"/>
                    <a:pt x="0" y="89162"/>
                  </a:cubicBezTo>
                  <a:cubicBezTo>
                    <a:pt x="0" y="72608"/>
                    <a:pt x="3918" y="57188"/>
                    <a:pt x="11753" y="42902"/>
                  </a:cubicBezTo>
                  <a:cubicBezTo>
                    <a:pt x="19589" y="28616"/>
                    <a:pt x="30310" y="17894"/>
                    <a:pt x="43919" y="10737"/>
                  </a:cubicBezTo>
                  <a:cubicBezTo>
                    <a:pt x="57527" y="3579"/>
                    <a:pt x="73080" y="0"/>
                    <a:pt x="9057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aphic 14">
            <a:extLst>
              <a:ext uri="{FF2B5EF4-FFF2-40B4-BE49-F238E27FC236}">
                <a16:creationId xmlns:a16="http://schemas.microsoft.com/office/drawing/2014/main" id="{D2AD6829-C066-4A27-AA7F-CF30CFB19011}"/>
              </a:ext>
            </a:extLst>
          </p:cNvPr>
          <p:cNvGrpSpPr/>
          <p:nvPr/>
        </p:nvGrpSpPr>
        <p:grpSpPr>
          <a:xfrm>
            <a:off x="5732106" y="1384376"/>
            <a:ext cx="2696478" cy="2120824"/>
            <a:chOff x="2444748" y="555045"/>
            <a:chExt cx="7282048" cy="5727454"/>
          </a:xfrm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B270E60-F317-4260-887E-2C3B72CF13B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2597E288-AFB0-4DC0-B15C-9A38D4C857E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6788462-CF69-4BC0-BADE-A79207550CA6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DA7E767-8A30-4B53-BCFE-4754E751C3F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97AFB54-400E-4F75-9354-759CCD213E5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4B78180-9CAE-4BD9-B3D2-1480F6B2AFC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8A00681-9826-4FCF-B5A7-70A5B90879A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0CE92C5E-C106-47BE-BF74-8421FCEC6E6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849E57D-57BC-475B-BFAD-35F6031CD7E2}"/>
              </a:ext>
            </a:extLst>
          </p:cNvPr>
          <p:cNvGrpSpPr/>
          <p:nvPr/>
        </p:nvGrpSpPr>
        <p:grpSpPr>
          <a:xfrm>
            <a:off x="3851410" y="1161767"/>
            <a:ext cx="1587528" cy="2175414"/>
            <a:chOff x="149043" y="399678"/>
            <a:chExt cx="1877570" cy="2572864"/>
          </a:xfrm>
        </p:grpSpPr>
        <p:sp>
          <p:nvSpPr>
            <p:cNvPr id="133" name="Rounded Rectangle 39">
              <a:extLst>
                <a:ext uri="{FF2B5EF4-FFF2-40B4-BE49-F238E27FC236}">
                  <a16:creationId xmlns:a16="http://schemas.microsoft.com/office/drawing/2014/main" id="{A8144392-CEEA-456A-A027-E7A58F219C61}"/>
                </a:ext>
              </a:extLst>
            </p:cNvPr>
            <p:cNvSpPr/>
            <p:nvPr/>
          </p:nvSpPr>
          <p:spPr>
            <a:xfrm rot="2483232">
              <a:off x="149043" y="703955"/>
              <a:ext cx="1877570" cy="2268587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292921D8-0AE6-4B2B-B44E-D7EF2320ABD4}"/>
                </a:ext>
              </a:extLst>
            </p:cNvPr>
            <p:cNvGrpSpPr/>
            <p:nvPr/>
          </p:nvGrpSpPr>
          <p:grpSpPr>
            <a:xfrm>
              <a:off x="664860" y="399678"/>
              <a:ext cx="1074221" cy="1717693"/>
              <a:chOff x="664860" y="399678"/>
              <a:chExt cx="1074221" cy="1717693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DCA2EE70-9C9E-4024-BFBE-2CFB2CE24C7E}"/>
                  </a:ext>
                </a:extLst>
              </p:cNvPr>
              <p:cNvGrpSpPr/>
              <p:nvPr/>
            </p:nvGrpSpPr>
            <p:grpSpPr>
              <a:xfrm rot="20671139">
                <a:off x="664860" y="399678"/>
                <a:ext cx="920312" cy="1717693"/>
                <a:chOff x="3501573" y="3178068"/>
                <a:chExt cx="1340594" cy="2737840"/>
              </a:xfrm>
            </p:grpSpPr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E531B0F6-CB51-42B0-BB51-5AEDBFBB101B}"/>
                    </a:ext>
                  </a:extLst>
                </p:cNvPr>
                <p:cNvSpPr/>
                <p:nvPr/>
              </p:nvSpPr>
              <p:spPr>
                <a:xfrm>
                  <a:off x="3504728" y="3612346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7767A66E-7951-4029-9043-67D4850DED65}"/>
                    </a:ext>
                  </a:extLst>
                </p:cNvPr>
                <p:cNvSpPr/>
                <p:nvPr/>
              </p:nvSpPr>
              <p:spPr>
                <a:xfrm>
                  <a:off x="3501573" y="3832632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4D1651E9-6C26-4932-807B-E059C5266A51}"/>
                    </a:ext>
                  </a:extLst>
                </p:cNvPr>
                <p:cNvSpPr/>
                <p:nvPr/>
              </p:nvSpPr>
              <p:spPr>
                <a:xfrm>
                  <a:off x="4776089" y="3829487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9526" y="65246"/>
                        <a:pt x="16669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44AEFC72-202F-41FA-98A2-21B7544CE26E}"/>
                    </a:ext>
                  </a:extLst>
                </p:cNvPr>
                <p:cNvSpPr/>
                <p:nvPr/>
              </p:nvSpPr>
              <p:spPr>
                <a:xfrm>
                  <a:off x="3520451" y="3178068"/>
                  <a:ext cx="1321716" cy="2737840"/>
                </a:xfrm>
                <a:custGeom>
                  <a:avLst/>
                  <a:gdLst>
                    <a:gd name="connsiteX0" fmla="*/ 350044 w 400050"/>
                    <a:gd name="connsiteY0" fmla="*/ 7144 h 828675"/>
                    <a:gd name="connsiteX1" fmla="*/ 53816 w 400050"/>
                    <a:gd name="connsiteY1" fmla="*/ 7144 h 828675"/>
                    <a:gd name="connsiteX2" fmla="*/ 7144 w 400050"/>
                    <a:gd name="connsiteY2" fmla="*/ 53816 h 828675"/>
                    <a:gd name="connsiteX3" fmla="*/ 7144 w 400050"/>
                    <a:gd name="connsiteY3" fmla="*/ 781526 h 828675"/>
                    <a:gd name="connsiteX4" fmla="*/ 53816 w 400050"/>
                    <a:gd name="connsiteY4" fmla="*/ 828199 h 828675"/>
                    <a:gd name="connsiteX5" fmla="*/ 350044 w 400050"/>
                    <a:gd name="connsiteY5" fmla="*/ 828199 h 828675"/>
                    <a:gd name="connsiteX6" fmla="*/ 396716 w 400050"/>
                    <a:gd name="connsiteY6" fmla="*/ 781526 h 828675"/>
                    <a:gd name="connsiteX7" fmla="*/ 396716 w 400050"/>
                    <a:gd name="connsiteY7" fmla="*/ 53816 h 828675"/>
                    <a:gd name="connsiteX8" fmla="*/ 350044 w 400050"/>
                    <a:gd name="connsiteY8" fmla="*/ 7144 h 82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0050" h="828675">
                      <a:moveTo>
                        <a:pt x="350044" y="7144"/>
                      </a:moveTo>
                      <a:lnTo>
                        <a:pt x="53816" y="7144"/>
                      </a:lnTo>
                      <a:cubicBezTo>
                        <a:pt x="28099" y="7144"/>
                        <a:pt x="7144" y="28099"/>
                        <a:pt x="7144" y="53816"/>
                      </a:cubicBezTo>
                      <a:lnTo>
                        <a:pt x="7144" y="781526"/>
                      </a:lnTo>
                      <a:cubicBezTo>
                        <a:pt x="7144" y="807244"/>
                        <a:pt x="28099" y="828199"/>
                        <a:pt x="53816" y="828199"/>
                      </a:cubicBezTo>
                      <a:lnTo>
                        <a:pt x="350044" y="828199"/>
                      </a:lnTo>
                      <a:cubicBezTo>
                        <a:pt x="375761" y="828199"/>
                        <a:pt x="396716" y="807244"/>
                        <a:pt x="396716" y="781526"/>
                      </a:cubicBezTo>
                      <a:lnTo>
                        <a:pt x="396716" y="53816"/>
                      </a:lnTo>
                      <a:cubicBezTo>
                        <a:pt x="396716" y="28099"/>
                        <a:pt x="375761" y="7144"/>
                        <a:pt x="350044" y="714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886FD50A-AC8D-40E5-A4D0-DD4B1AE6E23D}"/>
                    </a:ext>
                  </a:extLst>
                </p:cNvPr>
                <p:cNvSpPr/>
                <p:nvPr/>
              </p:nvSpPr>
              <p:spPr>
                <a:xfrm>
                  <a:off x="3529897" y="3190652"/>
                  <a:ext cx="1290246" cy="2706371"/>
                </a:xfrm>
                <a:custGeom>
                  <a:avLst/>
                  <a:gdLst>
                    <a:gd name="connsiteX0" fmla="*/ 345281 w 390525"/>
                    <a:gd name="connsiteY0" fmla="*/ 7144 h 819150"/>
                    <a:gd name="connsiteX1" fmla="*/ 52864 w 390525"/>
                    <a:gd name="connsiteY1" fmla="*/ 7144 h 819150"/>
                    <a:gd name="connsiteX2" fmla="*/ 7144 w 390525"/>
                    <a:gd name="connsiteY2" fmla="*/ 52864 h 819150"/>
                    <a:gd name="connsiteX3" fmla="*/ 7144 w 390525"/>
                    <a:gd name="connsiteY3" fmla="*/ 772954 h 819150"/>
                    <a:gd name="connsiteX4" fmla="*/ 52864 w 390525"/>
                    <a:gd name="connsiteY4" fmla="*/ 818674 h 819150"/>
                    <a:gd name="connsiteX5" fmla="*/ 345281 w 390525"/>
                    <a:gd name="connsiteY5" fmla="*/ 818674 h 819150"/>
                    <a:gd name="connsiteX6" fmla="*/ 391001 w 390525"/>
                    <a:gd name="connsiteY6" fmla="*/ 772954 h 819150"/>
                    <a:gd name="connsiteX7" fmla="*/ 391001 w 390525"/>
                    <a:gd name="connsiteY7" fmla="*/ 52864 h 819150"/>
                    <a:gd name="connsiteX8" fmla="*/ 345281 w 390525"/>
                    <a:gd name="connsiteY8" fmla="*/ 7144 h 81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0525" h="819150">
                      <a:moveTo>
                        <a:pt x="345281" y="7144"/>
                      </a:moveTo>
                      <a:lnTo>
                        <a:pt x="52864" y="7144"/>
                      </a:lnTo>
                      <a:cubicBezTo>
                        <a:pt x="27146" y="7144"/>
                        <a:pt x="7144" y="27146"/>
                        <a:pt x="7144" y="52864"/>
                      </a:cubicBezTo>
                      <a:lnTo>
                        <a:pt x="7144" y="772954"/>
                      </a:lnTo>
                      <a:cubicBezTo>
                        <a:pt x="7144" y="798671"/>
                        <a:pt x="27146" y="818674"/>
                        <a:pt x="52864" y="818674"/>
                      </a:cubicBezTo>
                      <a:lnTo>
                        <a:pt x="345281" y="818674"/>
                      </a:lnTo>
                      <a:cubicBezTo>
                        <a:pt x="370999" y="818674"/>
                        <a:pt x="391001" y="798671"/>
                        <a:pt x="391001" y="772954"/>
                      </a:cubicBezTo>
                      <a:lnTo>
                        <a:pt x="391001" y="52864"/>
                      </a:lnTo>
                      <a:cubicBezTo>
                        <a:pt x="391001" y="28099"/>
                        <a:pt x="370046" y="7144"/>
                        <a:pt x="345281" y="7144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43A34EE4-E4D2-4853-BBAE-7DC93F3DB1AA}"/>
                    </a:ext>
                  </a:extLst>
                </p:cNvPr>
                <p:cNvSpPr/>
                <p:nvPr/>
              </p:nvSpPr>
              <p:spPr>
                <a:xfrm>
                  <a:off x="3627447" y="3596610"/>
                  <a:ext cx="1101430" cy="1951104"/>
                </a:xfrm>
                <a:custGeom>
                  <a:avLst/>
                  <a:gdLst>
                    <a:gd name="connsiteX0" fmla="*/ 7144 w 333375"/>
                    <a:gd name="connsiteY0" fmla="*/ 7144 h 590550"/>
                    <a:gd name="connsiteX1" fmla="*/ 331946 w 333375"/>
                    <a:gd name="connsiteY1" fmla="*/ 7144 h 590550"/>
                    <a:gd name="connsiteX2" fmla="*/ 331946 w 333375"/>
                    <a:gd name="connsiteY2" fmla="*/ 586264 h 590550"/>
                    <a:gd name="connsiteX3" fmla="*/ 7144 w 333375"/>
                    <a:gd name="connsiteY3" fmla="*/ 586264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3375" h="590550">
                      <a:moveTo>
                        <a:pt x="7144" y="7144"/>
                      </a:moveTo>
                      <a:lnTo>
                        <a:pt x="331946" y="7144"/>
                      </a:lnTo>
                      <a:lnTo>
                        <a:pt x="331946" y="586264"/>
                      </a:lnTo>
                      <a:lnTo>
                        <a:pt x="7144" y="58626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B28645D2-8312-47A1-8847-28E7A3BB8D44}"/>
                    </a:ext>
                  </a:extLst>
                </p:cNvPr>
                <p:cNvGrpSpPr/>
                <p:nvPr/>
              </p:nvGrpSpPr>
              <p:grpSpPr>
                <a:xfrm>
                  <a:off x="4088508" y="5635852"/>
                  <a:ext cx="173080" cy="173080"/>
                  <a:chOff x="6768665" y="6038214"/>
                  <a:chExt cx="147968" cy="147968"/>
                </a:xfrm>
              </p:grpSpPr>
              <p:sp>
                <p:nvSpPr>
                  <p:cNvPr id="149" name="Oval 148">
                    <a:extLst>
                      <a:ext uri="{FF2B5EF4-FFF2-40B4-BE49-F238E27FC236}">
                        <a16:creationId xmlns:a16="http://schemas.microsoft.com/office/drawing/2014/main" id="{E5B2BF22-3380-4A22-808D-5BCCACDE49D6}"/>
                      </a:ext>
                    </a:extLst>
                  </p:cNvPr>
                  <p:cNvSpPr/>
                  <p:nvPr/>
                </p:nvSpPr>
                <p:spPr>
                  <a:xfrm>
                    <a:off x="6768665" y="6038214"/>
                    <a:ext cx="147968" cy="147968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Oval 149">
                    <a:extLst>
                      <a:ext uri="{FF2B5EF4-FFF2-40B4-BE49-F238E27FC236}">
                        <a16:creationId xmlns:a16="http://schemas.microsoft.com/office/drawing/2014/main" id="{873B9236-48C4-4AC4-9771-005CAE993D68}"/>
                      </a:ext>
                    </a:extLst>
                  </p:cNvPr>
                  <p:cNvSpPr/>
                  <p:nvPr/>
                </p:nvSpPr>
                <p:spPr>
                  <a:xfrm>
                    <a:off x="6802088" y="6071634"/>
                    <a:ext cx="81180" cy="8118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F5BE60BB-29C9-4C1D-A42A-CB8C8558984D}"/>
                    </a:ext>
                  </a:extLst>
                </p:cNvPr>
                <p:cNvSpPr/>
                <p:nvPr/>
              </p:nvSpPr>
              <p:spPr>
                <a:xfrm>
                  <a:off x="3821102" y="3628406"/>
                  <a:ext cx="906450" cy="1887518"/>
                </a:xfrm>
                <a:custGeom>
                  <a:avLst/>
                  <a:gdLst>
                    <a:gd name="connsiteX0" fmla="*/ 614149 w 1119116"/>
                    <a:gd name="connsiteY0" fmla="*/ 0 h 2330356"/>
                    <a:gd name="connsiteX1" fmla="*/ 1115704 w 1119116"/>
                    <a:gd name="connsiteY1" fmla="*/ 6824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  <a:gd name="connsiteX0" fmla="*/ 614149 w 1119116"/>
                    <a:gd name="connsiteY0" fmla="*/ 0 h 2330356"/>
                    <a:gd name="connsiteX1" fmla="*/ 1115704 w 1119116"/>
                    <a:gd name="connsiteY1" fmla="*/ 3412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9116" h="2330356">
                      <a:moveTo>
                        <a:pt x="614149" y="0"/>
                      </a:moveTo>
                      <a:lnTo>
                        <a:pt x="1115704" y="3412"/>
                      </a:lnTo>
                      <a:cubicBezTo>
                        <a:pt x="1116841" y="777923"/>
                        <a:pt x="1117979" y="1555845"/>
                        <a:pt x="1119116" y="2330356"/>
                      </a:cubicBezTo>
                      <a:lnTo>
                        <a:pt x="0" y="2330356"/>
                      </a:lnTo>
                      <a:lnTo>
                        <a:pt x="614149" y="0"/>
                      </a:lnTo>
                      <a:close/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Rectangle: Rounded Corners 146">
                  <a:extLst>
                    <a:ext uri="{FF2B5EF4-FFF2-40B4-BE49-F238E27FC236}">
                      <a16:creationId xmlns:a16="http://schemas.microsoft.com/office/drawing/2014/main" id="{F8CB1DA4-B849-46DD-8B7C-B40A55B3E12E}"/>
                    </a:ext>
                  </a:extLst>
                </p:cNvPr>
                <p:cNvSpPr/>
                <p:nvPr/>
              </p:nvSpPr>
              <p:spPr>
                <a:xfrm>
                  <a:off x="4058661" y="3449093"/>
                  <a:ext cx="254255" cy="5839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58D83604-2BF3-41E7-96D6-A580CCB296E1}"/>
                    </a:ext>
                  </a:extLst>
                </p:cNvPr>
                <p:cNvSpPr/>
                <p:nvPr/>
              </p:nvSpPr>
              <p:spPr>
                <a:xfrm>
                  <a:off x="3922825" y="3449093"/>
                  <a:ext cx="58393" cy="5839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6" name="Rounded Rectangle 51">
                <a:extLst>
                  <a:ext uri="{FF2B5EF4-FFF2-40B4-BE49-F238E27FC236}">
                    <a16:creationId xmlns:a16="http://schemas.microsoft.com/office/drawing/2014/main" id="{4600245F-7174-4F2C-BC31-2A8106CBE81C}"/>
                  </a:ext>
                </a:extLst>
              </p:cNvPr>
              <p:cNvSpPr/>
              <p:nvPr/>
            </p:nvSpPr>
            <p:spPr>
              <a:xfrm rot="3148397">
                <a:off x="1443651" y="1047331"/>
                <a:ext cx="227781" cy="304797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ounded Rectangle 52">
                <a:extLst>
                  <a:ext uri="{FF2B5EF4-FFF2-40B4-BE49-F238E27FC236}">
                    <a16:creationId xmlns:a16="http://schemas.microsoft.com/office/drawing/2014/main" id="{B65B5FD7-F55C-4637-820A-F9D2C6101188}"/>
                  </a:ext>
                </a:extLst>
              </p:cNvPr>
              <p:cNvSpPr/>
              <p:nvPr/>
            </p:nvSpPr>
            <p:spPr>
              <a:xfrm rot="3148397">
                <a:off x="1463592" y="1265972"/>
                <a:ext cx="227781" cy="304797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ounded Rectangle 53">
                <a:extLst>
                  <a:ext uri="{FF2B5EF4-FFF2-40B4-BE49-F238E27FC236}">
                    <a16:creationId xmlns:a16="http://schemas.microsoft.com/office/drawing/2014/main" id="{00DC7F99-FE02-4C53-8F7C-26D989DD6007}"/>
                  </a:ext>
                </a:extLst>
              </p:cNvPr>
              <p:cNvSpPr/>
              <p:nvPr/>
            </p:nvSpPr>
            <p:spPr>
              <a:xfrm rot="3148397">
                <a:off x="1500837" y="1488593"/>
                <a:ext cx="215985" cy="260502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F835269D-5E33-49BF-B5EB-476663DD79E2}"/>
              </a:ext>
            </a:extLst>
          </p:cNvPr>
          <p:cNvGrpSpPr/>
          <p:nvPr/>
        </p:nvGrpSpPr>
        <p:grpSpPr>
          <a:xfrm>
            <a:off x="5477470" y="4082657"/>
            <a:ext cx="3108548" cy="1707936"/>
            <a:chOff x="-548507" y="477868"/>
            <a:chExt cx="11570449" cy="6357177"/>
          </a:xfrm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9C20682-4626-4255-AEA2-6067094D5CF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EECC447-250C-4210-A14D-F594EA36B85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95C8F641-2D40-4BFF-BF3E-C3437B61978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014BACA0-D034-4D16-8138-338E0323B98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8162FC41-29CA-4518-864C-AA199096427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40679084-F589-4CD9-AE6C-9679FD9960D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B7415BD3-BC6B-4C87-998D-8D8BE17B523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DB507329-BB17-4752-BF8A-63817740A4F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09BBA067-5C68-419B-8D19-40AC7D7A7D1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058B5C51-B02B-45A9-8F9A-E81DEDAEEDF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F93130AF-28C7-480C-98E1-185F1A4219B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C1BAF4A-B6F6-465E-B6D8-620ED30E61A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B42EE30-A42B-4866-B20F-9706DE4579FF}"/>
              </a:ext>
            </a:extLst>
          </p:cNvPr>
          <p:cNvGrpSpPr/>
          <p:nvPr/>
        </p:nvGrpSpPr>
        <p:grpSpPr>
          <a:xfrm>
            <a:off x="164361" y="1497618"/>
            <a:ext cx="3220608" cy="1548961"/>
            <a:chOff x="2591472" y="4529905"/>
            <a:chExt cx="2892231" cy="1391027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09D6BE70-5A82-4002-A5DA-6275E505B8FE}"/>
                </a:ext>
              </a:extLst>
            </p:cNvPr>
            <p:cNvGrpSpPr/>
            <p:nvPr userDrawn="1"/>
          </p:nvGrpSpPr>
          <p:grpSpPr>
            <a:xfrm>
              <a:off x="2591472" y="4529905"/>
              <a:ext cx="2513902" cy="1391026"/>
              <a:chOff x="1618104" y="4774278"/>
              <a:chExt cx="2513902" cy="1391026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41781102-5FDF-466D-9E31-D3FF6DDFB2EF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B2063203-E479-4FBB-94B9-1E8B17D57272}"/>
                  </a:ext>
                </a:extLst>
              </p:cNvPr>
              <p:cNvGrpSpPr/>
              <p:nvPr userDrawn="1"/>
            </p:nvGrpSpPr>
            <p:grpSpPr>
              <a:xfrm>
                <a:off x="1618104" y="4774278"/>
                <a:ext cx="2513902" cy="1391026"/>
                <a:chOff x="395536" y="2564904"/>
                <a:chExt cx="4749925" cy="2628292"/>
              </a:xfrm>
              <a:solidFill>
                <a:schemeClr val="tx1"/>
              </a:solidFill>
            </p:grpSpPr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CADF692C-AD65-4349-A87E-184DEA887D64}"/>
                    </a:ext>
                  </a:extLst>
                </p:cNvPr>
                <p:cNvGrpSpPr/>
                <p:nvPr userDrawn="1"/>
              </p:nvGrpSpPr>
              <p:grpSpPr>
                <a:xfrm>
                  <a:off x="395536" y="2564904"/>
                  <a:ext cx="4749925" cy="2628292"/>
                  <a:chOff x="395536" y="2204864"/>
                  <a:chExt cx="5400600" cy="2988332"/>
                </a:xfrm>
                <a:grpFill/>
              </p:grpSpPr>
              <p:sp>
                <p:nvSpPr>
                  <p:cNvPr id="181" name="Rounded Rectangle 3">
                    <a:extLst>
                      <a:ext uri="{FF2B5EF4-FFF2-40B4-BE49-F238E27FC236}">
                        <a16:creationId xmlns:a16="http://schemas.microsoft.com/office/drawing/2014/main" id="{1FEDC43C-C2A1-4A02-AB55-28E6752D82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71600" y="2204864"/>
                    <a:ext cx="4248472" cy="2736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472" h="2736304">
                        <a:moveTo>
                          <a:pt x="144016" y="144016"/>
                        </a:moveTo>
                        <a:lnTo>
                          <a:pt x="144016" y="2520280"/>
                        </a:lnTo>
                        <a:lnTo>
                          <a:pt x="4104456" y="2520280"/>
                        </a:lnTo>
                        <a:lnTo>
                          <a:pt x="4104456" y="144016"/>
                        </a:lnTo>
                        <a:close/>
                        <a:moveTo>
                          <a:pt x="119332" y="0"/>
                        </a:moveTo>
                        <a:lnTo>
                          <a:pt x="4129140" y="0"/>
                        </a:lnTo>
                        <a:cubicBezTo>
                          <a:pt x="4195045" y="0"/>
                          <a:pt x="4248472" y="53427"/>
                          <a:pt x="4248472" y="119332"/>
                        </a:cubicBezTo>
                        <a:lnTo>
                          <a:pt x="4248472" y="2736304"/>
                        </a:lnTo>
                        <a:lnTo>
                          <a:pt x="0" y="2736304"/>
                        </a:lnTo>
                        <a:lnTo>
                          <a:pt x="0" y="119332"/>
                        </a:lnTo>
                        <a:cubicBezTo>
                          <a:pt x="0" y="53427"/>
                          <a:pt x="53427" y="0"/>
                          <a:pt x="119332" y="0"/>
                        </a:cubicBezTo>
                        <a:close/>
                      </a:path>
                    </a:pathLst>
                  </a:cu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5B122836-F252-41F9-BF46-002961EAFF5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95536" y="4941168"/>
                    <a:ext cx="5400600" cy="144016"/>
                  </a:xfrm>
                  <a:prstGeom prst="rect">
                    <a:avLst/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183" name="Trapezoid 182">
                    <a:extLst>
                      <a:ext uri="{FF2B5EF4-FFF2-40B4-BE49-F238E27FC236}">
                        <a16:creationId xmlns:a16="http://schemas.microsoft.com/office/drawing/2014/main" id="{941EDD9A-22C7-496E-96E5-8C9C9553B2DB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95536" y="5085184"/>
                    <a:ext cx="5400600" cy="108012"/>
                  </a:xfrm>
                  <a:prstGeom prst="trapezoid">
                    <a:avLst>
                      <a:gd name="adj" fmla="val 129851"/>
                    </a:avLst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</p:grp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D3685D6D-AE86-403C-9FF2-5DA25DA7CFF6}"/>
                    </a:ext>
                  </a:extLst>
                </p:cNvPr>
                <p:cNvSpPr/>
                <p:nvPr userDrawn="1"/>
              </p:nvSpPr>
              <p:spPr>
                <a:xfrm>
                  <a:off x="2518470" y="5009698"/>
                  <a:ext cx="504056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D04C87E3-7B45-4327-B569-14DD46157C79}"/>
                </a:ext>
              </a:extLst>
            </p:cNvPr>
            <p:cNvGrpSpPr/>
            <p:nvPr userDrawn="1"/>
          </p:nvGrpSpPr>
          <p:grpSpPr>
            <a:xfrm>
              <a:off x="4346521" y="4706362"/>
              <a:ext cx="981407" cy="1214570"/>
              <a:chOff x="-1940789" y="4697306"/>
              <a:chExt cx="981407" cy="1214570"/>
            </a:xfrm>
          </p:grpSpPr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5D7F0DC5-A911-47D1-93BD-581A9D3F55E0}"/>
                  </a:ext>
                </a:extLst>
              </p:cNvPr>
              <p:cNvSpPr/>
              <p:nvPr userDrawn="1"/>
            </p:nvSpPr>
            <p:spPr>
              <a:xfrm>
                <a:off x="-1881566" y="4758350"/>
                <a:ext cx="866582" cy="11249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DB53258C-7212-45AE-A0B7-DB064C038105}"/>
                  </a:ext>
                </a:extLst>
              </p:cNvPr>
              <p:cNvGrpSpPr/>
              <p:nvPr userDrawn="1"/>
            </p:nvGrpSpPr>
            <p:grpSpPr>
              <a:xfrm>
                <a:off x="-1940789" y="4697306"/>
                <a:ext cx="981407" cy="1214570"/>
                <a:chOff x="7452320" y="1988840"/>
                <a:chExt cx="1512168" cy="2088232"/>
              </a:xfrm>
            </p:grpSpPr>
            <p:sp>
              <p:nvSpPr>
                <p:cNvPr id="175" name="Rounded Rectangle 1">
                  <a:extLst>
                    <a:ext uri="{FF2B5EF4-FFF2-40B4-BE49-F238E27FC236}">
                      <a16:creationId xmlns:a16="http://schemas.microsoft.com/office/drawing/2014/main" id="{1148B585-5C26-4701-928B-D6DD3B946408}"/>
                    </a:ext>
                  </a:extLst>
                </p:cNvPr>
                <p:cNvSpPr/>
                <p:nvPr userDrawn="1"/>
              </p:nvSpPr>
              <p:spPr>
                <a:xfrm>
                  <a:off x="7452320" y="1988840"/>
                  <a:ext cx="1512168" cy="2088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168" h="2088232">
                      <a:moveTo>
                        <a:pt x="167516" y="181585"/>
                      </a:moveTo>
                      <a:lnTo>
                        <a:pt x="167516" y="1906647"/>
                      </a:lnTo>
                      <a:lnTo>
                        <a:pt x="1344652" y="1906647"/>
                      </a:lnTo>
                      <a:lnTo>
                        <a:pt x="1344652" y="181585"/>
                      </a:lnTo>
                      <a:close/>
                      <a:moveTo>
                        <a:pt x="90110" y="0"/>
                      </a:moveTo>
                      <a:lnTo>
                        <a:pt x="1422058" y="0"/>
                      </a:lnTo>
                      <a:cubicBezTo>
                        <a:pt x="1471824" y="0"/>
                        <a:pt x="1512168" y="40344"/>
                        <a:pt x="1512168" y="90110"/>
                      </a:cubicBezTo>
                      <a:lnTo>
                        <a:pt x="1512168" y="1998122"/>
                      </a:lnTo>
                      <a:cubicBezTo>
                        <a:pt x="1512168" y="2047888"/>
                        <a:pt x="1471824" y="2088232"/>
                        <a:pt x="1422058" y="2088232"/>
                      </a:cubicBezTo>
                      <a:lnTo>
                        <a:pt x="90110" y="2088232"/>
                      </a:lnTo>
                      <a:cubicBezTo>
                        <a:pt x="40344" y="2088232"/>
                        <a:pt x="0" y="2047888"/>
                        <a:pt x="0" y="1998122"/>
                      </a:cubicBezTo>
                      <a:lnTo>
                        <a:pt x="0" y="90110"/>
                      </a:lnTo>
                      <a:cubicBezTo>
                        <a:pt x="0" y="40344"/>
                        <a:pt x="40344" y="0"/>
                        <a:pt x="9011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0157348D-45B6-4EC4-8D8E-90B621B93150}"/>
                    </a:ext>
                  </a:extLst>
                </p:cNvPr>
                <p:cNvSpPr/>
                <p:nvPr userDrawn="1"/>
              </p:nvSpPr>
              <p:spPr>
                <a:xfrm>
                  <a:off x="8160965" y="3933056"/>
                  <a:ext cx="94878" cy="9487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3FA68188-B570-4236-83AF-D3FD137B7E93}"/>
                </a:ext>
              </a:extLst>
            </p:cNvPr>
            <p:cNvGrpSpPr/>
            <p:nvPr userDrawn="1"/>
          </p:nvGrpSpPr>
          <p:grpSpPr>
            <a:xfrm>
              <a:off x="5056500" y="5206313"/>
              <a:ext cx="427203" cy="711251"/>
              <a:chOff x="-684584" y="5278238"/>
              <a:chExt cx="427203" cy="711251"/>
            </a:xfrm>
          </p:grpSpPr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6F920538-250B-4820-A2B8-0A8E801788CF}"/>
                  </a:ext>
                </a:extLst>
              </p:cNvPr>
              <p:cNvSpPr/>
              <p:nvPr userDrawn="1"/>
            </p:nvSpPr>
            <p:spPr>
              <a:xfrm>
                <a:off x="-648007" y="5329968"/>
                <a:ext cx="360040" cy="591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3C94430A-3DA7-4133-B47A-066B6E7187A4}"/>
                  </a:ext>
                </a:extLst>
              </p:cNvPr>
              <p:cNvGrpSpPr/>
              <p:nvPr userDrawn="1"/>
            </p:nvGrpSpPr>
            <p:grpSpPr>
              <a:xfrm>
                <a:off x="-684584" y="5278238"/>
                <a:ext cx="427203" cy="711251"/>
                <a:chOff x="701317" y="1844824"/>
                <a:chExt cx="2371375" cy="3948112"/>
              </a:xfrm>
            </p:grpSpPr>
            <p:sp>
              <p:nvSpPr>
                <p:cNvPr id="170" name="Freeform 6">
                  <a:extLst>
                    <a:ext uri="{FF2B5EF4-FFF2-40B4-BE49-F238E27FC236}">
                      <a16:creationId xmlns:a16="http://schemas.microsoft.com/office/drawing/2014/main" id="{249CBDFF-A63E-44D6-AE1C-DD165802B6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1317" y="1844824"/>
                  <a:ext cx="2371375" cy="3948112"/>
                </a:xfrm>
                <a:custGeom>
                  <a:avLst/>
                  <a:gdLst>
                    <a:gd name="T0" fmla="*/ 530 w 566"/>
                    <a:gd name="T1" fmla="*/ 0 h 1053"/>
                    <a:gd name="T2" fmla="*/ 36 w 566"/>
                    <a:gd name="T3" fmla="*/ 0 h 1053"/>
                    <a:gd name="T4" fmla="*/ 0 w 566"/>
                    <a:gd name="T5" fmla="*/ 36 h 1053"/>
                    <a:gd name="T6" fmla="*/ 0 w 566"/>
                    <a:gd name="T7" fmla="*/ 1017 h 1053"/>
                    <a:gd name="T8" fmla="*/ 36 w 566"/>
                    <a:gd name="T9" fmla="*/ 1053 h 1053"/>
                    <a:gd name="T10" fmla="*/ 530 w 566"/>
                    <a:gd name="T11" fmla="*/ 1053 h 1053"/>
                    <a:gd name="T12" fmla="*/ 566 w 566"/>
                    <a:gd name="T13" fmla="*/ 1017 h 1053"/>
                    <a:gd name="T14" fmla="*/ 566 w 566"/>
                    <a:gd name="T15" fmla="*/ 36 h 1053"/>
                    <a:gd name="T16" fmla="*/ 530 w 566"/>
                    <a:gd name="T17" fmla="*/ 0 h 1053"/>
                    <a:gd name="T18" fmla="*/ 520 w 566"/>
                    <a:gd name="T19" fmla="*/ 911 h 1053"/>
                    <a:gd name="T20" fmla="*/ 48 w 566"/>
                    <a:gd name="T21" fmla="*/ 911 h 1053"/>
                    <a:gd name="T22" fmla="*/ 48 w 566"/>
                    <a:gd name="T23" fmla="*/ 108 h 1053"/>
                    <a:gd name="T24" fmla="*/ 520 w 566"/>
                    <a:gd name="T25" fmla="*/ 108 h 1053"/>
                    <a:gd name="T26" fmla="*/ 520 w 566"/>
                    <a:gd name="T27" fmla="*/ 911 h 1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66" h="1053">
                      <a:moveTo>
                        <a:pt x="530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1017"/>
                        <a:pt x="0" y="1017"/>
                        <a:pt x="0" y="1017"/>
                      </a:cubicBezTo>
                      <a:cubicBezTo>
                        <a:pt x="0" y="1037"/>
                        <a:pt x="16" y="1053"/>
                        <a:pt x="36" y="1053"/>
                      </a:cubicBezTo>
                      <a:cubicBezTo>
                        <a:pt x="530" y="1053"/>
                        <a:pt x="530" y="1053"/>
                        <a:pt x="530" y="1053"/>
                      </a:cubicBezTo>
                      <a:cubicBezTo>
                        <a:pt x="550" y="1053"/>
                        <a:pt x="566" y="1037"/>
                        <a:pt x="566" y="1017"/>
                      </a:cubicBezTo>
                      <a:cubicBezTo>
                        <a:pt x="566" y="36"/>
                        <a:pt x="566" y="36"/>
                        <a:pt x="566" y="36"/>
                      </a:cubicBezTo>
                      <a:cubicBezTo>
                        <a:pt x="566" y="16"/>
                        <a:pt x="550" y="0"/>
                        <a:pt x="530" y="0"/>
                      </a:cubicBezTo>
                      <a:close/>
                      <a:moveTo>
                        <a:pt x="520" y="911"/>
                      </a:moveTo>
                      <a:cubicBezTo>
                        <a:pt x="48" y="911"/>
                        <a:pt x="48" y="911"/>
                        <a:pt x="48" y="911"/>
                      </a:cubicBezTo>
                      <a:cubicBezTo>
                        <a:pt x="48" y="108"/>
                        <a:pt x="48" y="108"/>
                        <a:pt x="48" y="108"/>
                      </a:cubicBezTo>
                      <a:cubicBezTo>
                        <a:pt x="520" y="108"/>
                        <a:pt x="520" y="108"/>
                        <a:pt x="520" y="108"/>
                      </a:cubicBezTo>
                      <a:lnTo>
                        <a:pt x="520" y="91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71" name="Rounded Rectangle 60">
                  <a:extLst>
                    <a:ext uri="{FF2B5EF4-FFF2-40B4-BE49-F238E27FC236}">
                      <a16:creationId xmlns:a16="http://schemas.microsoft.com/office/drawing/2014/main" id="{EE4CFA5F-3854-4FF2-954A-1A3867CD32AF}"/>
                    </a:ext>
                  </a:extLst>
                </p:cNvPr>
                <p:cNvSpPr/>
                <p:nvPr/>
              </p:nvSpPr>
              <p:spPr>
                <a:xfrm>
                  <a:off x="1707005" y="2042848"/>
                  <a:ext cx="360000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AC670D83-B775-4B8B-966C-3DCAAC5A1813}"/>
                    </a:ext>
                  </a:extLst>
                </p:cNvPr>
                <p:cNvSpPr/>
                <p:nvPr/>
              </p:nvSpPr>
              <p:spPr>
                <a:xfrm>
                  <a:off x="1715855" y="5362110"/>
                  <a:ext cx="342299" cy="342299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6382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5240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454545"/>
                </a:solidFill>
              </a:rPr>
              <a:t>Editable Icon</a:t>
            </a:r>
            <a:endParaRPr lang="en-US" sz="4000" dirty="0">
              <a:solidFill>
                <a:srgbClr val="454545"/>
              </a:solidFill>
            </a:endParaRP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359470" y="158359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520716" y="165412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361556" y="461164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833135" y="374599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514426" y="473334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992810" y="373394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9311101" y="369200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198224" y="161015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985084" y="161015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5057327" y="471042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9285858" y="261920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772758" y="156205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655951" y="151574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953146" y="469239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2665896" y="556062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784263" y="363657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7558463" y="263537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5214342" y="367871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607623" y="157230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6781602" y="260742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8426994" y="371489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3571616" y="262968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6105616" y="261894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506152" y="265861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5401898" y="264346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4167345" y="562677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2658773" y="256307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384936" y="372564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3435620" y="557738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5864442" y="567026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8408022" y="567026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6716395" y="567333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9259976" y="566686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7562208" y="567333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3573098" y="361159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2648574" y="363668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5226428" y="556792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623635" y="470485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8349820" y="264554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8374092" y="163078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9180220" y="163085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610873" y="466946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735831" y="466946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8485915" y="466946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9360956" y="466946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o 48"/>
          <p:cNvGrpSpPr/>
          <p:nvPr/>
        </p:nvGrpSpPr>
        <p:grpSpPr>
          <a:xfrm rot="10800000">
            <a:off x="10767280" y="5426820"/>
            <a:ext cx="1313889" cy="1318113"/>
            <a:chOff x="-2101851" y="263525"/>
            <a:chExt cx="1481138" cy="1485900"/>
          </a:xfrm>
          <a:solidFill>
            <a:srgbClr val="FFC000"/>
          </a:solidFill>
        </p:grpSpPr>
        <p:sp>
          <p:nvSpPr>
            <p:cNvPr id="50" name="Freeform 5"/>
            <p:cNvSpPr>
              <a:spLocks/>
            </p:cNvSpPr>
            <p:nvPr userDrawn="1"/>
          </p:nvSpPr>
          <p:spPr bwMode="auto">
            <a:xfrm>
              <a:off x="-2101851" y="263525"/>
              <a:ext cx="1311275" cy="1312863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6"/>
            <p:cNvSpPr>
              <a:spLocks noEditPoints="1"/>
            </p:cNvSpPr>
            <p:nvPr userDrawn="1"/>
          </p:nvSpPr>
          <p:spPr bwMode="auto">
            <a:xfrm>
              <a:off x="-2101851" y="266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-2101851" y="1133475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8"/>
            <p:cNvSpPr>
              <a:spLocks/>
            </p:cNvSpPr>
            <p:nvPr userDrawn="1"/>
          </p:nvSpPr>
          <p:spPr bwMode="auto">
            <a:xfrm>
              <a:off x="-1233488" y="266700"/>
              <a:ext cx="612775" cy="617538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9"/>
            <p:cNvSpPr>
              <a:spLocks noEditPoints="1"/>
            </p:cNvSpPr>
            <p:nvPr userDrawn="1"/>
          </p:nvSpPr>
          <p:spPr bwMode="auto">
            <a:xfrm>
              <a:off x="-1925638" y="441325"/>
              <a:ext cx="269875" cy="265113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-2101851" y="263525"/>
              <a:ext cx="1311275" cy="1312863"/>
            </a:xfrm>
            <a:custGeom>
              <a:avLst/>
              <a:gdLst>
                <a:gd name="T0" fmla="*/ 28 w 347"/>
                <a:gd name="T1" fmla="*/ 210 h 347"/>
                <a:gd name="T2" fmla="*/ 28 w 347"/>
                <a:gd name="T3" fmla="*/ 319 h 347"/>
                <a:gd name="T4" fmla="*/ 91 w 347"/>
                <a:gd name="T5" fmla="*/ 319 h 347"/>
                <a:gd name="T6" fmla="*/ 91 w 347"/>
                <a:gd name="T7" fmla="*/ 275 h 347"/>
                <a:gd name="T8" fmla="*/ 118 w 347"/>
                <a:gd name="T9" fmla="*/ 275 h 347"/>
                <a:gd name="T10" fmla="*/ 118 w 347"/>
                <a:gd name="T11" fmla="*/ 347 h 347"/>
                <a:gd name="T12" fmla="*/ 0 w 347"/>
                <a:gd name="T13" fmla="*/ 347 h 347"/>
                <a:gd name="T14" fmla="*/ 0 w 347"/>
                <a:gd name="T15" fmla="*/ 183 h 347"/>
                <a:gd name="T16" fmla="*/ 182 w 347"/>
                <a:gd name="T17" fmla="*/ 183 h 347"/>
                <a:gd name="T18" fmla="*/ 182 w 347"/>
                <a:gd name="T19" fmla="*/ 0 h 347"/>
                <a:gd name="T20" fmla="*/ 347 w 347"/>
                <a:gd name="T21" fmla="*/ 0 h 347"/>
                <a:gd name="T22" fmla="*/ 347 w 347"/>
                <a:gd name="T23" fmla="*/ 119 h 347"/>
                <a:gd name="T24" fmla="*/ 275 w 347"/>
                <a:gd name="T25" fmla="*/ 119 h 347"/>
                <a:gd name="T26" fmla="*/ 275 w 347"/>
                <a:gd name="T27" fmla="*/ 91 h 347"/>
                <a:gd name="T28" fmla="*/ 319 w 347"/>
                <a:gd name="T29" fmla="*/ 91 h 347"/>
                <a:gd name="T30" fmla="*/ 319 w 347"/>
                <a:gd name="T31" fmla="*/ 28 h 347"/>
                <a:gd name="T32" fmla="*/ 211 w 347"/>
                <a:gd name="T33" fmla="*/ 28 h 347"/>
                <a:gd name="T34" fmla="*/ 211 w 347"/>
                <a:gd name="T35" fmla="*/ 210 h 347"/>
                <a:gd name="T36" fmla="*/ 28 w 347"/>
                <a:gd name="T37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1"/>
            <p:cNvSpPr>
              <a:spLocks noEditPoints="1"/>
            </p:cNvSpPr>
            <p:nvPr userDrawn="1"/>
          </p:nvSpPr>
          <p:spPr bwMode="auto">
            <a:xfrm>
              <a:off x="-2101851" y="266700"/>
              <a:ext cx="619125" cy="612775"/>
            </a:xfrm>
            <a:custGeom>
              <a:avLst/>
              <a:gdLst>
                <a:gd name="T0" fmla="*/ 164 w 164"/>
                <a:gd name="T1" fmla="*/ 0 h 162"/>
                <a:gd name="T2" fmla="*/ 164 w 164"/>
                <a:gd name="T3" fmla="*/ 162 h 162"/>
                <a:gd name="T4" fmla="*/ 0 w 164"/>
                <a:gd name="T5" fmla="*/ 162 h 162"/>
                <a:gd name="T6" fmla="*/ 0 w 164"/>
                <a:gd name="T7" fmla="*/ 0 h 162"/>
                <a:gd name="T8" fmla="*/ 164 w 164"/>
                <a:gd name="T9" fmla="*/ 0 h 162"/>
                <a:gd name="T10" fmla="*/ 28 w 164"/>
                <a:gd name="T11" fmla="*/ 26 h 162"/>
                <a:gd name="T12" fmla="*/ 28 w 164"/>
                <a:gd name="T13" fmla="*/ 135 h 162"/>
                <a:gd name="T14" fmla="*/ 136 w 164"/>
                <a:gd name="T15" fmla="*/ 135 h 162"/>
                <a:gd name="T16" fmla="*/ 136 w 164"/>
                <a:gd name="T17" fmla="*/ 26 h 162"/>
                <a:gd name="T18" fmla="*/ 28 w 164"/>
                <a:gd name="T19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2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2"/>
            <p:cNvSpPr>
              <a:spLocks/>
            </p:cNvSpPr>
            <p:nvPr userDrawn="1"/>
          </p:nvSpPr>
          <p:spPr bwMode="auto">
            <a:xfrm>
              <a:off x="-2101851" y="1133475"/>
              <a:ext cx="619125" cy="615950"/>
            </a:xfrm>
            <a:custGeom>
              <a:avLst/>
              <a:gdLst>
                <a:gd name="T0" fmla="*/ 72 w 164"/>
                <a:gd name="T1" fmla="*/ 27 h 163"/>
                <a:gd name="T2" fmla="*/ 72 w 164"/>
                <a:gd name="T3" fmla="*/ 71 h 163"/>
                <a:gd name="T4" fmla="*/ 47 w 164"/>
                <a:gd name="T5" fmla="*/ 71 h 163"/>
                <a:gd name="T6" fmla="*/ 47 w 164"/>
                <a:gd name="T7" fmla="*/ 0 h 163"/>
                <a:gd name="T8" fmla="*/ 164 w 164"/>
                <a:gd name="T9" fmla="*/ 0 h 163"/>
                <a:gd name="T10" fmla="*/ 164 w 164"/>
                <a:gd name="T11" fmla="*/ 163 h 163"/>
                <a:gd name="T12" fmla="*/ 0 w 164"/>
                <a:gd name="T13" fmla="*/ 163 h 163"/>
                <a:gd name="T14" fmla="*/ 0 w 164"/>
                <a:gd name="T15" fmla="*/ 137 h 163"/>
                <a:gd name="T16" fmla="*/ 137 w 164"/>
                <a:gd name="T17" fmla="*/ 137 h 163"/>
                <a:gd name="T18" fmla="*/ 137 w 164"/>
                <a:gd name="T19" fmla="*/ 27 h 163"/>
                <a:gd name="T20" fmla="*/ 72 w 164"/>
                <a:gd name="T21" fmla="*/ 2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163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3"/>
            <p:cNvSpPr>
              <a:spLocks/>
            </p:cNvSpPr>
            <p:nvPr userDrawn="1"/>
          </p:nvSpPr>
          <p:spPr bwMode="auto">
            <a:xfrm>
              <a:off x="-1233488" y="266700"/>
              <a:ext cx="612775" cy="617538"/>
            </a:xfrm>
            <a:custGeom>
              <a:avLst/>
              <a:gdLst>
                <a:gd name="T0" fmla="*/ 162 w 162"/>
                <a:gd name="T1" fmla="*/ 163 h 163"/>
                <a:gd name="T2" fmla="*/ 0 w 162"/>
                <a:gd name="T3" fmla="*/ 163 h 163"/>
                <a:gd name="T4" fmla="*/ 0 w 162"/>
                <a:gd name="T5" fmla="*/ 46 h 163"/>
                <a:gd name="T6" fmla="*/ 71 w 162"/>
                <a:gd name="T7" fmla="*/ 46 h 163"/>
                <a:gd name="T8" fmla="*/ 71 w 162"/>
                <a:gd name="T9" fmla="*/ 72 h 163"/>
                <a:gd name="T10" fmla="*/ 27 w 162"/>
                <a:gd name="T11" fmla="*/ 72 h 163"/>
                <a:gd name="T12" fmla="*/ 27 w 162"/>
                <a:gd name="T13" fmla="*/ 136 h 163"/>
                <a:gd name="T14" fmla="*/ 136 w 162"/>
                <a:gd name="T15" fmla="*/ 136 h 163"/>
                <a:gd name="T16" fmla="*/ 136 w 162"/>
                <a:gd name="T17" fmla="*/ 0 h 163"/>
                <a:gd name="T18" fmla="*/ 162 w 162"/>
                <a:gd name="T19" fmla="*/ 0 h 163"/>
                <a:gd name="T20" fmla="*/ 162 w 162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63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4"/>
            <p:cNvSpPr>
              <a:spLocks noEditPoints="1"/>
            </p:cNvSpPr>
            <p:nvPr userDrawn="1"/>
          </p:nvSpPr>
          <p:spPr bwMode="auto">
            <a:xfrm>
              <a:off x="-1925638" y="441325"/>
              <a:ext cx="269875" cy="265113"/>
            </a:xfrm>
            <a:custGeom>
              <a:avLst/>
              <a:gdLst>
                <a:gd name="T0" fmla="*/ 71 w 71"/>
                <a:gd name="T1" fmla="*/ 0 h 70"/>
                <a:gd name="T2" fmla="*/ 71 w 71"/>
                <a:gd name="T3" fmla="*/ 70 h 70"/>
                <a:gd name="T4" fmla="*/ 0 w 71"/>
                <a:gd name="T5" fmla="*/ 70 h 70"/>
                <a:gd name="T6" fmla="*/ 0 w 71"/>
                <a:gd name="T7" fmla="*/ 0 h 70"/>
                <a:gd name="T8" fmla="*/ 71 w 71"/>
                <a:gd name="T9" fmla="*/ 0 h 70"/>
                <a:gd name="T10" fmla="*/ 22 w 71"/>
                <a:gd name="T11" fmla="*/ 22 h 70"/>
                <a:gd name="T12" fmla="*/ 22 w 71"/>
                <a:gd name="T13" fmla="*/ 48 h 70"/>
                <a:gd name="T14" fmla="*/ 47 w 71"/>
                <a:gd name="T15" fmla="*/ 48 h 70"/>
                <a:gd name="T16" fmla="*/ 47 w 71"/>
                <a:gd name="T17" fmla="*/ 22 h 70"/>
                <a:gd name="T18" fmla="*/ 22 w 71"/>
                <a:gd name="T19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0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aphicFrame>
        <p:nvGraphicFramePr>
          <p:cNvPr id="38" name="Chart 21">
            <a:extLst>
              <a:ext uri="{FF2B5EF4-FFF2-40B4-BE49-F238E27FC236}">
                <a16:creationId xmlns:a16="http://schemas.microsoft.com/office/drawing/2014/main" id="{D03E93D4-F6A1-4B2A-AC2A-A046771C5C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179145"/>
              </p:ext>
            </p:extLst>
          </p:nvPr>
        </p:nvGraphicFramePr>
        <p:xfrm>
          <a:off x="4229676" y="4527452"/>
          <a:ext cx="2218782" cy="200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9" name="Group 30">
            <a:extLst>
              <a:ext uri="{FF2B5EF4-FFF2-40B4-BE49-F238E27FC236}">
                <a16:creationId xmlns:a16="http://schemas.microsoft.com/office/drawing/2014/main" id="{888B3B11-A3DA-4444-B101-3BC170CFF6E1}"/>
              </a:ext>
            </a:extLst>
          </p:cNvPr>
          <p:cNvGrpSpPr/>
          <p:nvPr/>
        </p:nvGrpSpPr>
        <p:grpSpPr>
          <a:xfrm>
            <a:off x="6489038" y="5071262"/>
            <a:ext cx="1268359" cy="920637"/>
            <a:chOff x="7848856" y="4058120"/>
            <a:chExt cx="1006205" cy="920637"/>
          </a:xfrm>
        </p:grpSpPr>
        <p:sp>
          <p:nvSpPr>
            <p:cNvPr id="40" name="Rectangle 22">
              <a:extLst>
                <a:ext uri="{FF2B5EF4-FFF2-40B4-BE49-F238E27FC236}">
                  <a16:creationId xmlns:a16="http://schemas.microsoft.com/office/drawing/2014/main" id="{577EE304-D313-4AAA-9160-62A238BA834F}"/>
                </a:ext>
              </a:extLst>
            </p:cNvPr>
            <p:cNvSpPr/>
            <p:nvPr/>
          </p:nvSpPr>
          <p:spPr>
            <a:xfrm>
              <a:off x="7848856" y="4121462"/>
              <a:ext cx="114237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32DD85AA-0D0F-4076-8C3D-6F4C71BF6C32}"/>
                </a:ext>
              </a:extLst>
            </p:cNvPr>
            <p:cNvSpPr/>
            <p:nvPr/>
          </p:nvSpPr>
          <p:spPr>
            <a:xfrm>
              <a:off x="7848856" y="4337486"/>
              <a:ext cx="114237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Rectangle 24">
              <a:extLst>
                <a:ext uri="{FF2B5EF4-FFF2-40B4-BE49-F238E27FC236}">
                  <a16:creationId xmlns:a16="http://schemas.microsoft.com/office/drawing/2014/main" id="{CFAEEB0C-01D0-47CD-9F32-CE39D8688C2D}"/>
                </a:ext>
              </a:extLst>
            </p:cNvPr>
            <p:cNvSpPr/>
            <p:nvPr/>
          </p:nvSpPr>
          <p:spPr>
            <a:xfrm>
              <a:off x="7848856" y="4553510"/>
              <a:ext cx="114237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A64984AC-1E89-4B92-B2D7-57BD40E18F58}"/>
                </a:ext>
              </a:extLst>
            </p:cNvPr>
            <p:cNvSpPr/>
            <p:nvPr/>
          </p:nvSpPr>
          <p:spPr>
            <a:xfrm>
              <a:off x="7848856" y="4769534"/>
              <a:ext cx="114237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D2BE127-CDA5-47F5-BF38-9DFD0C9680DE}"/>
                </a:ext>
              </a:extLst>
            </p:cNvPr>
            <p:cNvSpPr txBox="1"/>
            <p:nvPr/>
          </p:nvSpPr>
          <p:spPr>
            <a:xfrm>
              <a:off x="8027477" y="4058120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949B7B6-7DDA-4505-BA49-F92AD0518BF5}"/>
                </a:ext>
              </a:extLst>
            </p:cNvPr>
            <p:cNvSpPr txBox="1"/>
            <p:nvPr/>
          </p:nvSpPr>
          <p:spPr>
            <a:xfrm>
              <a:off x="8027477" y="4272666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855450D-EAD3-4736-97B1-D7AA0BDB16B3}"/>
                </a:ext>
              </a:extLst>
            </p:cNvPr>
            <p:cNvSpPr txBox="1"/>
            <p:nvPr/>
          </p:nvSpPr>
          <p:spPr>
            <a:xfrm>
              <a:off x="8027477" y="4487212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AB4A4FA-78A6-45CF-BE01-C2675549A7D2}"/>
                </a:ext>
              </a:extLst>
            </p:cNvPr>
            <p:cNvSpPr txBox="1"/>
            <p:nvPr/>
          </p:nvSpPr>
          <p:spPr>
            <a:xfrm>
              <a:off x="8027477" y="4701758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48" name="텍스트 개체 틀 37">
            <a:extLst>
              <a:ext uri="{FF2B5EF4-FFF2-40B4-BE49-F238E27FC236}">
                <a16:creationId xmlns:a16="http://schemas.microsoft.com/office/drawing/2014/main" id="{F2AF0089-CCD8-4710-858F-87A4FA9F4E47}"/>
              </a:ext>
            </a:extLst>
          </p:cNvPr>
          <p:cNvSpPr txBox="1">
            <a:spLocks/>
          </p:cNvSpPr>
          <p:nvPr/>
        </p:nvSpPr>
        <p:spPr>
          <a:xfrm>
            <a:off x="4291220" y="4158270"/>
            <a:ext cx="2408984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Progress Company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DAB7448-0F97-41F6-82E6-03CB11D94D6E}"/>
              </a:ext>
            </a:extLst>
          </p:cNvPr>
          <p:cNvSpPr/>
          <p:nvPr/>
        </p:nvSpPr>
        <p:spPr>
          <a:xfrm>
            <a:off x="3667331" y="220156"/>
            <a:ext cx="83020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5400" dirty="0">
                <a:solidFill>
                  <a:schemeClr val="accent1"/>
                </a:solidFill>
                <a:latin typeface="+mj-lt"/>
              </a:rPr>
              <a:t>Team</a:t>
            </a:r>
            <a:endParaRPr lang="ko-KR" altLang="en-US" sz="5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E5F208-4FF9-45B9-8E27-E2A19B4D45E8}"/>
              </a:ext>
            </a:extLst>
          </p:cNvPr>
          <p:cNvSpPr/>
          <p:nvPr/>
        </p:nvSpPr>
        <p:spPr>
          <a:xfrm>
            <a:off x="3380197" y="1143486"/>
            <a:ext cx="854467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70C42DB6-45F9-4C8F-8D81-F959C3FC7FAC}"/>
              </a:ext>
            </a:extLst>
          </p:cNvPr>
          <p:cNvSpPr txBox="1"/>
          <p:nvPr/>
        </p:nvSpPr>
        <p:spPr>
          <a:xfrm>
            <a:off x="9032111" y="1586984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15%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0DA46359-8F0E-494A-B128-3D7BD11373CA}"/>
              </a:ext>
            </a:extLst>
          </p:cNvPr>
          <p:cNvSpPr txBox="1"/>
          <p:nvPr/>
        </p:nvSpPr>
        <p:spPr>
          <a:xfrm>
            <a:off x="9032111" y="2092280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25%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FB1934F5-A4E8-4129-9398-10E4308E6A65}"/>
              </a:ext>
            </a:extLst>
          </p:cNvPr>
          <p:cNvSpPr txBox="1"/>
          <p:nvPr/>
        </p:nvSpPr>
        <p:spPr>
          <a:xfrm>
            <a:off x="9032111" y="2826028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35%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9F2B2B51-70B7-4A53-9022-B3FD82601F75}"/>
              </a:ext>
            </a:extLst>
          </p:cNvPr>
          <p:cNvSpPr txBox="1"/>
          <p:nvPr/>
        </p:nvSpPr>
        <p:spPr>
          <a:xfrm>
            <a:off x="9032111" y="3551139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25%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grpSp>
        <p:nvGrpSpPr>
          <p:cNvPr id="10" name="그룹 8">
            <a:extLst>
              <a:ext uri="{FF2B5EF4-FFF2-40B4-BE49-F238E27FC236}">
                <a16:creationId xmlns:a16="http://schemas.microsoft.com/office/drawing/2014/main" id="{783892AC-5727-4684-969B-F56AE01DAE74}"/>
              </a:ext>
            </a:extLst>
          </p:cNvPr>
          <p:cNvGrpSpPr/>
          <p:nvPr/>
        </p:nvGrpSpPr>
        <p:grpSpPr>
          <a:xfrm>
            <a:off x="7891168" y="968942"/>
            <a:ext cx="1372123" cy="3099731"/>
            <a:chOff x="9220911" y="999657"/>
            <a:chExt cx="1020627" cy="2372633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1D5D941F-5DDF-426F-B2EF-F7253014ECC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83076921"/>
                </p:ext>
              </p:extLst>
            </p:nvPr>
          </p:nvGraphicFramePr>
          <p:xfrm>
            <a:off x="9220911" y="999657"/>
            <a:ext cx="1020627" cy="23726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2" name="그룹 7">
              <a:extLst>
                <a:ext uri="{FF2B5EF4-FFF2-40B4-BE49-F238E27FC236}">
                  <a16:creationId xmlns:a16="http://schemas.microsoft.com/office/drawing/2014/main" id="{1778EC21-1C1A-471E-8C97-6ECDD0C4438C}"/>
                </a:ext>
              </a:extLst>
            </p:cNvPr>
            <p:cNvGrpSpPr/>
            <p:nvPr/>
          </p:nvGrpSpPr>
          <p:grpSpPr>
            <a:xfrm>
              <a:off x="9889579" y="1509213"/>
              <a:ext cx="180001" cy="1684230"/>
              <a:chOff x="9889579" y="1509213"/>
              <a:chExt cx="180001" cy="1684230"/>
            </a:xfrm>
          </p:grpSpPr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FDAEB86B-B1F9-4FEE-A9B8-BDE71AA1C299}"/>
                  </a:ext>
                </a:extLst>
              </p:cNvPr>
              <p:cNvSpPr/>
              <p:nvPr/>
            </p:nvSpPr>
            <p:spPr>
              <a:xfrm rot="5400000">
                <a:off x="9891860" y="1506932"/>
                <a:ext cx="175438" cy="180000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84B73FB1-B5AB-4143-BC1B-BE1E87CB9FD9}"/>
                  </a:ext>
                </a:extLst>
              </p:cNvPr>
              <p:cNvSpPr/>
              <p:nvPr/>
            </p:nvSpPr>
            <p:spPr>
              <a:xfrm rot="5400000">
                <a:off x="9891860" y="1897562"/>
                <a:ext cx="175438" cy="1800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005E6A41-7519-4F72-98F9-A20148EE7E13}"/>
                  </a:ext>
                </a:extLst>
              </p:cNvPr>
              <p:cNvSpPr/>
              <p:nvPr/>
            </p:nvSpPr>
            <p:spPr>
              <a:xfrm rot="5400000">
                <a:off x="9891861" y="2465807"/>
                <a:ext cx="175438" cy="180000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5573AC49-D03F-422A-9D8D-BE70CD16F3E6}"/>
                  </a:ext>
                </a:extLst>
              </p:cNvPr>
              <p:cNvSpPr/>
              <p:nvPr/>
            </p:nvSpPr>
            <p:spPr>
              <a:xfrm rot="5400000">
                <a:off x="9891861" y="3015724"/>
                <a:ext cx="175438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D4FF3E2-3934-425A-A687-9935FC82EB86}"/>
              </a:ext>
            </a:extLst>
          </p:cNvPr>
          <p:cNvSpPr txBox="1"/>
          <p:nvPr/>
        </p:nvSpPr>
        <p:spPr>
          <a:xfrm>
            <a:off x="9828447" y="1525428"/>
            <a:ext cx="187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03327C-AE27-4436-B29D-DB660373F088}"/>
              </a:ext>
            </a:extLst>
          </p:cNvPr>
          <p:cNvSpPr txBox="1"/>
          <p:nvPr/>
        </p:nvSpPr>
        <p:spPr>
          <a:xfrm>
            <a:off x="9828447" y="2028759"/>
            <a:ext cx="187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E9D9B2-0E67-4484-9909-56AAEF01077B}"/>
              </a:ext>
            </a:extLst>
          </p:cNvPr>
          <p:cNvSpPr txBox="1"/>
          <p:nvPr/>
        </p:nvSpPr>
        <p:spPr>
          <a:xfrm>
            <a:off x="9828447" y="2764472"/>
            <a:ext cx="187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44B588-06AC-4375-99BE-5EB0917E5F51}"/>
              </a:ext>
            </a:extLst>
          </p:cNvPr>
          <p:cNvSpPr txBox="1"/>
          <p:nvPr/>
        </p:nvSpPr>
        <p:spPr>
          <a:xfrm>
            <a:off x="9828447" y="3489584"/>
            <a:ext cx="187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5E85EE-E8D1-4C85-AC30-452902EBD60A}"/>
              </a:ext>
            </a:extLst>
          </p:cNvPr>
          <p:cNvGrpSpPr/>
          <p:nvPr/>
        </p:nvGrpSpPr>
        <p:grpSpPr>
          <a:xfrm>
            <a:off x="703191" y="3951249"/>
            <a:ext cx="2569044" cy="957807"/>
            <a:chOff x="487437" y="3951249"/>
            <a:chExt cx="2569044" cy="9578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BBA8DA-64D1-4031-9F30-5FD18AC37A6F}"/>
                </a:ext>
              </a:extLst>
            </p:cNvPr>
            <p:cNvSpPr txBox="1"/>
            <p:nvPr/>
          </p:nvSpPr>
          <p:spPr>
            <a:xfrm>
              <a:off x="884760" y="3953100"/>
              <a:ext cx="12241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/FACEBOOK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7611771C-E2FC-4EAD-BC22-2EAE5AC498C0}"/>
                </a:ext>
              </a:extLst>
            </p:cNvPr>
            <p:cNvSpPr/>
            <p:nvPr/>
          </p:nvSpPr>
          <p:spPr>
            <a:xfrm>
              <a:off x="573285" y="3951249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06FA5B-727A-46AC-AA68-05B905D84637}"/>
                </a:ext>
              </a:extLst>
            </p:cNvPr>
            <p:cNvSpPr txBox="1"/>
            <p:nvPr/>
          </p:nvSpPr>
          <p:spPr>
            <a:xfrm>
              <a:off x="487437" y="4262725"/>
              <a:ext cx="2569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D218D7-2302-427D-AA8F-0FE1B93176E6}"/>
              </a:ext>
            </a:extLst>
          </p:cNvPr>
          <p:cNvGrpSpPr/>
          <p:nvPr/>
        </p:nvGrpSpPr>
        <p:grpSpPr>
          <a:xfrm>
            <a:off x="703191" y="5255018"/>
            <a:ext cx="2569044" cy="957807"/>
            <a:chOff x="3525821" y="5141464"/>
            <a:chExt cx="2569044" cy="95780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84BE67-337A-48AA-B9A6-20CF2EB9E070}"/>
                </a:ext>
              </a:extLst>
            </p:cNvPr>
            <p:cNvSpPr txBox="1"/>
            <p:nvPr/>
          </p:nvSpPr>
          <p:spPr>
            <a:xfrm>
              <a:off x="3927611" y="5146031"/>
              <a:ext cx="12241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@TWITTER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E0B785BF-723D-43A5-9E59-95BB9CC3F05F}"/>
                </a:ext>
              </a:extLst>
            </p:cNvPr>
            <p:cNvSpPr/>
            <p:nvPr/>
          </p:nvSpPr>
          <p:spPr>
            <a:xfrm>
              <a:off x="3582143" y="5141464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5E41B6-24B8-4B62-83EF-74976B9F51E9}"/>
                </a:ext>
              </a:extLst>
            </p:cNvPr>
            <p:cNvSpPr txBox="1"/>
            <p:nvPr/>
          </p:nvSpPr>
          <p:spPr>
            <a:xfrm>
              <a:off x="3525821" y="5452940"/>
              <a:ext cx="2569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38">
            <a:extLst>
              <a:ext uri="{FF2B5EF4-FFF2-40B4-BE49-F238E27FC236}">
                <a16:creationId xmlns:a16="http://schemas.microsoft.com/office/drawing/2014/main" id="{386D6DF4-B173-4C81-BF84-E9BEFF31A8DF}"/>
              </a:ext>
            </a:extLst>
          </p:cNvPr>
          <p:cNvSpPr/>
          <p:nvPr/>
        </p:nvSpPr>
        <p:spPr>
          <a:xfrm>
            <a:off x="614391" y="3056843"/>
            <a:ext cx="1995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MIKKK STONE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C7EB72D5-28A8-4AAC-A3F5-1B0827FFF174}"/>
              </a:ext>
            </a:extLst>
          </p:cNvPr>
          <p:cNvSpPr txBox="1">
            <a:spLocks/>
          </p:cNvSpPr>
          <p:nvPr/>
        </p:nvSpPr>
        <p:spPr>
          <a:xfrm>
            <a:off x="3999111" y="1616600"/>
            <a:ext cx="3892058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MICHAEL DOE</a:t>
            </a:r>
          </a:p>
        </p:txBody>
      </p:sp>
      <p:sp>
        <p:nvSpPr>
          <p:cNvPr id="33" name="직사각형 1">
            <a:extLst>
              <a:ext uri="{FF2B5EF4-FFF2-40B4-BE49-F238E27FC236}">
                <a16:creationId xmlns:a16="http://schemas.microsoft.com/office/drawing/2014/main" id="{3AE31A03-EBF5-488A-B26D-2739DA5A1792}"/>
              </a:ext>
            </a:extLst>
          </p:cNvPr>
          <p:cNvSpPr/>
          <p:nvPr/>
        </p:nvSpPr>
        <p:spPr>
          <a:xfrm>
            <a:off x="3996647" y="2155690"/>
            <a:ext cx="38430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A56CB5C3-C456-4D2F-B7D7-C4E9CB971027}"/>
              </a:ext>
            </a:extLst>
          </p:cNvPr>
          <p:cNvSpPr txBox="1">
            <a:spLocks/>
          </p:cNvSpPr>
          <p:nvPr/>
        </p:nvSpPr>
        <p:spPr>
          <a:xfrm>
            <a:off x="8245581" y="4164789"/>
            <a:ext cx="2302139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</a:t>
            </a:r>
          </a:p>
        </p:txBody>
      </p:sp>
      <p:sp>
        <p:nvSpPr>
          <p:cNvPr id="35" name="직사각형 22">
            <a:extLst>
              <a:ext uri="{FF2B5EF4-FFF2-40B4-BE49-F238E27FC236}">
                <a16:creationId xmlns:a16="http://schemas.microsoft.com/office/drawing/2014/main" id="{F154CAEB-00DE-41E5-AC97-92F616653EB8}"/>
              </a:ext>
            </a:extLst>
          </p:cNvPr>
          <p:cNvSpPr/>
          <p:nvPr/>
        </p:nvSpPr>
        <p:spPr>
          <a:xfrm>
            <a:off x="8245582" y="4493886"/>
            <a:ext cx="358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36" name="직사각형 5">
            <a:extLst>
              <a:ext uri="{FF2B5EF4-FFF2-40B4-BE49-F238E27FC236}">
                <a16:creationId xmlns:a16="http://schemas.microsoft.com/office/drawing/2014/main" id="{7DBE5570-32CF-4373-9DAE-20CEDBE816B7}"/>
              </a:ext>
            </a:extLst>
          </p:cNvPr>
          <p:cNvSpPr/>
          <p:nvPr/>
        </p:nvSpPr>
        <p:spPr>
          <a:xfrm>
            <a:off x="8245582" y="5181281"/>
            <a:ext cx="358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37" name="직사각형 24">
            <a:extLst>
              <a:ext uri="{FF2B5EF4-FFF2-40B4-BE49-F238E27FC236}">
                <a16:creationId xmlns:a16="http://schemas.microsoft.com/office/drawing/2014/main" id="{7CA0E9F4-19CB-4A2A-9CE5-5DE012C2DB86}"/>
              </a:ext>
            </a:extLst>
          </p:cNvPr>
          <p:cNvSpPr/>
          <p:nvPr/>
        </p:nvSpPr>
        <p:spPr>
          <a:xfrm>
            <a:off x="8245582" y="5868677"/>
            <a:ext cx="358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2020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2B9408-0E29-4C00-AEE8-982DA41DD31D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-54919" y="-1024286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Editable </a:t>
            </a:r>
            <a:endParaRPr lang="en-US" dirty="0"/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268030" y="12635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429276" y="13340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270116" y="42916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741695" y="34259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422986" y="44133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901370" y="34139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9219661" y="33719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106784" y="12901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893644" y="12901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4965887" y="43903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9194418" y="22991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681318" y="12420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564511" y="11957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861706" y="43723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2574456" y="52405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692823" y="33165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7467023" y="23153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5122902" y="33586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516183" y="12522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6690162" y="22873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8335554" y="33948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3480176" y="23096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6014176" y="22989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414712" y="23385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5310458" y="23234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4075905" y="53067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2567333" y="22430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293496" y="34056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3344180" y="52573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5773002" y="53502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8316582" y="53502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6624955" y="53532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9168536" y="53468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7470768" y="53532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3481658" y="32915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2557134" y="33166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5134988" y="52478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532195" y="43848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8258380" y="23255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8282652" y="13107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9088780" y="13108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519433" y="43494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644391" y="43494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8394475" y="43494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9269516" y="43494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18913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Editable </a:t>
            </a:r>
            <a:r>
              <a:rPr lang="en-US" dirty="0"/>
              <a:t>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632540" y="134960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479682" y="139389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197112" y="137905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317667" y="139081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6042436" y="241418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762488" y="138319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8479109" y="147882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6104490" y="137128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7661982" y="137230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9382215" y="142499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909174" y="236814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820362" y="236814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331647" y="235577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5168988" y="236811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493661" y="235577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2672732" y="238586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8469326" y="236814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711290" y="351004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9259654" y="236814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510042" y="351004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6048224" y="352753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5183728" y="356523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4333738" y="352830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840739" y="352888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501296" y="456102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9358066" y="351004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640401" y="351004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8479470" y="351004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500281" y="461400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911989" y="459835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5179616" y="473721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9263340" y="463913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7644416" y="556726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6096763" y="467702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640401" y="474415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8498502" y="461400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679020" y="461400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484956" y="557379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2637947" y="557379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172932" y="557379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322942" y="557379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6038317" y="556324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827782" y="559973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9290660" y="556324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8560875" y="556431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922758" y="122732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6104094" y="43816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667700" y="44609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2591468" y="34057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7707294" y="33799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8337100" y="45189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8484431" y="34132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9230377" y="54241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9205099" y="24122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7686245" y="54255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8441070" y="13063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2478461" y="44375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6998518" y="34120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3396900" y="44803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6548615" y="13201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7489791" y="12870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9356800" y="12434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4325940" y="45230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3369232" y="35220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4276554" y="35220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5183876" y="35220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6091196" y="35220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9289853" y="34618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4005764" y="23160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4965608" y="23155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5668477" y="12804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8534120" y="54564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2474490" y="55113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6897190" y="54561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4195334" y="54878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5171766" y="54247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3437142" y="54702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6036190" y="54208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2687890" y="12216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3275053" y="12186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3924053" y="13113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4800562" y="12732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792870" y="23759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313957" y="23748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643165" y="23748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8363099" y="23711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9191328" y="45171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2655460" y="22399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7441460" y="23982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284260" y="44848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7540068" y="44521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4C1FC98A-7B2D-4369-BE0E-3DC2C283A0E0}"/>
              </a:ext>
            </a:extLst>
          </p:cNvPr>
          <p:cNvGrpSpPr/>
          <p:nvPr/>
        </p:nvGrpSpPr>
        <p:grpSpPr>
          <a:xfrm>
            <a:off x="8135385" y="819142"/>
            <a:ext cx="2968685" cy="923330"/>
            <a:chOff x="3017859" y="4283314"/>
            <a:chExt cx="2579765" cy="923329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3C86448-D2FC-424C-B51A-6241BECE9AEC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3669D6A-C0BA-4170-A95C-5ADED6B3A867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CEA9586-67CE-417C-A1F7-9A71B0E26045}"/>
              </a:ext>
            </a:extLst>
          </p:cNvPr>
          <p:cNvGrpSpPr/>
          <p:nvPr/>
        </p:nvGrpSpPr>
        <p:grpSpPr>
          <a:xfrm>
            <a:off x="1510156" y="902882"/>
            <a:ext cx="2968685" cy="923330"/>
            <a:chOff x="3017859" y="4283314"/>
            <a:chExt cx="2579765" cy="923329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F91D073-E2F7-40C8-B1C2-22F8A94AD0FB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1C42820-AD5C-4D83-A164-79FEC6437A00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B8E527C-EA0A-4287-B12D-E0988BEF2A26}"/>
              </a:ext>
            </a:extLst>
          </p:cNvPr>
          <p:cNvGrpSpPr/>
          <p:nvPr/>
        </p:nvGrpSpPr>
        <p:grpSpPr>
          <a:xfrm>
            <a:off x="8969394" y="5039714"/>
            <a:ext cx="2968685" cy="923330"/>
            <a:chOff x="3017859" y="4283314"/>
            <a:chExt cx="2579765" cy="923329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4E3864B-80BE-45A4-9174-56554A9D2D70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3D07816-B54F-4C52-A420-B8A08E99C030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51DF4C9-B68B-47C2-8B16-BA1FA5C1E019}"/>
              </a:ext>
            </a:extLst>
          </p:cNvPr>
          <p:cNvGrpSpPr/>
          <p:nvPr/>
        </p:nvGrpSpPr>
        <p:grpSpPr>
          <a:xfrm>
            <a:off x="784442" y="5092020"/>
            <a:ext cx="2968685" cy="923330"/>
            <a:chOff x="3017859" y="4283314"/>
            <a:chExt cx="2579765" cy="923329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0A4E9EA-111B-4E0E-A344-F9705CBDE1B9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7223765-ED79-4C8E-85AE-E6B1B9015922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42B914B6-8267-471E-9E56-DD7F4CC1F29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454545"/>
                </a:solidFill>
              </a:rPr>
              <a:t>Infographic</a:t>
            </a:r>
            <a:r>
              <a:rPr lang="en-US" dirty="0">
                <a:solidFill>
                  <a:schemeClr val="accent1"/>
                </a:solidFill>
              </a:rPr>
              <a:t> Style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3190997" y="1384697"/>
            <a:ext cx="6429129" cy="4669739"/>
            <a:chOff x="3762134" y="1481679"/>
            <a:chExt cx="4608138" cy="334707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9E06874-5BF4-42C0-9585-4D92B033E71B}"/>
                </a:ext>
              </a:extLst>
            </p:cNvPr>
            <p:cNvGrpSpPr/>
            <p:nvPr/>
          </p:nvGrpSpPr>
          <p:grpSpPr>
            <a:xfrm>
              <a:off x="5089463" y="2727557"/>
              <a:ext cx="1952636" cy="1951635"/>
              <a:chOff x="4574848" y="1897856"/>
              <a:chExt cx="3028217" cy="3026664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6D67BF62-A8A4-4841-BFB0-AF9D616162BD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184C2095-99E3-4871-ADB7-E32129C7C2DB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7AA5E64-02E2-4AA1-B902-9E988F77BC13}"/>
                </a:ext>
              </a:extLst>
            </p:cNvPr>
            <p:cNvGrpSpPr/>
            <p:nvPr/>
          </p:nvGrpSpPr>
          <p:grpSpPr>
            <a:xfrm>
              <a:off x="6524496" y="3788081"/>
              <a:ext cx="1183662" cy="1040677"/>
              <a:chOff x="3983887" y="4061275"/>
              <a:chExt cx="2122406" cy="186602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E1DCE355-5649-42D3-BFF3-D0F1E088744C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5" name="Freeform 15">
                  <a:extLst>
                    <a:ext uri="{FF2B5EF4-FFF2-40B4-BE49-F238E27FC236}">
                      <a16:creationId xmlns:a16="http://schemas.microsoft.com/office/drawing/2014/main" id="{1BEDB18F-DDF7-4B9A-8445-979C9B5F9A1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46" name="Rectangle 22">
                  <a:extLst>
                    <a:ext uri="{FF2B5EF4-FFF2-40B4-BE49-F238E27FC236}">
                      <a16:creationId xmlns:a16="http://schemas.microsoft.com/office/drawing/2014/main" id="{E8AF515F-0B06-4EB6-A018-9552EC766A80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96BB20D4-E943-4DC8-93A3-2A63630AD0E8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3" name="Freeform 18">
                  <a:extLst>
                    <a:ext uri="{FF2B5EF4-FFF2-40B4-BE49-F238E27FC236}">
                      <a16:creationId xmlns:a16="http://schemas.microsoft.com/office/drawing/2014/main" id="{0729A277-C157-4CDE-AB35-79AEA895D62C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4" name="Freeform 19">
                  <a:extLst>
                    <a:ext uri="{FF2B5EF4-FFF2-40B4-BE49-F238E27FC236}">
                      <a16:creationId xmlns:a16="http://schemas.microsoft.com/office/drawing/2014/main" id="{4570ECAC-6998-440B-A0AF-3B4FD2D26634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BA4673FE-67FB-44C3-B947-EAFC5A074079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1" name="Freeform 21">
                  <a:extLst>
                    <a:ext uri="{FF2B5EF4-FFF2-40B4-BE49-F238E27FC236}">
                      <a16:creationId xmlns:a16="http://schemas.microsoft.com/office/drawing/2014/main" id="{C89734AB-754E-487F-8F26-66531529906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42" name="Rectangle 22">
                  <a:extLst>
                    <a:ext uri="{FF2B5EF4-FFF2-40B4-BE49-F238E27FC236}">
                      <a16:creationId xmlns:a16="http://schemas.microsoft.com/office/drawing/2014/main" id="{DE4C46FB-6130-4BA1-A012-21EA2F77E175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C55CF94-609E-46D9-8671-FB61DC312F48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Freeform 24">
                  <a:extLst>
                    <a:ext uri="{FF2B5EF4-FFF2-40B4-BE49-F238E27FC236}">
                      <a16:creationId xmlns:a16="http://schemas.microsoft.com/office/drawing/2014/main" id="{22E8AFE3-AFB3-4B3D-A743-59B1C4875B2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40" name="Rectangle 22">
                  <a:extLst>
                    <a:ext uri="{FF2B5EF4-FFF2-40B4-BE49-F238E27FC236}">
                      <a16:creationId xmlns:a16="http://schemas.microsoft.com/office/drawing/2014/main" id="{5B0811FE-4805-4A5A-AD04-4503AB50EBB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734E0143-7A24-458C-8DE3-31D4E06A5A7B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7" name="Freeform 27">
                  <a:extLst>
                    <a:ext uri="{FF2B5EF4-FFF2-40B4-BE49-F238E27FC236}">
                      <a16:creationId xmlns:a16="http://schemas.microsoft.com/office/drawing/2014/main" id="{738508CA-62D3-4692-A200-946D4D7BC728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8" name="Freeform 28">
                  <a:extLst>
                    <a:ext uri="{FF2B5EF4-FFF2-40B4-BE49-F238E27FC236}">
                      <a16:creationId xmlns:a16="http://schemas.microsoft.com/office/drawing/2014/main" id="{04ABB0DD-5650-4FF8-A533-5B6E9B90706E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68" name="Graphic 29">
              <a:extLst>
                <a:ext uri="{FF2B5EF4-FFF2-40B4-BE49-F238E27FC236}">
                  <a16:creationId xmlns:a16="http://schemas.microsoft.com/office/drawing/2014/main" id="{20AA5538-38A7-4712-B484-A872F250C80B}"/>
                </a:ext>
              </a:extLst>
            </p:cNvPr>
            <p:cNvGrpSpPr/>
            <p:nvPr/>
          </p:nvGrpSpPr>
          <p:grpSpPr>
            <a:xfrm>
              <a:off x="3762134" y="1481679"/>
              <a:ext cx="4608138" cy="2206654"/>
              <a:chOff x="3496565" y="2353154"/>
              <a:chExt cx="5206119" cy="2493004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BCC85C12-5B30-432A-888D-6C286BD23C80}"/>
                  </a:ext>
                </a:extLst>
              </p:cNvPr>
              <p:cNvSpPr/>
              <p:nvPr/>
            </p:nvSpPr>
            <p:spPr>
              <a:xfrm>
                <a:off x="4342675" y="2353632"/>
                <a:ext cx="1649799" cy="1468918"/>
              </a:xfrm>
              <a:custGeom>
                <a:avLst/>
                <a:gdLst>
                  <a:gd name="connsiteX0" fmla="*/ 1399506 w 1649799"/>
                  <a:gd name="connsiteY0" fmla="*/ 17705 h 1468918"/>
                  <a:gd name="connsiteX1" fmla="*/ 1545929 w 1649799"/>
                  <a:gd name="connsiteY1" fmla="*/ 3350 h 1468918"/>
                  <a:gd name="connsiteX2" fmla="*/ 1638758 w 1649799"/>
                  <a:gd name="connsiteY2" fmla="*/ 0 h 1468918"/>
                  <a:gd name="connsiteX3" fmla="*/ 1649764 w 1649799"/>
                  <a:gd name="connsiteY3" fmla="*/ 12441 h 1468918"/>
                  <a:gd name="connsiteX4" fmla="*/ 1649764 w 1649799"/>
                  <a:gd name="connsiteY4" fmla="*/ 38759 h 1468918"/>
                  <a:gd name="connsiteX5" fmla="*/ 1649764 w 1649799"/>
                  <a:gd name="connsiteY5" fmla="*/ 1083811 h 1468918"/>
                  <a:gd name="connsiteX6" fmla="*/ 1615312 w 1649799"/>
                  <a:gd name="connsiteY6" fmla="*/ 1120177 h 1468918"/>
                  <a:gd name="connsiteX7" fmla="*/ 1452620 w 1649799"/>
                  <a:gd name="connsiteY7" fmla="*/ 1145538 h 1468918"/>
                  <a:gd name="connsiteX8" fmla="*/ 1325338 w 1649799"/>
                  <a:gd name="connsiteY8" fmla="*/ 1177119 h 1468918"/>
                  <a:gd name="connsiteX9" fmla="*/ 1183223 w 1649799"/>
                  <a:gd name="connsiteY9" fmla="*/ 1227362 h 1468918"/>
                  <a:gd name="connsiteX10" fmla="*/ 953541 w 1649799"/>
                  <a:gd name="connsiteY10" fmla="*/ 1348902 h 1468918"/>
                  <a:gd name="connsiteX11" fmla="*/ 801855 w 1649799"/>
                  <a:gd name="connsiteY11" fmla="*/ 1460872 h 1468918"/>
                  <a:gd name="connsiteX12" fmla="*/ 768360 w 1649799"/>
                  <a:gd name="connsiteY12" fmla="*/ 1458958 h 1468918"/>
                  <a:gd name="connsiteX13" fmla="*/ 273109 w 1649799"/>
                  <a:gd name="connsiteY13" fmla="*/ 963706 h 1468918"/>
                  <a:gd name="connsiteX14" fmla="*/ 9932 w 1649799"/>
                  <a:gd name="connsiteY14" fmla="*/ 700529 h 1468918"/>
                  <a:gd name="connsiteX15" fmla="*/ 10889 w 1649799"/>
                  <a:gd name="connsiteY15" fmla="*/ 667991 h 1468918"/>
                  <a:gd name="connsiteX16" fmla="*/ 128601 w 1649799"/>
                  <a:gd name="connsiteY16" fmla="*/ 568941 h 1468918"/>
                  <a:gd name="connsiteX17" fmla="*/ 141999 w 1649799"/>
                  <a:gd name="connsiteY17" fmla="*/ 553150 h 1468918"/>
                  <a:gd name="connsiteX18" fmla="*/ 174537 w 1649799"/>
                  <a:gd name="connsiteY18" fmla="*/ 522047 h 1468918"/>
                  <a:gd name="connsiteX19" fmla="*/ 497527 w 1649799"/>
                  <a:gd name="connsiteY19" fmla="*/ 311506 h 1468918"/>
                  <a:gd name="connsiteX20" fmla="*/ 620981 w 1649799"/>
                  <a:gd name="connsiteY20" fmla="*/ 249779 h 1468918"/>
                  <a:gd name="connsiteX21" fmla="*/ 797070 w 1649799"/>
                  <a:gd name="connsiteY21" fmla="*/ 170347 h 1468918"/>
                  <a:gd name="connsiteX22" fmla="*/ 829130 w 1649799"/>
                  <a:gd name="connsiteY22" fmla="*/ 158863 h 1468918"/>
                  <a:gd name="connsiteX23" fmla="*/ 1016704 w 1649799"/>
                  <a:gd name="connsiteY23" fmla="*/ 94744 h 1468918"/>
                  <a:gd name="connsiteX24" fmla="*/ 1367447 w 1649799"/>
                  <a:gd name="connsiteY24" fmla="*/ 17226 h 1468918"/>
                  <a:gd name="connsiteX25" fmla="*/ 1399506 w 1649799"/>
                  <a:gd name="connsiteY25" fmla="*/ 17705 h 1468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49799" h="1468918">
                    <a:moveTo>
                      <a:pt x="1399506" y="17705"/>
                    </a:moveTo>
                    <a:cubicBezTo>
                      <a:pt x="1448314" y="12920"/>
                      <a:pt x="1497121" y="7178"/>
                      <a:pt x="1545929" y="3350"/>
                    </a:cubicBezTo>
                    <a:cubicBezTo>
                      <a:pt x="1577031" y="957"/>
                      <a:pt x="1608134" y="479"/>
                      <a:pt x="1638758" y="0"/>
                    </a:cubicBezTo>
                    <a:cubicBezTo>
                      <a:pt x="1645936" y="0"/>
                      <a:pt x="1650242" y="4307"/>
                      <a:pt x="1649764" y="12441"/>
                    </a:cubicBezTo>
                    <a:cubicBezTo>
                      <a:pt x="1649285" y="21054"/>
                      <a:pt x="1649764" y="30146"/>
                      <a:pt x="1649764" y="38759"/>
                    </a:cubicBezTo>
                    <a:cubicBezTo>
                      <a:pt x="1649764" y="387109"/>
                      <a:pt x="1649764" y="735460"/>
                      <a:pt x="1649764" y="1083811"/>
                    </a:cubicBezTo>
                    <a:cubicBezTo>
                      <a:pt x="1649764" y="1117785"/>
                      <a:pt x="1648807" y="1117306"/>
                      <a:pt x="1615312" y="1120177"/>
                    </a:cubicBezTo>
                    <a:cubicBezTo>
                      <a:pt x="1560762" y="1124962"/>
                      <a:pt x="1506213" y="1134054"/>
                      <a:pt x="1452620" y="1145538"/>
                    </a:cubicBezTo>
                    <a:cubicBezTo>
                      <a:pt x="1409555" y="1154629"/>
                      <a:pt x="1367447" y="1165156"/>
                      <a:pt x="1325338" y="1177119"/>
                    </a:cubicBezTo>
                    <a:cubicBezTo>
                      <a:pt x="1277010" y="1190996"/>
                      <a:pt x="1229159" y="1207743"/>
                      <a:pt x="1183223" y="1227362"/>
                    </a:cubicBezTo>
                    <a:cubicBezTo>
                      <a:pt x="1103313" y="1261814"/>
                      <a:pt x="1026274" y="1301530"/>
                      <a:pt x="953541" y="1348902"/>
                    </a:cubicBezTo>
                    <a:cubicBezTo>
                      <a:pt x="900427" y="1382876"/>
                      <a:pt x="850663" y="1421156"/>
                      <a:pt x="801855" y="1460872"/>
                    </a:cubicBezTo>
                    <a:cubicBezTo>
                      <a:pt x="787979" y="1472356"/>
                      <a:pt x="780801" y="1471399"/>
                      <a:pt x="768360" y="1458958"/>
                    </a:cubicBezTo>
                    <a:cubicBezTo>
                      <a:pt x="603755" y="1293395"/>
                      <a:pt x="438193" y="1128790"/>
                      <a:pt x="273109" y="963706"/>
                    </a:cubicBezTo>
                    <a:cubicBezTo>
                      <a:pt x="185543" y="876140"/>
                      <a:pt x="97977" y="787617"/>
                      <a:pt x="9932" y="700529"/>
                    </a:cubicBezTo>
                    <a:cubicBezTo>
                      <a:pt x="-3466" y="687610"/>
                      <a:pt x="-3466" y="681389"/>
                      <a:pt x="10889" y="667991"/>
                    </a:cubicBezTo>
                    <a:cubicBezTo>
                      <a:pt x="48691" y="633060"/>
                      <a:pt x="86971" y="599565"/>
                      <a:pt x="128601" y="568941"/>
                    </a:cubicBezTo>
                    <a:cubicBezTo>
                      <a:pt x="133864" y="565113"/>
                      <a:pt x="140563" y="560806"/>
                      <a:pt x="141999" y="553150"/>
                    </a:cubicBezTo>
                    <a:cubicBezTo>
                      <a:pt x="150612" y="540709"/>
                      <a:pt x="162575" y="531139"/>
                      <a:pt x="174537" y="522047"/>
                    </a:cubicBezTo>
                    <a:cubicBezTo>
                      <a:pt x="277416" y="444530"/>
                      <a:pt x="384600" y="373711"/>
                      <a:pt x="497527" y="311506"/>
                    </a:cubicBezTo>
                    <a:cubicBezTo>
                      <a:pt x="538200" y="289973"/>
                      <a:pt x="577916" y="266527"/>
                      <a:pt x="620981" y="249779"/>
                    </a:cubicBezTo>
                    <a:cubicBezTo>
                      <a:pt x="678402" y="220112"/>
                      <a:pt x="735822" y="190923"/>
                      <a:pt x="797070" y="170347"/>
                    </a:cubicBezTo>
                    <a:cubicBezTo>
                      <a:pt x="807598" y="166519"/>
                      <a:pt x="821953" y="171783"/>
                      <a:pt x="829130" y="158863"/>
                    </a:cubicBezTo>
                    <a:cubicBezTo>
                      <a:pt x="890379" y="133981"/>
                      <a:pt x="953541" y="113884"/>
                      <a:pt x="1016704" y="94744"/>
                    </a:cubicBezTo>
                    <a:cubicBezTo>
                      <a:pt x="1132023" y="61248"/>
                      <a:pt x="1248778" y="34931"/>
                      <a:pt x="1367447" y="17226"/>
                    </a:cubicBezTo>
                    <a:cubicBezTo>
                      <a:pt x="1377974" y="14834"/>
                      <a:pt x="1388979" y="11484"/>
                      <a:pt x="1399506" y="1770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330C05-BE98-4B4C-AA05-3336FD9D3943}"/>
                  </a:ext>
                </a:extLst>
              </p:cNvPr>
              <p:cNvSpPr/>
              <p:nvPr/>
            </p:nvSpPr>
            <p:spPr>
              <a:xfrm>
                <a:off x="6205373" y="2353600"/>
                <a:ext cx="1647498" cy="1471438"/>
              </a:xfrm>
              <a:custGeom>
                <a:avLst/>
                <a:gdLst>
                  <a:gd name="connsiteX0" fmla="*/ 1511593 w 1647498"/>
                  <a:gd name="connsiteY0" fmla="*/ 560838 h 1471438"/>
                  <a:gd name="connsiteX1" fmla="*/ 1635047 w 1647498"/>
                  <a:gd name="connsiteY1" fmla="*/ 666109 h 1471438"/>
                  <a:gd name="connsiteX2" fmla="*/ 1635526 w 1647498"/>
                  <a:gd name="connsiteY2" fmla="*/ 705825 h 1471438"/>
                  <a:gd name="connsiteX3" fmla="*/ 961792 w 1647498"/>
                  <a:gd name="connsiteY3" fmla="*/ 1378601 h 1471438"/>
                  <a:gd name="connsiteX4" fmla="*/ 880447 w 1647498"/>
                  <a:gd name="connsiteY4" fmla="*/ 1460904 h 1471438"/>
                  <a:gd name="connsiteX5" fmla="*/ 847430 w 1647498"/>
                  <a:gd name="connsiteY5" fmla="*/ 1463775 h 1471438"/>
                  <a:gd name="connsiteX6" fmla="*/ 589995 w 1647498"/>
                  <a:gd name="connsiteY6" fmla="*/ 1287685 h 1471438"/>
                  <a:gd name="connsiteX7" fmla="*/ 373711 w 1647498"/>
                  <a:gd name="connsiteY7" fmla="*/ 1194377 h 1471438"/>
                  <a:gd name="connsiteX8" fmla="*/ 180396 w 1647498"/>
                  <a:gd name="connsiteY8" fmla="*/ 1141263 h 1471438"/>
                  <a:gd name="connsiteX9" fmla="*/ 24882 w 1647498"/>
                  <a:gd name="connsiteY9" fmla="*/ 1120209 h 1471438"/>
                  <a:gd name="connsiteX10" fmla="*/ 0 w 1647498"/>
                  <a:gd name="connsiteY10" fmla="*/ 1093891 h 1471438"/>
                  <a:gd name="connsiteX11" fmla="*/ 479 w 1647498"/>
                  <a:gd name="connsiteY11" fmla="*/ 261773 h 1471438"/>
                  <a:gd name="connsiteX12" fmla="*/ 0 w 1647498"/>
                  <a:gd name="connsiteY12" fmla="*/ 22522 h 1471438"/>
                  <a:gd name="connsiteX13" fmla="*/ 22968 w 1647498"/>
                  <a:gd name="connsiteY13" fmla="*/ 32 h 1471438"/>
                  <a:gd name="connsiteX14" fmla="*/ 267005 w 1647498"/>
                  <a:gd name="connsiteY14" fmla="*/ 22522 h 1471438"/>
                  <a:gd name="connsiteX15" fmla="*/ 344044 w 1647498"/>
                  <a:gd name="connsiteY15" fmla="*/ 34484 h 1471438"/>
                  <a:gd name="connsiteX16" fmla="*/ 427782 w 1647498"/>
                  <a:gd name="connsiteY16" fmla="*/ 44054 h 1471438"/>
                  <a:gd name="connsiteX17" fmla="*/ 690959 w 1647498"/>
                  <a:gd name="connsiteY17" fmla="*/ 113437 h 1471438"/>
                  <a:gd name="connsiteX18" fmla="*/ 1119698 w 1647498"/>
                  <a:gd name="connsiteY18" fmla="*/ 295269 h 1471438"/>
                  <a:gd name="connsiteX19" fmla="*/ 1492453 w 1647498"/>
                  <a:gd name="connsiteY19" fmla="*/ 536913 h 1471438"/>
                  <a:gd name="connsiteX20" fmla="*/ 1511593 w 1647498"/>
                  <a:gd name="connsiteY20" fmla="*/ 560838 h 1471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47498" h="1471438">
                    <a:moveTo>
                      <a:pt x="1511593" y="560838"/>
                    </a:moveTo>
                    <a:cubicBezTo>
                      <a:pt x="1552744" y="595769"/>
                      <a:pt x="1593417" y="631657"/>
                      <a:pt x="1635047" y="666109"/>
                    </a:cubicBezTo>
                    <a:cubicBezTo>
                      <a:pt x="1652752" y="680464"/>
                      <a:pt x="1650359" y="690991"/>
                      <a:pt x="1635526" y="705825"/>
                    </a:cubicBezTo>
                    <a:cubicBezTo>
                      <a:pt x="1410629" y="929764"/>
                      <a:pt x="1186211" y="1154183"/>
                      <a:pt x="961792" y="1378601"/>
                    </a:cubicBezTo>
                    <a:cubicBezTo>
                      <a:pt x="934518" y="1405876"/>
                      <a:pt x="906764" y="1432672"/>
                      <a:pt x="880447" y="1460904"/>
                    </a:cubicBezTo>
                    <a:cubicBezTo>
                      <a:pt x="869441" y="1472866"/>
                      <a:pt x="860828" y="1475737"/>
                      <a:pt x="847430" y="1463775"/>
                    </a:cubicBezTo>
                    <a:cubicBezTo>
                      <a:pt x="768955" y="1393913"/>
                      <a:pt x="682346" y="1336493"/>
                      <a:pt x="589995" y="1287685"/>
                    </a:cubicBezTo>
                    <a:cubicBezTo>
                      <a:pt x="520612" y="1250840"/>
                      <a:pt x="448837" y="1219259"/>
                      <a:pt x="373711" y="1194377"/>
                    </a:cubicBezTo>
                    <a:cubicBezTo>
                      <a:pt x="310071" y="1173323"/>
                      <a:pt x="245951" y="1154661"/>
                      <a:pt x="180396" y="1141263"/>
                    </a:cubicBezTo>
                    <a:cubicBezTo>
                      <a:pt x="129196" y="1131215"/>
                      <a:pt x="77518" y="1121645"/>
                      <a:pt x="24882" y="1120209"/>
                    </a:cubicBezTo>
                    <a:cubicBezTo>
                      <a:pt x="4785" y="1119731"/>
                      <a:pt x="0" y="1113031"/>
                      <a:pt x="0" y="1093891"/>
                    </a:cubicBezTo>
                    <a:cubicBezTo>
                      <a:pt x="479" y="816359"/>
                      <a:pt x="479" y="538827"/>
                      <a:pt x="479" y="261773"/>
                    </a:cubicBezTo>
                    <a:cubicBezTo>
                      <a:pt x="479" y="181863"/>
                      <a:pt x="957" y="102432"/>
                      <a:pt x="0" y="22522"/>
                    </a:cubicBezTo>
                    <a:cubicBezTo>
                      <a:pt x="0" y="4338"/>
                      <a:pt x="5742" y="-447"/>
                      <a:pt x="22968" y="32"/>
                    </a:cubicBezTo>
                    <a:cubicBezTo>
                      <a:pt x="104792" y="989"/>
                      <a:pt x="186138" y="12951"/>
                      <a:pt x="267005" y="22522"/>
                    </a:cubicBezTo>
                    <a:cubicBezTo>
                      <a:pt x="292366" y="25393"/>
                      <a:pt x="319162" y="26828"/>
                      <a:pt x="344044" y="34484"/>
                    </a:cubicBezTo>
                    <a:cubicBezTo>
                      <a:pt x="373233" y="23479"/>
                      <a:pt x="400508" y="38791"/>
                      <a:pt x="427782" y="44054"/>
                    </a:cubicBezTo>
                    <a:cubicBezTo>
                      <a:pt x="516784" y="61280"/>
                      <a:pt x="604829" y="85684"/>
                      <a:pt x="690959" y="113437"/>
                    </a:cubicBezTo>
                    <a:cubicBezTo>
                      <a:pt x="839295" y="161288"/>
                      <a:pt x="982368" y="221579"/>
                      <a:pt x="1119698" y="295269"/>
                    </a:cubicBezTo>
                    <a:cubicBezTo>
                      <a:pt x="1250809" y="365130"/>
                      <a:pt x="1375219" y="445519"/>
                      <a:pt x="1492453" y="536913"/>
                    </a:cubicBezTo>
                    <a:cubicBezTo>
                      <a:pt x="1501545" y="543612"/>
                      <a:pt x="1507286" y="551268"/>
                      <a:pt x="1511593" y="56083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096667A-546D-41E3-B5E2-BFB15EB8354F}"/>
                  </a:ext>
                </a:extLst>
              </p:cNvPr>
              <p:cNvSpPr/>
              <p:nvPr/>
            </p:nvSpPr>
            <p:spPr>
              <a:xfrm>
                <a:off x="3496316" y="3196558"/>
                <a:ext cx="1473807" cy="1646427"/>
              </a:xfrm>
              <a:custGeom>
                <a:avLst/>
                <a:gdLst>
                  <a:gd name="connsiteX0" fmla="*/ 477795 w 1473807"/>
                  <a:gd name="connsiteY0" fmla="*/ 210261 h 1646427"/>
                  <a:gd name="connsiteX1" fmla="*/ 526602 w 1473807"/>
                  <a:gd name="connsiteY1" fmla="*/ 184900 h 1646427"/>
                  <a:gd name="connsiteX2" fmla="*/ 669675 w 1473807"/>
                  <a:gd name="connsiteY2" fmla="*/ 11682 h 1646427"/>
                  <a:gd name="connsiteX3" fmla="*/ 706041 w 1473807"/>
                  <a:gd name="connsiteY3" fmla="*/ 10246 h 1646427"/>
                  <a:gd name="connsiteX4" fmla="*/ 1455856 w 1473807"/>
                  <a:gd name="connsiteY4" fmla="*/ 760540 h 1646427"/>
                  <a:gd name="connsiteX5" fmla="*/ 1457292 w 1473807"/>
                  <a:gd name="connsiteY5" fmla="*/ 811740 h 1646427"/>
                  <a:gd name="connsiteX6" fmla="*/ 1348671 w 1473807"/>
                  <a:gd name="connsiteY6" fmla="*/ 960555 h 1646427"/>
                  <a:gd name="connsiteX7" fmla="*/ 1219954 w 1473807"/>
                  <a:gd name="connsiteY7" fmla="*/ 1209855 h 1646427"/>
                  <a:gd name="connsiteX8" fmla="*/ 1166840 w 1473807"/>
                  <a:gd name="connsiteY8" fmla="*/ 1375417 h 1646427"/>
                  <a:gd name="connsiteX9" fmla="*/ 1121382 w 1473807"/>
                  <a:gd name="connsiteY9" fmla="*/ 1631417 h 1646427"/>
                  <a:gd name="connsiteX10" fmla="*/ 1104634 w 1473807"/>
                  <a:gd name="connsiteY10" fmla="*/ 1646250 h 1646427"/>
                  <a:gd name="connsiteX11" fmla="*/ 1056784 w 1473807"/>
                  <a:gd name="connsiteY11" fmla="*/ 1646250 h 1646427"/>
                  <a:gd name="connsiteX12" fmla="*/ 40442 w 1473807"/>
                  <a:gd name="connsiteY12" fmla="*/ 1646250 h 1646427"/>
                  <a:gd name="connsiteX13" fmla="*/ 1684 w 1473807"/>
                  <a:gd name="connsiteY13" fmla="*/ 1604621 h 1646427"/>
                  <a:gd name="connsiteX14" fmla="*/ 19388 w 1473807"/>
                  <a:gd name="connsiteY14" fmla="*/ 1415133 h 1646427"/>
                  <a:gd name="connsiteX15" fmla="*/ 16517 w 1473807"/>
                  <a:gd name="connsiteY15" fmla="*/ 1392165 h 1646427"/>
                  <a:gd name="connsiteX16" fmla="*/ 156240 w 1473807"/>
                  <a:gd name="connsiteY16" fmla="*/ 839493 h 1646427"/>
                  <a:gd name="connsiteX17" fmla="*/ 367260 w 1473807"/>
                  <a:gd name="connsiteY17" fmla="*/ 403098 h 1646427"/>
                  <a:gd name="connsiteX18" fmla="*/ 471574 w 1473807"/>
                  <a:gd name="connsiteY18" fmla="*/ 245670 h 1646427"/>
                  <a:gd name="connsiteX19" fmla="*/ 477795 w 1473807"/>
                  <a:gd name="connsiteY19" fmla="*/ 210261 h 164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73807" h="1646427">
                    <a:moveTo>
                      <a:pt x="477795" y="210261"/>
                    </a:moveTo>
                    <a:cubicBezTo>
                      <a:pt x="500284" y="214089"/>
                      <a:pt x="514161" y="201648"/>
                      <a:pt x="526602" y="184900"/>
                    </a:cubicBezTo>
                    <a:cubicBezTo>
                      <a:pt x="571103" y="124609"/>
                      <a:pt x="618953" y="67188"/>
                      <a:pt x="669675" y="11682"/>
                    </a:cubicBezTo>
                    <a:cubicBezTo>
                      <a:pt x="683073" y="-3152"/>
                      <a:pt x="691686" y="-4109"/>
                      <a:pt x="706041" y="10246"/>
                    </a:cubicBezTo>
                    <a:cubicBezTo>
                      <a:pt x="955820" y="260504"/>
                      <a:pt x="1206077" y="510283"/>
                      <a:pt x="1455856" y="760540"/>
                    </a:cubicBezTo>
                    <a:cubicBezTo>
                      <a:pt x="1479303" y="783987"/>
                      <a:pt x="1479781" y="784465"/>
                      <a:pt x="1457292" y="811740"/>
                    </a:cubicBezTo>
                    <a:cubicBezTo>
                      <a:pt x="1418533" y="859112"/>
                      <a:pt x="1382645" y="908876"/>
                      <a:pt x="1348671" y="960555"/>
                    </a:cubicBezTo>
                    <a:cubicBezTo>
                      <a:pt x="1296993" y="1039508"/>
                      <a:pt x="1255842" y="1123724"/>
                      <a:pt x="1219954" y="1209855"/>
                    </a:cubicBezTo>
                    <a:cubicBezTo>
                      <a:pt x="1197943" y="1262969"/>
                      <a:pt x="1182631" y="1319432"/>
                      <a:pt x="1166840" y="1375417"/>
                    </a:cubicBezTo>
                    <a:cubicBezTo>
                      <a:pt x="1143872" y="1459634"/>
                      <a:pt x="1133345" y="1545765"/>
                      <a:pt x="1121382" y="1631417"/>
                    </a:cubicBezTo>
                    <a:cubicBezTo>
                      <a:pt x="1119947" y="1642901"/>
                      <a:pt x="1115161" y="1646250"/>
                      <a:pt x="1104634" y="1646250"/>
                    </a:cubicBezTo>
                    <a:cubicBezTo>
                      <a:pt x="1088844" y="1645772"/>
                      <a:pt x="1072575" y="1646250"/>
                      <a:pt x="1056784" y="1646250"/>
                    </a:cubicBezTo>
                    <a:cubicBezTo>
                      <a:pt x="718003" y="1646250"/>
                      <a:pt x="379223" y="1646250"/>
                      <a:pt x="40442" y="1646250"/>
                    </a:cubicBezTo>
                    <a:cubicBezTo>
                      <a:pt x="-4537" y="1646250"/>
                      <a:pt x="-1666" y="1651514"/>
                      <a:pt x="1684" y="1604621"/>
                    </a:cubicBezTo>
                    <a:cubicBezTo>
                      <a:pt x="5990" y="1541458"/>
                      <a:pt x="13646" y="1478296"/>
                      <a:pt x="19388" y="1415133"/>
                    </a:cubicBezTo>
                    <a:cubicBezTo>
                      <a:pt x="13168" y="1407956"/>
                      <a:pt x="15560" y="1399821"/>
                      <a:pt x="16517" y="1392165"/>
                    </a:cubicBezTo>
                    <a:cubicBezTo>
                      <a:pt x="41399" y="1202678"/>
                      <a:pt x="89728" y="1018932"/>
                      <a:pt x="156240" y="839493"/>
                    </a:cubicBezTo>
                    <a:cubicBezTo>
                      <a:pt x="212704" y="687329"/>
                      <a:pt x="284001" y="542343"/>
                      <a:pt x="367260" y="403098"/>
                    </a:cubicBezTo>
                    <a:cubicBezTo>
                      <a:pt x="399320" y="349027"/>
                      <a:pt x="435686" y="297349"/>
                      <a:pt x="471574" y="245670"/>
                    </a:cubicBezTo>
                    <a:cubicBezTo>
                      <a:pt x="479709" y="234665"/>
                      <a:pt x="483058" y="223659"/>
                      <a:pt x="477795" y="2102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77F111DB-0E4F-41BF-A742-A7113FF8B2FF}"/>
                  </a:ext>
                </a:extLst>
              </p:cNvPr>
              <p:cNvSpPr/>
              <p:nvPr/>
            </p:nvSpPr>
            <p:spPr>
              <a:xfrm>
                <a:off x="7229488" y="3197036"/>
                <a:ext cx="1472874" cy="1646250"/>
              </a:xfrm>
              <a:custGeom>
                <a:avLst/>
                <a:gdLst>
                  <a:gd name="connsiteX0" fmla="*/ 344884 w 1472874"/>
                  <a:gd name="connsiteY0" fmla="*/ 1586916 h 1646250"/>
                  <a:gd name="connsiteX1" fmla="*/ 324787 w 1472874"/>
                  <a:gd name="connsiteY1" fmla="*/ 1453413 h 1646250"/>
                  <a:gd name="connsiteX2" fmla="*/ 315695 w 1472874"/>
                  <a:gd name="connsiteY2" fmla="*/ 1414655 h 1646250"/>
                  <a:gd name="connsiteX3" fmla="*/ 264974 w 1472874"/>
                  <a:gd name="connsiteY3" fmla="*/ 1243829 h 1646250"/>
                  <a:gd name="connsiteX4" fmla="*/ 134343 w 1472874"/>
                  <a:gd name="connsiteY4" fmla="*/ 976824 h 1646250"/>
                  <a:gd name="connsiteX5" fmla="*/ 11845 w 1472874"/>
                  <a:gd name="connsiteY5" fmla="*/ 808869 h 1646250"/>
                  <a:gd name="connsiteX6" fmla="*/ 13281 w 1472874"/>
                  <a:gd name="connsiteY6" fmla="*/ 762454 h 1646250"/>
                  <a:gd name="connsiteX7" fmla="*/ 766446 w 1472874"/>
                  <a:gd name="connsiteY7" fmla="*/ 10246 h 1646250"/>
                  <a:gd name="connsiteX8" fmla="*/ 803769 w 1472874"/>
                  <a:gd name="connsiteY8" fmla="*/ 11682 h 1646250"/>
                  <a:gd name="connsiteX9" fmla="*/ 965982 w 1472874"/>
                  <a:gd name="connsiteY9" fmla="*/ 208825 h 1646250"/>
                  <a:gd name="connsiteX10" fmla="*/ 990385 w 1472874"/>
                  <a:gd name="connsiteY10" fmla="*/ 230837 h 1646250"/>
                  <a:gd name="connsiteX11" fmla="*/ 1222460 w 1472874"/>
                  <a:gd name="connsiteY11" fmla="*/ 621774 h 1646250"/>
                  <a:gd name="connsiteX12" fmla="*/ 1283708 w 1472874"/>
                  <a:gd name="connsiteY12" fmla="*/ 761497 h 1646250"/>
                  <a:gd name="connsiteX13" fmla="*/ 1304284 w 1472874"/>
                  <a:gd name="connsiteY13" fmla="*/ 807912 h 1646250"/>
                  <a:gd name="connsiteX14" fmla="*/ 1435872 w 1472874"/>
                  <a:gd name="connsiteY14" fmla="*/ 1269190 h 1646250"/>
                  <a:gd name="connsiteX15" fmla="*/ 1460276 w 1472874"/>
                  <a:gd name="connsiteY15" fmla="*/ 1412741 h 1646250"/>
                  <a:gd name="connsiteX16" fmla="*/ 1461711 w 1472874"/>
                  <a:gd name="connsiteY16" fmla="*/ 1453413 h 1646250"/>
                  <a:gd name="connsiteX17" fmla="*/ 1463147 w 1472874"/>
                  <a:gd name="connsiteY17" fmla="*/ 1529017 h 1646250"/>
                  <a:gd name="connsiteX18" fmla="*/ 1470803 w 1472874"/>
                  <a:gd name="connsiteY18" fmla="*/ 1616583 h 1646250"/>
                  <a:gd name="connsiteX19" fmla="*/ 1444007 w 1472874"/>
                  <a:gd name="connsiteY19" fmla="*/ 1646251 h 1646250"/>
                  <a:gd name="connsiteX20" fmla="*/ 975073 w 1472874"/>
                  <a:gd name="connsiteY20" fmla="*/ 1646251 h 1646250"/>
                  <a:gd name="connsiteX21" fmla="*/ 379336 w 1472874"/>
                  <a:gd name="connsiteY21" fmla="*/ 1646251 h 1646250"/>
                  <a:gd name="connsiteX22" fmla="*/ 353497 w 1472874"/>
                  <a:gd name="connsiteY22" fmla="*/ 1644336 h 1646250"/>
                  <a:gd name="connsiteX23" fmla="*/ 344884 w 1472874"/>
                  <a:gd name="connsiteY23" fmla="*/ 1586916 h 164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72874" h="1646250">
                    <a:moveTo>
                      <a:pt x="344884" y="1586916"/>
                    </a:moveTo>
                    <a:cubicBezTo>
                      <a:pt x="343927" y="1541458"/>
                      <a:pt x="331007" y="1497914"/>
                      <a:pt x="324787" y="1453413"/>
                    </a:cubicBezTo>
                    <a:cubicBezTo>
                      <a:pt x="316652" y="1441929"/>
                      <a:pt x="323351" y="1426617"/>
                      <a:pt x="315695" y="1414655"/>
                    </a:cubicBezTo>
                    <a:cubicBezTo>
                      <a:pt x="302297" y="1356756"/>
                      <a:pt x="286028" y="1299814"/>
                      <a:pt x="264974" y="1243829"/>
                    </a:cubicBezTo>
                    <a:cubicBezTo>
                      <a:pt x="230043" y="1150999"/>
                      <a:pt x="186978" y="1061519"/>
                      <a:pt x="134343" y="976824"/>
                    </a:cubicBezTo>
                    <a:cubicBezTo>
                      <a:pt x="97498" y="917968"/>
                      <a:pt x="58739" y="860069"/>
                      <a:pt x="11845" y="808869"/>
                    </a:cubicBezTo>
                    <a:cubicBezTo>
                      <a:pt x="-3945" y="791643"/>
                      <a:pt x="-4424" y="780637"/>
                      <a:pt x="13281" y="762454"/>
                    </a:cubicBezTo>
                    <a:cubicBezTo>
                      <a:pt x="265452" y="512675"/>
                      <a:pt x="516188" y="261461"/>
                      <a:pt x="766446" y="10246"/>
                    </a:cubicBezTo>
                    <a:cubicBezTo>
                      <a:pt x="780801" y="-4109"/>
                      <a:pt x="790371" y="-3152"/>
                      <a:pt x="803769" y="11682"/>
                    </a:cubicBezTo>
                    <a:cubicBezTo>
                      <a:pt x="860233" y="75323"/>
                      <a:pt x="913346" y="141835"/>
                      <a:pt x="965982" y="208825"/>
                    </a:cubicBezTo>
                    <a:cubicBezTo>
                      <a:pt x="975073" y="215046"/>
                      <a:pt x="984165" y="221267"/>
                      <a:pt x="990385" y="230837"/>
                    </a:cubicBezTo>
                    <a:cubicBezTo>
                      <a:pt x="1077952" y="355248"/>
                      <a:pt x="1156426" y="484922"/>
                      <a:pt x="1222460" y="621774"/>
                    </a:cubicBezTo>
                    <a:cubicBezTo>
                      <a:pt x="1244471" y="667710"/>
                      <a:pt x="1266003" y="713647"/>
                      <a:pt x="1283708" y="761497"/>
                    </a:cubicBezTo>
                    <a:cubicBezTo>
                      <a:pt x="1290886" y="776809"/>
                      <a:pt x="1296149" y="793078"/>
                      <a:pt x="1304284" y="807912"/>
                    </a:cubicBezTo>
                    <a:cubicBezTo>
                      <a:pt x="1360747" y="958162"/>
                      <a:pt x="1408119" y="1110805"/>
                      <a:pt x="1435872" y="1269190"/>
                    </a:cubicBezTo>
                    <a:cubicBezTo>
                      <a:pt x="1444485" y="1317040"/>
                      <a:pt x="1450227" y="1365369"/>
                      <a:pt x="1460276" y="1412741"/>
                    </a:cubicBezTo>
                    <a:cubicBezTo>
                      <a:pt x="1463147" y="1426139"/>
                      <a:pt x="1464104" y="1440015"/>
                      <a:pt x="1461711" y="1453413"/>
                    </a:cubicBezTo>
                    <a:cubicBezTo>
                      <a:pt x="1457405" y="1478774"/>
                      <a:pt x="1458362" y="1504135"/>
                      <a:pt x="1463147" y="1529017"/>
                    </a:cubicBezTo>
                    <a:cubicBezTo>
                      <a:pt x="1466018" y="1558206"/>
                      <a:pt x="1465061" y="1587395"/>
                      <a:pt x="1470803" y="1616583"/>
                    </a:cubicBezTo>
                    <a:cubicBezTo>
                      <a:pt x="1476066" y="1644336"/>
                      <a:pt x="1472717" y="1646251"/>
                      <a:pt x="1444007" y="1646251"/>
                    </a:cubicBezTo>
                    <a:cubicBezTo>
                      <a:pt x="1287536" y="1646251"/>
                      <a:pt x="1131544" y="1646251"/>
                      <a:pt x="975073" y="1646251"/>
                    </a:cubicBezTo>
                    <a:cubicBezTo>
                      <a:pt x="776494" y="1646251"/>
                      <a:pt x="577915" y="1646251"/>
                      <a:pt x="379336" y="1646251"/>
                    </a:cubicBezTo>
                    <a:cubicBezTo>
                      <a:pt x="370723" y="1646251"/>
                      <a:pt x="362110" y="1644815"/>
                      <a:pt x="353497" y="1644336"/>
                    </a:cubicBezTo>
                    <a:cubicBezTo>
                      <a:pt x="342970" y="1626632"/>
                      <a:pt x="354454" y="1605099"/>
                      <a:pt x="344884" y="15869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3" name="Trapezoid 24">
              <a:extLst>
                <a:ext uri="{FF2B5EF4-FFF2-40B4-BE49-F238E27FC236}">
                  <a16:creationId xmlns:a16="http://schemas.microsoft.com/office/drawing/2014/main" id="{4D1F2B70-3483-43EB-A5B9-48B6586978F0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4189345" y="2832717"/>
              <a:ext cx="410470" cy="414380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" name="Oval 21">
              <a:extLst>
                <a:ext uri="{FF2B5EF4-FFF2-40B4-BE49-F238E27FC236}">
                  <a16:creationId xmlns:a16="http://schemas.microsoft.com/office/drawing/2014/main" id="{7A53E0E9-E754-4A2A-8AC6-60E1EBD722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55987" y="1937377"/>
              <a:ext cx="425281" cy="37272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B102FE8-BA0E-4EB0-A64D-84549CB4AF46}"/>
                </a:ext>
              </a:extLst>
            </p:cNvPr>
            <p:cNvSpPr/>
            <p:nvPr/>
          </p:nvSpPr>
          <p:spPr>
            <a:xfrm rot="5400000">
              <a:off x="7616819" y="2991388"/>
              <a:ext cx="286823" cy="287246"/>
            </a:xfrm>
            <a:custGeom>
              <a:avLst/>
              <a:gdLst>
                <a:gd name="connsiteX0" fmla="*/ 42 w 721442"/>
                <a:gd name="connsiteY0" fmla="*/ 522852 h 722507"/>
                <a:gd name="connsiteX1" fmla="*/ 5857 w 721442"/>
                <a:gd name="connsiteY1" fmla="*/ 47329 h 722507"/>
                <a:gd name="connsiteX2" fmla="*/ 53185 w 721442"/>
                <a:gd name="connsiteY2" fmla="*/ 0 h 722507"/>
                <a:gd name="connsiteX3" fmla="*/ 102932 w 721442"/>
                <a:gd name="connsiteY3" fmla="*/ 0 h 722507"/>
                <a:gd name="connsiteX4" fmla="*/ 150260 w 721442"/>
                <a:gd name="connsiteY4" fmla="*/ 47329 h 722507"/>
                <a:gd name="connsiteX5" fmla="*/ 148891 w 721442"/>
                <a:gd name="connsiteY5" fmla="*/ 154199 h 722507"/>
                <a:gd name="connsiteX6" fmla="*/ 148407 w 721442"/>
                <a:gd name="connsiteY6" fmla="*/ 182723 h 722507"/>
                <a:gd name="connsiteX7" fmla="*/ 331751 w 721442"/>
                <a:gd name="connsiteY7" fmla="*/ 177508 h 722507"/>
                <a:gd name="connsiteX8" fmla="*/ 527686 w 721442"/>
                <a:gd name="connsiteY8" fmla="*/ 167574 h 722507"/>
                <a:gd name="connsiteX9" fmla="*/ 467883 w 721442"/>
                <a:gd name="connsiteY9" fmla="*/ 53046 h 722507"/>
                <a:gd name="connsiteX10" fmla="*/ 721421 w 721442"/>
                <a:gd name="connsiteY10" fmla="*/ 129085 h 722507"/>
                <a:gd name="connsiteX11" fmla="*/ 547357 w 721442"/>
                <a:gd name="connsiteY11" fmla="*/ 287593 h 722507"/>
                <a:gd name="connsiteX12" fmla="*/ 146593 w 721442"/>
                <a:gd name="connsiteY12" fmla="*/ 294469 h 722507"/>
                <a:gd name="connsiteX13" fmla="*/ 146309 w 721442"/>
                <a:gd name="connsiteY13" fmla="*/ 312824 h 722507"/>
                <a:gd name="connsiteX14" fmla="*/ 145796 w 721442"/>
                <a:gd name="connsiteY14" fmla="*/ 388895 h 722507"/>
                <a:gd name="connsiteX15" fmla="*/ 145887 w 721442"/>
                <a:gd name="connsiteY15" fmla="*/ 417641 h 722507"/>
                <a:gd name="connsiteX16" fmla="*/ 564076 w 721442"/>
                <a:gd name="connsiteY16" fmla="*/ 417641 h 722507"/>
                <a:gd name="connsiteX17" fmla="*/ 719692 w 721442"/>
                <a:gd name="connsiteY17" fmla="*/ 543229 h 722507"/>
                <a:gd name="connsiteX18" fmla="*/ 631765 w 721442"/>
                <a:gd name="connsiteY18" fmla="*/ 586638 h 722507"/>
                <a:gd name="connsiteX19" fmla="*/ 452578 w 721442"/>
                <a:gd name="connsiteY19" fmla="*/ 524866 h 722507"/>
                <a:gd name="connsiteX20" fmla="*/ 234716 w 721442"/>
                <a:gd name="connsiteY20" fmla="*/ 528410 h 722507"/>
                <a:gd name="connsiteX21" fmla="*/ 147934 w 721442"/>
                <a:gd name="connsiteY21" fmla="*/ 529997 h 722507"/>
                <a:gd name="connsiteX22" fmla="*/ 149842 w 721442"/>
                <a:gd name="connsiteY22" fmla="*/ 554392 h 722507"/>
                <a:gd name="connsiteX23" fmla="*/ 210351 w 721442"/>
                <a:gd name="connsiteY23" fmla="*/ 722507 h 722507"/>
                <a:gd name="connsiteX24" fmla="*/ 42 w 721442"/>
                <a:gd name="connsiteY24" fmla="*/ 522852 h 72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1442" h="722507">
                  <a:moveTo>
                    <a:pt x="42" y="522852"/>
                  </a:moveTo>
                  <a:cubicBezTo>
                    <a:pt x="-605" y="350129"/>
                    <a:pt x="6503" y="220051"/>
                    <a:pt x="5857" y="47329"/>
                  </a:cubicBezTo>
                  <a:cubicBezTo>
                    <a:pt x="5857" y="21190"/>
                    <a:pt x="27046" y="0"/>
                    <a:pt x="53185" y="0"/>
                  </a:cubicBezTo>
                  <a:lnTo>
                    <a:pt x="102932" y="0"/>
                  </a:lnTo>
                  <a:cubicBezTo>
                    <a:pt x="129071" y="0"/>
                    <a:pt x="150260" y="21190"/>
                    <a:pt x="150260" y="47329"/>
                  </a:cubicBezTo>
                  <a:cubicBezTo>
                    <a:pt x="149853" y="88041"/>
                    <a:pt x="149377" y="122989"/>
                    <a:pt x="148891" y="154199"/>
                  </a:cubicBezTo>
                  <a:lnTo>
                    <a:pt x="148407" y="182723"/>
                  </a:lnTo>
                  <a:lnTo>
                    <a:pt x="331751" y="177508"/>
                  </a:lnTo>
                  <a:cubicBezTo>
                    <a:pt x="397063" y="175650"/>
                    <a:pt x="462374" y="173066"/>
                    <a:pt x="527686" y="167574"/>
                  </a:cubicBezTo>
                  <a:cubicBezTo>
                    <a:pt x="642817" y="145134"/>
                    <a:pt x="586782" y="11119"/>
                    <a:pt x="467883" y="53046"/>
                  </a:cubicBezTo>
                  <a:cubicBezTo>
                    <a:pt x="570547" y="-49115"/>
                    <a:pt x="723145" y="18126"/>
                    <a:pt x="721421" y="129085"/>
                  </a:cubicBezTo>
                  <a:cubicBezTo>
                    <a:pt x="720775" y="181200"/>
                    <a:pt x="734474" y="263637"/>
                    <a:pt x="547357" y="287593"/>
                  </a:cubicBezTo>
                  <a:lnTo>
                    <a:pt x="146593" y="294469"/>
                  </a:lnTo>
                  <a:lnTo>
                    <a:pt x="146309" y="312824"/>
                  </a:lnTo>
                  <a:cubicBezTo>
                    <a:pt x="146013" y="337190"/>
                    <a:pt x="145822" y="361872"/>
                    <a:pt x="145796" y="388895"/>
                  </a:cubicBezTo>
                  <a:lnTo>
                    <a:pt x="145887" y="417641"/>
                  </a:lnTo>
                  <a:lnTo>
                    <a:pt x="564076" y="417641"/>
                  </a:lnTo>
                  <a:cubicBezTo>
                    <a:pt x="676720" y="420465"/>
                    <a:pt x="718804" y="471343"/>
                    <a:pt x="719692" y="543229"/>
                  </a:cubicBezTo>
                  <a:cubicBezTo>
                    <a:pt x="721183" y="582376"/>
                    <a:pt x="690900" y="608290"/>
                    <a:pt x="631765" y="586638"/>
                  </a:cubicBezTo>
                  <a:cubicBezTo>
                    <a:pt x="553530" y="556303"/>
                    <a:pt x="540205" y="522675"/>
                    <a:pt x="452578" y="524866"/>
                  </a:cubicBezTo>
                  <a:cubicBezTo>
                    <a:pt x="380525" y="525785"/>
                    <a:pt x="322260" y="526811"/>
                    <a:pt x="234716" y="528410"/>
                  </a:cubicBezTo>
                  <a:lnTo>
                    <a:pt x="147934" y="529997"/>
                  </a:lnTo>
                  <a:lnTo>
                    <a:pt x="149842" y="554392"/>
                  </a:lnTo>
                  <a:cubicBezTo>
                    <a:pt x="166488" y="646104"/>
                    <a:pt x="240698" y="721838"/>
                    <a:pt x="210351" y="722507"/>
                  </a:cubicBezTo>
                  <a:cubicBezTo>
                    <a:pt x="126033" y="702477"/>
                    <a:pt x="1009" y="637864"/>
                    <a:pt x="42" y="5228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6" name="Frame 1">
              <a:extLst>
                <a:ext uri="{FF2B5EF4-FFF2-40B4-BE49-F238E27FC236}">
                  <a16:creationId xmlns:a16="http://schemas.microsoft.com/office/drawing/2014/main" id="{2873BB4A-2BC0-4838-933B-88BDAD00D332}"/>
                </a:ext>
              </a:extLst>
            </p:cNvPr>
            <p:cNvSpPr/>
            <p:nvPr/>
          </p:nvSpPr>
          <p:spPr>
            <a:xfrm>
              <a:off x="6647091" y="1902996"/>
              <a:ext cx="298742" cy="403639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B1DEA87-5A5F-4FFA-8934-9C26E8902D12}"/>
                </a:ext>
              </a:extLst>
            </p:cNvPr>
            <p:cNvGrpSpPr/>
            <p:nvPr/>
          </p:nvGrpSpPr>
          <p:grpSpPr>
            <a:xfrm flipH="1">
              <a:off x="4417831" y="3788081"/>
              <a:ext cx="1183662" cy="1040677"/>
              <a:chOff x="3983887" y="4061275"/>
              <a:chExt cx="2122406" cy="1866023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7782A974-77A5-4765-BF6E-FFE22E7B5C69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1" name="Freeform 15">
                  <a:extLst>
                    <a:ext uri="{FF2B5EF4-FFF2-40B4-BE49-F238E27FC236}">
                      <a16:creationId xmlns:a16="http://schemas.microsoft.com/office/drawing/2014/main" id="{9E81A0D9-3256-4ECD-BCB8-63635DE1C277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2" name="Rectangle 22">
                  <a:extLst>
                    <a:ext uri="{FF2B5EF4-FFF2-40B4-BE49-F238E27FC236}">
                      <a16:creationId xmlns:a16="http://schemas.microsoft.com/office/drawing/2014/main" id="{169C667E-41BB-4D4C-B430-4DB878F4F2ED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E281F405-2EE9-40BC-95BD-D8D982D4C430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9" name="Freeform 18">
                  <a:extLst>
                    <a:ext uri="{FF2B5EF4-FFF2-40B4-BE49-F238E27FC236}">
                      <a16:creationId xmlns:a16="http://schemas.microsoft.com/office/drawing/2014/main" id="{E730ABE9-6B4A-4770-9A61-36F22B8B0D6E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0" name="Freeform 19">
                  <a:extLst>
                    <a:ext uri="{FF2B5EF4-FFF2-40B4-BE49-F238E27FC236}">
                      <a16:creationId xmlns:a16="http://schemas.microsoft.com/office/drawing/2014/main" id="{A332EC7E-8242-416D-8522-3C9AD4C2D40D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2B752409-3C27-4488-AD82-C7ED806590F8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7" name="Freeform 21">
                  <a:extLst>
                    <a:ext uri="{FF2B5EF4-FFF2-40B4-BE49-F238E27FC236}">
                      <a16:creationId xmlns:a16="http://schemas.microsoft.com/office/drawing/2014/main" id="{6BC3A07B-F63D-47E8-8101-204CBC6D9DDD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8" name="Rectangle 22">
                  <a:extLst>
                    <a:ext uri="{FF2B5EF4-FFF2-40B4-BE49-F238E27FC236}">
                      <a16:creationId xmlns:a16="http://schemas.microsoft.com/office/drawing/2014/main" id="{53FC7B13-8F9F-43F2-814D-9ADB346D520C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1279CA7-84B3-40DB-A053-5C1E531FA5BC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5" name="Freeform 24">
                  <a:extLst>
                    <a:ext uri="{FF2B5EF4-FFF2-40B4-BE49-F238E27FC236}">
                      <a16:creationId xmlns:a16="http://schemas.microsoft.com/office/drawing/2014/main" id="{9DB16EC4-24F4-4589-A48C-48A293E9976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6" name="Rectangle 22">
                  <a:extLst>
                    <a:ext uri="{FF2B5EF4-FFF2-40B4-BE49-F238E27FC236}">
                      <a16:creationId xmlns:a16="http://schemas.microsoft.com/office/drawing/2014/main" id="{42C56BDA-E2FE-4836-BFCA-6CADB1BF969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A806BAE6-2B82-4A65-A0B3-98FC9E9941D8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3" name="Freeform 27">
                  <a:extLst>
                    <a:ext uri="{FF2B5EF4-FFF2-40B4-BE49-F238E27FC236}">
                      <a16:creationId xmlns:a16="http://schemas.microsoft.com/office/drawing/2014/main" id="{EEBF2CB3-984E-427D-B525-F685ED293445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4" name="Freeform 28">
                  <a:extLst>
                    <a:ext uri="{FF2B5EF4-FFF2-40B4-BE49-F238E27FC236}">
                      <a16:creationId xmlns:a16="http://schemas.microsoft.com/office/drawing/2014/main" id="{2BAA341A-C14F-416E-9AC9-8B9F73626165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87207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5FB91B80-9011-453D-A115-78BA400A6D83}"/>
              </a:ext>
            </a:extLst>
          </p:cNvPr>
          <p:cNvSpPr/>
          <p:nvPr/>
        </p:nvSpPr>
        <p:spPr>
          <a:xfrm>
            <a:off x="6183923" y="1883120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56274B4-2BA8-4E38-8AB1-655EFF18FA6E}"/>
              </a:ext>
            </a:extLst>
          </p:cNvPr>
          <p:cNvSpPr/>
          <p:nvPr/>
        </p:nvSpPr>
        <p:spPr>
          <a:xfrm>
            <a:off x="6183923" y="2377736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C74B41EE-3F20-4379-97E4-C6CAD47D82C0}"/>
              </a:ext>
            </a:extLst>
          </p:cNvPr>
          <p:cNvSpPr/>
          <p:nvPr/>
        </p:nvSpPr>
        <p:spPr>
          <a:xfrm>
            <a:off x="6183923" y="2872352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0F7574D0-B304-4C2D-A4AC-F86578B976A3}"/>
              </a:ext>
            </a:extLst>
          </p:cNvPr>
          <p:cNvSpPr/>
          <p:nvPr/>
        </p:nvSpPr>
        <p:spPr>
          <a:xfrm>
            <a:off x="6183923" y="3366969"/>
            <a:ext cx="191260" cy="1912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AB79797-DA5A-4C26-B77F-3BA37128790D}"/>
              </a:ext>
            </a:extLst>
          </p:cNvPr>
          <p:cNvSpPr txBox="1"/>
          <p:nvPr/>
        </p:nvSpPr>
        <p:spPr>
          <a:xfrm>
            <a:off x="6362995" y="1831197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7C4D0B4-AB7C-4C23-8B94-C9040B20AB43}"/>
              </a:ext>
            </a:extLst>
          </p:cNvPr>
          <p:cNvSpPr txBox="1"/>
          <p:nvPr/>
        </p:nvSpPr>
        <p:spPr>
          <a:xfrm>
            <a:off x="6362995" y="2325813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4651572-5066-4E10-8E7C-54B23D3BA4A6}"/>
              </a:ext>
            </a:extLst>
          </p:cNvPr>
          <p:cNvSpPr txBox="1"/>
          <p:nvPr/>
        </p:nvSpPr>
        <p:spPr>
          <a:xfrm>
            <a:off x="6362995" y="2820429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ED137DE-A845-4EB4-81BC-295C93332302}"/>
              </a:ext>
            </a:extLst>
          </p:cNvPr>
          <p:cNvSpPr txBox="1"/>
          <p:nvPr/>
        </p:nvSpPr>
        <p:spPr>
          <a:xfrm>
            <a:off x="6362995" y="3315046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0D60E49-43EE-4B8E-9016-2A50B1554C53}"/>
              </a:ext>
            </a:extLst>
          </p:cNvPr>
          <p:cNvSpPr txBox="1"/>
          <p:nvPr/>
        </p:nvSpPr>
        <p:spPr>
          <a:xfrm>
            <a:off x="6177512" y="3900633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11E6A43-FB7D-4475-A4BF-C5378C28EE2A}"/>
              </a:ext>
            </a:extLst>
          </p:cNvPr>
          <p:cNvSpPr txBox="1"/>
          <p:nvPr/>
        </p:nvSpPr>
        <p:spPr>
          <a:xfrm>
            <a:off x="6289361" y="4670074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50D3EBE-50CC-4F9C-89F0-5D5745849822}"/>
              </a:ext>
            </a:extLst>
          </p:cNvPr>
          <p:cNvSpPr txBox="1"/>
          <p:nvPr/>
        </p:nvSpPr>
        <p:spPr>
          <a:xfrm>
            <a:off x="7542999" y="3746838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133" name="그룹 1">
            <a:extLst>
              <a:ext uri="{FF2B5EF4-FFF2-40B4-BE49-F238E27FC236}">
                <a16:creationId xmlns:a16="http://schemas.microsoft.com/office/drawing/2014/main" id="{1C743512-5C70-4676-828D-ED15C53A9B6C}"/>
              </a:ext>
            </a:extLst>
          </p:cNvPr>
          <p:cNvGrpSpPr/>
          <p:nvPr/>
        </p:nvGrpSpPr>
        <p:grpSpPr>
          <a:xfrm>
            <a:off x="6103267" y="5493961"/>
            <a:ext cx="1291681" cy="722105"/>
            <a:chOff x="1326485" y="4687899"/>
            <a:chExt cx="1291681" cy="722105"/>
          </a:xfrm>
        </p:grpSpPr>
        <p:sp>
          <p:nvSpPr>
            <p:cNvPr id="134" name="Round Same Side Corner Rectangle 8">
              <a:extLst>
                <a:ext uri="{FF2B5EF4-FFF2-40B4-BE49-F238E27FC236}">
                  <a16:creationId xmlns:a16="http://schemas.microsoft.com/office/drawing/2014/main" id="{6E46C3F5-E787-4CA4-982C-E98BC522D342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B312C8BB-970F-4D35-B049-E3C83B15C3EF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6" name="그룹 2">
            <a:extLst>
              <a:ext uri="{FF2B5EF4-FFF2-40B4-BE49-F238E27FC236}">
                <a16:creationId xmlns:a16="http://schemas.microsoft.com/office/drawing/2014/main" id="{086D6623-9AE7-47D6-B29A-D9CC31F27EE7}"/>
              </a:ext>
            </a:extLst>
          </p:cNvPr>
          <p:cNvGrpSpPr/>
          <p:nvPr/>
        </p:nvGrpSpPr>
        <p:grpSpPr>
          <a:xfrm>
            <a:off x="9002396" y="5484896"/>
            <a:ext cx="1336251" cy="740235"/>
            <a:chOff x="4063676" y="4678833"/>
            <a:chExt cx="1336251" cy="740235"/>
          </a:xfrm>
        </p:grpSpPr>
        <p:sp>
          <p:nvSpPr>
            <p:cNvPr id="137" name="Round Same Side Corner Rectangle 20">
              <a:extLst>
                <a:ext uri="{FF2B5EF4-FFF2-40B4-BE49-F238E27FC236}">
                  <a16:creationId xmlns:a16="http://schemas.microsoft.com/office/drawing/2014/main" id="{4558BD11-E7C2-49BF-B0A6-0931A4B70207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6E5BE241-422D-4076-AEC3-AC9084C28EE2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40%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45029C28-D882-4EBA-A300-779D2B09A142}"/>
              </a:ext>
            </a:extLst>
          </p:cNvPr>
          <p:cNvSpPr txBox="1"/>
          <p:nvPr/>
        </p:nvSpPr>
        <p:spPr>
          <a:xfrm>
            <a:off x="7373645" y="5439515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48F6CD1-68E1-45B8-ACC1-17F3E568693E}"/>
              </a:ext>
            </a:extLst>
          </p:cNvPr>
          <p:cNvSpPr txBox="1"/>
          <p:nvPr/>
        </p:nvSpPr>
        <p:spPr>
          <a:xfrm>
            <a:off x="10237407" y="5439515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653" y="1832033"/>
            <a:ext cx="2264530" cy="443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E56168-ABA9-4CA8-BFA4-75D55D3B462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909638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Mind </a:t>
            </a:r>
            <a:r>
              <a:rPr lang="en-US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3F4CDB-1D72-4C20-8F6D-BDF5E630EF6D}"/>
              </a:ext>
            </a:extLst>
          </p:cNvPr>
          <p:cNvSpPr/>
          <p:nvPr/>
        </p:nvSpPr>
        <p:spPr>
          <a:xfrm>
            <a:off x="0" y="2462553"/>
            <a:ext cx="6943464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E74BE-5E6A-430F-930D-1608D38B7CC8}"/>
              </a:ext>
            </a:extLst>
          </p:cNvPr>
          <p:cNvSpPr txBox="1"/>
          <p:nvPr/>
        </p:nvSpPr>
        <p:spPr>
          <a:xfrm>
            <a:off x="713380" y="2527279"/>
            <a:ext cx="620231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90F515-375C-43E7-B657-9F85FD44CD5D}"/>
              </a:ext>
            </a:extLst>
          </p:cNvPr>
          <p:cNvSpPr txBox="1"/>
          <p:nvPr/>
        </p:nvSpPr>
        <p:spPr>
          <a:xfrm>
            <a:off x="713378" y="3085100"/>
            <a:ext cx="6202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</a:t>
            </a: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A2905E5C-5D74-4E1D-AB2D-DCA8167F6EDF}"/>
              </a:ext>
            </a:extLst>
          </p:cNvPr>
          <p:cNvSpPr/>
          <p:nvPr/>
        </p:nvSpPr>
        <p:spPr>
          <a:xfrm rot="310011">
            <a:off x="10443946" y="1697940"/>
            <a:ext cx="1048706" cy="787438"/>
          </a:xfrm>
          <a:custGeom>
            <a:avLst/>
            <a:gdLst/>
            <a:ahLst/>
            <a:cxnLst/>
            <a:rect l="l" t="t" r="r" b="b"/>
            <a:pathLst>
              <a:path w="3379769" h="3383677">
                <a:moveTo>
                  <a:pt x="1566674" y="8617"/>
                </a:moveTo>
                <a:cubicBezTo>
                  <a:pt x="2497447" y="-75547"/>
                  <a:pt x="3307150" y="466278"/>
                  <a:pt x="3375197" y="1218817"/>
                </a:cubicBezTo>
                <a:cubicBezTo>
                  <a:pt x="3414663" y="1655275"/>
                  <a:pt x="3195986" y="2066754"/>
                  <a:pt x="2822915" y="2350758"/>
                </a:cubicBezTo>
                <a:lnTo>
                  <a:pt x="2415824" y="3383677"/>
                </a:lnTo>
                <a:lnTo>
                  <a:pt x="2346481" y="2612235"/>
                </a:lnTo>
                <a:cubicBezTo>
                  <a:pt x="2181509" y="2675136"/>
                  <a:pt x="2002072" y="2716714"/>
                  <a:pt x="1813096" y="2733802"/>
                </a:cubicBezTo>
                <a:cubicBezTo>
                  <a:pt x="882323" y="2817966"/>
                  <a:pt x="72620" y="2276141"/>
                  <a:pt x="4573" y="1523602"/>
                </a:cubicBezTo>
                <a:cubicBezTo>
                  <a:pt x="-63475" y="771063"/>
                  <a:pt x="635901" y="92781"/>
                  <a:pt x="1566674" y="8617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143EFE5D-2221-45F1-BC2F-F9CD01EAE8E0}"/>
              </a:ext>
            </a:extLst>
          </p:cNvPr>
          <p:cNvSpPr/>
          <p:nvPr/>
        </p:nvSpPr>
        <p:spPr>
          <a:xfrm rot="1114331">
            <a:off x="10900004" y="266572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64B9A6-F8A6-4F13-8219-03039BD924BB}"/>
              </a:ext>
            </a:extLst>
          </p:cNvPr>
          <p:cNvGrpSpPr/>
          <p:nvPr/>
        </p:nvGrpSpPr>
        <p:grpSpPr>
          <a:xfrm rot="19508924">
            <a:off x="9405398" y="1446728"/>
            <a:ext cx="1051344" cy="715676"/>
            <a:chOff x="6936205" y="2105936"/>
            <a:chExt cx="1051344" cy="715676"/>
          </a:xfrm>
          <a:solidFill>
            <a:schemeClr val="accent4"/>
          </a:solidFill>
        </p:grpSpPr>
        <p:sp>
          <p:nvSpPr>
            <p:cNvPr id="13" name="Oval 17">
              <a:extLst>
                <a:ext uri="{FF2B5EF4-FFF2-40B4-BE49-F238E27FC236}">
                  <a16:creationId xmlns:a16="http://schemas.microsoft.com/office/drawing/2014/main" id="{3B4AB0DB-5549-4153-B8F8-A20C74CE2AC1}"/>
                </a:ext>
              </a:extLst>
            </p:cNvPr>
            <p:cNvSpPr/>
            <p:nvPr/>
          </p:nvSpPr>
          <p:spPr>
            <a:xfrm rot="1802267">
              <a:off x="6936205" y="2105936"/>
              <a:ext cx="1051344" cy="534013"/>
            </a:xfrm>
            <a:custGeom>
              <a:avLst/>
              <a:gdLst/>
              <a:ahLst/>
              <a:cxnLst/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41CDFA-63EF-4168-88E7-9B7DA07AA458}"/>
                </a:ext>
              </a:extLst>
            </p:cNvPr>
            <p:cNvSpPr/>
            <p:nvPr/>
          </p:nvSpPr>
          <p:spPr>
            <a:xfrm rot="1802267">
              <a:off x="7415754" y="2668663"/>
              <a:ext cx="138270" cy="82883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63EF7A-057D-4423-8767-F4C6D4E4139D}"/>
                </a:ext>
              </a:extLst>
            </p:cNvPr>
            <p:cNvSpPr/>
            <p:nvPr/>
          </p:nvSpPr>
          <p:spPr>
            <a:xfrm rot="1802267">
              <a:off x="7328019" y="2747505"/>
              <a:ext cx="99123" cy="59418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BE8AF05-123C-4FFF-B826-E4F691DDD2D2}"/>
                </a:ext>
              </a:extLst>
            </p:cNvPr>
            <p:cNvSpPr/>
            <p:nvPr/>
          </p:nvSpPr>
          <p:spPr>
            <a:xfrm rot="1802267">
              <a:off x="7223281" y="2780130"/>
              <a:ext cx="69202" cy="41482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17" name="Freeform 31">
            <a:extLst>
              <a:ext uri="{FF2B5EF4-FFF2-40B4-BE49-F238E27FC236}">
                <a16:creationId xmlns:a16="http://schemas.microsoft.com/office/drawing/2014/main" id="{E96B16ED-5B62-44E8-80B4-29FDA3DF194C}"/>
              </a:ext>
            </a:extLst>
          </p:cNvPr>
          <p:cNvSpPr/>
          <p:nvPr/>
        </p:nvSpPr>
        <p:spPr>
          <a:xfrm rot="20895801" flipH="1">
            <a:off x="7585931" y="2318487"/>
            <a:ext cx="980439" cy="691652"/>
          </a:xfrm>
          <a:custGeom>
            <a:avLst/>
            <a:gdLst/>
            <a:ahLst/>
            <a:cxnLst/>
            <a:rect l="l" t="t" r="r" b="b"/>
            <a:pathLst>
              <a:path w="3369265" h="3169133">
                <a:moveTo>
                  <a:pt x="1853392" y="22467"/>
                </a:moveTo>
                <a:cubicBezTo>
                  <a:pt x="2779038" y="151306"/>
                  <a:pt x="3453866" y="798582"/>
                  <a:pt x="3360663" y="1468199"/>
                </a:cubicBezTo>
                <a:cubicBezTo>
                  <a:pt x="3310970" y="1825219"/>
                  <a:pt x="3052981" y="2116507"/>
                  <a:pt x="2681968" y="2289712"/>
                </a:cubicBezTo>
                <a:cubicBezTo>
                  <a:pt x="2533004" y="2673273"/>
                  <a:pt x="2266664" y="2974536"/>
                  <a:pt x="1905221" y="3169133"/>
                </a:cubicBezTo>
                <a:cubicBezTo>
                  <a:pt x="2064692" y="2914965"/>
                  <a:pt x="2148188" y="2677164"/>
                  <a:pt x="2159688" y="2445531"/>
                </a:cubicBezTo>
                <a:cubicBezTo>
                  <a:pt x="1956897" y="2476512"/>
                  <a:pt x="1739289" y="2478459"/>
                  <a:pt x="1515873" y="2447362"/>
                </a:cubicBezTo>
                <a:cubicBezTo>
                  <a:pt x="590227" y="2318523"/>
                  <a:pt x="-84601" y="1671247"/>
                  <a:pt x="8602" y="1001630"/>
                </a:cubicBezTo>
                <a:cubicBezTo>
                  <a:pt x="101805" y="332013"/>
                  <a:pt x="927745" y="-106373"/>
                  <a:pt x="1853392" y="22467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26B2346C-5024-487E-8ABD-3EF3D2F796AE}"/>
              </a:ext>
            </a:extLst>
          </p:cNvPr>
          <p:cNvSpPr/>
          <p:nvPr/>
        </p:nvSpPr>
        <p:spPr>
          <a:xfrm rot="20299704" flipH="1">
            <a:off x="7461922" y="3186934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EB4E87DA-CEFB-43F9-B97A-51E607A279EF}"/>
              </a:ext>
            </a:extLst>
          </p:cNvPr>
          <p:cNvSpPr/>
          <p:nvPr/>
        </p:nvSpPr>
        <p:spPr>
          <a:xfrm rot="20299704" flipH="1">
            <a:off x="8327106" y="153464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20EE16-5B1A-4D23-9600-7E49802339E4}"/>
              </a:ext>
            </a:extLst>
          </p:cNvPr>
          <p:cNvGrpSpPr/>
          <p:nvPr/>
        </p:nvGrpSpPr>
        <p:grpSpPr>
          <a:xfrm>
            <a:off x="713378" y="1788840"/>
            <a:ext cx="3131919" cy="567656"/>
            <a:chOff x="6324699" y="2356411"/>
            <a:chExt cx="2736305" cy="56765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1B5DD6-5EB1-431B-B831-D6D58095F564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Simple PowerPoint Presentation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1B123D-283B-40A4-BA35-8C64526ABD5A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F2E642C6-08ED-41F4-8C3F-49085DC6BC9C}"/>
              </a:ext>
            </a:extLst>
          </p:cNvPr>
          <p:cNvSpPr/>
          <p:nvPr/>
        </p:nvSpPr>
        <p:spPr>
          <a:xfrm>
            <a:off x="8518576" y="164813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ED75D5F5-70BF-4FB2-9BB6-083E61246013}"/>
              </a:ext>
            </a:extLst>
          </p:cNvPr>
          <p:cNvSpPr/>
          <p:nvPr/>
        </p:nvSpPr>
        <p:spPr>
          <a:xfrm>
            <a:off x="7899656" y="2400454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Teardrop 6">
            <a:extLst>
              <a:ext uri="{FF2B5EF4-FFF2-40B4-BE49-F238E27FC236}">
                <a16:creationId xmlns:a16="http://schemas.microsoft.com/office/drawing/2014/main" id="{B1EF141C-2096-4E93-98F2-C74441BE5E47}"/>
              </a:ext>
            </a:extLst>
          </p:cNvPr>
          <p:cNvSpPr/>
          <p:nvPr/>
        </p:nvSpPr>
        <p:spPr>
          <a:xfrm rot="8100000">
            <a:off x="9763500" y="1606073"/>
            <a:ext cx="245027" cy="245028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6642658E-6258-49BB-9649-D5CE23874F56}"/>
              </a:ext>
            </a:extLst>
          </p:cNvPr>
          <p:cNvSpPr>
            <a:spLocks noChangeAspect="1"/>
          </p:cNvSpPr>
          <p:nvPr/>
        </p:nvSpPr>
        <p:spPr>
          <a:xfrm>
            <a:off x="7682054" y="3320192"/>
            <a:ext cx="300658" cy="3031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CCF5A071-3150-4D14-8AF6-50BB103C8415}"/>
              </a:ext>
            </a:extLst>
          </p:cNvPr>
          <p:cNvSpPr/>
          <p:nvPr/>
        </p:nvSpPr>
        <p:spPr>
          <a:xfrm rot="2700000">
            <a:off x="11293389" y="2706066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E48A4C2B-18B2-4376-9489-12E153A9D20B}"/>
              </a:ext>
            </a:extLst>
          </p:cNvPr>
          <p:cNvSpPr/>
          <p:nvPr/>
        </p:nvSpPr>
        <p:spPr>
          <a:xfrm>
            <a:off x="10826653" y="1856729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>
            <a:off x="8077290" y="2722531"/>
            <a:ext cx="2951163" cy="3370263"/>
          </a:xfrm>
          <a:custGeom>
            <a:avLst/>
            <a:gdLst>
              <a:gd name="T0" fmla="*/ 923 w 1028"/>
              <a:gd name="T1" fmla="*/ 1174 h 1174"/>
              <a:gd name="T2" fmla="*/ 383 w 1028"/>
              <a:gd name="T3" fmla="*/ 1174 h 1174"/>
              <a:gd name="T4" fmla="*/ 378 w 1028"/>
              <a:gd name="T5" fmla="*/ 1153 h 1174"/>
              <a:gd name="T6" fmla="*/ 377 w 1028"/>
              <a:gd name="T7" fmla="*/ 1044 h 1174"/>
              <a:gd name="T8" fmla="*/ 354 w 1028"/>
              <a:gd name="T9" fmla="*/ 1005 h 1174"/>
              <a:gd name="T10" fmla="*/ 340 w 1028"/>
              <a:gd name="T11" fmla="*/ 998 h 1174"/>
              <a:gd name="T12" fmla="*/ 313 w 1028"/>
              <a:gd name="T13" fmla="*/ 990 h 1174"/>
              <a:gd name="T14" fmla="*/ 286 w 1028"/>
              <a:gd name="T15" fmla="*/ 987 h 1174"/>
              <a:gd name="T16" fmla="*/ 260 w 1028"/>
              <a:gd name="T17" fmla="*/ 986 h 1174"/>
              <a:gd name="T18" fmla="*/ 190 w 1028"/>
              <a:gd name="T19" fmla="*/ 986 h 1174"/>
              <a:gd name="T20" fmla="*/ 146 w 1028"/>
              <a:gd name="T21" fmla="*/ 986 h 1174"/>
              <a:gd name="T22" fmla="*/ 116 w 1028"/>
              <a:gd name="T23" fmla="*/ 958 h 1174"/>
              <a:gd name="T24" fmla="*/ 122 w 1028"/>
              <a:gd name="T25" fmla="*/ 883 h 1174"/>
              <a:gd name="T26" fmla="*/ 114 w 1028"/>
              <a:gd name="T27" fmla="*/ 845 h 1174"/>
              <a:gd name="T28" fmla="*/ 110 w 1028"/>
              <a:gd name="T29" fmla="*/ 811 h 1174"/>
              <a:gd name="T30" fmla="*/ 103 w 1028"/>
              <a:gd name="T31" fmla="*/ 797 h 1174"/>
              <a:gd name="T32" fmla="*/ 83 w 1028"/>
              <a:gd name="T33" fmla="*/ 752 h 1174"/>
              <a:gd name="T34" fmla="*/ 89 w 1028"/>
              <a:gd name="T35" fmla="*/ 733 h 1174"/>
              <a:gd name="T36" fmla="*/ 72 w 1028"/>
              <a:gd name="T37" fmla="*/ 704 h 1174"/>
              <a:gd name="T38" fmla="*/ 53 w 1028"/>
              <a:gd name="T39" fmla="*/ 699 h 1174"/>
              <a:gd name="T40" fmla="*/ 24 w 1028"/>
              <a:gd name="T41" fmla="*/ 626 h 1174"/>
              <a:gd name="T42" fmla="*/ 68 w 1028"/>
              <a:gd name="T43" fmla="*/ 572 h 1174"/>
              <a:gd name="T44" fmla="*/ 79 w 1028"/>
              <a:gd name="T45" fmla="*/ 560 h 1174"/>
              <a:gd name="T46" fmla="*/ 101 w 1028"/>
              <a:gd name="T47" fmla="*/ 462 h 1174"/>
              <a:gd name="T48" fmla="*/ 98 w 1028"/>
              <a:gd name="T49" fmla="*/ 436 h 1174"/>
              <a:gd name="T50" fmla="*/ 102 w 1028"/>
              <a:gd name="T51" fmla="*/ 377 h 1174"/>
              <a:gd name="T52" fmla="*/ 141 w 1028"/>
              <a:gd name="T53" fmla="*/ 266 h 1174"/>
              <a:gd name="T54" fmla="*/ 155 w 1028"/>
              <a:gd name="T55" fmla="*/ 240 h 1174"/>
              <a:gd name="T56" fmla="*/ 206 w 1028"/>
              <a:gd name="T57" fmla="*/ 174 h 1174"/>
              <a:gd name="T58" fmla="*/ 296 w 1028"/>
              <a:gd name="T59" fmla="*/ 94 h 1174"/>
              <a:gd name="T60" fmla="*/ 330 w 1028"/>
              <a:gd name="T61" fmla="*/ 74 h 1174"/>
              <a:gd name="T62" fmla="*/ 512 w 1028"/>
              <a:gd name="T63" fmla="*/ 6 h 1174"/>
              <a:gd name="T64" fmla="*/ 574 w 1028"/>
              <a:gd name="T65" fmla="*/ 1 h 1174"/>
              <a:gd name="T66" fmla="*/ 637 w 1028"/>
              <a:gd name="T67" fmla="*/ 3 h 1174"/>
              <a:gd name="T68" fmla="*/ 692 w 1028"/>
              <a:gd name="T69" fmla="*/ 11 h 1174"/>
              <a:gd name="T70" fmla="*/ 860 w 1028"/>
              <a:gd name="T71" fmla="*/ 78 h 1174"/>
              <a:gd name="T72" fmla="*/ 943 w 1028"/>
              <a:gd name="T73" fmla="*/ 155 h 1174"/>
              <a:gd name="T74" fmla="*/ 961 w 1028"/>
              <a:gd name="T75" fmla="*/ 178 h 1174"/>
              <a:gd name="T76" fmla="*/ 1017 w 1028"/>
              <a:gd name="T77" fmla="*/ 432 h 1174"/>
              <a:gd name="T78" fmla="*/ 936 w 1028"/>
              <a:gd name="T79" fmla="*/ 648 h 1174"/>
              <a:gd name="T80" fmla="*/ 896 w 1028"/>
              <a:gd name="T81" fmla="*/ 715 h 1174"/>
              <a:gd name="T82" fmla="*/ 871 w 1028"/>
              <a:gd name="T83" fmla="*/ 846 h 1174"/>
              <a:gd name="T84" fmla="*/ 891 w 1028"/>
              <a:gd name="T85" fmla="*/ 1021 h 1174"/>
              <a:gd name="T86" fmla="*/ 916 w 1028"/>
              <a:gd name="T87" fmla="*/ 1130 h 1174"/>
              <a:gd name="T88" fmla="*/ 922 w 1028"/>
              <a:gd name="T89" fmla="*/ 1150 h 1174"/>
              <a:gd name="T90" fmla="*/ 923 w 1028"/>
              <a:gd name="T91" fmla="*/ 1174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8" h="1174">
                <a:moveTo>
                  <a:pt x="923" y="1174"/>
                </a:moveTo>
                <a:cubicBezTo>
                  <a:pt x="743" y="1174"/>
                  <a:pt x="563" y="1174"/>
                  <a:pt x="383" y="1174"/>
                </a:cubicBezTo>
                <a:cubicBezTo>
                  <a:pt x="378" y="1168"/>
                  <a:pt x="377" y="1160"/>
                  <a:pt x="378" y="1153"/>
                </a:cubicBezTo>
                <a:cubicBezTo>
                  <a:pt x="384" y="1117"/>
                  <a:pt x="382" y="1080"/>
                  <a:pt x="377" y="1044"/>
                </a:cubicBezTo>
                <a:cubicBezTo>
                  <a:pt x="373" y="1029"/>
                  <a:pt x="366" y="1016"/>
                  <a:pt x="354" y="1005"/>
                </a:cubicBezTo>
                <a:cubicBezTo>
                  <a:pt x="350" y="1001"/>
                  <a:pt x="345" y="999"/>
                  <a:pt x="340" y="998"/>
                </a:cubicBezTo>
                <a:cubicBezTo>
                  <a:pt x="331" y="995"/>
                  <a:pt x="322" y="991"/>
                  <a:pt x="313" y="990"/>
                </a:cubicBezTo>
                <a:cubicBezTo>
                  <a:pt x="304" y="987"/>
                  <a:pt x="295" y="987"/>
                  <a:pt x="286" y="987"/>
                </a:cubicBezTo>
                <a:cubicBezTo>
                  <a:pt x="277" y="987"/>
                  <a:pt x="269" y="987"/>
                  <a:pt x="260" y="986"/>
                </a:cubicBezTo>
                <a:cubicBezTo>
                  <a:pt x="237" y="986"/>
                  <a:pt x="213" y="980"/>
                  <a:pt x="190" y="986"/>
                </a:cubicBezTo>
                <a:cubicBezTo>
                  <a:pt x="175" y="988"/>
                  <a:pt x="160" y="988"/>
                  <a:pt x="146" y="986"/>
                </a:cubicBezTo>
                <a:cubicBezTo>
                  <a:pt x="131" y="982"/>
                  <a:pt x="120" y="973"/>
                  <a:pt x="116" y="958"/>
                </a:cubicBezTo>
                <a:cubicBezTo>
                  <a:pt x="111" y="932"/>
                  <a:pt x="117" y="908"/>
                  <a:pt x="122" y="883"/>
                </a:cubicBezTo>
                <a:cubicBezTo>
                  <a:pt x="125" y="868"/>
                  <a:pt x="125" y="856"/>
                  <a:pt x="114" y="845"/>
                </a:cubicBezTo>
                <a:cubicBezTo>
                  <a:pt x="104" y="835"/>
                  <a:pt x="100" y="824"/>
                  <a:pt x="110" y="811"/>
                </a:cubicBezTo>
                <a:cubicBezTo>
                  <a:pt x="116" y="802"/>
                  <a:pt x="110" y="800"/>
                  <a:pt x="103" y="797"/>
                </a:cubicBezTo>
                <a:cubicBezTo>
                  <a:pt x="78" y="787"/>
                  <a:pt x="74" y="777"/>
                  <a:pt x="83" y="752"/>
                </a:cubicBezTo>
                <a:cubicBezTo>
                  <a:pt x="85" y="746"/>
                  <a:pt x="87" y="740"/>
                  <a:pt x="89" y="733"/>
                </a:cubicBezTo>
                <a:cubicBezTo>
                  <a:pt x="92" y="719"/>
                  <a:pt x="86" y="709"/>
                  <a:pt x="72" y="704"/>
                </a:cubicBezTo>
                <a:cubicBezTo>
                  <a:pt x="66" y="701"/>
                  <a:pt x="59" y="700"/>
                  <a:pt x="53" y="699"/>
                </a:cubicBezTo>
                <a:cubicBezTo>
                  <a:pt x="9" y="688"/>
                  <a:pt x="0" y="664"/>
                  <a:pt x="24" y="626"/>
                </a:cubicBezTo>
                <a:cubicBezTo>
                  <a:pt x="37" y="606"/>
                  <a:pt x="55" y="591"/>
                  <a:pt x="68" y="572"/>
                </a:cubicBezTo>
                <a:cubicBezTo>
                  <a:pt x="72" y="568"/>
                  <a:pt x="75" y="564"/>
                  <a:pt x="79" y="560"/>
                </a:cubicBezTo>
                <a:cubicBezTo>
                  <a:pt x="106" y="532"/>
                  <a:pt x="117" y="500"/>
                  <a:pt x="101" y="462"/>
                </a:cubicBezTo>
                <a:cubicBezTo>
                  <a:pt x="98" y="454"/>
                  <a:pt x="98" y="445"/>
                  <a:pt x="98" y="436"/>
                </a:cubicBezTo>
                <a:cubicBezTo>
                  <a:pt x="96" y="417"/>
                  <a:pt x="102" y="397"/>
                  <a:pt x="102" y="377"/>
                </a:cubicBezTo>
                <a:cubicBezTo>
                  <a:pt x="105" y="337"/>
                  <a:pt x="123" y="301"/>
                  <a:pt x="141" y="266"/>
                </a:cubicBezTo>
                <a:cubicBezTo>
                  <a:pt x="145" y="257"/>
                  <a:pt x="151" y="248"/>
                  <a:pt x="155" y="240"/>
                </a:cubicBezTo>
                <a:cubicBezTo>
                  <a:pt x="171" y="217"/>
                  <a:pt x="188" y="195"/>
                  <a:pt x="206" y="174"/>
                </a:cubicBezTo>
                <a:cubicBezTo>
                  <a:pt x="236" y="147"/>
                  <a:pt x="263" y="117"/>
                  <a:pt x="296" y="94"/>
                </a:cubicBezTo>
                <a:cubicBezTo>
                  <a:pt x="304" y="82"/>
                  <a:pt x="321" y="85"/>
                  <a:pt x="330" y="74"/>
                </a:cubicBezTo>
                <a:cubicBezTo>
                  <a:pt x="386" y="38"/>
                  <a:pt x="447" y="18"/>
                  <a:pt x="512" y="6"/>
                </a:cubicBezTo>
                <a:cubicBezTo>
                  <a:pt x="532" y="3"/>
                  <a:pt x="553" y="0"/>
                  <a:pt x="574" y="1"/>
                </a:cubicBezTo>
                <a:cubicBezTo>
                  <a:pt x="595" y="1"/>
                  <a:pt x="616" y="0"/>
                  <a:pt x="637" y="3"/>
                </a:cubicBezTo>
                <a:cubicBezTo>
                  <a:pt x="655" y="6"/>
                  <a:pt x="674" y="7"/>
                  <a:pt x="692" y="11"/>
                </a:cubicBezTo>
                <a:cubicBezTo>
                  <a:pt x="752" y="24"/>
                  <a:pt x="808" y="46"/>
                  <a:pt x="860" y="78"/>
                </a:cubicBezTo>
                <a:cubicBezTo>
                  <a:pt x="890" y="100"/>
                  <a:pt x="921" y="123"/>
                  <a:pt x="943" y="155"/>
                </a:cubicBezTo>
                <a:cubicBezTo>
                  <a:pt x="950" y="162"/>
                  <a:pt x="955" y="171"/>
                  <a:pt x="961" y="178"/>
                </a:cubicBezTo>
                <a:cubicBezTo>
                  <a:pt x="1012" y="256"/>
                  <a:pt x="1028" y="341"/>
                  <a:pt x="1017" y="432"/>
                </a:cubicBezTo>
                <a:cubicBezTo>
                  <a:pt x="1008" y="511"/>
                  <a:pt x="979" y="582"/>
                  <a:pt x="936" y="648"/>
                </a:cubicBezTo>
                <a:cubicBezTo>
                  <a:pt x="921" y="669"/>
                  <a:pt x="908" y="692"/>
                  <a:pt x="896" y="715"/>
                </a:cubicBezTo>
                <a:cubicBezTo>
                  <a:pt x="876" y="756"/>
                  <a:pt x="865" y="798"/>
                  <a:pt x="871" y="846"/>
                </a:cubicBezTo>
                <a:cubicBezTo>
                  <a:pt x="878" y="904"/>
                  <a:pt x="880" y="963"/>
                  <a:pt x="891" y="1021"/>
                </a:cubicBezTo>
                <a:cubicBezTo>
                  <a:pt x="896" y="1058"/>
                  <a:pt x="905" y="1094"/>
                  <a:pt x="916" y="1130"/>
                </a:cubicBezTo>
                <a:cubicBezTo>
                  <a:pt x="916" y="1137"/>
                  <a:pt x="920" y="1144"/>
                  <a:pt x="922" y="1150"/>
                </a:cubicBezTo>
                <a:cubicBezTo>
                  <a:pt x="925" y="1158"/>
                  <a:pt x="929" y="1166"/>
                  <a:pt x="923" y="11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70" name="Grupo 69"/>
          <p:cNvGrpSpPr/>
          <p:nvPr/>
        </p:nvGrpSpPr>
        <p:grpSpPr>
          <a:xfrm>
            <a:off x="8744014" y="3063527"/>
            <a:ext cx="2012950" cy="1538288"/>
            <a:chOff x="14359860" y="2572396"/>
            <a:chExt cx="2012950" cy="1538288"/>
          </a:xfrm>
        </p:grpSpPr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6099760" y="2772421"/>
              <a:ext cx="250825" cy="344488"/>
            </a:xfrm>
            <a:custGeom>
              <a:avLst/>
              <a:gdLst>
                <a:gd name="T0" fmla="*/ 13 w 87"/>
                <a:gd name="T1" fmla="*/ 19 h 120"/>
                <a:gd name="T2" fmla="*/ 73 w 87"/>
                <a:gd name="T3" fmla="*/ 20 h 120"/>
                <a:gd name="T4" fmla="*/ 63 w 87"/>
                <a:gd name="T5" fmla="*/ 76 h 120"/>
                <a:gd name="T6" fmla="*/ 59 w 87"/>
                <a:gd name="T7" fmla="*/ 98 h 120"/>
                <a:gd name="T8" fmla="*/ 57 w 87"/>
                <a:gd name="T9" fmla="*/ 120 h 120"/>
                <a:gd name="T10" fmla="*/ 40 w 87"/>
                <a:gd name="T11" fmla="*/ 92 h 120"/>
                <a:gd name="T12" fmla="*/ 5 w 87"/>
                <a:gd name="T13" fmla="*/ 63 h 120"/>
                <a:gd name="T14" fmla="*/ 2 w 87"/>
                <a:gd name="T15" fmla="*/ 39 h 120"/>
                <a:gd name="T16" fmla="*/ 13 w 87"/>
                <a:gd name="T17" fmla="*/ 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20">
                  <a:moveTo>
                    <a:pt x="13" y="19"/>
                  </a:moveTo>
                  <a:cubicBezTo>
                    <a:pt x="33" y="0"/>
                    <a:pt x="58" y="0"/>
                    <a:pt x="73" y="20"/>
                  </a:cubicBezTo>
                  <a:cubicBezTo>
                    <a:pt x="87" y="37"/>
                    <a:pt x="83" y="61"/>
                    <a:pt x="63" y="76"/>
                  </a:cubicBezTo>
                  <a:cubicBezTo>
                    <a:pt x="55" y="82"/>
                    <a:pt x="60" y="91"/>
                    <a:pt x="59" y="98"/>
                  </a:cubicBezTo>
                  <a:cubicBezTo>
                    <a:pt x="58" y="105"/>
                    <a:pt x="61" y="113"/>
                    <a:pt x="57" y="120"/>
                  </a:cubicBezTo>
                  <a:cubicBezTo>
                    <a:pt x="39" y="117"/>
                    <a:pt x="48" y="100"/>
                    <a:pt x="40" y="92"/>
                  </a:cubicBezTo>
                  <a:cubicBezTo>
                    <a:pt x="27" y="83"/>
                    <a:pt x="9" y="81"/>
                    <a:pt x="5" y="63"/>
                  </a:cubicBezTo>
                  <a:cubicBezTo>
                    <a:pt x="3" y="55"/>
                    <a:pt x="5" y="47"/>
                    <a:pt x="2" y="39"/>
                  </a:cubicBezTo>
                  <a:cubicBezTo>
                    <a:pt x="0" y="29"/>
                    <a:pt x="4" y="23"/>
                    <a:pt x="13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15709235" y="2767659"/>
              <a:ext cx="663575" cy="639763"/>
            </a:xfrm>
            <a:custGeom>
              <a:avLst/>
              <a:gdLst>
                <a:gd name="T0" fmla="*/ 180 w 231"/>
                <a:gd name="T1" fmla="*/ 86 h 223"/>
                <a:gd name="T2" fmla="*/ 190 w 231"/>
                <a:gd name="T3" fmla="*/ 120 h 223"/>
                <a:gd name="T4" fmla="*/ 199 w 231"/>
                <a:gd name="T5" fmla="*/ 78 h 223"/>
                <a:gd name="T6" fmla="*/ 200 w 231"/>
                <a:gd name="T7" fmla="*/ 151 h 223"/>
                <a:gd name="T8" fmla="*/ 211 w 231"/>
                <a:gd name="T9" fmla="*/ 166 h 223"/>
                <a:gd name="T10" fmla="*/ 216 w 231"/>
                <a:gd name="T11" fmla="*/ 222 h 223"/>
                <a:gd name="T12" fmla="*/ 212 w 231"/>
                <a:gd name="T13" fmla="*/ 221 h 223"/>
                <a:gd name="T14" fmla="*/ 213 w 231"/>
                <a:gd name="T15" fmla="*/ 209 h 223"/>
                <a:gd name="T16" fmla="*/ 200 w 231"/>
                <a:gd name="T17" fmla="*/ 171 h 223"/>
                <a:gd name="T18" fmla="*/ 163 w 231"/>
                <a:gd name="T19" fmla="*/ 172 h 223"/>
                <a:gd name="T20" fmla="*/ 158 w 231"/>
                <a:gd name="T21" fmla="*/ 175 h 223"/>
                <a:gd name="T22" fmla="*/ 1 w 231"/>
                <a:gd name="T23" fmla="*/ 11 h 223"/>
                <a:gd name="T24" fmla="*/ 13 w 231"/>
                <a:gd name="T25" fmla="*/ 4 h 223"/>
                <a:gd name="T26" fmla="*/ 28 w 231"/>
                <a:gd name="T27" fmla="*/ 9 h 223"/>
                <a:gd name="T28" fmla="*/ 34 w 231"/>
                <a:gd name="T29" fmla="*/ 9 h 223"/>
                <a:gd name="T30" fmla="*/ 85 w 231"/>
                <a:gd name="T31" fmla="*/ 59 h 223"/>
                <a:gd name="T32" fmla="*/ 167 w 231"/>
                <a:gd name="T33" fmla="*/ 143 h 223"/>
                <a:gd name="T34" fmla="*/ 177 w 231"/>
                <a:gd name="T35" fmla="*/ 147 h 223"/>
                <a:gd name="T36" fmla="*/ 180 w 231"/>
                <a:gd name="T37" fmla="*/ 8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23">
                  <a:moveTo>
                    <a:pt x="180" y="86"/>
                  </a:moveTo>
                  <a:cubicBezTo>
                    <a:pt x="191" y="94"/>
                    <a:pt x="180" y="109"/>
                    <a:pt x="190" y="120"/>
                  </a:cubicBezTo>
                  <a:cubicBezTo>
                    <a:pt x="198" y="106"/>
                    <a:pt x="186" y="89"/>
                    <a:pt x="199" y="78"/>
                  </a:cubicBezTo>
                  <a:cubicBezTo>
                    <a:pt x="195" y="103"/>
                    <a:pt x="200" y="127"/>
                    <a:pt x="200" y="151"/>
                  </a:cubicBezTo>
                  <a:cubicBezTo>
                    <a:pt x="200" y="159"/>
                    <a:pt x="207" y="162"/>
                    <a:pt x="211" y="166"/>
                  </a:cubicBezTo>
                  <a:cubicBezTo>
                    <a:pt x="229" y="182"/>
                    <a:pt x="231" y="202"/>
                    <a:pt x="216" y="222"/>
                  </a:cubicBezTo>
                  <a:cubicBezTo>
                    <a:pt x="215" y="223"/>
                    <a:pt x="213" y="223"/>
                    <a:pt x="212" y="221"/>
                  </a:cubicBezTo>
                  <a:cubicBezTo>
                    <a:pt x="210" y="217"/>
                    <a:pt x="211" y="213"/>
                    <a:pt x="213" y="209"/>
                  </a:cubicBezTo>
                  <a:cubicBezTo>
                    <a:pt x="220" y="193"/>
                    <a:pt x="212" y="181"/>
                    <a:pt x="200" y="171"/>
                  </a:cubicBezTo>
                  <a:cubicBezTo>
                    <a:pt x="188" y="162"/>
                    <a:pt x="175" y="164"/>
                    <a:pt x="163" y="172"/>
                  </a:cubicBezTo>
                  <a:cubicBezTo>
                    <a:pt x="162" y="174"/>
                    <a:pt x="160" y="174"/>
                    <a:pt x="158" y="175"/>
                  </a:cubicBezTo>
                  <a:cubicBezTo>
                    <a:pt x="107" y="119"/>
                    <a:pt x="55" y="64"/>
                    <a:pt x="1" y="11"/>
                  </a:cubicBezTo>
                  <a:cubicBezTo>
                    <a:pt x="0" y="0"/>
                    <a:pt x="7" y="3"/>
                    <a:pt x="13" y="4"/>
                  </a:cubicBezTo>
                  <a:cubicBezTo>
                    <a:pt x="18" y="5"/>
                    <a:pt x="21" y="13"/>
                    <a:pt x="28" y="9"/>
                  </a:cubicBezTo>
                  <a:cubicBezTo>
                    <a:pt x="30" y="9"/>
                    <a:pt x="32" y="8"/>
                    <a:pt x="34" y="9"/>
                  </a:cubicBezTo>
                  <a:cubicBezTo>
                    <a:pt x="54" y="23"/>
                    <a:pt x="70" y="40"/>
                    <a:pt x="85" y="59"/>
                  </a:cubicBezTo>
                  <a:cubicBezTo>
                    <a:pt x="111" y="89"/>
                    <a:pt x="140" y="115"/>
                    <a:pt x="167" y="143"/>
                  </a:cubicBezTo>
                  <a:cubicBezTo>
                    <a:pt x="170" y="145"/>
                    <a:pt x="172" y="147"/>
                    <a:pt x="177" y="147"/>
                  </a:cubicBezTo>
                  <a:cubicBezTo>
                    <a:pt x="179" y="126"/>
                    <a:pt x="171" y="106"/>
                    <a:pt x="180" y="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14678947" y="2604146"/>
              <a:ext cx="927100" cy="274638"/>
            </a:xfrm>
            <a:custGeom>
              <a:avLst/>
              <a:gdLst>
                <a:gd name="T0" fmla="*/ 12 w 323"/>
                <a:gd name="T1" fmla="*/ 87 h 96"/>
                <a:gd name="T2" fmla="*/ 19 w 323"/>
                <a:gd name="T3" fmla="*/ 34 h 96"/>
                <a:gd name="T4" fmla="*/ 72 w 323"/>
                <a:gd name="T5" fmla="*/ 38 h 96"/>
                <a:gd name="T6" fmla="*/ 98 w 323"/>
                <a:gd name="T7" fmla="*/ 47 h 96"/>
                <a:gd name="T8" fmla="*/ 287 w 323"/>
                <a:gd name="T9" fmla="*/ 27 h 96"/>
                <a:gd name="T10" fmla="*/ 303 w 323"/>
                <a:gd name="T11" fmla="*/ 16 h 96"/>
                <a:gd name="T12" fmla="*/ 320 w 323"/>
                <a:gd name="T13" fmla="*/ 0 h 96"/>
                <a:gd name="T14" fmla="*/ 323 w 323"/>
                <a:gd name="T15" fmla="*/ 5 h 96"/>
                <a:gd name="T16" fmla="*/ 301 w 323"/>
                <a:gd name="T17" fmla="*/ 33 h 96"/>
                <a:gd name="T18" fmla="*/ 301 w 323"/>
                <a:gd name="T19" fmla="*/ 42 h 96"/>
                <a:gd name="T20" fmla="*/ 297 w 323"/>
                <a:gd name="T21" fmla="*/ 46 h 96"/>
                <a:gd name="T22" fmla="*/ 143 w 323"/>
                <a:gd name="T23" fmla="*/ 64 h 96"/>
                <a:gd name="T24" fmla="*/ 105 w 323"/>
                <a:gd name="T25" fmla="*/ 69 h 96"/>
                <a:gd name="T26" fmla="*/ 96 w 323"/>
                <a:gd name="T27" fmla="*/ 76 h 96"/>
                <a:gd name="T28" fmla="*/ 98 w 323"/>
                <a:gd name="T29" fmla="*/ 91 h 96"/>
                <a:gd name="T30" fmla="*/ 80 w 323"/>
                <a:gd name="T31" fmla="*/ 89 h 96"/>
                <a:gd name="T32" fmla="*/ 72 w 323"/>
                <a:gd name="T33" fmla="*/ 69 h 96"/>
                <a:gd name="T34" fmla="*/ 39 w 323"/>
                <a:gd name="T35" fmla="*/ 40 h 96"/>
                <a:gd name="T36" fmla="*/ 17 w 323"/>
                <a:gd name="T37" fmla="*/ 77 h 96"/>
                <a:gd name="T38" fmla="*/ 17 w 323"/>
                <a:gd name="T39" fmla="*/ 87 h 96"/>
                <a:gd name="T40" fmla="*/ 12 w 323"/>
                <a:gd name="T41" fmla="*/ 8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3" h="96">
                  <a:moveTo>
                    <a:pt x="12" y="87"/>
                  </a:moveTo>
                  <a:cubicBezTo>
                    <a:pt x="0" y="67"/>
                    <a:pt x="3" y="47"/>
                    <a:pt x="19" y="34"/>
                  </a:cubicBezTo>
                  <a:cubicBezTo>
                    <a:pt x="35" y="22"/>
                    <a:pt x="58" y="23"/>
                    <a:pt x="72" y="38"/>
                  </a:cubicBezTo>
                  <a:cubicBezTo>
                    <a:pt x="80" y="47"/>
                    <a:pt x="88" y="48"/>
                    <a:pt x="98" y="47"/>
                  </a:cubicBezTo>
                  <a:cubicBezTo>
                    <a:pt x="161" y="40"/>
                    <a:pt x="224" y="33"/>
                    <a:pt x="287" y="27"/>
                  </a:cubicBezTo>
                  <a:cubicBezTo>
                    <a:pt x="295" y="26"/>
                    <a:pt x="300" y="24"/>
                    <a:pt x="303" y="16"/>
                  </a:cubicBezTo>
                  <a:cubicBezTo>
                    <a:pt x="307" y="9"/>
                    <a:pt x="311" y="2"/>
                    <a:pt x="320" y="0"/>
                  </a:cubicBezTo>
                  <a:cubicBezTo>
                    <a:pt x="322" y="2"/>
                    <a:pt x="322" y="3"/>
                    <a:pt x="323" y="5"/>
                  </a:cubicBezTo>
                  <a:cubicBezTo>
                    <a:pt x="320" y="18"/>
                    <a:pt x="313" y="28"/>
                    <a:pt x="301" y="33"/>
                  </a:cubicBezTo>
                  <a:cubicBezTo>
                    <a:pt x="294" y="37"/>
                    <a:pt x="304" y="39"/>
                    <a:pt x="301" y="42"/>
                  </a:cubicBezTo>
                  <a:cubicBezTo>
                    <a:pt x="300" y="44"/>
                    <a:pt x="299" y="45"/>
                    <a:pt x="297" y="46"/>
                  </a:cubicBezTo>
                  <a:cubicBezTo>
                    <a:pt x="246" y="56"/>
                    <a:pt x="194" y="58"/>
                    <a:pt x="143" y="64"/>
                  </a:cubicBezTo>
                  <a:cubicBezTo>
                    <a:pt x="130" y="66"/>
                    <a:pt x="118" y="68"/>
                    <a:pt x="105" y="69"/>
                  </a:cubicBezTo>
                  <a:cubicBezTo>
                    <a:pt x="101" y="69"/>
                    <a:pt x="95" y="69"/>
                    <a:pt x="96" y="76"/>
                  </a:cubicBezTo>
                  <a:cubicBezTo>
                    <a:pt x="98" y="81"/>
                    <a:pt x="104" y="87"/>
                    <a:pt x="98" y="91"/>
                  </a:cubicBezTo>
                  <a:cubicBezTo>
                    <a:pt x="93" y="96"/>
                    <a:pt x="86" y="92"/>
                    <a:pt x="80" y="89"/>
                  </a:cubicBezTo>
                  <a:cubicBezTo>
                    <a:pt x="75" y="83"/>
                    <a:pt x="74" y="76"/>
                    <a:pt x="72" y="69"/>
                  </a:cubicBezTo>
                  <a:cubicBezTo>
                    <a:pt x="69" y="51"/>
                    <a:pt x="55" y="39"/>
                    <a:pt x="39" y="40"/>
                  </a:cubicBezTo>
                  <a:cubicBezTo>
                    <a:pt x="21" y="42"/>
                    <a:pt x="14" y="54"/>
                    <a:pt x="17" y="77"/>
                  </a:cubicBezTo>
                  <a:cubicBezTo>
                    <a:pt x="18" y="81"/>
                    <a:pt x="18" y="84"/>
                    <a:pt x="17" y="87"/>
                  </a:cubicBezTo>
                  <a:cubicBezTo>
                    <a:pt x="15" y="88"/>
                    <a:pt x="13" y="88"/>
                    <a:pt x="12" y="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14817060" y="3851921"/>
              <a:ext cx="249238" cy="258763"/>
            </a:xfrm>
            <a:custGeom>
              <a:avLst/>
              <a:gdLst>
                <a:gd name="T0" fmla="*/ 52 w 87"/>
                <a:gd name="T1" fmla="*/ 84 h 90"/>
                <a:gd name="T2" fmla="*/ 14 w 87"/>
                <a:gd name="T3" fmla="*/ 71 h 90"/>
                <a:gd name="T4" fmla="*/ 11 w 87"/>
                <a:gd name="T5" fmla="*/ 27 h 90"/>
                <a:gd name="T6" fmla="*/ 14 w 87"/>
                <a:gd name="T7" fmla="*/ 17 h 90"/>
                <a:gd name="T8" fmla="*/ 12 w 87"/>
                <a:gd name="T9" fmla="*/ 5 h 90"/>
                <a:gd name="T10" fmla="*/ 26 w 87"/>
                <a:gd name="T11" fmla="*/ 7 h 90"/>
                <a:gd name="T12" fmla="*/ 61 w 87"/>
                <a:gd name="T13" fmla="*/ 6 h 90"/>
                <a:gd name="T14" fmla="*/ 78 w 87"/>
                <a:gd name="T15" fmla="*/ 28 h 90"/>
                <a:gd name="T16" fmla="*/ 52 w 87"/>
                <a:gd name="T17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90">
                  <a:moveTo>
                    <a:pt x="52" y="84"/>
                  </a:moveTo>
                  <a:cubicBezTo>
                    <a:pt x="36" y="90"/>
                    <a:pt x="23" y="83"/>
                    <a:pt x="14" y="71"/>
                  </a:cubicBezTo>
                  <a:cubicBezTo>
                    <a:pt x="3" y="58"/>
                    <a:pt x="0" y="42"/>
                    <a:pt x="11" y="27"/>
                  </a:cubicBezTo>
                  <a:cubicBezTo>
                    <a:pt x="16" y="25"/>
                    <a:pt x="14" y="21"/>
                    <a:pt x="14" y="17"/>
                  </a:cubicBezTo>
                  <a:cubicBezTo>
                    <a:pt x="13" y="13"/>
                    <a:pt x="8" y="9"/>
                    <a:pt x="12" y="5"/>
                  </a:cubicBezTo>
                  <a:cubicBezTo>
                    <a:pt x="17" y="0"/>
                    <a:pt x="21" y="5"/>
                    <a:pt x="26" y="7"/>
                  </a:cubicBezTo>
                  <a:cubicBezTo>
                    <a:pt x="38" y="16"/>
                    <a:pt x="49" y="1"/>
                    <a:pt x="61" y="6"/>
                  </a:cubicBezTo>
                  <a:cubicBezTo>
                    <a:pt x="68" y="13"/>
                    <a:pt x="75" y="19"/>
                    <a:pt x="78" y="28"/>
                  </a:cubicBezTo>
                  <a:cubicBezTo>
                    <a:pt x="87" y="54"/>
                    <a:pt x="83" y="63"/>
                    <a:pt x="52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14526547" y="3367734"/>
              <a:ext cx="368300" cy="561975"/>
            </a:xfrm>
            <a:custGeom>
              <a:avLst/>
              <a:gdLst>
                <a:gd name="T0" fmla="*/ 125 w 128"/>
                <a:gd name="T1" fmla="*/ 181 h 196"/>
                <a:gd name="T2" fmla="*/ 116 w 128"/>
                <a:gd name="T3" fmla="*/ 174 h 196"/>
                <a:gd name="T4" fmla="*/ 112 w 128"/>
                <a:gd name="T5" fmla="*/ 196 h 196"/>
                <a:gd name="T6" fmla="*/ 104 w 128"/>
                <a:gd name="T7" fmla="*/ 173 h 196"/>
                <a:gd name="T8" fmla="*/ 1 w 128"/>
                <a:gd name="T9" fmla="*/ 24 h 196"/>
                <a:gd name="T10" fmla="*/ 0 w 128"/>
                <a:gd name="T11" fmla="*/ 21 h 196"/>
                <a:gd name="T12" fmla="*/ 1 w 128"/>
                <a:gd name="T13" fmla="*/ 19 h 196"/>
                <a:gd name="T14" fmla="*/ 14 w 128"/>
                <a:gd name="T15" fmla="*/ 0 h 196"/>
                <a:gd name="T16" fmla="*/ 112 w 128"/>
                <a:gd name="T17" fmla="*/ 146 h 196"/>
                <a:gd name="T18" fmla="*/ 128 w 128"/>
                <a:gd name="T19" fmla="*/ 175 h 196"/>
                <a:gd name="T20" fmla="*/ 125 w 128"/>
                <a:gd name="T21" fmla="*/ 18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196">
                  <a:moveTo>
                    <a:pt x="125" y="181"/>
                  </a:moveTo>
                  <a:cubicBezTo>
                    <a:pt x="122" y="179"/>
                    <a:pt x="120" y="177"/>
                    <a:pt x="116" y="174"/>
                  </a:cubicBezTo>
                  <a:cubicBezTo>
                    <a:pt x="113" y="182"/>
                    <a:pt x="123" y="191"/>
                    <a:pt x="112" y="196"/>
                  </a:cubicBezTo>
                  <a:cubicBezTo>
                    <a:pt x="116" y="186"/>
                    <a:pt x="109" y="180"/>
                    <a:pt x="104" y="173"/>
                  </a:cubicBezTo>
                  <a:cubicBezTo>
                    <a:pt x="70" y="123"/>
                    <a:pt x="36" y="74"/>
                    <a:pt x="1" y="24"/>
                  </a:cubicBezTo>
                  <a:cubicBezTo>
                    <a:pt x="1" y="23"/>
                    <a:pt x="0" y="22"/>
                    <a:pt x="0" y="21"/>
                  </a:cubicBezTo>
                  <a:cubicBezTo>
                    <a:pt x="0" y="20"/>
                    <a:pt x="0" y="19"/>
                    <a:pt x="1" y="19"/>
                  </a:cubicBezTo>
                  <a:cubicBezTo>
                    <a:pt x="6" y="13"/>
                    <a:pt x="2" y="1"/>
                    <a:pt x="14" y="0"/>
                  </a:cubicBezTo>
                  <a:cubicBezTo>
                    <a:pt x="43" y="51"/>
                    <a:pt x="78" y="98"/>
                    <a:pt x="112" y="146"/>
                  </a:cubicBezTo>
                  <a:cubicBezTo>
                    <a:pt x="118" y="155"/>
                    <a:pt x="126" y="164"/>
                    <a:pt x="128" y="175"/>
                  </a:cubicBezTo>
                  <a:cubicBezTo>
                    <a:pt x="127" y="177"/>
                    <a:pt x="126" y="179"/>
                    <a:pt x="125" y="1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15548897" y="3582046"/>
              <a:ext cx="500063" cy="411163"/>
            </a:xfrm>
            <a:custGeom>
              <a:avLst/>
              <a:gdLst>
                <a:gd name="T0" fmla="*/ 174 w 174"/>
                <a:gd name="T1" fmla="*/ 66 h 143"/>
                <a:gd name="T2" fmla="*/ 168 w 174"/>
                <a:gd name="T3" fmla="*/ 98 h 143"/>
                <a:gd name="T4" fmla="*/ 132 w 174"/>
                <a:gd name="T5" fmla="*/ 141 h 143"/>
                <a:gd name="T6" fmla="*/ 90 w 174"/>
                <a:gd name="T7" fmla="*/ 105 h 143"/>
                <a:gd name="T8" fmla="*/ 71 w 174"/>
                <a:gd name="T9" fmla="*/ 80 h 143"/>
                <a:gd name="T10" fmla="*/ 2 w 174"/>
                <a:gd name="T11" fmla="*/ 54 h 143"/>
                <a:gd name="T12" fmla="*/ 0 w 174"/>
                <a:gd name="T13" fmla="*/ 52 h 143"/>
                <a:gd name="T14" fmla="*/ 15 w 174"/>
                <a:gd name="T15" fmla="*/ 39 h 143"/>
                <a:gd name="T16" fmla="*/ 81 w 174"/>
                <a:gd name="T17" fmla="*/ 60 h 143"/>
                <a:gd name="T18" fmla="*/ 120 w 174"/>
                <a:gd name="T19" fmla="*/ 33 h 143"/>
                <a:gd name="T20" fmla="*/ 124 w 174"/>
                <a:gd name="T21" fmla="*/ 2 h 143"/>
                <a:gd name="T22" fmla="*/ 129 w 174"/>
                <a:gd name="T23" fmla="*/ 1 h 143"/>
                <a:gd name="T24" fmla="*/ 136 w 174"/>
                <a:gd name="T25" fmla="*/ 57 h 143"/>
                <a:gd name="T26" fmla="*/ 117 w 174"/>
                <a:gd name="T27" fmla="*/ 75 h 143"/>
                <a:gd name="T28" fmla="*/ 104 w 174"/>
                <a:gd name="T29" fmla="*/ 108 h 143"/>
                <a:gd name="T30" fmla="*/ 132 w 174"/>
                <a:gd name="T31" fmla="*/ 128 h 143"/>
                <a:gd name="T32" fmla="*/ 157 w 174"/>
                <a:gd name="T33" fmla="*/ 99 h 143"/>
                <a:gd name="T34" fmla="*/ 168 w 174"/>
                <a:gd name="T35" fmla="*/ 65 h 143"/>
                <a:gd name="T36" fmla="*/ 174 w 174"/>
                <a:gd name="T37" fmla="*/ 6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4" h="143">
                  <a:moveTo>
                    <a:pt x="174" y="66"/>
                  </a:moveTo>
                  <a:cubicBezTo>
                    <a:pt x="170" y="76"/>
                    <a:pt x="166" y="85"/>
                    <a:pt x="168" y="98"/>
                  </a:cubicBezTo>
                  <a:cubicBezTo>
                    <a:pt x="172" y="120"/>
                    <a:pt x="155" y="139"/>
                    <a:pt x="132" y="141"/>
                  </a:cubicBezTo>
                  <a:cubicBezTo>
                    <a:pt x="111" y="143"/>
                    <a:pt x="90" y="127"/>
                    <a:pt x="90" y="105"/>
                  </a:cubicBezTo>
                  <a:cubicBezTo>
                    <a:pt x="90" y="89"/>
                    <a:pt x="84" y="84"/>
                    <a:pt x="71" y="80"/>
                  </a:cubicBezTo>
                  <a:cubicBezTo>
                    <a:pt x="48" y="72"/>
                    <a:pt x="25" y="63"/>
                    <a:pt x="2" y="54"/>
                  </a:cubicBezTo>
                  <a:cubicBezTo>
                    <a:pt x="1" y="54"/>
                    <a:pt x="1" y="53"/>
                    <a:pt x="0" y="52"/>
                  </a:cubicBezTo>
                  <a:cubicBezTo>
                    <a:pt x="3" y="45"/>
                    <a:pt x="9" y="42"/>
                    <a:pt x="15" y="39"/>
                  </a:cubicBezTo>
                  <a:cubicBezTo>
                    <a:pt x="39" y="41"/>
                    <a:pt x="60" y="53"/>
                    <a:pt x="81" y="60"/>
                  </a:cubicBezTo>
                  <a:cubicBezTo>
                    <a:pt x="109" y="70"/>
                    <a:pt x="119" y="63"/>
                    <a:pt x="120" y="33"/>
                  </a:cubicBezTo>
                  <a:cubicBezTo>
                    <a:pt x="120" y="23"/>
                    <a:pt x="118" y="12"/>
                    <a:pt x="124" y="2"/>
                  </a:cubicBezTo>
                  <a:cubicBezTo>
                    <a:pt x="125" y="1"/>
                    <a:pt x="127" y="0"/>
                    <a:pt x="129" y="1"/>
                  </a:cubicBezTo>
                  <a:cubicBezTo>
                    <a:pt x="138" y="18"/>
                    <a:pt x="135" y="38"/>
                    <a:pt x="136" y="57"/>
                  </a:cubicBezTo>
                  <a:cubicBezTo>
                    <a:pt x="136" y="67"/>
                    <a:pt x="125" y="72"/>
                    <a:pt x="117" y="75"/>
                  </a:cubicBezTo>
                  <a:cubicBezTo>
                    <a:pt x="101" y="82"/>
                    <a:pt x="99" y="94"/>
                    <a:pt x="104" y="108"/>
                  </a:cubicBezTo>
                  <a:cubicBezTo>
                    <a:pt x="109" y="121"/>
                    <a:pt x="117" y="129"/>
                    <a:pt x="132" y="128"/>
                  </a:cubicBezTo>
                  <a:cubicBezTo>
                    <a:pt x="146" y="126"/>
                    <a:pt x="156" y="115"/>
                    <a:pt x="157" y="99"/>
                  </a:cubicBezTo>
                  <a:cubicBezTo>
                    <a:pt x="158" y="86"/>
                    <a:pt x="155" y="73"/>
                    <a:pt x="168" y="65"/>
                  </a:cubicBezTo>
                  <a:cubicBezTo>
                    <a:pt x="170" y="64"/>
                    <a:pt x="172" y="64"/>
                    <a:pt x="174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>
              <a:off x="15948947" y="3358209"/>
              <a:ext cx="381000" cy="457200"/>
            </a:xfrm>
            <a:custGeom>
              <a:avLst/>
              <a:gdLst>
                <a:gd name="T0" fmla="*/ 35 w 133"/>
                <a:gd name="T1" fmla="*/ 144 h 159"/>
                <a:gd name="T2" fmla="*/ 30 w 133"/>
                <a:gd name="T3" fmla="*/ 143 h 159"/>
                <a:gd name="T4" fmla="*/ 0 w 133"/>
                <a:gd name="T5" fmla="*/ 143 h 159"/>
                <a:gd name="T6" fmla="*/ 3 w 133"/>
                <a:gd name="T7" fmla="*/ 139 h 159"/>
                <a:gd name="T8" fmla="*/ 21 w 133"/>
                <a:gd name="T9" fmla="*/ 127 h 159"/>
                <a:gd name="T10" fmla="*/ 65 w 133"/>
                <a:gd name="T11" fmla="*/ 51 h 159"/>
                <a:gd name="T12" fmla="*/ 53 w 133"/>
                <a:gd name="T13" fmla="*/ 15 h 159"/>
                <a:gd name="T14" fmla="*/ 72 w 133"/>
                <a:gd name="T15" fmla="*/ 6 h 159"/>
                <a:gd name="T16" fmla="*/ 130 w 133"/>
                <a:gd name="T17" fmla="*/ 15 h 159"/>
                <a:gd name="T18" fmla="*/ 133 w 133"/>
                <a:gd name="T19" fmla="*/ 16 h 159"/>
                <a:gd name="T20" fmla="*/ 120 w 133"/>
                <a:gd name="T21" fmla="*/ 27 h 159"/>
                <a:gd name="T22" fmla="*/ 85 w 133"/>
                <a:gd name="T23" fmla="*/ 60 h 159"/>
                <a:gd name="T24" fmla="*/ 35 w 133"/>
                <a:gd name="T25" fmla="*/ 14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59">
                  <a:moveTo>
                    <a:pt x="35" y="144"/>
                  </a:moveTo>
                  <a:cubicBezTo>
                    <a:pt x="33" y="144"/>
                    <a:pt x="32" y="144"/>
                    <a:pt x="30" y="143"/>
                  </a:cubicBezTo>
                  <a:cubicBezTo>
                    <a:pt x="11" y="159"/>
                    <a:pt x="10" y="159"/>
                    <a:pt x="0" y="143"/>
                  </a:cubicBezTo>
                  <a:cubicBezTo>
                    <a:pt x="0" y="141"/>
                    <a:pt x="1" y="140"/>
                    <a:pt x="3" y="139"/>
                  </a:cubicBezTo>
                  <a:cubicBezTo>
                    <a:pt x="12" y="140"/>
                    <a:pt x="17" y="135"/>
                    <a:pt x="21" y="127"/>
                  </a:cubicBezTo>
                  <a:cubicBezTo>
                    <a:pt x="36" y="102"/>
                    <a:pt x="50" y="77"/>
                    <a:pt x="65" y="51"/>
                  </a:cubicBezTo>
                  <a:cubicBezTo>
                    <a:pt x="79" y="26"/>
                    <a:pt x="79" y="25"/>
                    <a:pt x="53" y="15"/>
                  </a:cubicBezTo>
                  <a:cubicBezTo>
                    <a:pt x="55" y="3"/>
                    <a:pt x="66" y="0"/>
                    <a:pt x="72" y="6"/>
                  </a:cubicBezTo>
                  <a:cubicBezTo>
                    <a:pt x="90" y="22"/>
                    <a:pt x="110" y="15"/>
                    <a:pt x="130" y="15"/>
                  </a:cubicBezTo>
                  <a:cubicBezTo>
                    <a:pt x="131" y="15"/>
                    <a:pt x="132" y="15"/>
                    <a:pt x="133" y="16"/>
                  </a:cubicBezTo>
                  <a:cubicBezTo>
                    <a:pt x="131" y="22"/>
                    <a:pt x="126" y="26"/>
                    <a:pt x="120" y="27"/>
                  </a:cubicBezTo>
                  <a:cubicBezTo>
                    <a:pt x="99" y="28"/>
                    <a:pt x="93" y="45"/>
                    <a:pt x="85" y="60"/>
                  </a:cubicBezTo>
                  <a:cubicBezTo>
                    <a:pt x="68" y="88"/>
                    <a:pt x="51" y="116"/>
                    <a:pt x="35" y="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14966285" y="3696346"/>
              <a:ext cx="439738" cy="396875"/>
            </a:xfrm>
            <a:custGeom>
              <a:avLst/>
              <a:gdLst>
                <a:gd name="T0" fmla="*/ 0 w 153"/>
                <a:gd name="T1" fmla="*/ 138 h 138"/>
                <a:gd name="T2" fmla="*/ 8 w 153"/>
                <a:gd name="T3" fmla="*/ 62 h 138"/>
                <a:gd name="T4" fmla="*/ 11 w 153"/>
                <a:gd name="T5" fmla="*/ 53 h 138"/>
                <a:gd name="T6" fmla="*/ 32 w 153"/>
                <a:gd name="T7" fmla="*/ 57 h 138"/>
                <a:gd name="T8" fmla="*/ 134 w 153"/>
                <a:gd name="T9" fmla="*/ 1 h 138"/>
                <a:gd name="T10" fmla="*/ 140 w 153"/>
                <a:gd name="T11" fmla="*/ 0 h 138"/>
                <a:gd name="T12" fmla="*/ 153 w 153"/>
                <a:gd name="T13" fmla="*/ 20 h 138"/>
                <a:gd name="T14" fmla="*/ 152 w 153"/>
                <a:gd name="T15" fmla="*/ 22 h 138"/>
                <a:gd name="T16" fmla="*/ 114 w 153"/>
                <a:gd name="T17" fmla="*/ 39 h 138"/>
                <a:gd name="T18" fmla="*/ 58 w 153"/>
                <a:gd name="T19" fmla="*/ 67 h 138"/>
                <a:gd name="T20" fmla="*/ 31 w 153"/>
                <a:gd name="T21" fmla="*/ 105 h 138"/>
                <a:gd name="T22" fmla="*/ 0 w 153"/>
                <a:gd name="T2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138">
                  <a:moveTo>
                    <a:pt x="0" y="138"/>
                  </a:moveTo>
                  <a:cubicBezTo>
                    <a:pt x="31" y="115"/>
                    <a:pt x="35" y="90"/>
                    <a:pt x="8" y="62"/>
                  </a:cubicBezTo>
                  <a:cubicBezTo>
                    <a:pt x="5" y="58"/>
                    <a:pt x="6" y="55"/>
                    <a:pt x="11" y="53"/>
                  </a:cubicBezTo>
                  <a:cubicBezTo>
                    <a:pt x="17" y="58"/>
                    <a:pt x="22" y="62"/>
                    <a:pt x="32" y="57"/>
                  </a:cubicBezTo>
                  <a:cubicBezTo>
                    <a:pt x="66" y="39"/>
                    <a:pt x="102" y="23"/>
                    <a:pt x="134" y="1"/>
                  </a:cubicBezTo>
                  <a:cubicBezTo>
                    <a:pt x="136" y="0"/>
                    <a:pt x="138" y="0"/>
                    <a:pt x="140" y="0"/>
                  </a:cubicBezTo>
                  <a:cubicBezTo>
                    <a:pt x="145" y="6"/>
                    <a:pt x="150" y="12"/>
                    <a:pt x="153" y="20"/>
                  </a:cubicBezTo>
                  <a:cubicBezTo>
                    <a:pt x="153" y="21"/>
                    <a:pt x="152" y="21"/>
                    <a:pt x="152" y="22"/>
                  </a:cubicBezTo>
                  <a:cubicBezTo>
                    <a:pt x="137" y="22"/>
                    <a:pt x="126" y="33"/>
                    <a:pt x="114" y="39"/>
                  </a:cubicBezTo>
                  <a:cubicBezTo>
                    <a:pt x="95" y="48"/>
                    <a:pt x="77" y="58"/>
                    <a:pt x="58" y="67"/>
                  </a:cubicBezTo>
                  <a:cubicBezTo>
                    <a:pt x="42" y="75"/>
                    <a:pt x="28" y="81"/>
                    <a:pt x="31" y="105"/>
                  </a:cubicBezTo>
                  <a:cubicBezTo>
                    <a:pt x="33" y="122"/>
                    <a:pt x="20" y="136"/>
                    <a:pt x="0" y="1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15598110" y="2572396"/>
              <a:ext cx="542925" cy="387350"/>
            </a:xfrm>
            <a:custGeom>
              <a:avLst/>
              <a:gdLst>
                <a:gd name="T0" fmla="*/ 0 w 189"/>
                <a:gd name="T1" fmla="*/ 14 h 135"/>
                <a:gd name="T2" fmla="*/ 0 w 189"/>
                <a:gd name="T3" fmla="*/ 11 h 135"/>
                <a:gd name="T4" fmla="*/ 57 w 189"/>
                <a:gd name="T5" fmla="*/ 43 h 135"/>
                <a:gd name="T6" fmla="*/ 69 w 189"/>
                <a:gd name="T7" fmla="*/ 56 h 135"/>
                <a:gd name="T8" fmla="*/ 188 w 189"/>
                <a:gd name="T9" fmla="*/ 89 h 135"/>
                <a:gd name="T10" fmla="*/ 184 w 189"/>
                <a:gd name="T11" fmla="*/ 134 h 135"/>
                <a:gd name="T12" fmla="*/ 177 w 189"/>
                <a:gd name="T13" fmla="*/ 129 h 135"/>
                <a:gd name="T14" fmla="*/ 140 w 189"/>
                <a:gd name="T15" fmla="*/ 99 h 135"/>
                <a:gd name="T16" fmla="*/ 69 w 189"/>
                <a:gd name="T17" fmla="*/ 78 h 135"/>
                <a:gd name="T18" fmla="*/ 68 w 189"/>
                <a:gd name="T19" fmla="*/ 78 h 135"/>
                <a:gd name="T20" fmla="*/ 63 w 189"/>
                <a:gd name="T21" fmla="*/ 72 h 135"/>
                <a:gd name="T22" fmla="*/ 74 w 189"/>
                <a:gd name="T23" fmla="*/ 67 h 135"/>
                <a:gd name="T24" fmla="*/ 42 w 189"/>
                <a:gd name="T25" fmla="*/ 37 h 135"/>
                <a:gd name="T26" fmla="*/ 15 w 189"/>
                <a:gd name="T27" fmla="*/ 19 h 135"/>
                <a:gd name="T28" fmla="*/ 0 w 189"/>
                <a:gd name="T29" fmla="*/ 1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9" h="135">
                  <a:moveTo>
                    <a:pt x="0" y="14"/>
                  </a:moveTo>
                  <a:cubicBezTo>
                    <a:pt x="0" y="13"/>
                    <a:pt x="0" y="12"/>
                    <a:pt x="0" y="11"/>
                  </a:cubicBezTo>
                  <a:cubicBezTo>
                    <a:pt x="30" y="0"/>
                    <a:pt x="51" y="11"/>
                    <a:pt x="57" y="43"/>
                  </a:cubicBezTo>
                  <a:cubicBezTo>
                    <a:pt x="59" y="51"/>
                    <a:pt x="62" y="54"/>
                    <a:pt x="69" y="56"/>
                  </a:cubicBezTo>
                  <a:cubicBezTo>
                    <a:pt x="109" y="67"/>
                    <a:pt x="148" y="78"/>
                    <a:pt x="188" y="89"/>
                  </a:cubicBezTo>
                  <a:cubicBezTo>
                    <a:pt x="174" y="103"/>
                    <a:pt x="189" y="119"/>
                    <a:pt x="184" y="134"/>
                  </a:cubicBezTo>
                  <a:cubicBezTo>
                    <a:pt x="180" y="135"/>
                    <a:pt x="177" y="132"/>
                    <a:pt x="177" y="129"/>
                  </a:cubicBezTo>
                  <a:cubicBezTo>
                    <a:pt x="174" y="108"/>
                    <a:pt x="158" y="103"/>
                    <a:pt x="140" y="99"/>
                  </a:cubicBezTo>
                  <a:cubicBezTo>
                    <a:pt x="116" y="93"/>
                    <a:pt x="92" y="85"/>
                    <a:pt x="69" y="78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3" y="78"/>
                    <a:pt x="61" y="75"/>
                    <a:pt x="63" y="72"/>
                  </a:cubicBezTo>
                  <a:cubicBezTo>
                    <a:pt x="66" y="66"/>
                    <a:pt x="71" y="65"/>
                    <a:pt x="74" y="67"/>
                  </a:cubicBezTo>
                  <a:cubicBezTo>
                    <a:pt x="57" y="66"/>
                    <a:pt x="48" y="54"/>
                    <a:pt x="42" y="37"/>
                  </a:cubicBezTo>
                  <a:cubicBezTo>
                    <a:pt x="38" y="25"/>
                    <a:pt x="29" y="18"/>
                    <a:pt x="15" y="19"/>
                  </a:cubicBezTo>
                  <a:cubicBezTo>
                    <a:pt x="10" y="19"/>
                    <a:pt x="5" y="18"/>
                    <a:pt x="0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5"/>
            <p:cNvSpPr>
              <a:spLocks/>
            </p:cNvSpPr>
            <p:nvPr/>
          </p:nvSpPr>
          <p:spPr bwMode="auto">
            <a:xfrm>
              <a:off x="14504322" y="2853384"/>
              <a:ext cx="315913" cy="469900"/>
            </a:xfrm>
            <a:custGeom>
              <a:avLst/>
              <a:gdLst>
                <a:gd name="T0" fmla="*/ 73 w 110"/>
                <a:gd name="T1" fmla="*/ 0 h 164"/>
                <a:gd name="T2" fmla="*/ 77 w 110"/>
                <a:gd name="T3" fmla="*/ 0 h 164"/>
                <a:gd name="T4" fmla="*/ 79 w 110"/>
                <a:gd name="T5" fmla="*/ 17 h 164"/>
                <a:gd name="T6" fmla="*/ 104 w 110"/>
                <a:gd name="T7" fmla="*/ 9 h 164"/>
                <a:gd name="T8" fmla="*/ 110 w 110"/>
                <a:gd name="T9" fmla="*/ 15 h 164"/>
                <a:gd name="T10" fmla="*/ 109 w 110"/>
                <a:gd name="T11" fmla="*/ 19 h 164"/>
                <a:gd name="T12" fmla="*/ 68 w 110"/>
                <a:gd name="T13" fmla="*/ 57 h 164"/>
                <a:gd name="T14" fmla="*/ 31 w 110"/>
                <a:gd name="T15" fmla="*/ 114 h 164"/>
                <a:gd name="T16" fmla="*/ 30 w 110"/>
                <a:gd name="T17" fmla="*/ 134 h 164"/>
                <a:gd name="T18" fmla="*/ 39 w 110"/>
                <a:gd name="T19" fmla="*/ 148 h 164"/>
                <a:gd name="T20" fmla="*/ 29 w 110"/>
                <a:gd name="T21" fmla="*/ 161 h 164"/>
                <a:gd name="T22" fmla="*/ 15 w 110"/>
                <a:gd name="T23" fmla="*/ 147 h 164"/>
                <a:gd name="T24" fmla="*/ 3 w 110"/>
                <a:gd name="T25" fmla="*/ 127 h 164"/>
                <a:gd name="T26" fmla="*/ 0 w 110"/>
                <a:gd name="T27" fmla="*/ 123 h 164"/>
                <a:gd name="T28" fmla="*/ 66 w 110"/>
                <a:gd name="T29" fmla="*/ 20 h 164"/>
                <a:gd name="T30" fmla="*/ 73 w 110"/>
                <a:gd name="T3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" h="164">
                  <a:moveTo>
                    <a:pt x="73" y="0"/>
                  </a:moveTo>
                  <a:cubicBezTo>
                    <a:pt x="74" y="0"/>
                    <a:pt x="76" y="0"/>
                    <a:pt x="77" y="0"/>
                  </a:cubicBezTo>
                  <a:cubicBezTo>
                    <a:pt x="82" y="5"/>
                    <a:pt x="81" y="10"/>
                    <a:pt x="79" y="17"/>
                  </a:cubicBezTo>
                  <a:cubicBezTo>
                    <a:pt x="86" y="7"/>
                    <a:pt x="95" y="6"/>
                    <a:pt x="104" y="9"/>
                  </a:cubicBezTo>
                  <a:cubicBezTo>
                    <a:pt x="107" y="11"/>
                    <a:pt x="109" y="13"/>
                    <a:pt x="110" y="15"/>
                  </a:cubicBezTo>
                  <a:cubicBezTo>
                    <a:pt x="110" y="17"/>
                    <a:pt x="110" y="19"/>
                    <a:pt x="109" y="19"/>
                  </a:cubicBezTo>
                  <a:cubicBezTo>
                    <a:pt x="86" y="21"/>
                    <a:pt x="79" y="41"/>
                    <a:pt x="68" y="57"/>
                  </a:cubicBezTo>
                  <a:cubicBezTo>
                    <a:pt x="55" y="75"/>
                    <a:pt x="44" y="95"/>
                    <a:pt x="31" y="114"/>
                  </a:cubicBezTo>
                  <a:cubicBezTo>
                    <a:pt x="27" y="120"/>
                    <a:pt x="21" y="127"/>
                    <a:pt x="30" y="134"/>
                  </a:cubicBezTo>
                  <a:cubicBezTo>
                    <a:pt x="34" y="138"/>
                    <a:pt x="37" y="143"/>
                    <a:pt x="39" y="148"/>
                  </a:cubicBezTo>
                  <a:cubicBezTo>
                    <a:pt x="38" y="155"/>
                    <a:pt x="35" y="159"/>
                    <a:pt x="29" y="161"/>
                  </a:cubicBezTo>
                  <a:cubicBezTo>
                    <a:pt x="17" y="164"/>
                    <a:pt x="20" y="152"/>
                    <a:pt x="15" y="147"/>
                  </a:cubicBezTo>
                  <a:cubicBezTo>
                    <a:pt x="10" y="141"/>
                    <a:pt x="7" y="134"/>
                    <a:pt x="3" y="127"/>
                  </a:cubicBezTo>
                  <a:cubicBezTo>
                    <a:pt x="2" y="126"/>
                    <a:pt x="1" y="124"/>
                    <a:pt x="0" y="123"/>
                  </a:cubicBezTo>
                  <a:cubicBezTo>
                    <a:pt x="22" y="88"/>
                    <a:pt x="44" y="54"/>
                    <a:pt x="66" y="20"/>
                  </a:cubicBezTo>
                  <a:cubicBezTo>
                    <a:pt x="70" y="14"/>
                    <a:pt x="75" y="8"/>
                    <a:pt x="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14359860" y="3205809"/>
              <a:ext cx="169863" cy="233363"/>
            </a:xfrm>
            <a:custGeom>
              <a:avLst/>
              <a:gdLst>
                <a:gd name="T0" fmla="*/ 59 w 59"/>
                <a:gd name="T1" fmla="*/ 77 h 81"/>
                <a:gd name="T2" fmla="*/ 59 w 59"/>
                <a:gd name="T3" fmla="*/ 80 h 81"/>
                <a:gd name="T4" fmla="*/ 40 w 59"/>
                <a:gd name="T5" fmla="*/ 81 h 81"/>
                <a:gd name="T6" fmla="*/ 2 w 59"/>
                <a:gd name="T7" fmla="*/ 48 h 81"/>
                <a:gd name="T8" fmla="*/ 31 w 59"/>
                <a:gd name="T9" fmla="*/ 4 h 81"/>
                <a:gd name="T10" fmla="*/ 50 w 59"/>
                <a:gd name="T11" fmla="*/ 0 h 81"/>
                <a:gd name="T12" fmla="*/ 52 w 59"/>
                <a:gd name="T13" fmla="*/ 1 h 81"/>
                <a:gd name="T14" fmla="*/ 37 w 59"/>
                <a:gd name="T15" fmla="*/ 15 h 81"/>
                <a:gd name="T16" fmla="*/ 16 w 59"/>
                <a:gd name="T17" fmla="*/ 50 h 81"/>
                <a:gd name="T18" fmla="*/ 37 w 59"/>
                <a:gd name="T19" fmla="*/ 68 h 81"/>
                <a:gd name="T20" fmla="*/ 59 w 59"/>
                <a:gd name="T21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1">
                  <a:moveTo>
                    <a:pt x="59" y="77"/>
                  </a:moveTo>
                  <a:cubicBezTo>
                    <a:pt x="59" y="78"/>
                    <a:pt x="59" y="79"/>
                    <a:pt x="59" y="80"/>
                  </a:cubicBezTo>
                  <a:cubicBezTo>
                    <a:pt x="53" y="80"/>
                    <a:pt x="46" y="81"/>
                    <a:pt x="40" y="81"/>
                  </a:cubicBezTo>
                  <a:cubicBezTo>
                    <a:pt x="19" y="81"/>
                    <a:pt x="5" y="67"/>
                    <a:pt x="2" y="48"/>
                  </a:cubicBezTo>
                  <a:cubicBezTo>
                    <a:pt x="0" y="27"/>
                    <a:pt x="11" y="9"/>
                    <a:pt x="31" y="4"/>
                  </a:cubicBezTo>
                  <a:cubicBezTo>
                    <a:pt x="38" y="3"/>
                    <a:pt x="44" y="1"/>
                    <a:pt x="50" y="0"/>
                  </a:cubicBezTo>
                  <a:cubicBezTo>
                    <a:pt x="50" y="0"/>
                    <a:pt x="52" y="1"/>
                    <a:pt x="52" y="1"/>
                  </a:cubicBezTo>
                  <a:cubicBezTo>
                    <a:pt x="55" y="14"/>
                    <a:pt x="44" y="12"/>
                    <a:pt x="37" y="15"/>
                  </a:cubicBezTo>
                  <a:cubicBezTo>
                    <a:pt x="19" y="22"/>
                    <a:pt x="12" y="33"/>
                    <a:pt x="16" y="50"/>
                  </a:cubicBezTo>
                  <a:cubicBezTo>
                    <a:pt x="19" y="60"/>
                    <a:pt x="25" y="67"/>
                    <a:pt x="37" y="68"/>
                  </a:cubicBezTo>
                  <a:cubicBezTo>
                    <a:pt x="45" y="68"/>
                    <a:pt x="55" y="66"/>
                    <a:pt x="59" y="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15402847" y="3723334"/>
              <a:ext cx="152400" cy="77788"/>
            </a:xfrm>
            <a:custGeom>
              <a:avLst/>
              <a:gdLst>
                <a:gd name="T0" fmla="*/ 53 w 53"/>
                <a:gd name="T1" fmla="*/ 5 h 27"/>
                <a:gd name="T2" fmla="*/ 0 w 53"/>
                <a:gd name="T3" fmla="*/ 13 h 27"/>
                <a:gd name="T4" fmla="*/ 0 w 53"/>
                <a:gd name="T5" fmla="*/ 12 h 27"/>
                <a:gd name="T6" fmla="*/ 52 w 53"/>
                <a:gd name="T7" fmla="*/ 4 h 27"/>
                <a:gd name="T8" fmla="*/ 53 w 53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53" y="5"/>
                  </a:moveTo>
                  <a:cubicBezTo>
                    <a:pt x="37" y="19"/>
                    <a:pt x="20" y="27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17" y="7"/>
                    <a:pt x="34" y="0"/>
                    <a:pt x="52" y="4"/>
                  </a:cubicBezTo>
                  <a:lnTo>
                    <a:pt x="53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15499685" y="2586684"/>
              <a:ext cx="330200" cy="246063"/>
            </a:xfrm>
            <a:custGeom>
              <a:avLst/>
              <a:gdLst>
                <a:gd name="T0" fmla="*/ 34 w 115"/>
                <a:gd name="T1" fmla="*/ 9 h 86"/>
                <a:gd name="T2" fmla="*/ 86 w 115"/>
                <a:gd name="T3" fmla="*/ 44 h 86"/>
                <a:gd name="T4" fmla="*/ 115 w 115"/>
                <a:gd name="T5" fmla="*/ 60 h 86"/>
                <a:gd name="T6" fmla="*/ 102 w 115"/>
                <a:gd name="T7" fmla="*/ 73 h 86"/>
                <a:gd name="T8" fmla="*/ 93 w 115"/>
                <a:gd name="T9" fmla="*/ 78 h 86"/>
                <a:gd name="T10" fmla="*/ 75 w 115"/>
                <a:gd name="T11" fmla="*/ 74 h 86"/>
                <a:gd name="T12" fmla="*/ 75 w 115"/>
                <a:gd name="T13" fmla="*/ 73 h 86"/>
                <a:gd name="T14" fmla="*/ 55 w 115"/>
                <a:gd name="T15" fmla="*/ 82 h 86"/>
                <a:gd name="T16" fmla="*/ 38 w 115"/>
                <a:gd name="T17" fmla="*/ 77 h 86"/>
                <a:gd name="T18" fmla="*/ 14 w 115"/>
                <a:gd name="T19" fmla="*/ 45 h 86"/>
                <a:gd name="T20" fmla="*/ 0 w 115"/>
                <a:gd name="T21" fmla="*/ 39 h 86"/>
                <a:gd name="T22" fmla="*/ 34 w 115"/>
                <a:gd name="T23" fmla="*/ 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86">
                  <a:moveTo>
                    <a:pt x="34" y="9"/>
                  </a:moveTo>
                  <a:cubicBezTo>
                    <a:pt x="74" y="10"/>
                    <a:pt x="67" y="0"/>
                    <a:pt x="86" y="44"/>
                  </a:cubicBezTo>
                  <a:cubicBezTo>
                    <a:pt x="92" y="58"/>
                    <a:pt x="107" y="54"/>
                    <a:pt x="115" y="60"/>
                  </a:cubicBezTo>
                  <a:cubicBezTo>
                    <a:pt x="114" y="70"/>
                    <a:pt x="96" y="57"/>
                    <a:pt x="102" y="73"/>
                  </a:cubicBezTo>
                  <a:cubicBezTo>
                    <a:pt x="102" y="80"/>
                    <a:pt x="103" y="86"/>
                    <a:pt x="93" y="78"/>
                  </a:cubicBezTo>
                  <a:cubicBezTo>
                    <a:pt x="88" y="74"/>
                    <a:pt x="84" y="63"/>
                    <a:pt x="75" y="74"/>
                  </a:cubicBezTo>
                  <a:cubicBezTo>
                    <a:pt x="75" y="74"/>
                    <a:pt x="75" y="73"/>
                    <a:pt x="75" y="73"/>
                  </a:cubicBezTo>
                  <a:cubicBezTo>
                    <a:pt x="71" y="82"/>
                    <a:pt x="64" y="85"/>
                    <a:pt x="55" y="82"/>
                  </a:cubicBezTo>
                  <a:cubicBezTo>
                    <a:pt x="49" y="80"/>
                    <a:pt x="43" y="79"/>
                    <a:pt x="38" y="77"/>
                  </a:cubicBezTo>
                  <a:cubicBezTo>
                    <a:pt x="22" y="72"/>
                    <a:pt x="11" y="63"/>
                    <a:pt x="14" y="45"/>
                  </a:cubicBezTo>
                  <a:cubicBezTo>
                    <a:pt x="10" y="45"/>
                    <a:pt x="5" y="45"/>
                    <a:pt x="0" y="39"/>
                  </a:cubicBezTo>
                  <a:cubicBezTo>
                    <a:pt x="19" y="37"/>
                    <a:pt x="28" y="25"/>
                    <a:pt x="3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16045785" y="3215334"/>
              <a:ext cx="309563" cy="231775"/>
            </a:xfrm>
            <a:custGeom>
              <a:avLst/>
              <a:gdLst>
                <a:gd name="T0" fmla="*/ 12 w 108"/>
                <a:gd name="T1" fmla="*/ 53 h 81"/>
                <a:gd name="T2" fmla="*/ 38 w 108"/>
                <a:gd name="T3" fmla="*/ 17 h 81"/>
                <a:gd name="T4" fmla="*/ 84 w 108"/>
                <a:gd name="T5" fmla="*/ 10 h 81"/>
                <a:gd name="T6" fmla="*/ 97 w 108"/>
                <a:gd name="T7" fmla="*/ 60 h 81"/>
                <a:gd name="T8" fmla="*/ 96 w 108"/>
                <a:gd name="T9" fmla="*/ 65 h 81"/>
                <a:gd name="T10" fmla="*/ 41 w 108"/>
                <a:gd name="T11" fmla="*/ 61 h 81"/>
                <a:gd name="T12" fmla="*/ 20 w 108"/>
                <a:gd name="T13" fmla="*/ 65 h 81"/>
                <a:gd name="T14" fmla="*/ 15 w 108"/>
                <a:gd name="T15" fmla="*/ 69 h 81"/>
                <a:gd name="T16" fmla="*/ 3 w 108"/>
                <a:gd name="T17" fmla="*/ 64 h 81"/>
                <a:gd name="T18" fmla="*/ 12 w 108"/>
                <a:gd name="T19" fmla="*/ 5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81">
                  <a:moveTo>
                    <a:pt x="12" y="53"/>
                  </a:moveTo>
                  <a:cubicBezTo>
                    <a:pt x="35" y="51"/>
                    <a:pt x="29" y="29"/>
                    <a:pt x="38" y="17"/>
                  </a:cubicBezTo>
                  <a:cubicBezTo>
                    <a:pt x="52" y="3"/>
                    <a:pt x="69" y="0"/>
                    <a:pt x="84" y="10"/>
                  </a:cubicBezTo>
                  <a:cubicBezTo>
                    <a:pt x="105" y="24"/>
                    <a:pt x="108" y="39"/>
                    <a:pt x="97" y="60"/>
                  </a:cubicBezTo>
                  <a:cubicBezTo>
                    <a:pt x="96" y="61"/>
                    <a:pt x="96" y="63"/>
                    <a:pt x="96" y="65"/>
                  </a:cubicBezTo>
                  <a:cubicBezTo>
                    <a:pt x="77" y="73"/>
                    <a:pt x="59" y="81"/>
                    <a:pt x="41" y="61"/>
                  </a:cubicBezTo>
                  <a:cubicBezTo>
                    <a:pt x="35" y="54"/>
                    <a:pt x="26" y="56"/>
                    <a:pt x="20" y="65"/>
                  </a:cubicBezTo>
                  <a:cubicBezTo>
                    <a:pt x="19" y="67"/>
                    <a:pt x="17" y="68"/>
                    <a:pt x="15" y="69"/>
                  </a:cubicBezTo>
                  <a:cubicBezTo>
                    <a:pt x="10" y="69"/>
                    <a:pt x="5" y="69"/>
                    <a:pt x="3" y="64"/>
                  </a:cubicBezTo>
                  <a:cubicBezTo>
                    <a:pt x="0" y="56"/>
                    <a:pt x="9" y="57"/>
                    <a:pt x="12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3"/>
            <p:cNvSpPr>
              <a:spLocks/>
            </p:cNvSpPr>
            <p:nvPr/>
          </p:nvSpPr>
          <p:spPr bwMode="auto">
            <a:xfrm>
              <a:off x="15471110" y="2715271"/>
              <a:ext cx="623888" cy="1044575"/>
            </a:xfrm>
            <a:custGeom>
              <a:avLst/>
              <a:gdLst>
                <a:gd name="T0" fmla="*/ 0 w 217"/>
                <a:gd name="T1" fmla="*/ 24 h 364"/>
                <a:gd name="T2" fmla="*/ 23 w 217"/>
                <a:gd name="T3" fmla="*/ 5 h 364"/>
                <a:gd name="T4" fmla="*/ 24 w 217"/>
                <a:gd name="T5" fmla="*/ 0 h 364"/>
                <a:gd name="T6" fmla="*/ 85 w 217"/>
                <a:gd name="T7" fmla="*/ 28 h 364"/>
                <a:gd name="T8" fmla="*/ 137 w 217"/>
                <a:gd name="T9" fmla="*/ 202 h 364"/>
                <a:gd name="T10" fmla="*/ 151 w 217"/>
                <a:gd name="T11" fmla="*/ 214 h 364"/>
                <a:gd name="T12" fmla="*/ 168 w 217"/>
                <a:gd name="T13" fmla="*/ 219 h 364"/>
                <a:gd name="T14" fmla="*/ 212 w 217"/>
                <a:gd name="T15" fmla="*/ 227 h 364"/>
                <a:gd name="T16" fmla="*/ 217 w 217"/>
                <a:gd name="T17" fmla="*/ 240 h 364"/>
                <a:gd name="T18" fmla="*/ 183 w 217"/>
                <a:gd name="T19" fmla="*/ 277 h 364"/>
                <a:gd name="T20" fmla="*/ 173 w 217"/>
                <a:gd name="T21" fmla="*/ 315 h 364"/>
                <a:gd name="T22" fmla="*/ 168 w 217"/>
                <a:gd name="T23" fmla="*/ 363 h 364"/>
                <a:gd name="T24" fmla="*/ 168 w 217"/>
                <a:gd name="T25" fmla="*/ 364 h 364"/>
                <a:gd name="T26" fmla="*/ 160 w 217"/>
                <a:gd name="T27" fmla="*/ 332 h 364"/>
                <a:gd name="T28" fmla="*/ 156 w 217"/>
                <a:gd name="T29" fmla="*/ 304 h 364"/>
                <a:gd name="T30" fmla="*/ 152 w 217"/>
                <a:gd name="T31" fmla="*/ 304 h 364"/>
                <a:gd name="T32" fmla="*/ 134 w 217"/>
                <a:gd name="T33" fmla="*/ 288 h 364"/>
                <a:gd name="T34" fmla="*/ 136 w 217"/>
                <a:gd name="T35" fmla="*/ 282 h 364"/>
                <a:gd name="T36" fmla="*/ 172 w 217"/>
                <a:gd name="T37" fmla="*/ 263 h 364"/>
                <a:gd name="T38" fmla="*/ 169 w 217"/>
                <a:gd name="T39" fmla="*/ 234 h 364"/>
                <a:gd name="T40" fmla="*/ 137 w 217"/>
                <a:gd name="T41" fmla="*/ 225 h 364"/>
                <a:gd name="T42" fmla="*/ 116 w 217"/>
                <a:gd name="T43" fmla="*/ 225 h 364"/>
                <a:gd name="T44" fmla="*/ 114 w 217"/>
                <a:gd name="T45" fmla="*/ 213 h 364"/>
                <a:gd name="T46" fmla="*/ 74 w 217"/>
                <a:gd name="T47" fmla="*/ 70 h 364"/>
                <a:gd name="T48" fmla="*/ 22 w 217"/>
                <a:gd name="T49" fmla="*/ 34 h 364"/>
                <a:gd name="T50" fmla="*/ 14 w 217"/>
                <a:gd name="T51" fmla="*/ 34 h 364"/>
                <a:gd name="T52" fmla="*/ 0 w 217"/>
                <a:gd name="T53" fmla="*/ 2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7" h="364">
                  <a:moveTo>
                    <a:pt x="0" y="24"/>
                  </a:moveTo>
                  <a:cubicBezTo>
                    <a:pt x="6" y="15"/>
                    <a:pt x="21" y="17"/>
                    <a:pt x="23" y="5"/>
                  </a:cubicBezTo>
                  <a:cubicBezTo>
                    <a:pt x="24" y="3"/>
                    <a:pt x="24" y="2"/>
                    <a:pt x="24" y="0"/>
                  </a:cubicBezTo>
                  <a:cubicBezTo>
                    <a:pt x="34" y="26"/>
                    <a:pt x="65" y="40"/>
                    <a:pt x="85" y="28"/>
                  </a:cubicBezTo>
                  <a:cubicBezTo>
                    <a:pt x="103" y="86"/>
                    <a:pt x="120" y="144"/>
                    <a:pt x="137" y="202"/>
                  </a:cubicBezTo>
                  <a:cubicBezTo>
                    <a:pt x="140" y="209"/>
                    <a:pt x="144" y="213"/>
                    <a:pt x="151" y="214"/>
                  </a:cubicBezTo>
                  <a:cubicBezTo>
                    <a:pt x="157" y="214"/>
                    <a:pt x="165" y="215"/>
                    <a:pt x="168" y="219"/>
                  </a:cubicBezTo>
                  <a:cubicBezTo>
                    <a:pt x="181" y="236"/>
                    <a:pt x="196" y="233"/>
                    <a:pt x="212" y="227"/>
                  </a:cubicBezTo>
                  <a:cubicBezTo>
                    <a:pt x="202" y="236"/>
                    <a:pt x="206" y="240"/>
                    <a:pt x="217" y="240"/>
                  </a:cubicBezTo>
                  <a:cubicBezTo>
                    <a:pt x="207" y="253"/>
                    <a:pt x="190" y="260"/>
                    <a:pt x="183" y="277"/>
                  </a:cubicBezTo>
                  <a:cubicBezTo>
                    <a:pt x="178" y="290"/>
                    <a:pt x="174" y="301"/>
                    <a:pt x="173" y="315"/>
                  </a:cubicBezTo>
                  <a:cubicBezTo>
                    <a:pt x="173" y="331"/>
                    <a:pt x="178" y="348"/>
                    <a:pt x="168" y="363"/>
                  </a:cubicBezTo>
                  <a:cubicBezTo>
                    <a:pt x="168" y="364"/>
                    <a:pt x="168" y="364"/>
                    <a:pt x="168" y="364"/>
                  </a:cubicBezTo>
                  <a:cubicBezTo>
                    <a:pt x="158" y="355"/>
                    <a:pt x="161" y="343"/>
                    <a:pt x="160" y="332"/>
                  </a:cubicBezTo>
                  <a:cubicBezTo>
                    <a:pt x="159" y="323"/>
                    <a:pt x="163" y="312"/>
                    <a:pt x="156" y="304"/>
                  </a:cubicBezTo>
                  <a:cubicBezTo>
                    <a:pt x="155" y="304"/>
                    <a:pt x="153" y="304"/>
                    <a:pt x="152" y="304"/>
                  </a:cubicBezTo>
                  <a:cubicBezTo>
                    <a:pt x="146" y="298"/>
                    <a:pt x="137" y="296"/>
                    <a:pt x="134" y="288"/>
                  </a:cubicBezTo>
                  <a:cubicBezTo>
                    <a:pt x="134" y="286"/>
                    <a:pt x="135" y="284"/>
                    <a:pt x="136" y="282"/>
                  </a:cubicBezTo>
                  <a:cubicBezTo>
                    <a:pt x="151" y="282"/>
                    <a:pt x="165" y="281"/>
                    <a:pt x="172" y="263"/>
                  </a:cubicBezTo>
                  <a:cubicBezTo>
                    <a:pt x="177" y="252"/>
                    <a:pt x="177" y="243"/>
                    <a:pt x="169" y="234"/>
                  </a:cubicBezTo>
                  <a:cubicBezTo>
                    <a:pt x="160" y="225"/>
                    <a:pt x="150" y="220"/>
                    <a:pt x="137" y="225"/>
                  </a:cubicBezTo>
                  <a:cubicBezTo>
                    <a:pt x="130" y="228"/>
                    <a:pt x="123" y="234"/>
                    <a:pt x="116" y="225"/>
                  </a:cubicBezTo>
                  <a:cubicBezTo>
                    <a:pt x="114" y="221"/>
                    <a:pt x="117" y="217"/>
                    <a:pt x="114" y="213"/>
                  </a:cubicBezTo>
                  <a:cubicBezTo>
                    <a:pt x="106" y="164"/>
                    <a:pt x="87" y="117"/>
                    <a:pt x="74" y="70"/>
                  </a:cubicBezTo>
                  <a:cubicBezTo>
                    <a:pt x="67" y="43"/>
                    <a:pt x="50" y="31"/>
                    <a:pt x="22" y="34"/>
                  </a:cubicBezTo>
                  <a:cubicBezTo>
                    <a:pt x="19" y="34"/>
                    <a:pt x="17" y="34"/>
                    <a:pt x="14" y="34"/>
                  </a:cubicBezTo>
                  <a:cubicBezTo>
                    <a:pt x="13" y="25"/>
                    <a:pt x="4" y="29"/>
                    <a:pt x="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4"/>
            <p:cNvSpPr>
              <a:spLocks/>
            </p:cNvSpPr>
            <p:nvPr/>
          </p:nvSpPr>
          <p:spPr bwMode="auto">
            <a:xfrm>
              <a:off x="14690060" y="2697809"/>
              <a:ext cx="219075" cy="220663"/>
            </a:xfrm>
            <a:custGeom>
              <a:avLst/>
              <a:gdLst>
                <a:gd name="T0" fmla="*/ 40 w 76"/>
                <a:gd name="T1" fmla="*/ 66 h 77"/>
                <a:gd name="T2" fmla="*/ 10 w 76"/>
                <a:gd name="T3" fmla="*/ 77 h 77"/>
                <a:gd name="T4" fmla="*/ 12 w 76"/>
                <a:gd name="T5" fmla="*/ 54 h 77"/>
                <a:gd name="T6" fmla="*/ 41 w 76"/>
                <a:gd name="T7" fmla="*/ 2 h 77"/>
                <a:gd name="T8" fmla="*/ 73 w 76"/>
                <a:gd name="T9" fmla="*/ 34 h 77"/>
                <a:gd name="T10" fmla="*/ 76 w 76"/>
                <a:gd name="T11" fmla="*/ 54 h 77"/>
                <a:gd name="T12" fmla="*/ 40 w 76"/>
                <a:gd name="T13" fmla="*/ 6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77">
                  <a:moveTo>
                    <a:pt x="40" y="66"/>
                  </a:moveTo>
                  <a:cubicBezTo>
                    <a:pt x="29" y="64"/>
                    <a:pt x="19" y="67"/>
                    <a:pt x="10" y="77"/>
                  </a:cubicBezTo>
                  <a:cubicBezTo>
                    <a:pt x="11" y="68"/>
                    <a:pt x="12" y="61"/>
                    <a:pt x="12" y="54"/>
                  </a:cubicBezTo>
                  <a:cubicBezTo>
                    <a:pt x="0" y="22"/>
                    <a:pt x="12" y="0"/>
                    <a:pt x="41" y="2"/>
                  </a:cubicBezTo>
                  <a:cubicBezTo>
                    <a:pt x="57" y="3"/>
                    <a:pt x="71" y="18"/>
                    <a:pt x="73" y="34"/>
                  </a:cubicBezTo>
                  <a:cubicBezTo>
                    <a:pt x="73" y="41"/>
                    <a:pt x="75" y="47"/>
                    <a:pt x="76" y="54"/>
                  </a:cubicBezTo>
                  <a:cubicBezTo>
                    <a:pt x="66" y="62"/>
                    <a:pt x="55" y="71"/>
                    <a:pt x="40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5"/>
            <p:cNvSpPr>
              <a:spLocks/>
            </p:cNvSpPr>
            <p:nvPr/>
          </p:nvSpPr>
          <p:spPr bwMode="auto">
            <a:xfrm>
              <a:off x="14805947" y="2829571"/>
              <a:ext cx="441325" cy="163513"/>
            </a:xfrm>
            <a:custGeom>
              <a:avLst/>
              <a:gdLst>
                <a:gd name="T0" fmla="*/ 0 w 154"/>
                <a:gd name="T1" fmla="*/ 20 h 57"/>
                <a:gd name="T2" fmla="*/ 36 w 154"/>
                <a:gd name="T3" fmla="*/ 8 h 57"/>
                <a:gd name="T4" fmla="*/ 54 w 154"/>
                <a:gd name="T5" fmla="*/ 11 h 57"/>
                <a:gd name="T6" fmla="*/ 48 w 154"/>
                <a:gd name="T7" fmla="*/ 0 h 57"/>
                <a:gd name="T8" fmla="*/ 75 w 154"/>
                <a:gd name="T9" fmla="*/ 9 h 57"/>
                <a:gd name="T10" fmla="*/ 119 w 154"/>
                <a:gd name="T11" fmla="*/ 8 h 57"/>
                <a:gd name="T12" fmla="*/ 154 w 154"/>
                <a:gd name="T13" fmla="*/ 11 h 57"/>
                <a:gd name="T14" fmla="*/ 139 w 154"/>
                <a:gd name="T15" fmla="*/ 17 h 57"/>
                <a:gd name="T16" fmla="*/ 104 w 154"/>
                <a:gd name="T17" fmla="*/ 48 h 57"/>
                <a:gd name="T18" fmla="*/ 101 w 154"/>
                <a:gd name="T19" fmla="*/ 55 h 57"/>
                <a:gd name="T20" fmla="*/ 95 w 154"/>
                <a:gd name="T21" fmla="*/ 56 h 57"/>
                <a:gd name="T22" fmla="*/ 22 w 154"/>
                <a:gd name="T23" fmla="*/ 24 h 57"/>
                <a:gd name="T24" fmla="*/ 5 w 154"/>
                <a:gd name="T25" fmla="*/ 24 h 57"/>
                <a:gd name="T26" fmla="*/ 0 w 154"/>
                <a:gd name="T27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57">
                  <a:moveTo>
                    <a:pt x="0" y="20"/>
                  </a:moveTo>
                  <a:cubicBezTo>
                    <a:pt x="13" y="19"/>
                    <a:pt x="23" y="8"/>
                    <a:pt x="36" y="8"/>
                  </a:cubicBezTo>
                  <a:cubicBezTo>
                    <a:pt x="42" y="9"/>
                    <a:pt x="47" y="10"/>
                    <a:pt x="54" y="11"/>
                  </a:cubicBezTo>
                  <a:cubicBezTo>
                    <a:pt x="52" y="7"/>
                    <a:pt x="50" y="3"/>
                    <a:pt x="48" y="0"/>
                  </a:cubicBezTo>
                  <a:cubicBezTo>
                    <a:pt x="57" y="3"/>
                    <a:pt x="66" y="5"/>
                    <a:pt x="75" y="9"/>
                  </a:cubicBezTo>
                  <a:cubicBezTo>
                    <a:pt x="89" y="15"/>
                    <a:pt x="103" y="20"/>
                    <a:pt x="119" y="8"/>
                  </a:cubicBezTo>
                  <a:cubicBezTo>
                    <a:pt x="129" y="1"/>
                    <a:pt x="143" y="2"/>
                    <a:pt x="154" y="11"/>
                  </a:cubicBezTo>
                  <a:cubicBezTo>
                    <a:pt x="150" y="16"/>
                    <a:pt x="145" y="16"/>
                    <a:pt x="139" y="17"/>
                  </a:cubicBezTo>
                  <a:cubicBezTo>
                    <a:pt x="111" y="21"/>
                    <a:pt x="110" y="22"/>
                    <a:pt x="104" y="48"/>
                  </a:cubicBezTo>
                  <a:cubicBezTo>
                    <a:pt x="104" y="51"/>
                    <a:pt x="103" y="53"/>
                    <a:pt x="101" y="55"/>
                  </a:cubicBezTo>
                  <a:cubicBezTo>
                    <a:pt x="99" y="57"/>
                    <a:pt x="97" y="57"/>
                    <a:pt x="95" y="56"/>
                  </a:cubicBezTo>
                  <a:cubicBezTo>
                    <a:pt x="85" y="31"/>
                    <a:pt x="48" y="15"/>
                    <a:pt x="22" y="24"/>
                  </a:cubicBezTo>
                  <a:cubicBezTo>
                    <a:pt x="17" y="26"/>
                    <a:pt x="11" y="29"/>
                    <a:pt x="5" y="24"/>
                  </a:cubicBezTo>
                  <a:cubicBezTo>
                    <a:pt x="4" y="23"/>
                    <a:pt x="2" y="21"/>
                    <a:pt x="0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6"/>
            <p:cNvSpPr>
              <a:spLocks/>
            </p:cNvSpPr>
            <p:nvPr/>
          </p:nvSpPr>
          <p:spPr bwMode="auto">
            <a:xfrm>
              <a:off x="14934535" y="2740671"/>
              <a:ext cx="77788" cy="31750"/>
            </a:xfrm>
            <a:custGeom>
              <a:avLst/>
              <a:gdLst>
                <a:gd name="T0" fmla="*/ 0 w 27"/>
                <a:gd name="T1" fmla="*/ 9 h 11"/>
                <a:gd name="T2" fmla="*/ 27 w 27"/>
                <a:gd name="T3" fmla="*/ 3 h 11"/>
                <a:gd name="T4" fmla="*/ 0 w 27"/>
                <a:gd name="T5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11">
                  <a:moveTo>
                    <a:pt x="0" y="9"/>
                  </a:moveTo>
                  <a:cubicBezTo>
                    <a:pt x="10" y="0"/>
                    <a:pt x="18" y="3"/>
                    <a:pt x="27" y="3"/>
                  </a:cubicBezTo>
                  <a:cubicBezTo>
                    <a:pt x="17" y="11"/>
                    <a:pt x="17" y="11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7"/>
            <p:cNvSpPr>
              <a:spLocks/>
            </p:cNvSpPr>
            <p:nvPr/>
          </p:nvSpPr>
          <p:spPr bwMode="auto">
            <a:xfrm>
              <a:off x="14885322" y="3191521"/>
              <a:ext cx="269875" cy="727075"/>
            </a:xfrm>
            <a:custGeom>
              <a:avLst/>
              <a:gdLst>
                <a:gd name="T0" fmla="*/ 40 w 94"/>
                <a:gd name="T1" fmla="*/ 229 h 253"/>
                <a:gd name="T2" fmla="*/ 36 w 94"/>
                <a:gd name="T3" fmla="*/ 238 h 253"/>
                <a:gd name="T4" fmla="*/ 0 w 94"/>
                <a:gd name="T5" fmla="*/ 242 h 253"/>
                <a:gd name="T6" fmla="*/ 0 w 94"/>
                <a:gd name="T7" fmla="*/ 238 h 253"/>
                <a:gd name="T8" fmla="*/ 24 w 94"/>
                <a:gd name="T9" fmla="*/ 207 h 253"/>
                <a:gd name="T10" fmla="*/ 60 w 94"/>
                <a:gd name="T11" fmla="*/ 54 h 253"/>
                <a:gd name="T12" fmla="*/ 73 w 94"/>
                <a:gd name="T13" fmla="*/ 12 h 253"/>
                <a:gd name="T14" fmla="*/ 86 w 94"/>
                <a:gd name="T15" fmla="*/ 2 h 253"/>
                <a:gd name="T16" fmla="*/ 94 w 94"/>
                <a:gd name="T17" fmla="*/ 18 h 253"/>
                <a:gd name="T18" fmla="*/ 67 w 94"/>
                <a:gd name="T19" fmla="*/ 144 h 253"/>
                <a:gd name="T20" fmla="*/ 52 w 94"/>
                <a:gd name="T21" fmla="*/ 210 h 253"/>
                <a:gd name="T22" fmla="*/ 40 w 94"/>
                <a:gd name="T23" fmla="*/ 229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253">
                  <a:moveTo>
                    <a:pt x="40" y="229"/>
                  </a:moveTo>
                  <a:cubicBezTo>
                    <a:pt x="37" y="231"/>
                    <a:pt x="36" y="234"/>
                    <a:pt x="36" y="238"/>
                  </a:cubicBezTo>
                  <a:cubicBezTo>
                    <a:pt x="24" y="238"/>
                    <a:pt x="13" y="253"/>
                    <a:pt x="0" y="242"/>
                  </a:cubicBezTo>
                  <a:cubicBezTo>
                    <a:pt x="0" y="240"/>
                    <a:pt x="0" y="239"/>
                    <a:pt x="0" y="238"/>
                  </a:cubicBezTo>
                  <a:cubicBezTo>
                    <a:pt x="15" y="233"/>
                    <a:pt x="21" y="222"/>
                    <a:pt x="24" y="207"/>
                  </a:cubicBezTo>
                  <a:cubicBezTo>
                    <a:pt x="35" y="156"/>
                    <a:pt x="49" y="105"/>
                    <a:pt x="60" y="54"/>
                  </a:cubicBezTo>
                  <a:cubicBezTo>
                    <a:pt x="63" y="39"/>
                    <a:pt x="65" y="25"/>
                    <a:pt x="73" y="12"/>
                  </a:cubicBezTo>
                  <a:cubicBezTo>
                    <a:pt x="76" y="7"/>
                    <a:pt x="80" y="0"/>
                    <a:pt x="86" y="2"/>
                  </a:cubicBezTo>
                  <a:cubicBezTo>
                    <a:pt x="94" y="4"/>
                    <a:pt x="93" y="12"/>
                    <a:pt x="94" y="18"/>
                  </a:cubicBezTo>
                  <a:cubicBezTo>
                    <a:pt x="89" y="61"/>
                    <a:pt x="76" y="102"/>
                    <a:pt x="67" y="144"/>
                  </a:cubicBezTo>
                  <a:cubicBezTo>
                    <a:pt x="63" y="166"/>
                    <a:pt x="58" y="188"/>
                    <a:pt x="52" y="210"/>
                  </a:cubicBezTo>
                  <a:cubicBezTo>
                    <a:pt x="50" y="217"/>
                    <a:pt x="49" y="226"/>
                    <a:pt x="40" y="2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9"/>
            <p:cNvSpPr>
              <a:spLocks/>
            </p:cNvSpPr>
            <p:nvPr/>
          </p:nvSpPr>
          <p:spPr bwMode="auto">
            <a:xfrm>
              <a:off x="14380497" y="3194696"/>
              <a:ext cx="206375" cy="233363"/>
            </a:xfrm>
            <a:custGeom>
              <a:avLst/>
              <a:gdLst>
                <a:gd name="T0" fmla="*/ 72 w 72"/>
                <a:gd name="T1" fmla="*/ 41 h 81"/>
                <a:gd name="T2" fmla="*/ 66 w 72"/>
                <a:gd name="T3" fmla="*/ 61 h 81"/>
                <a:gd name="T4" fmla="*/ 52 w 72"/>
                <a:gd name="T5" fmla="*/ 81 h 81"/>
                <a:gd name="T6" fmla="*/ 35 w 72"/>
                <a:gd name="T7" fmla="*/ 76 h 81"/>
                <a:gd name="T8" fmla="*/ 1 w 72"/>
                <a:gd name="T9" fmla="*/ 46 h 81"/>
                <a:gd name="T10" fmla="*/ 31 w 72"/>
                <a:gd name="T11" fmla="*/ 13 h 81"/>
                <a:gd name="T12" fmla="*/ 45 w 72"/>
                <a:gd name="T13" fmla="*/ 5 h 81"/>
                <a:gd name="T14" fmla="*/ 54 w 72"/>
                <a:gd name="T15" fmla="*/ 8 h 81"/>
                <a:gd name="T16" fmla="*/ 72 w 72"/>
                <a:gd name="T17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81">
                  <a:moveTo>
                    <a:pt x="72" y="41"/>
                  </a:moveTo>
                  <a:cubicBezTo>
                    <a:pt x="70" y="47"/>
                    <a:pt x="68" y="54"/>
                    <a:pt x="66" y="61"/>
                  </a:cubicBezTo>
                  <a:cubicBezTo>
                    <a:pt x="55" y="63"/>
                    <a:pt x="66" y="80"/>
                    <a:pt x="52" y="81"/>
                  </a:cubicBezTo>
                  <a:cubicBezTo>
                    <a:pt x="47" y="78"/>
                    <a:pt x="41" y="77"/>
                    <a:pt x="35" y="76"/>
                  </a:cubicBezTo>
                  <a:cubicBezTo>
                    <a:pt x="12" y="76"/>
                    <a:pt x="3" y="67"/>
                    <a:pt x="1" y="46"/>
                  </a:cubicBezTo>
                  <a:cubicBezTo>
                    <a:pt x="0" y="32"/>
                    <a:pt x="14" y="17"/>
                    <a:pt x="31" y="13"/>
                  </a:cubicBezTo>
                  <a:cubicBezTo>
                    <a:pt x="37" y="12"/>
                    <a:pt x="43" y="13"/>
                    <a:pt x="45" y="5"/>
                  </a:cubicBezTo>
                  <a:cubicBezTo>
                    <a:pt x="49" y="3"/>
                    <a:pt x="53" y="0"/>
                    <a:pt x="54" y="8"/>
                  </a:cubicBezTo>
                  <a:cubicBezTo>
                    <a:pt x="56" y="22"/>
                    <a:pt x="67" y="29"/>
                    <a:pt x="72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1"/>
            <p:cNvSpPr>
              <a:spLocks/>
            </p:cNvSpPr>
            <p:nvPr/>
          </p:nvSpPr>
          <p:spPr bwMode="auto">
            <a:xfrm>
              <a:off x="15339347" y="3542359"/>
              <a:ext cx="390525" cy="227013"/>
            </a:xfrm>
            <a:custGeom>
              <a:avLst/>
              <a:gdLst>
                <a:gd name="T0" fmla="*/ 126 w 136"/>
                <a:gd name="T1" fmla="*/ 16 h 79"/>
                <a:gd name="T2" fmla="*/ 92 w 136"/>
                <a:gd name="T3" fmla="*/ 36 h 79"/>
                <a:gd name="T4" fmla="*/ 86 w 136"/>
                <a:gd name="T5" fmla="*/ 56 h 79"/>
                <a:gd name="T6" fmla="*/ 74 w 136"/>
                <a:gd name="T7" fmla="*/ 67 h 79"/>
                <a:gd name="T8" fmla="*/ 22 w 136"/>
                <a:gd name="T9" fmla="*/ 75 h 79"/>
                <a:gd name="T10" fmla="*/ 10 w 136"/>
                <a:gd name="T11" fmla="*/ 55 h 79"/>
                <a:gd name="T12" fmla="*/ 6 w 136"/>
                <a:gd name="T13" fmla="*/ 33 h 79"/>
                <a:gd name="T14" fmla="*/ 19 w 136"/>
                <a:gd name="T15" fmla="*/ 9 h 79"/>
                <a:gd name="T16" fmla="*/ 33 w 136"/>
                <a:gd name="T17" fmla="*/ 3 h 79"/>
                <a:gd name="T18" fmla="*/ 74 w 136"/>
                <a:gd name="T19" fmla="*/ 16 h 79"/>
                <a:gd name="T20" fmla="*/ 115 w 136"/>
                <a:gd name="T21" fmla="*/ 3 h 79"/>
                <a:gd name="T22" fmla="*/ 126 w 136"/>
                <a:gd name="T23" fmla="*/ 1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79">
                  <a:moveTo>
                    <a:pt x="126" y="16"/>
                  </a:moveTo>
                  <a:cubicBezTo>
                    <a:pt x="115" y="23"/>
                    <a:pt x="103" y="29"/>
                    <a:pt x="92" y="36"/>
                  </a:cubicBezTo>
                  <a:cubicBezTo>
                    <a:pt x="83" y="40"/>
                    <a:pt x="78" y="46"/>
                    <a:pt x="86" y="56"/>
                  </a:cubicBezTo>
                  <a:cubicBezTo>
                    <a:pt x="87" y="64"/>
                    <a:pt x="77" y="62"/>
                    <a:pt x="74" y="67"/>
                  </a:cubicBezTo>
                  <a:cubicBezTo>
                    <a:pt x="57" y="71"/>
                    <a:pt x="41" y="79"/>
                    <a:pt x="22" y="75"/>
                  </a:cubicBezTo>
                  <a:cubicBezTo>
                    <a:pt x="16" y="70"/>
                    <a:pt x="8" y="66"/>
                    <a:pt x="10" y="55"/>
                  </a:cubicBezTo>
                  <a:cubicBezTo>
                    <a:pt x="0" y="50"/>
                    <a:pt x="2" y="41"/>
                    <a:pt x="6" y="33"/>
                  </a:cubicBezTo>
                  <a:cubicBezTo>
                    <a:pt x="11" y="25"/>
                    <a:pt x="16" y="18"/>
                    <a:pt x="19" y="9"/>
                  </a:cubicBezTo>
                  <a:cubicBezTo>
                    <a:pt x="20" y="2"/>
                    <a:pt x="26" y="1"/>
                    <a:pt x="33" y="3"/>
                  </a:cubicBezTo>
                  <a:cubicBezTo>
                    <a:pt x="47" y="7"/>
                    <a:pt x="61" y="9"/>
                    <a:pt x="74" y="16"/>
                  </a:cubicBezTo>
                  <a:cubicBezTo>
                    <a:pt x="89" y="17"/>
                    <a:pt x="100" y="3"/>
                    <a:pt x="115" y="3"/>
                  </a:cubicBezTo>
                  <a:cubicBezTo>
                    <a:pt x="122" y="5"/>
                    <a:pt x="136" y="0"/>
                    <a:pt x="126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2"/>
            <p:cNvSpPr>
              <a:spLocks/>
            </p:cNvSpPr>
            <p:nvPr/>
          </p:nvSpPr>
          <p:spPr bwMode="auto">
            <a:xfrm>
              <a:off x="15814010" y="3588396"/>
              <a:ext cx="220663" cy="381000"/>
            </a:xfrm>
            <a:custGeom>
              <a:avLst/>
              <a:gdLst>
                <a:gd name="T0" fmla="*/ 37 w 77"/>
                <a:gd name="T1" fmla="*/ 0 h 133"/>
                <a:gd name="T2" fmla="*/ 45 w 77"/>
                <a:gd name="T3" fmla="*/ 17 h 133"/>
                <a:gd name="T4" fmla="*/ 49 w 77"/>
                <a:gd name="T5" fmla="*/ 60 h 133"/>
                <a:gd name="T6" fmla="*/ 77 w 77"/>
                <a:gd name="T7" fmla="*/ 63 h 133"/>
                <a:gd name="T8" fmla="*/ 70 w 77"/>
                <a:gd name="T9" fmla="*/ 93 h 133"/>
                <a:gd name="T10" fmla="*/ 42 w 77"/>
                <a:gd name="T11" fmla="*/ 131 h 133"/>
                <a:gd name="T12" fmla="*/ 4 w 77"/>
                <a:gd name="T13" fmla="*/ 98 h 133"/>
                <a:gd name="T14" fmla="*/ 24 w 77"/>
                <a:gd name="T15" fmla="*/ 68 h 133"/>
                <a:gd name="T16" fmla="*/ 38 w 77"/>
                <a:gd name="T17" fmla="*/ 39 h 133"/>
                <a:gd name="T18" fmla="*/ 37 w 77"/>
                <a:gd name="T1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33">
                  <a:moveTo>
                    <a:pt x="37" y="0"/>
                  </a:moveTo>
                  <a:cubicBezTo>
                    <a:pt x="48" y="2"/>
                    <a:pt x="44" y="11"/>
                    <a:pt x="45" y="17"/>
                  </a:cubicBezTo>
                  <a:cubicBezTo>
                    <a:pt x="47" y="31"/>
                    <a:pt x="41" y="46"/>
                    <a:pt x="49" y="60"/>
                  </a:cubicBezTo>
                  <a:cubicBezTo>
                    <a:pt x="55" y="84"/>
                    <a:pt x="67" y="63"/>
                    <a:pt x="77" y="63"/>
                  </a:cubicBezTo>
                  <a:cubicBezTo>
                    <a:pt x="72" y="73"/>
                    <a:pt x="68" y="82"/>
                    <a:pt x="70" y="93"/>
                  </a:cubicBezTo>
                  <a:cubicBezTo>
                    <a:pt x="74" y="112"/>
                    <a:pt x="58" y="130"/>
                    <a:pt x="42" y="131"/>
                  </a:cubicBezTo>
                  <a:cubicBezTo>
                    <a:pt x="20" y="133"/>
                    <a:pt x="9" y="120"/>
                    <a:pt x="4" y="98"/>
                  </a:cubicBezTo>
                  <a:cubicBezTo>
                    <a:pt x="0" y="77"/>
                    <a:pt x="12" y="74"/>
                    <a:pt x="24" y="68"/>
                  </a:cubicBezTo>
                  <a:cubicBezTo>
                    <a:pt x="38" y="62"/>
                    <a:pt x="43" y="55"/>
                    <a:pt x="38" y="39"/>
                  </a:cubicBezTo>
                  <a:cubicBezTo>
                    <a:pt x="35" y="27"/>
                    <a:pt x="37" y="13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35"/>
            <p:cNvSpPr>
              <a:spLocks/>
            </p:cNvSpPr>
            <p:nvPr/>
          </p:nvSpPr>
          <p:spPr bwMode="auto">
            <a:xfrm>
              <a:off x="15158372" y="3031184"/>
              <a:ext cx="401638" cy="671513"/>
            </a:xfrm>
            <a:custGeom>
              <a:avLst/>
              <a:gdLst>
                <a:gd name="T0" fmla="*/ 69 w 140"/>
                <a:gd name="T1" fmla="*/ 234 h 234"/>
                <a:gd name="T2" fmla="*/ 75 w 140"/>
                <a:gd name="T3" fmla="*/ 197 h 234"/>
                <a:gd name="T4" fmla="*/ 79 w 140"/>
                <a:gd name="T5" fmla="*/ 175 h 234"/>
                <a:gd name="T6" fmla="*/ 25 w 140"/>
                <a:gd name="T7" fmla="*/ 25 h 234"/>
                <a:gd name="T8" fmla="*/ 6 w 140"/>
                <a:gd name="T9" fmla="*/ 22 h 234"/>
                <a:gd name="T10" fmla="*/ 17 w 140"/>
                <a:gd name="T11" fmla="*/ 0 h 234"/>
                <a:gd name="T12" fmla="*/ 35 w 140"/>
                <a:gd name="T13" fmla="*/ 0 h 234"/>
                <a:gd name="T14" fmla="*/ 40 w 140"/>
                <a:gd name="T15" fmla="*/ 3 h 234"/>
                <a:gd name="T16" fmla="*/ 93 w 140"/>
                <a:gd name="T17" fmla="*/ 153 h 234"/>
                <a:gd name="T18" fmla="*/ 119 w 140"/>
                <a:gd name="T19" fmla="*/ 180 h 234"/>
                <a:gd name="T20" fmla="*/ 138 w 140"/>
                <a:gd name="T21" fmla="*/ 201 h 234"/>
                <a:gd name="T22" fmla="*/ 95 w 140"/>
                <a:gd name="T23" fmla="*/ 185 h 234"/>
                <a:gd name="T24" fmla="*/ 88 w 140"/>
                <a:gd name="T25" fmla="*/ 184 h 234"/>
                <a:gd name="T26" fmla="*/ 73 w 140"/>
                <a:gd name="T27" fmla="*/ 233 h 234"/>
                <a:gd name="T28" fmla="*/ 69 w 140"/>
                <a:gd name="T2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234">
                  <a:moveTo>
                    <a:pt x="69" y="234"/>
                  </a:moveTo>
                  <a:cubicBezTo>
                    <a:pt x="62" y="220"/>
                    <a:pt x="66" y="207"/>
                    <a:pt x="75" y="197"/>
                  </a:cubicBezTo>
                  <a:cubicBezTo>
                    <a:pt x="81" y="190"/>
                    <a:pt x="82" y="184"/>
                    <a:pt x="79" y="175"/>
                  </a:cubicBezTo>
                  <a:cubicBezTo>
                    <a:pt x="61" y="125"/>
                    <a:pt x="43" y="75"/>
                    <a:pt x="25" y="25"/>
                  </a:cubicBezTo>
                  <a:cubicBezTo>
                    <a:pt x="20" y="10"/>
                    <a:pt x="14" y="10"/>
                    <a:pt x="6" y="22"/>
                  </a:cubicBezTo>
                  <a:cubicBezTo>
                    <a:pt x="0" y="7"/>
                    <a:pt x="2" y="1"/>
                    <a:pt x="17" y="0"/>
                  </a:cubicBezTo>
                  <a:cubicBezTo>
                    <a:pt x="23" y="0"/>
                    <a:pt x="29" y="0"/>
                    <a:pt x="35" y="0"/>
                  </a:cubicBezTo>
                  <a:cubicBezTo>
                    <a:pt x="37" y="0"/>
                    <a:pt x="38" y="1"/>
                    <a:pt x="40" y="3"/>
                  </a:cubicBezTo>
                  <a:cubicBezTo>
                    <a:pt x="59" y="52"/>
                    <a:pt x="76" y="103"/>
                    <a:pt x="93" y="153"/>
                  </a:cubicBezTo>
                  <a:cubicBezTo>
                    <a:pt x="98" y="167"/>
                    <a:pt x="104" y="176"/>
                    <a:pt x="119" y="180"/>
                  </a:cubicBezTo>
                  <a:cubicBezTo>
                    <a:pt x="129" y="182"/>
                    <a:pt x="140" y="186"/>
                    <a:pt x="138" y="201"/>
                  </a:cubicBezTo>
                  <a:cubicBezTo>
                    <a:pt x="125" y="193"/>
                    <a:pt x="110" y="190"/>
                    <a:pt x="95" y="185"/>
                  </a:cubicBezTo>
                  <a:cubicBezTo>
                    <a:pt x="92" y="185"/>
                    <a:pt x="90" y="183"/>
                    <a:pt x="88" y="184"/>
                  </a:cubicBezTo>
                  <a:cubicBezTo>
                    <a:pt x="84" y="185"/>
                    <a:pt x="72" y="229"/>
                    <a:pt x="73" y="233"/>
                  </a:cubicBezTo>
                  <a:cubicBezTo>
                    <a:pt x="72" y="234"/>
                    <a:pt x="70" y="234"/>
                    <a:pt x="69" y="2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37"/>
            <p:cNvSpPr>
              <a:spLocks/>
            </p:cNvSpPr>
            <p:nvPr/>
          </p:nvSpPr>
          <p:spPr bwMode="auto">
            <a:xfrm>
              <a:off x="14586872" y="2988321"/>
              <a:ext cx="581025" cy="288925"/>
            </a:xfrm>
            <a:custGeom>
              <a:avLst/>
              <a:gdLst>
                <a:gd name="T0" fmla="*/ 0 w 202"/>
                <a:gd name="T1" fmla="*/ 89 h 101"/>
                <a:gd name="T2" fmla="*/ 171 w 202"/>
                <a:gd name="T3" fmla="*/ 0 h 101"/>
                <a:gd name="T4" fmla="*/ 172 w 202"/>
                <a:gd name="T5" fmla="*/ 1 h 101"/>
                <a:gd name="T6" fmla="*/ 198 w 202"/>
                <a:gd name="T7" fmla="*/ 43 h 101"/>
                <a:gd name="T8" fmla="*/ 200 w 202"/>
                <a:gd name="T9" fmla="*/ 57 h 101"/>
                <a:gd name="T10" fmla="*/ 193 w 202"/>
                <a:gd name="T11" fmla="*/ 90 h 101"/>
                <a:gd name="T12" fmla="*/ 189 w 202"/>
                <a:gd name="T13" fmla="*/ 76 h 101"/>
                <a:gd name="T14" fmla="*/ 180 w 202"/>
                <a:gd name="T15" fmla="*/ 85 h 101"/>
                <a:gd name="T16" fmla="*/ 188 w 202"/>
                <a:gd name="T17" fmla="*/ 42 h 101"/>
                <a:gd name="T18" fmla="*/ 184 w 202"/>
                <a:gd name="T19" fmla="*/ 19 h 101"/>
                <a:gd name="T20" fmla="*/ 161 w 202"/>
                <a:gd name="T21" fmla="*/ 23 h 101"/>
                <a:gd name="T22" fmla="*/ 20 w 202"/>
                <a:gd name="T23" fmla="*/ 97 h 101"/>
                <a:gd name="T24" fmla="*/ 9 w 202"/>
                <a:gd name="T25" fmla="*/ 101 h 101"/>
                <a:gd name="T26" fmla="*/ 0 w 202"/>
                <a:gd name="T27" fmla="*/ 8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2" h="101">
                  <a:moveTo>
                    <a:pt x="0" y="89"/>
                  </a:moveTo>
                  <a:cubicBezTo>
                    <a:pt x="57" y="60"/>
                    <a:pt x="114" y="30"/>
                    <a:pt x="171" y="0"/>
                  </a:cubicBezTo>
                  <a:cubicBezTo>
                    <a:pt x="171" y="0"/>
                    <a:pt x="172" y="1"/>
                    <a:pt x="172" y="1"/>
                  </a:cubicBezTo>
                  <a:cubicBezTo>
                    <a:pt x="198" y="12"/>
                    <a:pt x="202" y="18"/>
                    <a:pt x="198" y="43"/>
                  </a:cubicBezTo>
                  <a:cubicBezTo>
                    <a:pt x="195" y="49"/>
                    <a:pt x="199" y="53"/>
                    <a:pt x="200" y="57"/>
                  </a:cubicBezTo>
                  <a:cubicBezTo>
                    <a:pt x="200" y="69"/>
                    <a:pt x="198" y="80"/>
                    <a:pt x="193" y="90"/>
                  </a:cubicBezTo>
                  <a:cubicBezTo>
                    <a:pt x="191" y="86"/>
                    <a:pt x="195" y="79"/>
                    <a:pt x="189" y="76"/>
                  </a:cubicBezTo>
                  <a:cubicBezTo>
                    <a:pt x="188" y="76"/>
                    <a:pt x="183" y="82"/>
                    <a:pt x="180" y="85"/>
                  </a:cubicBezTo>
                  <a:cubicBezTo>
                    <a:pt x="183" y="70"/>
                    <a:pt x="185" y="56"/>
                    <a:pt x="188" y="42"/>
                  </a:cubicBezTo>
                  <a:cubicBezTo>
                    <a:pt x="189" y="34"/>
                    <a:pt x="194" y="26"/>
                    <a:pt x="184" y="19"/>
                  </a:cubicBezTo>
                  <a:cubicBezTo>
                    <a:pt x="174" y="12"/>
                    <a:pt x="168" y="20"/>
                    <a:pt x="161" y="23"/>
                  </a:cubicBezTo>
                  <a:cubicBezTo>
                    <a:pt x="114" y="47"/>
                    <a:pt x="67" y="72"/>
                    <a:pt x="20" y="97"/>
                  </a:cubicBezTo>
                  <a:cubicBezTo>
                    <a:pt x="17" y="99"/>
                    <a:pt x="13" y="100"/>
                    <a:pt x="9" y="101"/>
                  </a:cubicBezTo>
                  <a:cubicBezTo>
                    <a:pt x="4" y="99"/>
                    <a:pt x="0" y="96"/>
                    <a:pt x="0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38"/>
            <p:cNvSpPr>
              <a:spLocks/>
            </p:cNvSpPr>
            <p:nvPr/>
          </p:nvSpPr>
          <p:spPr bwMode="auto">
            <a:xfrm>
              <a:off x="15080585" y="2772421"/>
              <a:ext cx="436563" cy="361950"/>
            </a:xfrm>
            <a:custGeom>
              <a:avLst/>
              <a:gdLst>
                <a:gd name="T0" fmla="*/ 20 w 152"/>
                <a:gd name="T1" fmla="*/ 120 h 126"/>
                <a:gd name="T2" fmla="*/ 7 w 152"/>
                <a:gd name="T3" fmla="*/ 84 h 126"/>
                <a:gd name="T4" fmla="*/ 0 w 152"/>
                <a:gd name="T5" fmla="*/ 76 h 126"/>
                <a:gd name="T6" fmla="*/ 3 w 152"/>
                <a:gd name="T7" fmla="*/ 73 h 126"/>
                <a:gd name="T8" fmla="*/ 54 w 152"/>
                <a:gd name="T9" fmla="*/ 32 h 126"/>
                <a:gd name="T10" fmla="*/ 58 w 152"/>
                <a:gd name="T11" fmla="*/ 31 h 126"/>
                <a:gd name="T12" fmla="*/ 83 w 152"/>
                <a:gd name="T13" fmla="*/ 31 h 126"/>
                <a:gd name="T14" fmla="*/ 136 w 152"/>
                <a:gd name="T15" fmla="*/ 4 h 126"/>
                <a:gd name="T16" fmla="*/ 149 w 152"/>
                <a:gd name="T17" fmla="*/ 13 h 126"/>
                <a:gd name="T18" fmla="*/ 127 w 152"/>
                <a:gd name="T19" fmla="*/ 32 h 126"/>
                <a:gd name="T20" fmla="*/ 80 w 152"/>
                <a:gd name="T21" fmla="*/ 56 h 126"/>
                <a:gd name="T22" fmla="*/ 76 w 152"/>
                <a:gd name="T23" fmla="*/ 72 h 126"/>
                <a:gd name="T24" fmla="*/ 64 w 152"/>
                <a:gd name="T25" fmla="*/ 91 h 126"/>
                <a:gd name="T26" fmla="*/ 49 w 152"/>
                <a:gd name="T27" fmla="*/ 96 h 126"/>
                <a:gd name="T28" fmla="*/ 33 w 152"/>
                <a:gd name="T29" fmla="*/ 112 h 126"/>
                <a:gd name="T30" fmla="*/ 33 w 152"/>
                <a:gd name="T31" fmla="*/ 112 h 126"/>
                <a:gd name="T32" fmla="*/ 20 w 152"/>
                <a:gd name="T33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126">
                  <a:moveTo>
                    <a:pt x="20" y="120"/>
                  </a:moveTo>
                  <a:cubicBezTo>
                    <a:pt x="29" y="103"/>
                    <a:pt x="23" y="92"/>
                    <a:pt x="7" y="84"/>
                  </a:cubicBezTo>
                  <a:cubicBezTo>
                    <a:pt x="3" y="82"/>
                    <a:pt x="1" y="81"/>
                    <a:pt x="0" y="76"/>
                  </a:cubicBezTo>
                  <a:cubicBezTo>
                    <a:pt x="1" y="75"/>
                    <a:pt x="3" y="74"/>
                    <a:pt x="3" y="73"/>
                  </a:cubicBezTo>
                  <a:cubicBezTo>
                    <a:pt x="11" y="34"/>
                    <a:pt x="12" y="33"/>
                    <a:pt x="54" y="32"/>
                  </a:cubicBezTo>
                  <a:cubicBezTo>
                    <a:pt x="55" y="32"/>
                    <a:pt x="56" y="31"/>
                    <a:pt x="58" y="31"/>
                  </a:cubicBezTo>
                  <a:cubicBezTo>
                    <a:pt x="66" y="37"/>
                    <a:pt x="74" y="36"/>
                    <a:pt x="83" y="31"/>
                  </a:cubicBezTo>
                  <a:cubicBezTo>
                    <a:pt x="100" y="21"/>
                    <a:pt x="119" y="13"/>
                    <a:pt x="136" y="4"/>
                  </a:cubicBezTo>
                  <a:cubicBezTo>
                    <a:pt x="142" y="5"/>
                    <a:pt x="152" y="0"/>
                    <a:pt x="149" y="13"/>
                  </a:cubicBezTo>
                  <a:cubicBezTo>
                    <a:pt x="145" y="24"/>
                    <a:pt x="135" y="27"/>
                    <a:pt x="127" y="32"/>
                  </a:cubicBezTo>
                  <a:cubicBezTo>
                    <a:pt x="111" y="40"/>
                    <a:pt x="95" y="47"/>
                    <a:pt x="80" y="56"/>
                  </a:cubicBezTo>
                  <a:cubicBezTo>
                    <a:pt x="74" y="60"/>
                    <a:pt x="76" y="66"/>
                    <a:pt x="76" y="72"/>
                  </a:cubicBezTo>
                  <a:cubicBezTo>
                    <a:pt x="76" y="81"/>
                    <a:pt x="73" y="88"/>
                    <a:pt x="64" y="91"/>
                  </a:cubicBezTo>
                  <a:cubicBezTo>
                    <a:pt x="59" y="94"/>
                    <a:pt x="54" y="97"/>
                    <a:pt x="49" y="96"/>
                  </a:cubicBezTo>
                  <a:cubicBezTo>
                    <a:pt x="33" y="91"/>
                    <a:pt x="30" y="99"/>
                    <a:pt x="33" y="11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28" y="114"/>
                    <a:pt x="30" y="126"/>
                    <a:pt x="20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40"/>
            <p:cNvSpPr>
              <a:spLocks/>
            </p:cNvSpPr>
            <p:nvPr/>
          </p:nvSpPr>
          <p:spPr bwMode="auto">
            <a:xfrm>
              <a:off x="15264735" y="2921646"/>
              <a:ext cx="596900" cy="666750"/>
            </a:xfrm>
            <a:custGeom>
              <a:avLst/>
              <a:gdLst>
                <a:gd name="T0" fmla="*/ 13 w 208"/>
                <a:gd name="T1" fmla="*/ 0 h 232"/>
                <a:gd name="T2" fmla="*/ 33 w 208"/>
                <a:gd name="T3" fmla="*/ 38 h 232"/>
                <a:gd name="T4" fmla="*/ 175 w 208"/>
                <a:gd name="T5" fmla="*/ 137 h 232"/>
                <a:gd name="T6" fmla="*/ 189 w 208"/>
                <a:gd name="T7" fmla="*/ 144 h 232"/>
                <a:gd name="T8" fmla="*/ 188 w 208"/>
                <a:gd name="T9" fmla="*/ 152 h 232"/>
                <a:gd name="T10" fmla="*/ 208 w 208"/>
                <a:gd name="T11" fmla="*/ 212 h 232"/>
                <a:gd name="T12" fmla="*/ 208 w 208"/>
                <a:gd name="T13" fmla="*/ 217 h 232"/>
                <a:gd name="T14" fmla="*/ 172 w 208"/>
                <a:gd name="T15" fmla="*/ 223 h 232"/>
                <a:gd name="T16" fmla="*/ 152 w 208"/>
                <a:gd name="T17" fmla="*/ 232 h 232"/>
                <a:gd name="T18" fmla="*/ 139 w 208"/>
                <a:gd name="T19" fmla="*/ 223 h 232"/>
                <a:gd name="T20" fmla="*/ 161 w 208"/>
                <a:gd name="T21" fmla="*/ 205 h 232"/>
                <a:gd name="T22" fmla="*/ 177 w 208"/>
                <a:gd name="T23" fmla="*/ 193 h 232"/>
                <a:gd name="T24" fmla="*/ 164 w 208"/>
                <a:gd name="T25" fmla="*/ 154 h 232"/>
                <a:gd name="T26" fmla="*/ 60 w 208"/>
                <a:gd name="T27" fmla="*/ 83 h 232"/>
                <a:gd name="T28" fmla="*/ 1 w 208"/>
                <a:gd name="T29" fmla="*/ 40 h 232"/>
                <a:gd name="T30" fmla="*/ 0 w 208"/>
                <a:gd name="T31" fmla="*/ 39 h 232"/>
                <a:gd name="T32" fmla="*/ 6 w 208"/>
                <a:gd name="T33" fmla="*/ 11 h 232"/>
                <a:gd name="T34" fmla="*/ 13 w 208"/>
                <a:gd name="T3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232">
                  <a:moveTo>
                    <a:pt x="13" y="0"/>
                  </a:moveTo>
                  <a:cubicBezTo>
                    <a:pt x="10" y="18"/>
                    <a:pt x="18" y="29"/>
                    <a:pt x="33" y="38"/>
                  </a:cubicBezTo>
                  <a:cubicBezTo>
                    <a:pt x="81" y="71"/>
                    <a:pt x="128" y="104"/>
                    <a:pt x="175" y="137"/>
                  </a:cubicBezTo>
                  <a:cubicBezTo>
                    <a:pt x="179" y="140"/>
                    <a:pt x="182" y="145"/>
                    <a:pt x="189" y="144"/>
                  </a:cubicBezTo>
                  <a:cubicBezTo>
                    <a:pt x="192" y="147"/>
                    <a:pt x="188" y="149"/>
                    <a:pt x="188" y="152"/>
                  </a:cubicBezTo>
                  <a:cubicBezTo>
                    <a:pt x="189" y="173"/>
                    <a:pt x="197" y="193"/>
                    <a:pt x="208" y="212"/>
                  </a:cubicBezTo>
                  <a:cubicBezTo>
                    <a:pt x="208" y="213"/>
                    <a:pt x="208" y="215"/>
                    <a:pt x="208" y="217"/>
                  </a:cubicBezTo>
                  <a:cubicBezTo>
                    <a:pt x="194" y="209"/>
                    <a:pt x="183" y="218"/>
                    <a:pt x="172" y="223"/>
                  </a:cubicBezTo>
                  <a:cubicBezTo>
                    <a:pt x="165" y="226"/>
                    <a:pt x="159" y="229"/>
                    <a:pt x="152" y="232"/>
                  </a:cubicBezTo>
                  <a:cubicBezTo>
                    <a:pt x="156" y="217"/>
                    <a:pt x="144" y="226"/>
                    <a:pt x="139" y="223"/>
                  </a:cubicBezTo>
                  <a:cubicBezTo>
                    <a:pt x="142" y="211"/>
                    <a:pt x="154" y="212"/>
                    <a:pt x="161" y="205"/>
                  </a:cubicBezTo>
                  <a:cubicBezTo>
                    <a:pt x="166" y="201"/>
                    <a:pt x="178" y="201"/>
                    <a:pt x="177" y="193"/>
                  </a:cubicBezTo>
                  <a:cubicBezTo>
                    <a:pt x="174" y="180"/>
                    <a:pt x="180" y="164"/>
                    <a:pt x="164" y="154"/>
                  </a:cubicBezTo>
                  <a:cubicBezTo>
                    <a:pt x="128" y="132"/>
                    <a:pt x="95" y="107"/>
                    <a:pt x="60" y="83"/>
                  </a:cubicBezTo>
                  <a:cubicBezTo>
                    <a:pt x="40" y="69"/>
                    <a:pt x="20" y="55"/>
                    <a:pt x="1" y="40"/>
                  </a:cubicBezTo>
                  <a:cubicBezTo>
                    <a:pt x="1" y="40"/>
                    <a:pt x="0" y="39"/>
                    <a:pt x="0" y="39"/>
                  </a:cubicBezTo>
                  <a:cubicBezTo>
                    <a:pt x="5" y="31"/>
                    <a:pt x="12" y="23"/>
                    <a:pt x="6" y="11"/>
                  </a:cubicBezTo>
                  <a:cubicBezTo>
                    <a:pt x="3" y="5"/>
                    <a:pt x="7" y="2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15787022" y="3318521"/>
              <a:ext cx="223838" cy="244475"/>
            </a:xfrm>
            <a:custGeom>
              <a:avLst/>
              <a:gdLst>
                <a:gd name="T0" fmla="*/ 26 w 78"/>
                <a:gd name="T1" fmla="*/ 74 h 85"/>
                <a:gd name="T2" fmla="*/ 22 w 78"/>
                <a:gd name="T3" fmla="*/ 67 h 85"/>
                <a:gd name="T4" fmla="*/ 6 w 78"/>
                <a:gd name="T5" fmla="*/ 14 h 85"/>
                <a:gd name="T6" fmla="*/ 20 w 78"/>
                <a:gd name="T7" fmla="*/ 13 h 85"/>
                <a:gd name="T8" fmla="*/ 58 w 78"/>
                <a:gd name="T9" fmla="*/ 17 h 85"/>
                <a:gd name="T10" fmla="*/ 68 w 78"/>
                <a:gd name="T11" fmla="*/ 54 h 85"/>
                <a:gd name="T12" fmla="*/ 26 w 78"/>
                <a:gd name="T13" fmla="*/ 7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85">
                  <a:moveTo>
                    <a:pt x="26" y="74"/>
                  </a:moveTo>
                  <a:cubicBezTo>
                    <a:pt x="25" y="71"/>
                    <a:pt x="24" y="69"/>
                    <a:pt x="22" y="67"/>
                  </a:cubicBezTo>
                  <a:cubicBezTo>
                    <a:pt x="0" y="54"/>
                    <a:pt x="3" y="34"/>
                    <a:pt x="6" y="14"/>
                  </a:cubicBezTo>
                  <a:cubicBezTo>
                    <a:pt x="11" y="16"/>
                    <a:pt x="15" y="18"/>
                    <a:pt x="20" y="13"/>
                  </a:cubicBezTo>
                  <a:cubicBezTo>
                    <a:pt x="34" y="0"/>
                    <a:pt x="48" y="8"/>
                    <a:pt x="58" y="17"/>
                  </a:cubicBezTo>
                  <a:cubicBezTo>
                    <a:pt x="68" y="26"/>
                    <a:pt x="78" y="35"/>
                    <a:pt x="68" y="54"/>
                  </a:cubicBezTo>
                  <a:cubicBezTo>
                    <a:pt x="57" y="72"/>
                    <a:pt x="49" y="85"/>
                    <a:pt x="26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5132972" y="3094684"/>
              <a:ext cx="42863" cy="57150"/>
            </a:xfrm>
            <a:custGeom>
              <a:avLst/>
              <a:gdLst>
                <a:gd name="T0" fmla="*/ 2 w 15"/>
                <a:gd name="T1" fmla="*/ 8 h 20"/>
                <a:gd name="T2" fmla="*/ 15 w 15"/>
                <a:gd name="T3" fmla="*/ 0 h 20"/>
                <a:gd name="T4" fmla="*/ 10 w 15"/>
                <a:gd name="T5" fmla="*/ 20 h 20"/>
                <a:gd name="T6" fmla="*/ 2 w 15"/>
                <a:gd name="T7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0">
                  <a:moveTo>
                    <a:pt x="2" y="8"/>
                  </a:moveTo>
                  <a:cubicBezTo>
                    <a:pt x="9" y="8"/>
                    <a:pt x="10" y="2"/>
                    <a:pt x="15" y="0"/>
                  </a:cubicBezTo>
                  <a:cubicBezTo>
                    <a:pt x="15" y="7"/>
                    <a:pt x="15" y="14"/>
                    <a:pt x="10" y="20"/>
                  </a:cubicBezTo>
                  <a:cubicBezTo>
                    <a:pt x="5" y="18"/>
                    <a:pt x="0" y="15"/>
                    <a:pt x="2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46475" y="893217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FF71FFE-A0FF-4F0E-81EC-1BE3DAC319D5}"/>
              </a:ext>
            </a:extLst>
          </p:cNvPr>
          <p:cNvGrpSpPr/>
          <p:nvPr/>
        </p:nvGrpSpPr>
        <p:grpSpPr>
          <a:xfrm flipH="1">
            <a:off x="1350410" y="1885913"/>
            <a:ext cx="4652509" cy="4435733"/>
            <a:chOff x="6682151" y="1760821"/>
            <a:chExt cx="4652509" cy="4435733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18E1324F-45E6-4905-81D1-199B39D03BB9}"/>
                </a:ext>
              </a:extLst>
            </p:cNvPr>
            <p:cNvCxnSpPr/>
            <p:nvPr/>
          </p:nvCxnSpPr>
          <p:spPr>
            <a:xfrm>
              <a:off x="7372198" y="2994879"/>
              <a:ext cx="1080000" cy="4210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4F309F68-9ADA-4B10-9CFB-F2EA8688D998}"/>
                </a:ext>
              </a:extLst>
            </p:cNvPr>
            <p:cNvCxnSpPr/>
            <p:nvPr/>
          </p:nvCxnSpPr>
          <p:spPr>
            <a:xfrm>
              <a:off x="7727782" y="3977705"/>
              <a:ext cx="1080000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6210D13-3BF5-452C-8E6F-E7E444E751A6}"/>
                </a:ext>
              </a:extLst>
            </p:cNvPr>
            <p:cNvCxnSpPr/>
            <p:nvPr/>
          </p:nvCxnSpPr>
          <p:spPr>
            <a:xfrm>
              <a:off x="7372198" y="4956322"/>
              <a:ext cx="108000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B6FFEBA-E7AD-429B-9DE4-13A022DCC0A7}"/>
                </a:ext>
              </a:extLst>
            </p:cNvPr>
            <p:cNvCxnSpPr/>
            <p:nvPr/>
          </p:nvCxnSpPr>
          <p:spPr>
            <a:xfrm>
              <a:off x="6682151" y="5934939"/>
              <a:ext cx="1080000" cy="0"/>
            </a:xfrm>
            <a:prstGeom prst="straightConnector1">
              <a:avLst/>
            </a:prstGeom>
            <a:ln w="38100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EB9E3E8-C3DF-4A3A-B6ED-B45A23FD2601}"/>
                </a:ext>
              </a:extLst>
            </p:cNvPr>
            <p:cNvCxnSpPr/>
            <p:nvPr/>
          </p:nvCxnSpPr>
          <p:spPr>
            <a:xfrm>
              <a:off x="6682151" y="2016261"/>
              <a:ext cx="108000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그룹 12">
              <a:extLst>
                <a:ext uri="{FF2B5EF4-FFF2-40B4-BE49-F238E27FC236}">
                  <a16:creationId xmlns:a16="http://schemas.microsoft.com/office/drawing/2014/main" id="{49DCA51C-70E0-4BC3-98EC-47C345CBFA27}"/>
                </a:ext>
              </a:extLst>
            </p:cNvPr>
            <p:cNvGrpSpPr/>
            <p:nvPr/>
          </p:nvGrpSpPr>
          <p:grpSpPr>
            <a:xfrm>
              <a:off x="7923064" y="1760821"/>
              <a:ext cx="2435648" cy="523220"/>
              <a:chOff x="8899011" y="1711124"/>
              <a:chExt cx="2435648" cy="523220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0AEC43E-4FE2-4FEF-A0A6-2B218670B9DC}"/>
                  </a:ext>
                </a:extLst>
              </p:cNvPr>
              <p:cNvSpPr txBox="1"/>
              <p:nvPr/>
            </p:nvSpPr>
            <p:spPr>
              <a:xfrm>
                <a:off x="8899011" y="1711124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1"/>
                    </a:solidFill>
                    <a:cs typeface="Arial" pitchFamily="34" charset="0"/>
                  </a:rPr>
                  <a:t>85</a:t>
                </a:r>
                <a:r>
                  <a:rPr lang="en-US" altLang="ko-KR" b="1" dirty="0">
                    <a:solidFill>
                      <a:schemeClr val="accent1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71" name="Text Placeholder 12">
                <a:extLst>
                  <a:ext uri="{FF2B5EF4-FFF2-40B4-BE49-F238E27FC236}">
                    <a16:creationId xmlns:a16="http://schemas.microsoft.com/office/drawing/2014/main" id="{40F574C4-9ED7-40D2-901F-9617AAD8F0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1733300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2" name="그룹 11">
              <a:extLst>
                <a:ext uri="{FF2B5EF4-FFF2-40B4-BE49-F238E27FC236}">
                  <a16:creationId xmlns:a16="http://schemas.microsoft.com/office/drawing/2014/main" id="{A86EF06A-6D5F-44C5-A776-A0A45FC66EAF}"/>
                </a:ext>
              </a:extLst>
            </p:cNvPr>
            <p:cNvGrpSpPr/>
            <p:nvPr/>
          </p:nvGrpSpPr>
          <p:grpSpPr>
            <a:xfrm>
              <a:off x="8584145" y="2734324"/>
              <a:ext cx="2433995" cy="523220"/>
              <a:chOff x="8900664" y="2587912"/>
              <a:chExt cx="2433995" cy="523220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C47686F-38DB-4886-AE94-E44B92DDFD9E}"/>
                  </a:ext>
                </a:extLst>
              </p:cNvPr>
              <p:cNvSpPr txBox="1"/>
              <p:nvPr/>
            </p:nvSpPr>
            <p:spPr>
              <a:xfrm>
                <a:off x="8900664" y="2587912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Arial" pitchFamily="34" charset="0"/>
                  </a:rPr>
                  <a:t>70</a:t>
                </a:r>
                <a:r>
                  <a:rPr lang="en-US" altLang="ko-KR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4" name="Text Placeholder 12">
                <a:extLst>
                  <a:ext uri="{FF2B5EF4-FFF2-40B4-BE49-F238E27FC236}">
                    <a16:creationId xmlns:a16="http://schemas.microsoft.com/office/drawing/2014/main" id="{CD0DBFD6-97BF-40C4-AE99-F9C5E1A5BE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2616255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5" name="그룹 10">
              <a:extLst>
                <a:ext uri="{FF2B5EF4-FFF2-40B4-BE49-F238E27FC236}">
                  <a16:creationId xmlns:a16="http://schemas.microsoft.com/office/drawing/2014/main" id="{8B3FB423-F109-4637-A7E3-F5A012F68D68}"/>
                </a:ext>
              </a:extLst>
            </p:cNvPr>
            <p:cNvGrpSpPr/>
            <p:nvPr/>
          </p:nvGrpSpPr>
          <p:grpSpPr>
            <a:xfrm>
              <a:off x="8900665" y="3713994"/>
              <a:ext cx="2433995" cy="523220"/>
              <a:chOff x="8900664" y="3470867"/>
              <a:chExt cx="2433995" cy="523220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84B1795-6A9A-4B5C-A77B-4BD4A2767ABE}"/>
                  </a:ext>
                </a:extLst>
              </p:cNvPr>
              <p:cNvSpPr txBox="1"/>
              <p:nvPr/>
            </p:nvSpPr>
            <p:spPr>
              <a:xfrm>
                <a:off x="8900664" y="3470867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3"/>
                    </a:solidFill>
                    <a:cs typeface="Arial" pitchFamily="34" charset="0"/>
                  </a:rPr>
                  <a:t>65</a:t>
                </a:r>
                <a:r>
                  <a:rPr lang="en-US" altLang="ko-KR" b="1" dirty="0">
                    <a:solidFill>
                      <a:schemeClr val="accent3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77" name="Text Placeholder 12">
                <a:extLst>
                  <a:ext uri="{FF2B5EF4-FFF2-40B4-BE49-F238E27FC236}">
                    <a16:creationId xmlns:a16="http://schemas.microsoft.com/office/drawing/2014/main" id="{B69B85F4-AF01-4169-AAFB-FD620993B4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3499210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8" name="그룹 3">
              <a:extLst>
                <a:ext uri="{FF2B5EF4-FFF2-40B4-BE49-F238E27FC236}">
                  <a16:creationId xmlns:a16="http://schemas.microsoft.com/office/drawing/2014/main" id="{C4124B7A-3C82-4763-8D9D-F9381BF72164}"/>
                </a:ext>
              </a:extLst>
            </p:cNvPr>
            <p:cNvGrpSpPr/>
            <p:nvPr/>
          </p:nvGrpSpPr>
          <p:grpSpPr>
            <a:xfrm>
              <a:off x="7924717" y="5673334"/>
              <a:ext cx="2433995" cy="523220"/>
              <a:chOff x="8900664" y="5236778"/>
              <a:chExt cx="2433995" cy="523220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A7421B6-7B68-403D-8B52-A08B4A365F87}"/>
                  </a:ext>
                </a:extLst>
              </p:cNvPr>
              <p:cNvSpPr txBox="1"/>
              <p:nvPr/>
            </p:nvSpPr>
            <p:spPr>
              <a:xfrm>
                <a:off x="8900664" y="5236778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5"/>
                    </a:solidFill>
                    <a:cs typeface="Arial" pitchFamily="34" charset="0"/>
                  </a:rPr>
                  <a:t>40</a:t>
                </a:r>
                <a:r>
                  <a:rPr lang="en-US" altLang="ko-KR" b="1" dirty="0">
                    <a:solidFill>
                      <a:schemeClr val="accent5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5"/>
                  </a:solidFill>
                  <a:cs typeface="Arial" pitchFamily="34" charset="0"/>
                </a:endParaRPr>
              </a:p>
            </p:txBody>
          </p:sp>
          <p:sp>
            <p:nvSpPr>
              <p:cNvPr id="80" name="Text Placeholder 12">
                <a:extLst>
                  <a:ext uri="{FF2B5EF4-FFF2-40B4-BE49-F238E27FC236}">
                    <a16:creationId xmlns:a16="http://schemas.microsoft.com/office/drawing/2014/main" id="{1904E8FE-5764-4AD2-920D-B4A9E21C61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5265121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1" name="그룹 9">
              <a:extLst>
                <a:ext uri="{FF2B5EF4-FFF2-40B4-BE49-F238E27FC236}">
                  <a16:creationId xmlns:a16="http://schemas.microsoft.com/office/drawing/2014/main" id="{AF40FD4D-4477-48C5-B8FB-04E2DD0053D3}"/>
                </a:ext>
              </a:extLst>
            </p:cNvPr>
            <p:cNvGrpSpPr/>
            <p:nvPr/>
          </p:nvGrpSpPr>
          <p:grpSpPr>
            <a:xfrm>
              <a:off x="8584145" y="4693665"/>
              <a:ext cx="2433995" cy="523220"/>
              <a:chOff x="8900664" y="4353822"/>
              <a:chExt cx="2433995" cy="523220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8A82199-5FF7-464B-B69B-D3967B6AD3C6}"/>
                  </a:ext>
                </a:extLst>
              </p:cNvPr>
              <p:cNvSpPr txBox="1"/>
              <p:nvPr/>
            </p:nvSpPr>
            <p:spPr>
              <a:xfrm>
                <a:off x="8900664" y="4353822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Arial" pitchFamily="34" charset="0"/>
                  </a:rPr>
                  <a:t>55</a:t>
                </a:r>
                <a:r>
                  <a:rPr lang="en-US" altLang="ko-KR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3" name="Text Placeholder 12">
                <a:extLst>
                  <a:ext uri="{FF2B5EF4-FFF2-40B4-BE49-F238E27FC236}">
                    <a16:creationId xmlns:a16="http://schemas.microsoft.com/office/drawing/2014/main" id="{B99C659C-D087-43C1-AE7C-B6EBFA8CB8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4382165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433" y="1145504"/>
            <a:ext cx="4605511" cy="544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</TotalTime>
  <Words>4692</Words>
  <Application>Microsoft Office PowerPoint</Application>
  <PresentationFormat>Panorámica</PresentationFormat>
  <Paragraphs>582</Paragraphs>
  <Slides>52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52</vt:i4>
      </vt:variant>
    </vt:vector>
  </HeadingPairs>
  <TitlesOfParts>
    <vt:vector size="60" baseType="lpstr">
      <vt:lpstr>Arial</vt:lpstr>
      <vt:lpstr>Arial Unicode MS</vt:lpstr>
      <vt:lpstr>Calibri</vt:lpstr>
      <vt:lpstr>FZShuTi</vt:lpstr>
      <vt:lpstr>HY견명조</vt:lpstr>
      <vt:lpstr>Wingdings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112</cp:revision>
  <dcterms:created xsi:type="dcterms:W3CDTF">2020-01-20T05:08:25Z</dcterms:created>
  <dcterms:modified xsi:type="dcterms:W3CDTF">2023-11-21T18:49:56Z</dcterms:modified>
</cp:coreProperties>
</file>