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4260" r:id="rId1"/>
  </p:sldMasterIdLst>
  <p:handoutMasterIdLst>
    <p:handoutMasterId r:id="rId3"/>
  </p:handoutMasterIdLst>
  <p:sldIdLst>
    <p:sldId id="257" r:id="rId2"/>
  </p:sldIdLst>
  <p:sldSz cx="21383625" cy="30275213"/>
  <p:notesSz cx="7010400" cy="9271000"/>
  <p:custDataLst>
    <p:tags r:id="rId4"/>
  </p:custDataLst>
  <p:defaultTextStyle>
    <a:defPPr>
      <a:defRPr lang="en-US"/>
    </a:defPPr>
    <a:lvl1pPr marL="0" algn="l" defTabSz="2526176" rtl="0" eaLnBrk="1" latinLnBrk="0" hangingPunct="1">
      <a:defRPr sz="4977" kern="1200">
        <a:solidFill>
          <a:schemeClr val="tx1"/>
        </a:solidFill>
        <a:latin typeface="+mn-lt"/>
        <a:ea typeface="+mn-ea"/>
        <a:cs typeface="+mn-cs"/>
      </a:defRPr>
    </a:lvl1pPr>
    <a:lvl2pPr marL="1263088" algn="l" defTabSz="2526176" rtl="0" eaLnBrk="1" latinLnBrk="0" hangingPunct="1">
      <a:defRPr sz="4977" kern="1200">
        <a:solidFill>
          <a:schemeClr val="tx1"/>
        </a:solidFill>
        <a:latin typeface="+mn-lt"/>
        <a:ea typeface="+mn-ea"/>
        <a:cs typeface="+mn-cs"/>
      </a:defRPr>
    </a:lvl2pPr>
    <a:lvl3pPr marL="2526176" algn="l" defTabSz="2526176" rtl="0" eaLnBrk="1" latinLnBrk="0" hangingPunct="1">
      <a:defRPr sz="4977" kern="1200">
        <a:solidFill>
          <a:schemeClr val="tx1"/>
        </a:solidFill>
        <a:latin typeface="+mn-lt"/>
        <a:ea typeface="+mn-ea"/>
        <a:cs typeface="+mn-cs"/>
      </a:defRPr>
    </a:lvl3pPr>
    <a:lvl4pPr marL="3789264" algn="l" defTabSz="2526176" rtl="0" eaLnBrk="1" latinLnBrk="0" hangingPunct="1">
      <a:defRPr sz="4977" kern="1200">
        <a:solidFill>
          <a:schemeClr val="tx1"/>
        </a:solidFill>
        <a:latin typeface="+mn-lt"/>
        <a:ea typeface="+mn-ea"/>
        <a:cs typeface="+mn-cs"/>
      </a:defRPr>
    </a:lvl4pPr>
    <a:lvl5pPr marL="5052356" algn="l" defTabSz="2526176" rtl="0" eaLnBrk="1" latinLnBrk="0" hangingPunct="1">
      <a:defRPr sz="4977" kern="1200">
        <a:solidFill>
          <a:schemeClr val="tx1"/>
        </a:solidFill>
        <a:latin typeface="+mn-lt"/>
        <a:ea typeface="+mn-ea"/>
        <a:cs typeface="+mn-cs"/>
      </a:defRPr>
    </a:lvl5pPr>
    <a:lvl6pPr marL="6315444" algn="l" defTabSz="2526176" rtl="0" eaLnBrk="1" latinLnBrk="0" hangingPunct="1">
      <a:defRPr sz="4977" kern="1200">
        <a:solidFill>
          <a:schemeClr val="tx1"/>
        </a:solidFill>
        <a:latin typeface="+mn-lt"/>
        <a:ea typeface="+mn-ea"/>
        <a:cs typeface="+mn-cs"/>
      </a:defRPr>
    </a:lvl6pPr>
    <a:lvl7pPr marL="7578535" algn="l" defTabSz="2526176" rtl="0" eaLnBrk="1" latinLnBrk="0" hangingPunct="1">
      <a:defRPr sz="4977" kern="1200">
        <a:solidFill>
          <a:schemeClr val="tx1"/>
        </a:solidFill>
        <a:latin typeface="+mn-lt"/>
        <a:ea typeface="+mn-ea"/>
        <a:cs typeface="+mn-cs"/>
      </a:defRPr>
    </a:lvl7pPr>
    <a:lvl8pPr marL="8841622" algn="l" defTabSz="2526176" rtl="0" eaLnBrk="1" latinLnBrk="0" hangingPunct="1">
      <a:defRPr sz="4977" kern="1200">
        <a:solidFill>
          <a:schemeClr val="tx1"/>
        </a:solidFill>
        <a:latin typeface="+mn-lt"/>
        <a:ea typeface="+mn-ea"/>
        <a:cs typeface="+mn-cs"/>
      </a:defRPr>
    </a:lvl8pPr>
    <a:lvl9pPr marL="10104711" algn="l" defTabSz="2526176" rtl="0" eaLnBrk="1" latinLnBrk="0" hangingPunct="1">
      <a:defRPr sz="497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935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a:srgbClr val="9900CC"/>
    <a:srgbClr val="9900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54BF26-FA8E-4D50-8371-3838F9BDBAF0}" v="16" dt="2026-03-05T07:30:42.6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9" autoAdjust="0"/>
    <p:restoredTop sz="93548" autoAdjust="0"/>
  </p:normalViewPr>
  <p:slideViewPr>
    <p:cSldViewPr snapToGrid="0">
      <p:cViewPr>
        <p:scale>
          <a:sx n="26" d="100"/>
          <a:sy n="26" d="100"/>
        </p:scale>
        <p:origin x="2525" y="-10"/>
      </p:cViewPr>
      <p:guideLst>
        <p:guide orient="horz"/>
        <p:guide pos="9354"/>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handoutMaster" Target="handoutMasters/handout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 Id="rId9"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Sheet1!$B$1</c:f>
              <c:strCache>
                <c:ptCount val="1"/>
                <c:pt idx="0">
                  <c:v>Series 1</c:v>
                </c:pt>
              </c:strCache>
            </c:strRef>
          </c:tx>
          <c:spPr>
            <a:solidFill>
              <a:srgbClr val="36A6AA"/>
            </a:solidFill>
            <a:ln>
              <a:noFill/>
            </a:ln>
            <a:effectLst/>
          </c:spPr>
          <c:cat>
            <c:strRef>
              <c:f>Sheet1!$A$2:$A$6</c:f>
              <c:strCache>
                <c:ptCount val="5"/>
                <c:pt idx="0">
                  <c:v>Item 1</c:v>
                </c:pt>
                <c:pt idx="1">
                  <c:v>Item 2</c:v>
                </c:pt>
                <c:pt idx="2">
                  <c:v>Item 3</c:v>
                </c:pt>
                <c:pt idx="3">
                  <c:v>Item 4</c:v>
                </c:pt>
                <c:pt idx="4">
                  <c:v>Item 5</c:v>
                </c:pt>
              </c:strCache>
            </c:strRef>
          </c:cat>
          <c:val>
            <c:numRef>
              <c:f>Sheet1!$B$2:$B$6</c:f>
              <c:numCache>
                <c:formatCode>General</c:formatCode>
                <c:ptCount val="5"/>
                <c:pt idx="0">
                  <c:v>10</c:v>
                </c:pt>
                <c:pt idx="1">
                  <c:v>10</c:v>
                </c:pt>
                <c:pt idx="2">
                  <c:v>11</c:v>
                </c:pt>
                <c:pt idx="3">
                  <c:v>18</c:v>
                </c:pt>
                <c:pt idx="4">
                  <c:v>20</c:v>
                </c:pt>
              </c:numCache>
            </c:numRef>
          </c:val>
          <c:extLst>
            <c:ext xmlns:c16="http://schemas.microsoft.com/office/drawing/2014/chart" uri="{C3380CC4-5D6E-409C-BE32-E72D297353CC}">
              <c16:uniqueId val="{00000000-115E-4315-BF2A-8CFF02426576}"/>
            </c:ext>
          </c:extLst>
        </c:ser>
        <c:ser>
          <c:idx val="1"/>
          <c:order val="1"/>
          <c:tx>
            <c:strRef>
              <c:f>Sheet1!$C$1</c:f>
              <c:strCache>
                <c:ptCount val="1"/>
                <c:pt idx="0">
                  <c:v>Series 2</c:v>
                </c:pt>
              </c:strCache>
            </c:strRef>
          </c:tx>
          <c:spPr>
            <a:solidFill>
              <a:srgbClr val="64BABE"/>
            </a:solidFill>
            <a:ln>
              <a:noFill/>
            </a:ln>
            <a:effectLst/>
          </c:spPr>
          <c:cat>
            <c:strRef>
              <c:f>Sheet1!$A$2:$A$6</c:f>
              <c:strCache>
                <c:ptCount val="5"/>
                <c:pt idx="0">
                  <c:v>Item 1</c:v>
                </c:pt>
                <c:pt idx="1">
                  <c:v>Item 2</c:v>
                </c:pt>
                <c:pt idx="2">
                  <c:v>Item 3</c:v>
                </c:pt>
                <c:pt idx="3">
                  <c:v>Item 4</c:v>
                </c:pt>
                <c:pt idx="4">
                  <c:v>Item 5</c:v>
                </c:pt>
              </c:strCache>
            </c:strRef>
          </c:cat>
          <c:val>
            <c:numRef>
              <c:f>Sheet1!$C$2:$C$6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115E-4315-BF2A-8CFF02426576}"/>
            </c:ext>
          </c:extLst>
        </c:ser>
        <c:ser>
          <c:idx val="2"/>
          <c:order val="2"/>
          <c:tx>
            <c:strRef>
              <c:f>Sheet1!$D$1</c:f>
              <c:strCache>
                <c:ptCount val="1"/>
                <c:pt idx="0">
                  <c:v>Series 3</c:v>
                </c:pt>
              </c:strCache>
            </c:strRef>
          </c:tx>
          <c:spPr>
            <a:solidFill>
              <a:srgbClr val="E6F5F5"/>
            </a:solidFill>
            <a:ln w="25400">
              <a:noFill/>
            </a:ln>
            <a:effectLst/>
          </c:spPr>
          <c:cat>
            <c:strRef>
              <c:f>Sheet1!$A$2:$A$6</c:f>
              <c:strCache>
                <c:ptCount val="5"/>
                <c:pt idx="0">
                  <c:v>Item 1</c:v>
                </c:pt>
                <c:pt idx="1">
                  <c:v>Item 2</c:v>
                </c:pt>
                <c:pt idx="2">
                  <c:v>Item 3</c:v>
                </c:pt>
                <c:pt idx="3">
                  <c:v>Item 4</c:v>
                </c:pt>
                <c:pt idx="4">
                  <c:v>Item 5</c:v>
                </c:pt>
              </c:strCache>
            </c:strRef>
          </c:cat>
          <c:val>
            <c:numRef>
              <c:f>Sheet1!$D$2:$D$6</c:f>
              <c:numCache>
                <c:formatCode>General</c:formatCode>
                <c:ptCount val="5"/>
                <c:pt idx="0">
                  <c:v>15</c:v>
                </c:pt>
                <c:pt idx="1">
                  <c:v>18</c:v>
                </c:pt>
                <c:pt idx="2">
                  <c:v>20</c:v>
                </c:pt>
                <c:pt idx="3">
                  <c:v>23</c:v>
                </c:pt>
                <c:pt idx="4">
                  <c:v>30</c:v>
                </c:pt>
              </c:numCache>
            </c:numRef>
          </c:val>
          <c:extLst>
            <c:ext xmlns:c16="http://schemas.microsoft.com/office/drawing/2014/chart" uri="{C3380CC4-5D6E-409C-BE32-E72D297353CC}">
              <c16:uniqueId val="{00000002-115E-4315-BF2A-8CFF02426576}"/>
            </c:ext>
          </c:extLst>
        </c:ser>
        <c:dLbls>
          <c:showLegendKey val="0"/>
          <c:showVal val="0"/>
          <c:showCatName val="0"/>
          <c:showSerName val="0"/>
          <c:showPercent val="0"/>
          <c:showBubbleSize val="0"/>
        </c:dLbls>
        <c:axId val="1336716319"/>
        <c:axId val="1336714655"/>
      </c:areaChart>
      <c:catAx>
        <c:axId val="133671631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336714655"/>
        <c:crosses val="autoZero"/>
        <c:auto val="1"/>
        <c:lblAlgn val="ctr"/>
        <c:lblOffset val="100"/>
        <c:noMultiLvlLbl val="0"/>
      </c:catAx>
      <c:valAx>
        <c:axId val="1336714655"/>
        <c:scaling>
          <c:orientation val="minMax"/>
        </c:scaling>
        <c:delete val="0"/>
        <c:axPos val="l"/>
        <c:majorGridlines>
          <c:spPr>
            <a:ln w="9525" cap="flat" cmpd="sng" algn="ctr">
              <a:solidFill>
                <a:schemeClr val="bg1">
                  <a:lumMod val="5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336716319"/>
        <c:crosses val="autoZero"/>
        <c:crossBetween val="midCat"/>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ysClr val="windowText" lastClr="000000"/>
          </a:solidFill>
          <a:latin typeface="Poppins" panose="00000500000000000000" pitchFamily="2" charset="0"/>
          <a:cs typeface="Poppins" panose="00000500000000000000" pitchFamily="2"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550"/>
          </a:xfrm>
          <a:prstGeom prst="rect">
            <a:avLst/>
          </a:prstGeom>
        </p:spPr>
        <p:txBody>
          <a:bodyPr vert="horz" lIns="93031" tIns="46516" rIns="93031" bIns="46516" rtlCol="0"/>
          <a:lstStyle>
            <a:defPPr>
              <a:defRPr kern="1200"/>
            </a:defPPr>
            <a:lvl1pPr algn="l">
              <a:defRPr sz="1200"/>
            </a:lvl1pPr>
          </a:lstStyle>
          <a:p>
            <a:endParaRPr lang="en-US"/>
          </a:p>
        </p:txBody>
      </p:sp>
      <p:sp>
        <p:nvSpPr>
          <p:cNvPr id="3" name="Date Placeholder 2"/>
          <p:cNvSpPr>
            <a:spLocks noGrp="1"/>
          </p:cNvSpPr>
          <p:nvPr>
            <p:ph type="dt" sz="quarter" idx="1"/>
          </p:nvPr>
        </p:nvSpPr>
        <p:spPr>
          <a:xfrm>
            <a:off x="3970938" y="0"/>
            <a:ext cx="3037840" cy="463550"/>
          </a:xfrm>
          <a:prstGeom prst="rect">
            <a:avLst/>
          </a:prstGeom>
        </p:spPr>
        <p:txBody>
          <a:bodyPr vert="horz" lIns="93031" tIns="46516" rIns="93031" bIns="46516" rtlCol="0"/>
          <a:lstStyle>
            <a:defPPr>
              <a:defRPr kern="1200"/>
            </a:defPPr>
            <a:lvl1pPr algn="r">
              <a:defRPr sz="1200"/>
            </a:lvl1pPr>
          </a:lstStyle>
          <a:p>
            <a:fld id="{302F586B-0015-43FB-918D-31E1A09780E3}" type="datetimeFigureOut">
              <a:rPr lang="en-US" smtClean="0"/>
              <a:t>7/15/2026</a:t>
            </a:fld>
            <a:endParaRPr lang="en-US"/>
          </a:p>
        </p:txBody>
      </p:sp>
      <p:sp>
        <p:nvSpPr>
          <p:cNvPr id="4" name="Footer Placeholder 3"/>
          <p:cNvSpPr>
            <a:spLocks noGrp="1"/>
          </p:cNvSpPr>
          <p:nvPr>
            <p:ph type="ftr" sz="quarter" idx="2"/>
          </p:nvPr>
        </p:nvSpPr>
        <p:spPr>
          <a:xfrm>
            <a:off x="0" y="8805841"/>
            <a:ext cx="3037840" cy="463550"/>
          </a:xfrm>
          <a:prstGeom prst="rect">
            <a:avLst/>
          </a:prstGeom>
        </p:spPr>
        <p:txBody>
          <a:bodyPr vert="horz" lIns="93031" tIns="46516" rIns="93031" bIns="46516" rtlCol="0" anchor="b"/>
          <a:lstStyle>
            <a:defPPr>
              <a:defRPr kern="1200"/>
            </a:defPPr>
            <a:lvl1pPr algn="l">
              <a:defRPr sz="1200"/>
            </a:lvl1pPr>
          </a:lstStyle>
          <a:p>
            <a:endParaRPr lang="en-US"/>
          </a:p>
        </p:txBody>
      </p:sp>
      <p:sp>
        <p:nvSpPr>
          <p:cNvPr id="5" name="Slide Number Placeholder 4"/>
          <p:cNvSpPr>
            <a:spLocks noGrp="1"/>
          </p:cNvSpPr>
          <p:nvPr>
            <p:ph type="sldNum" sz="quarter" idx="3"/>
          </p:nvPr>
        </p:nvSpPr>
        <p:spPr>
          <a:xfrm>
            <a:off x="3970938" y="8805841"/>
            <a:ext cx="3037840" cy="463550"/>
          </a:xfrm>
          <a:prstGeom prst="rect">
            <a:avLst/>
          </a:prstGeom>
        </p:spPr>
        <p:txBody>
          <a:bodyPr vert="horz" lIns="93031" tIns="46516" rIns="93031" bIns="46516" rtlCol="0" anchor="b"/>
          <a:lstStyle>
            <a:defPPr>
              <a:defRPr kern="1200"/>
            </a:defPPr>
            <a:lvl1pPr algn="r">
              <a:defRPr sz="1200"/>
            </a:lvl1pPr>
          </a:lstStyle>
          <a:p>
            <a:fld id="{5F29C2D4-4424-41A2-A90C-29D31B733A95}" type="slidenum">
              <a:rPr lang="en-US" smtClean="0"/>
              <a:t>‹#›</a:t>
            </a:fld>
            <a:endParaRPr lang="en-US"/>
          </a:p>
        </p:txBody>
      </p:sp>
    </p:spTree>
    <p:extLst>
      <p:ext uri="{BB962C8B-B14F-4D97-AF65-F5344CB8AC3E}">
        <p14:creationId xmlns:p14="http://schemas.microsoft.com/office/powerpoint/2010/main" val="39555133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5731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Vertical Text Placeholder 2"/>
          <p:cNvSpPr>
            <a:spLocks noGrp="1"/>
          </p:cNvSpPr>
          <p:nvPr>
            <p:ph type="body" orient="vert" idx="1"/>
          </p:nvPr>
        </p:nvSpPr>
        <p:spPr/>
        <p:txBody>
          <a:bodyPr vert="eaVert"/>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5" name="Footer Placeholder 4"/>
          <p:cNvSpPr>
            <a:spLocks noGrp="1"/>
          </p:cNvSpPr>
          <p:nvPr>
            <p:ph type="ftr" sz="quarter" idx="11"/>
          </p:nvPr>
        </p:nvSpPr>
        <p:spPr/>
        <p:txBody>
          <a:bodyPr/>
          <a:lstStyle>
            <a:defPPr>
              <a:defRPr kern="1200"/>
            </a:defPPr>
          </a:lstStyle>
          <a:p>
            <a:endParaRPr lang="en-US"/>
          </a:p>
        </p:txBody>
      </p:sp>
      <p:sp>
        <p:nvSpPr>
          <p:cNvPr id="6" name="Slide Number Placeholder 5"/>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300552483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9" y="1212416"/>
            <a:ext cx="4811316" cy="25832046"/>
          </a:xfrm>
        </p:spPr>
        <p:txBody>
          <a:bodyPr vert="eaVert"/>
          <a:lstStyle>
            <a:defPPr>
              <a:defRPr kern="1200"/>
            </a:defPPr>
          </a:lstStyle>
          <a:p>
            <a:r>
              <a:rPr lang="en-US"/>
              <a:t>Click to edit Master title style</a:t>
            </a:r>
          </a:p>
        </p:txBody>
      </p:sp>
      <p:sp>
        <p:nvSpPr>
          <p:cNvPr id="3" name="Vertical Text Placeholder 2"/>
          <p:cNvSpPr>
            <a:spLocks noGrp="1"/>
          </p:cNvSpPr>
          <p:nvPr>
            <p:ph type="body" orient="vert" idx="1"/>
          </p:nvPr>
        </p:nvSpPr>
        <p:spPr>
          <a:xfrm>
            <a:off x="1069183" y="1212416"/>
            <a:ext cx="14077552" cy="25832046"/>
          </a:xfrm>
        </p:spPr>
        <p:txBody>
          <a:bodyPr vert="eaVert"/>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5" name="Footer Placeholder 4"/>
          <p:cNvSpPr>
            <a:spLocks noGrp="1"/>
          </p:cNvSpPr>
          <p:nvPr>
            <p:ph type="ftr" sz="quarter" idx="11"/>
          </p:nvPr>
        </p:nvSpPr>
        <p:spPr/>
        <p:txBody>
          <a:bodyPr/>
          <a:lstStyle>
            <a:defPPr>
              <a:defRPr kern="1200"/>
            </a:defPPr>
          </a:lstStyle>
          <a:p>
            <a:endParaRPr lang="en-US"/>
          </a:p>
        </p:txBody>
      </p:sp>
      <p:sp>
        <p:nvSpPr>
          <p:cNvPr id="6" name="Slide Number Placeholder 5"/>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43487228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Content Placeholder 2"/>
          <p:cNvSpPr>
            <a:spLocks noGrp="1"/>
          </p:cNvSpPr>
          <p:nvPr>
            <p:ph idx="1"/>
          </p:nvPr>
        </p:nvSpPr>
        <p:spPr/>
        <p:txBody>
          <a:bodyPr/>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5" name="Footer Placeholder 4"/>
          <p:cNvSpPr>
            <a:spLocks noGrp="1"/>
          </p:cNvSpPr>
          <p:nvPr>
            <p:ph type="ftr" sz="quarter" idx="11"/>
          </p:nvPr>
        </p:nvSpPr>
        <p:spPr/>
        <p:txBody>
          <a:bodyPr/>
          <a:lstStyle>
            <a:defPPr>
              <a:defRPr kern="1200"/>
            </a:defPPr>
          </a:lstStyle>
          <a:p>
            <a:endParaRPr lang="en-US"/>
          </a:p>
        </p:txBody>
      </p:sp>
      <p:sp>
        <p:nvSpPr>
          <p:cNvPr id="6" name="Slide Number Placeholder 5"/>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299531252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60" y="19454634"/>
            <a:ext cx="18176083" cy="6012994"/>
          </a:xfrm>
        </p:spPr>
        <p:txBody>
          <a:bodyPr anchor="t"/>
          <a:lstStyle>
            <a:defPPr>
              <a:defRPr kern="1200"/>
            </a:defPPr>
            <a:lvl1pPr algn="l">
              <a:defRPr sz="8039" b="1" cap="all"/>
            </a:lvl1pPr>
          </a:lstStyle>
          <a:p>
            <a:r>
              <a:rPr lang="en-US"/>
              <a:t>Click to edit Master title style</a:t>
            </a:r>
          </a:p>
        </p:txBody>
      </p:sp>
      <p:sp>
        <p:nvSpPr>
          <p:cNvPr id="3" name="Text Placeholder 2"/>
          <p:cNvSpPr>
            <a:spLocks noGrp="1"/>
          </p:cNvSpPr>
          <p:nvPr>
            <p:ph type="body" idx="1"/>
          </p:nvPr>
        </p:nvSpPr>
        <p:spPr>
          <a:xfrm>
            <a:off x="1689160" y="12831930"/>
            <a:ext cx="18176083" cy="6622700"/>
          </a:xfrm>
        </p:spPr>
        <p:txBody>
          <a:bodyPr anchor="b"/>
          <a:lstStyle>
            <a:defPPr>
              <a:defRPr kern="1200"/>
            </a:defPPr>
            <a:lvl1pPr marL="0" indent="0">
              <a:buNone/>
              <a:defRPr sz="3995">
                <a:solidFill>
                  <a:schemeClr val="tx1">
                    <a:tint val="75000"/>
                  </a:schemeClr>
                </a:solidFill>
              </a:defRPr>
            </a:lvl1pPr>
            <a:lvl2pPr marL="916212" indent="0">
              <a:buNone/>
              <a:defRPr sz="3605">
                <a:solidFill>
                  <a:schemeClr val="tx1">
                    <a:tint val="75000"/>
                  </a:schemeClr>
                </a:solidFill>
              </a:defRPr>
            </a:lvl2pPr>
            <a:lvl3pPr marL="1832424" indent="0">
              <a:buNone/>
              <a:defRPr sz="3216">
                <a:solidFill>
                  <a:schemeClr val="tx1">
                    <a:tint val="75000"/>
                  </a:schemeClr>
                </a:solidFill>
              </a:defRPr>
            </a:lvl3pPr>
            <a:lvl4pPr marL="2748636" indent="0">
              <a:buNone/>
              <a:defRPr sz="2826">
                <a:solidFill>
                  <a:schemeClr val="tx1">
                    <a:tint val="75000"/>
                  </a:schemeClr>
                </a:solidFill>
              </a:defRPr>
            </a:lvl4pPr>
            <a:lvl5pPr marL="3664848" indent="0">
              <a:buNone/>
              <a:defRPr sz="2826">
                <a:solidFill>
                  <a:schemeClr val="tx1">
                    <a:tint val="75000"/>
                  </a:schemeClr>
                </a:solidFill>
              </a:defRPr>
            </a:lvl5pPr>
            <a:lvl6pPr marL="4581061" indent="0">
              <a:buNone/>
              <a:defRPr sz="2826">
                <a:solidFill>
                  <a:schemeClr val="tx1">
                    <a:tint val="75000"/>
                  </a:schemeClr>
                </a:solidFill>
              </a:defRPr>
            </a:lvl6pPr>
            <a:lvl7pPr marL="5497273" indent="0">
              <a:buNone/>
              <a:defRPr sz="2826">
                <a:solidFill>
                  <a:schemeClr val="tx1">
                    <a:tint val="75000"/>
                  </a:schemeClr>
                </a:solidFill>
              </a:defRPr>
            </a:lvl7pPr>
            <a:lvl8pPr marL="6413485" indent="0">
              <a:buNone/>
              <a:defRPr sz="2826">
                <a:solidFill>
                  <a:schemeClr val="tx1">
                    <a:tint val="75000"/>
                  </a:schemeClr>
                </a:solidFill>
              </a:defRPr>
            </a:lvl8pPr>
            <a:lvl9pPr marL="7329697" indent="0">
              <a:buNone/>
              <a:defRPr sz="282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5" name="Footer Placeholder 4"/>
          <p:cNvSpPr>
            <a:spLocks noGrp="1"/>
          </p:cNvSpPr>
          <p:nvPr>
            <p:ph type="ftr" sz="quarter" idx="11"/>
          </p:nvPr>
        </p:nvSpPr>
        <p:spPr/>
        <p:txBody>
          <a:bodyPr/>
          <a:lstStyle>
            <a:defPPr>
              <a:defRPr kern="1200"/>
            </a:defPPr>
          </a:lstStyle>
          <a:p>
            <a:endParaRPr lang="en-US"/>
          </a:p>
        </p:txBody>
      </p:sp>
      <p:sp>
        <p:nvSpPr>
          <p:cNvPr id="6" name="Slide Number Placeholder 5"/>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214984067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Content Placeholder 2"/>
          <p:cNvSpPr>
            <a:spLocks noGrp="1"/>
          </p:cNvSpPr>
          <p:nvPr>
            <p:ph sz="half" idx="1"/>
          </p:nvPr>
        </p:nvSpPr>
        <p:spPr>
          <a:xfrm>
            <a:off x="1069182" y="7064220"/>
            <a:ext cx="9444435" cy="19980242"/>
          </a:xfrm>
        </p:spPr>
        <p:txBody>
          <a:bodyPr/>
          <a:lstStyle>
            <a:defPPr>
              <a:defRPr kern="1200"/>
            </a:defPPr>
            <a:lvl1pPr>
              <a:defRPr sz="5603"/>
            </a:lvl1pPr>
            <a:lvl2pPr>
              <a:defRPr sz="4824"/>
            </a:lvl2pPr>
            <a:lvl3pPr>
              <a:defRPr sz="3995"/>
            </a:lvl3pPr>
            <a:lvl4pPr>
              <a:defRPr sz="3605"/>
            </a:lvl4pPr>
            <a:lvl5pPr>
              <a:defRPr sz="3605"/>
            </a:lvl5pPr>
            <a:lvl6pPr>
              <a:defRPr sz="3605"/>
            </a:lvl6pPr>
            <a:lvl7pPr>
              <a:defRPr sz="3605"/>
            </a:lvl7pPr>
            <a:lvl8pPr>
              <a:defRPr sz="3605"/>
            </a:lvl8pPr>
            <a:lvl9pPr>
              <a:defRPr sz="36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10" y="7064220"/>
            <a:ext cx="9444435" cy="19980242"/>
          </a:xfrm>
        </p:spPr>
        <p:txBody>
          <a:bodyPr/>
          <a:lstStyle>
            <a:defPPr>
              <a:defRPr kern="1200"/>
            </a:defPPr>
            <a:lvl1pPr>
              <a:defRPr sz="5603"/>
            </a:lvl1pPr>
            <a:lvl2pPr>
              <a:defRPr sz="4824"/>
            </a:lvl2pPr>
            <a:lvl3pPr>
              <a:defRPr sz="3995"/>
            </a:lvl3pPr>
            <a:lvl4pPr>
              <a:defRPr sz="3605"/>
            </a:lvl4pPr>
            <a:lvl5pPr>
              <a:defRPr sz="3605"/>
            </a:lvl5pPr>
            <a:lvl6pPr>
              <a:defRPr sz="3605"/>
            </a:lvl6pPr>
            <a:lvl7pPr>
              <a:defRPr sz="3605"/>
            </a:lvl7pPr>
            <a:lvl8pPr>
              <a:defRPr sz="3605"/>
            </a:lvl8pPr>
            <a:lvl9pPr>
              <a:defRPr sz="36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6" name="Footer Placeholder 5"/>
          <p:cNvSpPr>
            <a:spLocks noGrp="1"/>
          </p:cNvSpPr>
          <p:nvPr>
            <p:ph type="ftr" sz="quarter" idx="11"/>
          </p:nvPr>
        </p:nvSpPr>
        <p:spPr/>
        <p:txBody>
          <a:bodyPr/>
          <a:lstStyle>
            <a:defPPr>
              <a:defRPr kern="1200"/>
            </a:defPPr>
          </a:lstStyle>
          <a:p>
            <a:endParaRPr lang="en-US"/>
          </a:p>
        </p:txBody>
      </p:sp>
      <p:sp>
        <p:nvSpPr>
          <p:cNvPr id="7" name="Slide Number Placeholder 6"/>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255832779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vl1pPr>
              <a:defRPr/>
            </a:lvl1pPr>
          </a:lstStyle>
          <a:p>
            <a:r>
              <a:rPr lang="en-US"/>
              <a:t>Click to edit Master title style</a:t>
            </a:r>
          </a:p>
        </p:txBody>
      </p:sp>
      <p:sp>
        <p:nvSpPr>
          <p:cNvPr id="3" name="Text Placeholder 2"/>
          <p:cNvSpPr>
            <a:spLocks noGrp="1"/>
          </p:cNvSpPr>
          <p:nvPr>
            <p:ph type="body" idx="1"/>
          </p:nvPr>
        </p:nvSpPr>
        <p:spPr>
          <a:xfrm>
            <a:off x="1069182" y="6776887"/>
            <a:ext cx="9448148" cy="2824282"/>
          </a:xfrm>
        </p:spPr>
        <p:txBody>
          <a:bodyPr anchor="b"/>
          <a:lstStyle>
            <a:defPPr>
              <a:defRPr kern="1200"/>
            </a:defPPr>
            <a:lvl1pPr marL="0" indent="0">
              <a:buNone/>
              <a:defRPr sz="4824" b="1"/>
            </a:lvl1pPr>
            <a:lvl2pPr marL="916212" indent="0">
              <a:buNone/>
              <a:defRPr sz="3995" b="1"/>
            </a:lvl2pPr>
            <a:lvl3pPr marL="1832424" indent="0">
              <a:buNone/>
              <a:defRPr sz="3605" b="1"/>
            </a:lvl3pPr>
            <a:lvl4pPr marL="2748636" indent="0">
              <a:buNone/>
              <a:defRPr sz="3216" b="1"/>
            </a:lvl4pPr>
            <a:lvl5pPr marL="3664848" indent="0">
              <a:buNone/>
              <a:defRPr sz="3216" b="1"/>
            </a:lvl5pPr>
            <a:lvl6pPr marL="4581061" indent="0">
              <a:buNone/>
              <a:defRPr sz="3216" b="1"/>
            </a:lvl6pPr>
            <a:lvl7pPr marL="5497273" indent="0">
              <a:buNone/>
              <a:defRPr sz="3216" b="1"/>
            </a:lvl7pPr>
            <a:lvl8pPr marL="6413485" indent="0">
              <a:buNone/>
              <a:defRPr sz="3216" b="1"/>
            </a:lvl8pPr>
            <a:lvl9pPr marL="7329697" indent="0">
              <a:buNone/>
              <a:defRPr sz="3216" b="1"/>
            </a:lvl9pPr>
          </a:lstStyle>
          <a:p>
            <a:pPr lvl="0"/>
            <a:r>
              <a:rPr lang="en-US"/>
              <a:t>Click to edit Master text styles</a:t>
            </a:r>
          </a:p>
        </p:txBody>
      </p:sp>
      <p:sp>
        <p:nvSpPr>
          <p:cNvPr id="4" name="Content Placeholder 3"/>
          <p:cNvSpPr>
            <a:spLocks noGrp="1"/>
          </p:cNvSpPr>
          <p:nvPr>
            <p:ph sz="half" idx="2"/>
          </p:nvPr>
        </p:nvSpPr>
        <p:spPr>
          <a:xfrm>
            <a:off x="1069182" y="9601169"/>
            <a:ext cx="9448148" cy="17443291"/>
          </a:xfrm>
        </p:spPr>
        <p:txBody>
          <a:bodyPr/>
          <a:lstStyle>
            <a:defPPr>
              <a:defRPr kern="1200"/>
            </a:defPPr>
            <a:lvl1pPr>
              <a:defRPr sz="4824"/>
            </a:lvl1pPr>
            <a:lvl2pPr>
              <a:defRPr sz="3995"/>
            </a:lvl2pPr>
            <a:lvl3pPr>
              <a:defRPr sz="3605"/>
            </a:lvl3pPr>
            <a:lvl4pPr>
              <a:defRPr sz="3216"/>
            </a:lvl4pPr>
            <a:lvl5pPr>
              <a:defRPr sz="3216"/>
            </a:lvl5pPr>
            <a:lvl6pPr>
              <a:defRPr sz="3216"/>
            </a:lvl6pPr>
            <a:lvl7pPr>
              <a:defRPr sz="3216"/>
            </a:lvl7pPr>
            <a:lvl8pPr>
              <a:defRPr sz="3216"/>
            </a:lvl8pPr>
            <a:lvl9pPr>
              <a:defRPr sz="32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5" y="6776887"/>
            <a:ext cx="9451859" cy="2824282"/>
          </a:xfrm>
        </p:spPr>
        <p:txBody>
          <a:bodyPr anchor="b"/>
          <a:lstStyle>
            <a:defPPr>
              <a:defRPr kern="1200"/>
            </a:defPPr>
            <a:lvl1pPr marL="0" indent="0">
              <a:buNone/>
              <a:defRPr sz="4824" b="1"/>
            </a:lvl1pPr>
            <a:lvl2pPr marL="916212" indent="0">
              <a:buNone/>
              <a:defRPr sz="3995" b="1"/>
            </a:lvl2pPr>
            <a:lvl3pPr marL="1832424" indent="0">
              <a:buNone/>
              <a:defRPr sz="3605" b="1"/>
            </a:lvl3pPr>
            <a:lvl4pPr marL="2748636" indent="0">
              <a:buNone/>
              <a:defRPr sz="3216" b="1"/>
            </a:lvl4pPr>
            <a:lvl5pPr marL="3664848" indent="0">
              <a:buNone/>
              <a:defRPr sz="3216" b="1"/>
            </a:lvl5pPr>
            <a:lvl6pPr marL="4581061" indent="0">
              <a:buNone/>
              <a:defRPr sz="3216" b="1"/>
            </a:lvl6pPr>
            <a:lvl7pPr marL="5497273" indent="0">
              <a:buNone/>
              <a:defRPr sz="3216" b="1"/>
            </a:lvl7pPr>
            <a:lvl8pPr marL="6413485" indent="0">
              <a:buNone/>
              <a:defRPr sz="3216" b="1"/>
            </a:lvl8pPr>
            <a:lvl9pPr marL="7329697" indent="0">
              <a:buNone/>
              <a:defRPr sz="3216" b="1"/>
            </a:lvl9pPr>
          </a:lstStyle>
          <a:p>
            <a:pPr lvl="0"/>
            <a:r>
              <a:rPr lang="en-US"/>
              <a:t>Click to edit Master text styles</a:t>
            </a:r>
          </a:p>
        </p:txBody>
      </p:sp>
      <p:sp>
        <p:nvSpPr>
          <p:cNvPr id="6" name="Content Placeholder 5"/>
          <p:cNvSpPr>
            <a:spLocks noGrp="1"/>
          </p:cNvSpPr>
          <p:nvPr>
            <p:ph sz="quarter" idx="4"/>
          </p:nvPr>
        </p:nvSpPr>
        <p:spPr>
          <a:xfrm>
            <a:off x="10862585" y="9601169"/>
            <a:ext cx="9451859" cy="17443291"/>
          </a:xfrm>
        </p:spPr>
        <p:txBody>
          <a:bodyPr/>
          <a:lstStyle>
            <a:defPPr>
              <a:defRPr kern="1200"/>
            </a:defPPr>
            <a:lvl1pPr>
              <a:defRPr sz="4824"/>
            </a:lvl1pPr>
            <a:lvl2pPr>
              <a:defRPr sz="3995"/>
            </a:lvl2pPr>
            <a:lvl3pPr>
              <a:defRPr sz="3605"/>
            </a:lvl3pPr>
            <a:lvl4pPr>
              <a:defRPr sz="3216"/>
            </a:lvl4pPr>
            <a:lvl5pPr>
              <a:defRPr sz="3216"/>
            </a:lvl5pPr>
            <a:lvl6pPr>
              <a:defRPr sz="3216"/>
            </a:lvl6pPr>
            <a:lvl7pPr>
              <a:defRPr sz="3216"/>
            </a:lvl7pPr>
            <a:lvl8pPr>
              <a:defRPr sz="3216"/>
            </a:lvl8pPr>
            <a:lvl9pPr>
              <a:defRPr sz="32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8" name="Footer Placeholder 7"/>
          <p:cNvSpPr>
            <a:spLocks noGrp="1"/>
          </p:cNvSpPr>
          <p:nvPr>
            <p:ph type="ftr" sz="quarter" idx="11"/>
          </p:nvPr>
        </p:nvSpPr>
        <p:spPr/>
        <p:txBody>
          <a:bodyPr/>
          <a:lstStyle>
            <a:defPPr>
              <a:defRPr kern="1200"/>
            </a:defPPr>
          </a:lstStyle>
          <a:p>
            <a:endParaRPr lang="en-US"/>
          </a:p>
        </p:txBody>
      </p:sp>
      <p:sp>
        <p:nvSpPr>
          <p:cNvPr id="9" name="Slide Number Placeholder 8"/>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213403302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a:defPPr>
          </a:lstStyle>
          <a:p>
            <a:r>
              <a:rPr lang="en-US"/>
              <a:t>Click to edit Master title style</a:t>
            </a:r>
          </a:p>
        </p:txBody>
      </p:sp>
      <p:sp>
        <p:nvSpPr>
          <p:cNvPr id="3" name="Date Placeholder 2"/>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4" name="Footer Placeholder 3"/>
          <p:cNvSpPr>
            <a:spLocks noGrp="1"/>
          </p:cNvSpPr>
          <p:nvPr>
            <p:ph type="ftr" sz="quarter" idx="11"/>
          </p:nvPr>
        </p:nvSpPr>
        <p:spPr/>
        <p:txBody>
          <a:bodyPr/>
          <a:lstStyle>
            <a:defPPr>
              <a:defRPr kern="1200"/>
            </a:defPPr>
          </a:lstStyle>
          <a:p>
            <a:endParaRPr lang="en-US"/>
          </a:p>
        </p:txBody>
      </p:sp>
      <p:sp>
        <p:nvSpPr>
          <p:cNvPr id="5" name="Slide Number Placeholder 4"/>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333511450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3" name="Footer Placeholder 2"/>
          <p:cNvSpPr>
            <a:spLocks noGrp="1"/>
          </p:cNvSpPr>
          <p:nvPr>
            <p:ph type="ftr" sz="quarter" idx="11"/>
          </p:nvPr>
        </p:nvSpPr>
        <p:spPr/>
        <p:txBody>
          <a:bodyPr/>
          <a:lstStyle>
            <a:defPPr>
              <a:defRPr kern="1200"/>
            </a:defPPr>
          </a:lstStyle>
          <a:p>
            <a:endParaRPr lang="en-US"/>
          </a:p>
        </p:txBody>
      </p:sp>
      <p:sp>
        <p:nvSpPr>
          <p:cNvPr id="4" name="Slide Number Placeholder 3"/>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398481478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6" y="1205402"/>
            <a:ext cx="7035065" cy="5129967"/>
          </a:xfrm>
        </p:spPr>
        <p:txBody>
          <a:bodyPr anchor="b"/>
          <a:lstStyle>
            <a:defPPr>
              <a:defRPr kern="1200"/>
            </a:defPPr>
            <a:lvl1pPr algn="l">
              <a:defRPr sz="3995" b="1"/>
            </a:lvl1pPr>
          </a:lstStyle>
          <a:p>
            <a:r>
              <a:rPr lang="en-US"/>
              <a:t>Click to edit Master title style</a:t>
            </a:r>
          </a:p>
        </p:txBody>
      </p:sp>
      <p:sp>
        <p:nvSpPr>
          <p:cNvPr id="3" name="Content Placeholder 2"/>
          <p:cNvSpPr>
            <a:spLocks noGrp="1"/>
          </p:cNvSpPr>
          <p:nvPr>
            <p:ph idx="1"/>
          </p:nvPr>
        </p:nvSpPr>
        <p:spPr>
          <a:xfrm>
            <a:off x="8360403" y="1205403"/>
            <a:ext cx="11954040" cy="25839056"/>
          </a:xfrm>
        </p:spPr>
        <p:txBody>
          <a:bodyPr/>
          <a:lstStyle>
            <a:defPPr>
              <a:defRPr kern="1200"/>
            </a:defPPr>
            <a:lvl1pPr>
              <a:defRPr sz="6431"/>
            </a:lvl1pPr>
            <a:lvl2pPr>
              <a:defRPr sz="5603"/>
            </a:lvl2pPr>
            <a:lvl3pPr>
              <a:defRPr sz="4824"/>
            </a:lvl3pPr>
            <a:lvl4pPr>
              <a:defRPr sz="3995"/>
            </a:lvl4pPr>
            <a:lvl5pPr>
              <a:defRPr sz="3995"/>
            </a:lvl5pPr>
            <a:lvl6pPr>
              <a:defRPr sz="3995"/>
            </a:lvl6pPr>
            <a:lvl7pPr>
              <a:defRPr sz="3995"/>
            </a:lvl7pPr>
            <a:lvl8pPr>
              <a:defRPr sz="3995"/>
            </a:lvl8pPr>
            <a:lvl9pPr>
              <a:defRPr sz="399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6" y="6335371"/>
            <a:ext cx="7035065" cy="20709089"/>
          </a:xfrm>
        </p:spPr>
        <p:txBody>
          <a:bodyPr/>
          <a:lstStyle>
            <a:defPPr>
              <a:defRPr kern="1200"/>
            </a:defPPr>
            <a:lvl1pPr marL="0" indent="0">
              <a:buNone/>
              <a:defRPr sz="2826"/>
            </a:lvl1pPr>
            <a:lvl2pPr marL="916212" indent="0">
              <a:buNone/>
              <a:defRPr sz="2388"/>
            </a:lvl2pPr>
            <a:lvl3pPr marL="1832424" indent="0">
              <a:buNone/>
              <a:defRPr sz="1998"/>
            </a:lvl3pPr>
            <a:lvl4pPr marL="2748636" indent="0">
              <a:buNone/>
              <a:defRPr sz="1803"/>
            </a:lvl4pPr>
            <a:lvl5pPr marL="3664848" indent="0">
              <a:buNone/>
              <a:defRPr sz="1803"/>
            </a:lvl5pPr>
            <a:lvl6pPr marL="4581061" indent="0">
              <a:buNone/>
              <a:defRPr sz="1803"/>
            </a:lvl6pPr>
            <a:lvl7pPr marL="5497273" indent="0">
              <a:buNone/>
              <a:defRPr sz="1803"/>
            </a:lvl7pPr>
            <a:lvl8pPr marL="6413485" indent="0">
              <a:buNone/>
              <a:defRPr sz="1803"/>
            </a:lvl8pPr>
            <a:lvl9pPr marL="7329697" indent="0">
              <a:buNone/>
              <a:defRPr sz="1803"/>
            </a:lvl9pPr>
          </a:lstStyle>
          <a:p>
            <a:pPr lvl="0"/>
            <a:r>
              <a:rPr lang="en-US"/>
              <a:t>Click to edit Master text styles</a:t>
            </a:r>
          </a:p>
        </p:txBody>
      </p:sp>
      <p:sp>
        <p:nvSpPr>
          <p:cNvPr id="5" name="Date Placeholder 4"/>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6" name="Footer Placeholder 5"/>
          <p:cNvSpPr>
            <a:spLocks noGrp="1"/>
          </p:cNvSpPr>
          <p:nvPr>
            <p:ph type="ftr" sz="quarter" idx="11"/>
          </p:nvPr>
        </p:nvSpPr>
        <p:spPr/>
        <p:txBody>
          <a:bodyPr/>
          <a:lstStyle>
            <a:defPPr>
              <a:defRPr kern="1200"/>
            </a:defPPr>
          </a:lstStyle>
          <a:p>
            <a:endParaRPr lang="en-US"/>
          </a:p>
        </p:txBody>
      </p:sp>
      <p:sp>
        <p:nvSpPr>
          <p:cNvPr id="7" name="Slide Number Placeholder 6"/>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26364497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2" y="21192650"/>
            <a:ext cx="12830176" cy="2501913"/>
          </a:xfrm>
        </p:spPr>
        <p:txBody>
          <a:bodyPr anchor="b"/>
          <a:lstStyle>
            <a:defPPr>
              <a:defRPr kern="1200"/>
            </a:defPPr>
            <a:lvl1pPr algn="l">
              <a:defRPr sz="3995" b="1"/>
            </a:lvl1pPr>
          </a:lstStyle>
          <a:p>
            <a:r>
              <a:rPr lang="en-US"/>
              <a:t>Click to edit Master title style</a:t>
            </a:r>
          </a:p>
        </p:txBody>
      </p:sp>
      <p:sp>
        <p:nvSpPr>
          <p:cNvPr id="3" name="Picture Placeholder 2"/>
          <p:cNvSpPr>
            <a:spLocks noGrp="1"/>
          </p:cNvSpPr>
          <p:nvPr>
            <p:ph type="pic" idx="1"/>
          </p:nvPr>
        </p:nvSpPr>
        <p:spPr>
          <a:xfrm>
            <a:off x="4191342" y="2705150"/>
            <a:ext cx="12830176" cy="18165126"/>
          </a:xfrm>
        </p:spPr>
        <p:txBody>
          <a:bodyPr/>
          <a:lstStyle>
            <a:defPPr>
              <a:defRPr kern="1200"/>
            </a:defPPr>
            <a:lvl1pPr marL="0" indent="0">
              <a:buNone/>
              <a:defRPr sz="6431"/>
            </a:lvl1pPr>
            <a:lvl2pPr marL="916212" indent="0">
              <a:buNone/>
              <a:defRPr sz="5603"/>
            </a:lvl2pPr>
            <a:lvl3pPr marL="1832424" indent="0">
              <a:buNone/>
              <a:defRPr sz="4824"/>
            </a:lvl3pPr>
            <a:lvl4pPr marL="2748636" indent="0">
              <a:buNone/>
              <a:defRPr sz="3995"/>
            </a:lvl4pPr>
            <a:lvl5pPr marL="3664848" indent="0">
              <a:buNone/>
              <a:defRPr sz="3995"/>
            </a:lvl5pPr>
            <a:lvl6pPr marL="4581061" indent="0">
              <a:buNone/>
              <a:defRPr sz="3995"/>
            </a:lvl6pPr>
            <a:lvl7pPr marL="5497273" indent="0">
              <a:buNone/>
              <a:defRPr sz="3995"/>
            </a:lvl7pPr>
            <a:lvl8pPr marL="6413485" indent="0">
              <a:buNone/>
              <a:defRPr sz="3995"/>
            </a:lvl8pPr>
            <a:lvl9pPr marL="7329697" indent="0">
              <a:buNone/>
              <a:defRPr sz="3995"/>
            </a:lvl9pPr>
          </a:lstStyle>
          <a:p>
            <a:endParaRPr lang="en-US"/>
          </a:p>
        </p:txBody>
      </p:sp>
      <p:sp>
        <p:nvSpPr>
          <p:cNvPr id="4" name="Text Placeholder 3"/>
          <p:cNvSpPr>
            <a:spLocks noGrp="1"/>
          </p:cNvSpPr>
          <p:nvPr>
            <p:ph type="body" sz="half" idx="2"/>
          </p:nvPr>
        </p:nvSpPr>
        <p:spPr>
          <a:xfrm>
            <a:off x="4191342" y="23694564"/>
            <a:ext cx="12830176" cy="3553130"/>
          </a:xfrm>
        </p:spPr>
        <p:txBody>
          <a:bodyPr/>
          <a:lstStyle>
            <a:defPPr>
              <a:defRPr kern="1200"/>
            </a:defPPr>
            <a:lvl1pPr marL="0" indent="0">
              <a:buNone/>
              <a:defRPr sz="2826"/>
            </a:lvl1pPr>
            <a:lvl2pPr marL="916212" indent="0">
              <a:buNone/>
              <a:defRPr sz="2388"/>
            </a:lvl2pPr>
            <a:lvl3pPr marL="1832424" indent="0">
              <a:buNone/>
              <a:defRPr sz="1998"/>
            </a:lvl3pPr>
            <a:lvl4pPr marL="2748636" indent="0">
              <a:buNone/>
              <a:defRPr sz="1803"/>
            </a:lvl4pPr>
            <a:lvl5pPr marL="3664848" indent="0">
              <a:buNone/>
              <a:defRPr sz="1803"/>
            </a:lvl5pPr>
            <a:lvl6pPr marL="4581061" indent="0">
              <a:buNone/>
              <a:defRPr sz="1803"/>
            </a:lvl6pPr>
            <a:lvl7pPr marL="5497273" indent="0">
              <a:buNone/>
              <a:defRPr sz="1803"/>
            </a:lvl7pPr>
            <a:lvl8pPr marL="6413485" indent="0">
              <a:buNone/>
              <a:defRPr sz="1803"/>
            </a:lvl8pPr>
            <a:lvl9pPr marL="7329697" indent="0">
              <a:buNone/>
              <a:defRPr sz="1803"/>
            </a:lvl9pPr>
          </a:lstStyle>
          <a:p>
            <a:pPr lvl="0"/>
            <a:r>
              <a:rPr lang="en-US"/>
              <a:t>Click to edit Master text styles</a:t>
            </a:r>
          </a:p>
        </p:txBody>
      </p:sp>
      <p:sp>
        <p:nvSpPr>
          <p:cNvPr id="5" name="Date Placeholder 4"/>
          <p:cNvSpPr>
            <a:spLocks noGrp="1"/>
          </p:cNvSpPr>
          <p:nvPr>
            <p:ph type="dt" sz="half" idx="10"/>
          </p:nvPr>
        </p:nvSpPr>
        <p:spPr/>
        <p:txBody>
          <a:bodyPr/>
          <a:lstStyle>
            <a:defPPr>
              <a:defRPr kern="1200"/>
            </a:defPPr>
          </a:lstStyle>
          <a:p>
            <a:fld id="{1D3EE5B7-680E-44FF-962F-3113FAB5030E}" type="datetimeFigureOut">
              <a:rPr lang="en-US" smtClean="0"/>
              <a:t>7/15/2026</a:t>
            </a:fld>
            <a:endParaRPr lang="en-US"/>
          </a:p>
        </p:txBody>
      </p:sp>
      <p:sp>
        <p:nvSpPr>
          <p:cNvPr id="6" name="Footer Placeholder 5"/>
          <p:cNvSpPr>
            <a:spLocks noGrp="1"/>
          </p:cNvSpPr>
          <p:nvPr>
            <p:ph type="ftr" sz="quarter" idx="11"/>
          </p:nvPr>
        </p:nvSpPr>
        <p:spPr/>
        <p:txBody>
          <a:bodyPr/>
          <a:lstStyle>
            <a:defPPr>
              <a:defRPr kern="1200"/>
            </a:defPPr>
          </a:lstStyle>
          <a:p>
            <a:endParaRPr lang="en-US"/>
          </a:p>
        </p:txBody>
      </p:sp>
      <p:sp>
        <p:nvSpPr>
          <p:cNvPr id="7" name="Slide Number Placeholder 6"/>
          <p:cNvSpPr>
            <a:spLocks noGrp="1"/>
          </p:cNvSpPr>
          <p:nvPr>
            <p:ph type="sldNum" sz="quarter" idx="12"/>
          </p:nvPr>
        </p:nvSpPr>
        <p:spPr/>
        <p:txBody>
          <a:bodyPr/>
          <a:lstStyle>
            <a:defPPr>
              <a:defRPr kern="1200"/>
            </a:defPPr>
          </a:lstStyle>
          <a:p>
            <a:fld id="{E7FB6C12-88B7-467E-AE43-45481E628990}" type="slidenum">
              <a:rPr lang="en-US" smtClean="0"/>
              <a:t>‹#›</a:t>
            </a:fld>
            <a:endParaRPr lang="en-US"/>
          </a:p>
        </p:txBody>
      </p:sp>
    </p:spTree>
    <p:extLst>
      <p:ext uri="{BB962C8B-B14F-4D97-AF65-F5344CB8AC3E}">
        <p14:creationId xmlns:p14="http://schemas.microsoft.com/office/powerpoint/2010/main" val="10966261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3" y="1212413"/>
            <a:ext cx="19245261" cy="5045869"/>
          </a:xfrm>
          <a:prstGeom prst="rect">
            <a:avLst/>
          </a:prstGeom>
        </p:spPr>
        <p:txBody>
          <a:bodyPr vert="horz" lIns="376108" tIns="188056" rIns="376108" bIns="188056" rtlCol="0" anchor="ctr">
            <a:normAutofit/>
          </a:bodyPr>
          <a:lstStyle>
            <a:defPPr>
              <a:defRPr kern="1200"/>
            </a:defPPr>
          </a:lstStyle>
          <a:p>
            <a:r>
              <a:rPr lang="en-US"/>
              <a:t>Click to edit Master title style</a:t>
            </a:r>
          </a:p>
        </p:txBody>
      </p:sp>
      <p:sp>
        <p:nvSpPr>
          <p:cNvPr id="3" name="Text Placeholder 2"/>
          <p:cNvSpPr>
            <a:spLocks noGrp="1"/>
          </p:cNvSpPr>
          <p:nvPr>
            <p:ph type="body" idx="1"/>
          </p:nvPr>
        </p:nvSpPr>
        <p:spPr>
          <a:xfrm>
            <a:off x="1069183" y="7064220"/>
            <a:ext cx="19245261" cy="19980242"/>
          </a:xfrm>
          <a:prstGeom prst="rect">
            <a:avLst/>
          </a:prstGeom>
        </p:spPr>
        <p:txBody>
          <a:bodyPr vert="horz" lIns="376108" tIns="188056" rIns="376108" bIns="188056" rtlCol="0">
            <a:normAutofit/>
          </a:bodyPr>
          <a:lstStyle>
            <a:defPPr>
              <a:defRPr kern="1200"/>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1" y="28060645"/>
            <a:ext cx="4989513" cy="1611875"/>
          </a:xfrm>
          <a:prstGeom prst="rect">
            <a:avLst/>
          </a:prstGeom>
        </p:spPr>
        <p:txBody>
          <a:bodyPr vert="horz" lIns="376108" tIns="188056" rIns="376108" bIns="188056" rtlCol="0" anchor="ctr"/>
          <a:lstStyle>
            <a:defPPr>
              <a:defRPr kern="1200"/>
            </a:defPPr>
            <a:lvl1pPr algn="l">
              <a:defRPr sz="2388">
                <a:solidFill>
                  <a:schemeClr val="tx1">
                    <a:tint val="75000"/>
                  </a:schemeClr>
                </a:solidFill>
              </a:defRPr>
            </a:lvl1pPr>
          </a:lstStyle>
          <a:p>
            <a:fld id="{1D3EE5B7-680E-44FF-962F-3113FAB5030E}" type="datetimeFigureOut">
              <a:rPr lang="en-US" smtClean="0"/>
              <a:t>7/15/2026</a:t>
            </a:fld>
            <a:endParaRPr lang="en-US"/>
          </a:p>
        </p:txBody>
      </p:sp>
      <p:sp>
        <p:nvSpPr>
          <p:cNvPr id="5" name="Footer Placeholder 4"/>
          <p:cNvSpPr>
            <a:spLocks noGrp="1"/>
          </p:cNvSpPr>
          <p:nvPr>
            <p:ph type="ftr" sz="quarter" idx="3"/>
          </p:nvPr>
        </p:nvSpPr>
        <p:spPr>
          <a:xfrm>
            <a:off x="7306073" y="28060645"/>
            <a:ext cx="6771481" cy="1611875"/>
          </a:xfrm>
          <a:prstGeom prst="rect">
            <a:avLst/>
          </a:prstGeom>
        </p:spPr>
        <p:txBody>
          <a:bodyPr vert="horz" lIns="376108" tIns="188056" rIns="376108" bIns="188056" rtlCol="0" anchor="ctr"/>
          <a:lstStyle>
            <a:defPPr>
              <a:defRPr kern="1200"/>
            </a:defPPr>
            <a:lvl1pPr algn="ctr">
              <a:defRPr sz="238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2" y="28060645"/>
            <a:ext cx="4989513" cy="1611875"/>
          </a:xfrm>
          <a:prstGeom prst="rect">
            <a:avLst/>
          </a:prstGeom>
        </p:spPr>
        <p:txBody>
          <a:bodyPr vert="horz" lIns="376108" tIns="188056" rIns="376108" bIns="188056" rtlCol="0" anchor="ctr"/>
          <a:lstStyle>
            <a:defPPr>
              <a:defRPr kern="1200"/>
            </a:defPPr>
            <a:lvl1pPr algn="r">
              <a:defRPr sz="2388">
                <a:solidFill>
                  <a:schemeClr val="tx1">
                    <a:tint val="75000"/>
                  </a:schemeClr>
                </a:solidFill>
              </a:defRPr>
            </a:lvl1pPr>
          </a:lstStyle>
          <a:p>
            <a:fld id="{E7FB6C12-88B7-467E-AE43-45481E628990}" type="slidenum">
              <a:rPr lang="en-US" smtClean="0"/>
              <a:t>‹#›</a:t>
            </a:fld>
            <a:endParaRPr lang="en-US"/>
          </a:p>
        </p:txBody>
      </p:sp>
    </p:spTree>
    <p:extLst>
      <p:ext uri="{BB962C8B-B14F-4D97-AF65-F5344CB8AC3E}">
        <p14:creationId xmlns:p14="http://schemas.microsoft.com/office/powerpoint/2010/main" val="2659232896"/>
      </p:ext>
    </p:extLst>
  </p:cSld>
  <p:clrMap bg1="lt1" tx1="dk1" bg2="lt2" tx2="dk2" accent1="accent1" accent2="accent2" accent3="accent3" accent4="accent4" accent5="accent5" accent6="accent6" hlink="hlink" folHlink="folHlink"/>
  <p:sldLayoutIdLst>
    <p:sldLayoutId id="2147484261" r:id="rId1"/>
    <p:sldLayoutId id="2147484262" r:id="rId2"/>
    <p:sldLayoutId id="2147484263" r:id="rId3"/>
    <p:sldLayoutId id="2147484264" r:id="rId4"/>
    <p:sldLayoutId id="2147484265" r:id="rId5"/>
    <p:sldLayoutId id="2147484266" r:id="rId6"/>
    <p:sldLayoutId id="2147484267" r:id="rId7"/>
    <p:sldLayoutId id="2147484268" r:id="rId8"/>
    <p:sldLayoutId id="2147484269" r:id="rId9"/>
    <p:sldLayoutId id="2147484270" r:id="rId10"/>
    <p:sldLayoutId id="2147484271" r:id="rId11"/>
  </p:sldLayoutIdLst>
  <p:transition/>
  <p:txStyles>
    <p:titleStyle>
      <a:defPPr>
        <a:defRPr kern="1200"/>
      </a:defPPr>
      <a:lvl1pPr algn="ctr" defTabSz="1832424" rtl="0" eaLnBrk="1" latinLnBrk="0" hangingPunct="1">
        <a:spcBef>
          <a:spcPct val="0"/>
        </a:spcBef>
        <a:buNone/>
        <a:defRPr sz="8819" kern="1200">
          <a:solidFill>
            <a:schemeClr val="tx1"/>
          </a:solidFill>
          <a:latin typeface="+mj-lt"/>
          <a:ea typeface="+mj-ea"/>
          <a:cs typeface="+mj-cs"/>
        </a:defRPr>
      </a:lvl1pPr>
    </p:titleStyle>
    <p:bodyStyle>
      <a:defPPr>
        <a:defRPr kern="1200"/>
      </a:defPPr>
      <a:lvl1pPr marL="687158" indent="-687158" algn="l" defTabSz="1832424" rtl="0" eaLnBrk="1" latinLnBrk="0" hangingPunct="1">
        <a:spcBef>
          <a:spcPct val="20000"/>
        </a:spcBef>
        <a:buFont typeface="Arial" pitchFamily="34" charset="0"/>
        <a:buChar char="•"/>
        <a:defRPr sz="6431" kern="1200">
          <a:solidFill>
            <a:schemeClr val="tx1"/>
          </a:solidFill>
          <a:latin typeface="+mn-lt"/>
          <a:ea typeface="+mn-ea"/>
          <a:cs typeface="+mn-cs"/>
        </a:defRPr>
      </a:lvl1pPr>
      <a:lvl2pPr marL="1488846" indent="-572633" algn="l" defTabSz="1832424" rtl="0" eaLnBrk="1" latinLnBrk="0" hangingPunct="1">
        <a:spcBef>
          <a:spcPct val="20000"/>
        </a:spcBef>
        <a:buFont typeface="Arial" pitchFamily="34" charset="0"/>
        <a:buChar char="–"/>
        <a:defRPr sz="5603" kern="1200">
          <a:solidFill>
            <a:schemeClr val="tx1"/>
          </a:solidFill>
          <a:latin typeface="+mn-lt"/>
          <a:ea typeface="+mn-ea"/>
          <a:cs typeface="+mn-cs"/>
        </a:defRPr>
      </a:lvl2pPr>
      <a:lvl3pPr marL="2290530" indent="-458106" algn="l" defTabSz="1832424" rtl="0" eaLnBrk="1" latinLnBrk="0" hangingPunct="1">
        <a:spcBef>
          <a:spcPct val="20000"/>
        </a:spcBef>
        <a:buFont typeface="Arial" pitchFamily="34" charset="0"/>
        <a:buChar char="•"/>
        <a:defRPr sz="4824" kern="1200">
          <a:solidFill>
            <a:schemeClr val="tx1"/>
          </a:solidFill>
          <a:latin typeface="+mn-lt"/>
          <a:ea typeface="+mn-ea"/>
          <a:cs typeface="+mn-cs"/>
        </a:defRPr>
      </a:lvl3pPr>
      <a:lvl4pPr marL="3206742"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4pPr>
      <a:lvl5pPr marL="4122955"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5pPr>
      <a:lvl6pPr marL="5039167"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6pPr>
      <a:lvl7pPr marL="5955379"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7pPr>
      <a:lvl8pPr marL="6871591"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8pPr>
      <a:lvl9pPr marL="7787804" indent="-458106" algn="l" defTabSz="1832424" rtl="0" eaLnBrk="1" latinLnBrk="0" hangingPunct="1">
        <a:spcBef>
          <a:spcPct val="20000"/>
        </a:spcBef>
        <a:buFont typeface="Arial" pitchFamily="34" charset="0"/>
        <a:buChar char="•"/>
        <a:defRPr sz="3995" kern="1200">
          <a:solidFill>
            <a:schemeClr val="tx1"/>
          </a:solidFill>
          <a:latin typeface="+mn-lt"/>
          <a:ea typeface="+mn-ea"/>
          <a:cs typeface="+mn-cs"/>
        </a:defRPr>
      </a:lvl9pPr>
    </p:bodyStyle>
    <p:otherStyle>
      <a:defPPr>
        <a:defRPr lang="en-US"/>
      </a:defPPr>
      <a:lvl1pPr marL="0" algn="l" defTabSz="1832424" rtl="0" eaLnBrk="1" latinLnBrk="0" hangingPunct="1">
        <a:defRPr sz="3605" kern="1200">
          <a:solidFill>
            <a:schemeClr val="tx1"/>
          </a:solidFill>
          <a:latin typeface="+mn-lt"/>
          <a:ea typeface="+mn-ea"/>
          <a:cs typeface="+mn-cs"/>
        </a:defRPr>
      </a:lvl1pPr>
      <a:lvl2pPr marL="916212" algn="l" defTabSz="1832424" rtl="0" eaLnBrk="1" latinLnBrk="0" hangingPunct="1">
        <a:defRPr sz="3605" kern="1200">
          <a:solidFill>
            <a:schemeClr val="tx1"/>
          </a:solidFill>
          <a:latin typeface="+mn-lt"/>
          <a:ea typeface="+mn-ea"/>
          <a:cs typeface="+mn-cs"/>
        </a:defRPr>
      </a:lvl2pPr>
      <a:lvl3pPr marL="1832424" algn="l" defTabSz="1832424" rtl="0" eaLnBrk="1" latinLnBrk="0" hangingPunct="1">
        <a:defRPr sz="3605" kern="1200">
          <a:solidFill>
            <a:schemeClr val="tx1"/>
          </a:solidFill>
          <a:latin typeface="+mn-lt"/>
          <a:ea typeface="+mn-ea"/>
          <a:cs typeface="+mn-cs"/>
        </a:defRPr>
      </a:lvl3pPr>
      <a:lvl4pPr marL="2748636" algn="l" defTabSz="1832424" rtl="0" eaLnBrk="1" latinLnBrk="0" hangingPunct="1">
        <a:defRPr sz="3605" kern="1200">
          <a:solidFill>
            <a:schemeClr val="tx1"/>
          </a:solidFill>
          <a:latin typeface="+mn-lt"/>
          <a:ea typeface="+mn-ea"/>
          <a:cs typeface="+mn-cs"/>
        </a:defRPr>
      </a:lvl4pPr>
      <a:lvl5pPr marL="3664848" algn="l" defTabSz="1832424" rtl="0" eaLnBrk="1" latinLnBrk="0" hangingPunct="1">
        <a:defRPr sz="3605" kern="1200">
          <a:solidFill>
            <a:schemeClr val="tx1"/>
          </a:solidFill>
          <a:latin typeface="+mn-lt"/>
          <a:ea typeface="+mn-ea"/>
          <a:cs typeface="+mn-cs"/>
        </a:defRPr>
      </a:lvl5pPr>
      <a:lvl6pPr marL="4581061" algn="l" defTabSz="1832424" rtl="0" eaLnBrk="1" latinLnBrk="0" hangingPunct="1">
        <a:defRPr sz="3605" kern="1200">
          <a:solidFill>
            <a:schemeClr val="tx1"/>
          </a:solidFill>
          <a:latin typeface="+mn-lt"/>
          <a:ea typeface="+mn-ea"/>
          <a:cs typeface="+mn-cs"/>
        </a:defRPr>
      </a:lvl6pPr>
      <a:lvl7pPr marL="5497273" algn="l" defTabSz="1832424" rtl="0" eaLnBrk="1" latinLnBrk="0" hangingPunct="1">
        <a:defRPr sz="3605" kern="1200">
          <a:solidFill>
            <a:schemeClr val="tx1"/>
          </a:solidFill>
          <a:latin typeface="+mn-lt"/>
          <a:ea typeface="+mn-ea"/>
          <a:cs typeface="+mn-cs"/>
        </a:defRPr>
      </a:lvl7pPr>
      <a:lvl8pPr marL="6413485" algn="l" defTabSz="1832424" rtl="0" eaLnBrk="1" latinLnBrk="0" hangingPunct="1">
        <a:defRPr sz="3605" kern="1200">
          <a:solidFill>
            <a:schemeClr val="tx1"/>
          </a:solidFill>
          <a:latin typeface="+mn-lt"/>
          <a:ea typeface="+mn-ea"/>
          <a:cs typeface="+mn-cs"/>
        </a:defRPr>
      </a:lvl8pPr>
      <a:lvl9pPr marL="7329697" algn="l" defTabSz="1832424" rtl="0" eaLnBrk="1" latinLnBrk="0" hangingPunct="1">
        <a:defRPr sz="36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D174A31-8618-BE16-3E86-EFA850DE0A76}"/>
              </a:ext>
            </a:extLst>
          </p:cNvPr>
          <p:cNvSpPr>
            <a:spLocks/>
          </p:cNvSpPr>
          <p:nvPr/>
        </p:nvSpPr>
        <p:spPr bwMode="auto">
          <a:xfrm>
            <a:off x="502931" y="20548228"/>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SOLUTION / PRODUCT / PROTOTYPE</a:t>
            </a:r>
          </a:p>
        </p:txBody>
      </p:sp>
      <p:sp>
        <p:nvSpPr>
          <p:cNvPr id="12" name="Rectangle 10">
            <a:extLst>
              <a:ext uri="{FF2B5EF4-FFF2-40B4-BE49-F238E27FC236}">
                <a16:creationId xmlns:a16="http://schemas.microsoft.com/office/drawing/2014/main" id="{1584A9D8-C3B3-35D6-0733-CC5ACFD6F8F0}"/>
              </a:ext>
            </a:extLst>
          </p:cNvPr>
          <p:cNvSpPr>
            <a:spLocks/>
          </p:cNvSpPr>
          <p:nvPr/>
        </p:nvSpPr>
        <p:spPr bwMode="auto">
          <a:xfrm>
            <a:off x="10967346" y="19759562"/>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VALUE PROPOSITION &amp; BUSINESS VIABILITY</a:t>
            </a:r>
          </a:p>
        </p:txBody>
      </p:sp>
      <p:sp>
        <p:nvSpPr>
          <p:cNvPr id="13" name="Rectangle 10">
            <a:extLst>
              <a:ext uri="{FF2B5EF4-FFF2-40B4-BE49-F238E27FC236}">
                <a16:creationId xmlns:a16="http://schemas.microsoft.com/office/drawing/2014/main" id="{69B285EE-7154-8314-B0FB-0280DB525F0E}"/>
              </a:ext>
            </a:extLst>
          </p:cNvPr>
          <p:cNvSpPr>
            <a:spLocks/>
          </p:cNvSpPr>
          <p:nvPr/>
        </p:nvSpPr>
        <p:spPr bwMode="auto">
          <a:xfrm>
            <a:off x="11016637" y="16765169"/>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MARKET POTENTIAL</a:t>
            </a:r>
          </a:p>
        </p:txBody>
      </p:sp>
      <p:sp>
        <p:nvSpPr>
          <p:cNvPr id="14" name="Rectangle 10">
            <a:extLst>
              <a:ext uri="{FF2B5EF4-FFF2-40B4-BE49-F238E27FC236}">
                <a16:creationId xmlns:a16="http://schemas.microsoft.com/office/drawing/2014/main" id="{6C07DEB0-90AD-1B2D-2BBA-13567F57449C}"/>
              </a:ext>
            </a:extLst>
          </p:cNvPr>
          <p:cNvSpPr>
            <a:spLocks/>
          </p:cNvSpPr>
          <p:nvPr/>
        </p:nvSpPr>
        <p:spPr bwMode="auto">
          <a:xfrm>
            <a:off x="11016637" y="23221440"/>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CLOSING</a:t>
            </a:r>
          </a:p>
        </p:txBody>
      </p:sp>
      <p:sp>
        <p:nvSpPr>
          <p:cNvPr id="16" name="TextBox 15">
            <a:extLst>
              <a:ext uri="{FF2B5EF4-FFF2-40B4-BE49-F238E27FC236}">
                <a16:creationId xmlns:a16="http://schemas.microsoft.com/office/drawing/2014/main" id="{265F1764-94EA-9CB8-51F6-0F19E119D1A8}"/>
              </a:ext>
            </a:extLst>
          </p:cNvPr>
          <p:cNvSpPr txBox="1">
            <a:spLocks/>
          </p:cNvSpPr>
          <p:nvPr/>
        </p:nvSpPr>
        <p:spPr>
          <a:xfrm>
            <a:off x="10997629" y="17445404"/>
            <a:ext cx="9609624" cy="2123658"/>
          </a:xfrm>
          <a:prstGeom prst="rect">
            <a:avLst/>
          </a:prstGeom>
          <a:noFill/>
        </p:spPr>
        <p:txBody>
          <a:bodyPr wrap="square" rtlCol="0">
            <a:spAutoFit/>
          </a:bodyPr>
          <a:lstStyle>
            <a:defPPr>
              <a:defRPr kern="1200"/>
            </a:defP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The poster should </a:t>
            </a:r>
            <a:r>
              <a:rPr lang="en-US" sz="2200" dirty="0" err="1">
                <a:solidFill>
                  <a:srgbClr val="000000"/>
                </a:solidFill>
                <a:latin typeface="Arial" panose="020B0604020202020204" pitchFamily="34" charset="0"/>
                <a:ea typeface="Calibri"/>
                <a:cs typeface="Arial" panose="020B0604020202020204" pitchFamily="34" charset="0"/>
                <a:sym typeface="Calibri"/>
              </a:rPr>
              <a:t>prioritise</a:t>
            </a:r>
            <a:r>
              <a:rPr lang="en-US" sz="2200" dirty="0">
                <a:solidFill>
                  <a:srgbClr val="000000"/>
                </a:solidFill>
                <a:latin typeface="Arial" panose="020B0604020202020204" pitchFamily="34" charset="0"/>
                <a:ea typeface="Calibri"/>
                <a:cs typeface="Arial" panose="020B0604020202020204" pitchFamily="34" charset="0"/>
                <a:sym typeface="Calibri"/>
              </a:rPr>
              <a:t> visual presentation that is relevant to the study by incorporating elements such as charts, tables, diagrams, and figures, along with clearly structured boxes or sections to </a:t>
            </a:r>
            <a:r>
              <a:rPr lang="en-US" sz="2200" dirty="0" err="1">
                <a:solidFill>
                  <a:srgbClr val="000000"/>
                </a:solidFill>
                <a:latin typeface="Arial" panose="020B0604020202020204" pitchFamily="34" charset="0"/>
                <a:ea typeface="Calibri"/>
                <a:cs typeface="Arial" panose="020B0604020202020204" pitchFamily="34" charset="0"/>
                <a:sym typeface="Calibri"/>
              </a:rPr>
              <a:t>organise</a:t>
            </a:r>
            <a:r>
              <a:rPr lang="en-US" sz="2200" dirty="0">
                <a:solidFill>
                  <a:srgbClr val="000000"/>
                </a:solidFill>
                <a:latin typeface="Arial" panose="020B0604020202020204" pitchFamily="34" charset="0"/>
                <a:ea typeface="Calibri"/>
                <a:cs typeface="Arial" panose="020B0604020202020204" pitchFamily="34" charset="0"/>
                <a:sym typeface="Calibri"/>
              </a:rPr>
              <a:t> information effectively. Lengthy text should be </a:t>
            </a:r>
            <a:r>
              <a:rPr lang="en-US" sz="2200" dirty="0" err="1">
                <a:solidFill>
                  <a:srgbClr val="000000"/>
                </a:solidFill>
                <a:latin typeface="Arial" panose="020B0604020202020204" pitchFamily="34" charset="0"/>
                <a:ea typeface="Calibri"/>
                <a:cs typeface="Arial" panose="020B0604020202020204" pitchFamily="34" charset="0"/>
                <a:sym typeface="Calibri"/>
              </a:rPr>
              <a:t>minimised</a:t>
            </a:r>
            <a:r>
              <a:rPr lang="en-US" sz="2200" dirty="0">
                <a:solidFill>
                  <a:srgbClr val="000000"/>
                </a:solidFill>
                <a:latin typeface="Arial" panose="020B0604020202020204" pitchFamily="34" charset="0"/>
                <a:ea typeface="Calibri"/>
                <a:cs typeface="Arial" panose="020B0604020202020204" pitchFamily="34" charset="0"/>
                <a:sym typeface="Calibri"/>
              </a:rPr>
              <a:t>, and key points should be presented concisely to ensure the content is easy to read and visually engaging for the audience.</a:t>
            </a:r>
            <a:endParaRPr lang="en-US" sz="22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AF4B0AC2-081C-9D4B-A1AC-E38F08D3C628}"/>
              </a:ext>
            </a:extLst>
          </p:cNvPr>
          <p:cNvSpPr txBox="1">
            <a:spLocks/>
          </p:cNvSpPr>
          <p:nvPr/>
        </p:nvSpPr>
        <p:spPr>
          <a:xfrm>
            <a:off x="10997629" y="20460965"/>
            <a:ext cx="9578413" cy="2462213"/>
          </a:xfrm>
          <a:prstGeom prst="rect">
            <a:avLst/>
          </a:prstGeom>
          <a:noFill/>
        </p:spPr>
        <p:txBody>
          <a:bodyPr wrap="square" rtlCol="0">
            <a:spAutoFit/>
          </a:bodyPr>
          <a:lstStyle>
            <a:defPPr>
              <a:defRPr kern="1200"/>
            </a:defP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There is no strict format for naming section headers; you may choose titles that best suit your research content and the overall flow of your poster. Select headings that effectively guide the audience through your work and highlight key points. Examples of possible sections include Literature Review, Problem Statement, Limitations, Implications, or Acknowledgements and </a:t>
            </a:r>
            <a:r>
              <a:rPr lang="en-US" sz="2200" dirty="0" err="1">
                <a:solidFill>
                  <a:srgbClr val="000000"/>
                </a:solidFill>
                <a:latin typeface="Arial" panose="020B0604020202020204" pitchFamily="34" charset="0"/>
                <a:ea typeface="Calibri"/>
                <a:cs typeface="Arial" panose="020B0604020202020204" pitchFamily="34" charset="0"/>
                <a:sym typeface="Calibri"/>
              </a:rPr>
              <a:t>etc</a:t>
            </a:r>
            <a:r>
              <a:rPr lang="en-US" sz="2200" dirty="0">
                <a:solidFill>
                  <a:srgbClr val="000000"/>
                </a:solidFill>
                <a:latin typeface="Arial" panose="020B0604020202020204" pitchFamily="34" charset="0"/>
                <a:ea typeface="Calibri"/>
                <a:cs typeface="Arial" panose="020B0604020202020204" pitchFamily="34" charset="0"/>
                <a:sym typeface="Calibri"/>
              </a:rPr>
              <a:t>, depending on the message you wish to convey for audience to understand your research. </a:t>
            </a:r>
            <a:endParaRPr lang="en-US" sz="220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5539940D-44C1-FC0F-73B1-29C98E22413F}"/>
              </a:ext>
            </a:extLst>
          </p:cNvPr>
          <p:cNvSpPr txBox="1">
            <a:spLocks/>
          </p:cNvSpPr>
          <p:nvPr/>
        </p:nvSpPr>
        <p:spPr>
          <a:xfrm>
            <a:off x="11026822" y="23911535"/>
            <a:ext cx="9482630" cy="3139321"/>
          </a:xfrm>
          <a:prstGeom prst="rect">
            <a:avLst/>
          </a:prstGeom>
          <a:noFill/>
        </p:spPr>
        <p:txBody>
          <a:bodyPr wrap="square" numCol="1" rtlCol="0">
            <a:spAutoFit/>
          </a:bodyPr>
          <a:lstStyle>
            <a:defPPr>
              <a:defRPr kern="1200"/>
            </a:defPPr>
          </a:lstStyle>
          <a:p>
            <a:pPr algn="just"/>
            <a:r>
              <a:rPr lang="en-US" sz="2200" dirty="0">
                <a:latin typeface="Arial" panose="020B0604020202020204" pitchFamily="34" charset="0"/>
                <a:ea typeface="Open Sans" panose="020B0606030504020204" pitchFamily="34" charset="0"/>
                <a:cs typeface="Arial" panose="020B0604020202020204" pitchFamily="34" charset="0"/>
              </a:rPr>
              <a:t>There is no fixed format for the poster layout. You are free to </a:t>
            </a:r>
            <a:r>
              <a:rPr lang="en-US" sz="2200" dirty="0" err="1">
                <a:latin typeface="Arial" panose="020B0604020202020204" pitchFamily="34" charset="0"/>
                <a:ea typeface="Open Sans" panose="020B0606030504020204" pitchFamily="34" charset="0"/>
                <a:cs typeface="Arial" panose="020B0604020202020204" pitchFamily="34" charset="0"/>
              </a:rPr>
              <a:t>organise</a:t>
            </a:r>
            <a:r>
              <a:rPr lang="en-US" sz="2200" dirty="0">
                <a:latin typeface="Arial" panose="020B0604020202020204" pitchFamily="34" charset="0"/>
                <a:ea typeface="Open Sans" panose="020B0606030504020204" pitchFamily="34" charset="0"/>
                <a:cs typeface="Arial" panose="020B0604020202020204" pitchFamily="34" charset="0"/>
              </a:rPr>
              <a:t> the section headers and content in a logical and visually appealing manner, as long as all required information is included. Rearrange the order of the sections to improve the flow of information. Adjust the size and position of the section headers. Use icons, diagrams, flowcharts, infographics, and images to enhance understanding. Apply </a:t>
            </a:r>
            <a:r>
              <a:rPr lang="en-US" sz="2200" dirty="0" err="1">
                <a:latin typeface="Arial" panose="020B0604020202020204" pitchFamily="34" charset="0"/>
                <a:ea typeface="Open Sans" panose="020B0606030504020204" pitchFamily="34" charset="0"/>
                <a:cs typeface="Arial" panose="020B0604020202020204" pitchFamily="34" charset="0"/>
              </a:rPr>
              <a:t>colours</a:t>
            </a:r>
            <a:r>
              <a:rPr lang="en-US" sz="2200" dirty="0">
                <a:latin typeface="Arial" panose="020B0604020202020204" pitchFamily="34" charset="0"/>
                <a:ea typeface="Open Sans" panose="020B0606030504020204" pitchFamily="34" charset="0"/>
                <a:cs typeface="Arial" panose="020B0604020202020204" pitchFamily="34" charset="0"/>
              </a:rPr>
              <a:t>, shapes, and graphics that complement your design and improve readability. Use columns, boxes, or other layout styles to present your content effectively. Highlight important information using headings, callout boxes, or visual elements.</a:t>
            </a:r>
          </a:p>
        </p:txBody>
      </p:sp>
      <p:sp>
        <p:nvSpPr>
          <p:cNvPr id="21" name="Google Shape;108;g28b478af4e8_0_8">
            <a:extLst>
              <a:ext uri="{FF2B5EF4-FFF2-40B4-BE49-F238E27FC236}">
                <a16:creationId xmlns:a16="http://schemas.microsoft.com/office/drawing/2014/main" id="{0E72BF18-7B59-79E8-AA96-CBECFB39BFEF}"/>
              </a:ext>
            </a:extLst>
          </p:cNvPr>
          <p:cNvSpPr txBox="1"/>
          <p:nvPr/>
        </p:nvSpPr>
        <p:spPr>
          <a:xfrm>
            <a:off x="4467030" y="4266324"/>
            <a:ext cx="12449563" cy="2062936"/>
          </a:xfrm>
          <a:prstGeom prst="rect">
            <a:avLst/>
          </a:prstGeom>
          <a:noFill/>
          <a:ln>
            <a:noFill/>
          </a:ln>
        </p:spPr>
        <p:txBody>
          <a:bodyPr spcFirstLastPara="1" wrap="square" lIns="59389" tIns="29686" rIns="59389" bIns="29686" anchor="t" anchorCtr="0">
            <a:spAutoFit/>
          </a:bodyPr>
          <a:lstStyle/>
          <a:p>
            <a:pPr algn="ctr"/>
            <a:r>
              <a:rPr lang="en-US" sz="2400" b="1" dirty="0">
                <a:latin typeface="Arial" panose="020B0604020202020204" pitchFamily="34" charset="0"/>
                <a:ea typeface="Calibri"/>
                <a:cs typeface="Arial" panose="020B0604020202020204" pitchFamily="34" charset="0"/>
                <a:sym typeface="Calibri"/>
              </a:rPr>
              <a:t>Track type:</a:t>
            </a:r>
          </a:p>
          <a:p>
            <a:pPr algn="ctr"/>
            <a:r>
              <a:rPr lang="en-US" sz="3000" b="1" dirty="0">
                <a:latin typeface="Arial" panose="020B0604020202020204" pitchFamily="34" charset="0"/>
                <a:ea typeface="Calibri"/>
                <a:cs typeface="Arial" panose="020B0604020202020204" pitchFamily="34" charset="0"/>
                <a:sym typeface="Calibri"/>
              </a:rPr>
              <a:t>Tittle</a:t>
            </a:r>
          </a:p>
          <a:p>
            <a:pPr algn="ctr"/>
            <a:r>
              <a:rPr lang="en-US" sz="1800" b="1" dirty="0">
                <a:latin typeface="Arial" panose="020B0604020202020204" pitchFamily="34" charset="0"/>
                <a:ea typeface="Calibri"/>
                <a:cs typeface="Arial" panose="020B0604020202020204" pitchFamily="34" charset="0"/>
                <a:sym typeface="Calibri"/>
              </a:rPr>
              <a:t>Add full name authors</a:t>
            </a:r>
          </a:p>
          <a:p>
            <a:pPr algn="ctr"/>
            <a:r>
              <a:rPr lang="en-US" sz="1800" b="1" dirty="0">
                <a:latin typeface="Arial" panose="020B0604020202020204" pitchFamily="34" charset="0"/>
                <a:ea typeface="Calibri"/>
                <a:cs typeface="Arial" panose="020B0604020202020204" pitchFamily="34" charset="0"/>
                <a:sym typeface="Calibri"/>
              </a:rPr>
              <a:t>Add Afflation of authors</a:t>
            </a:r>
          </a:p>
          <a:p>
            <a:pPr algn="ctr"/>
            <a:endParaRPr sz="3508" b="1" dirty="0">
              <a:latin typeface="Arial" panose="020B0604020202020204" pitchFamily="34" charset="0"/>
              <a:ea typeface="Calibri"/>
              <a:cs typeface="Arial" panose="020B0604020202020204" pitchFamily="34" charset="0"/>
              <a:sym typeface="Calibri"/>
            </a:endParaRPr>
          </a:p>
        </p:txBody>
      </p:sp>
      <p:sp>
        <p:nvSpPr>
          <p:cNvPr id="22" name="Rectangle 21">
            <a:extLst>
              <a:ext uri="{FF2B5EF4-FFF2-40B4-BE49-F238E27FC236}">
                <a16:creationId xmlns:a16="http://schemas.microsoft.com/office/drawing/2014/main" id="{A3C58025-02C4-251C-5F22-E3DAC911487F}"/>
              </a:ext>
            </a:extLst>
          </p:cNvPr>
          <p:cNvSpPr>
            <a:spLocks/>
          </p:cNvSpPr>
          <p:nvPr/>
        </p:nvSpPr>
        <p:spPr bwMode="auto">
          <a:xfrm>
            <a:off x="594169" y="6578309"/>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INTRODUCTION</a:t>
            </a:r>
          </a:p>
        </p:txBody>
      </p:sp>
      <p:sp>
        <p:nvSpPr>
          <p:cNvPr id="23" name="Rectangle 10">
            <a:extLst>
              <a:ext uri="{FF2B5EF4-FFF2-40B4-BE49-F238E27FC236}">
                <a16:creationId xmlns:a16="http://schemas.microsoft.com/office/drawing/2014/main" id="{4CA6BD1C-0B8E-8922-749B-0CB88D566161}"/>
              </a:ext>
            </a:extLst>
          </p:cNvPr>
          <p:cNvSpPr>
            <a:spLocks/>
          </p:cNvSpPr>
          <p:nvPr/>
        </p:nvSpPr>
        <p:spPr bwMode="auto">
          <a:xfrm>
            <a:off x="11016637" y="6596475"/>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SUSTAINABLE DEVELOPMENT GOAL (SDG) ALIGNMENT</a:t>
            </a:r>
          </a:p>
        </p:txBody>
      </p:sp>
      <p:sp>
        <p:nvSpPr>
          <p:cNvPr id="25" name="TextBox 24">
            <a:extLst>
              <a:ext uri="{FF2B5EF4-FFF2-40B4-BE49-F238E27FC236}">
                <a16:creationId xmlns:a16="http://schemas.microsoft.com/office/drawing/2014/main" id="{BB9B64E8-BF6B-E9B5-6DA0-122EB5492067}"/>
              </a:ext>
            </a:extLst>
          </p:cNvPr>
          <p:cNvSpPr txBox="1">
            <a:spLocks/>
          </p:cNvSpPr>
          <p:nvPr/>
        </p:nvSpPr>
        <p:spPr>
          <a:xfrm>
            <a:off x="594170" y="7235295"/>
            <a:ext cx="9626556" cy="4832092"/>
          </a:xfrm>
          <a:prstGeom prst="rect">
            <a:avLst/>
          </a:prstGeom>
          <a:noFill/>
        </p:spPr>
        <p:txBody>
          <a:bodyPr wrap="square" rtlCol="0">
            <a:spAutoFit/>
          </a:bodyPr>
          <a:lstStyle>
            <a:defPPr>
              <a:defRPr kern="1200"/>
            </a:defPPr>
          </a:lstStyle>
          <a:p>
            <a:pPr lvl="0" algn="just"/>
            <a:r>
              <a:rPr lang="en-US" sz="2200" b="1" dirty="0">
                <a:solidFill>
                  <a:schemeClr val="dk1"/>
                </a:solidFill>
                <a:latin typeface="Arial" panose="020B0604020202020204" pitchFamily="34" charset="0"/>
                <a:ea typeface="Calibri"/>
                <a:cs typeface="Arial" panose="020B0604020202020204" pitchFamily="34" charset="0"/>
                <a:sym typeface="Calibri"/>
              </a:rPr>
              <a:t>The 4</a:t>
            </a:r>
            <a:r>
              <a:rPr lang="en-US" sz="2200" b="1" baseline="30000" dirty="0">
                <a:solidFill>
                  <a:schemeClr val="dk1"/>
                </a:solidFill>
                <a:latin typeface="Arial" panose="020B0604020202020204" pitchFamily="34" charset="0"/>
                <a:ea typeface="Calibri"/>
                <a:cs typeface="Arial" panose="020B0604020202020204" pitchFamily="34" charset="0"/>
                <a:sym typeface="Calibri"/>
              </a:rPr>
              <a:t>th</a:t>
            </a:r>
            <a:r>
              <a:rPr lang="en-US" sz="2200" b="1" dirty="0">
                <a:solidFill>
                  <a:schemeClr val="dk1"/>
                </a:solidFill>
                <a:latin typeface="Arial" panose="020B0604020202020204" pitchFamily="34" charset="0"/>
                <a:ea typeface="Calibri"/>
                <a:cs typeface="Arial" panose="020B0604020202020204" pitchFamily="34" charset="0"/>
                <a:sym typeface="Calibri"/>
              </a:rPr>
              <a:t> ICSE2026 </a:t>
            </a:r>
            <a:r>
              <a:rPr lang="en-US" sz="2200" dirty="0">
                <a:solidFill>
                  <a:schemeClr val="dk1"/>
                </a:solidFill>
                <a:latin typeface="Arial" panose="020B0604020202020204" pitchFamily="34" charset="0"/>
                <a:ea typeface="Calibri"/>
                <a:cs typeface="Arial" panose="020B0604020202020204" pitchFamily="34" charset="0"/>
                <a:sym typeface="Calibri"/>
              </a:rPr>
              <a:t>has provided this template to assist in the preparation of a conference research poster. All text should be justified to give a clean and professional appearance, and the font size in the body text should be 22-point Arial while heading upper case, 25-point Arial, to ensure legibility on digital display. Ensure consistency in all section headings and body in the poster so that it is visually clear and legible on digital display. This visual uniformity not only improves readability but also aligns with professional poster competition standards. There is no specific format for what section header you should name; it is up to you to decide what information you wish to add based on your research and the overall flow of your poster. For instance, you may choose to include sections such as Literature Review, Problem Statement, Data Analysis, Limitations, Implications, or Acknowledgements, and others depending on what you want the audience to take away. </a:t>
            </a:r>
            <a:endParaRPr lang="en-US" sz="2200" dirty="0">
              <a:solidFill>
                <a:srgbClr val="000000"/>
              </a:solidFill>
              <a:latin typeface="Arial" panose="020B0604020202020204" pitchFamily="34" charset="0"/>
              <a:ea typeface="Calibri"/>
              <a:cs typeface="Arial" panose="020B0604020202020204" pitchFamily="34" charset="0"/>
              <a:sym typeface="Calibri"/>
            </a:endParaRPr>
          </a:p>
        </p:txBody>
      </p:sp>
      <p:sp>
        <p:nvSpPr>
          <p:cNvPr id="33" name="Rectangle 32">
            <a:extLst>
              <a:ext uri="{FF2B5EF4-FFF2-40B4-BE49-F238E27FC236}">
                <a16:creationId xmlns:a16="http://schemas.microsoft.com/office/drawing/2014/main" id="{4E972113-DF63-F5F6-CB1C-A51B97FE25CF}"/>
              </a:ext>
            </a:extLst>
          </p:cNvPr>
          <p:cNvSpPr/>
          <p:nvPr/>
        </p:nvSpPr>
        <p:spPr>
          <a:xfrm>
            <a:off x="11016637" y="7286570"/>
            <a:ext cx="9609624" cy="4154984"/>
          </a:xfrm>
          <a:prstGeom prst="rect">
            <a:avLst/>
          </a:prstGeom>
        </p:spPr>
        <p:txBody>
          <a:bodyPr wrap="square">
            <a:spAutoFit/>
          </a:body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Click here to insert your sustainable development goal (SDG) alignment. Type it in or copy and paste from your Word document or other source. If presenting a table, place the caption above the table and ensure it follows the correct numbering sequence (e.g., Table 1, Table 2). If presenting a figure, place the label below the figure and include a concise caption that clearly describes the content (e.g., Figure 1, Figure 2). All figures and tables should be high resolution to ensure clarity during the digital display, with text large enough to be easily read on screen. Use visuals such as tables, graphs, and charts to </a:t>
            </a:r>
            <a:r>
              <a:rPr lang="en-US" sz="2200" dirty="0" err="1">
                <a:solidFill>
                  <a:srgbClr val="000000"/>
                </a:solidFill>
                <a:latin typeface="Arial" panose="020B0604020202020204" pitchFamily="34" charset="0"/>
                <a:ea typeface="Calibri"/>
                <a:cs typeface="Arial" panose="020B0604020202020204" pitchFamily="34" charset="0"/>
                <a:sym typeface="Calibri"/>
              </a:rPr>
              <a:t>summarise</a:t>
            </a:r>
            <a:r>
              <a:rPr lang="en-US" sz="2200" dirty="0">
                <a:solidFill>
                  <a:srgbClr val="000000"/>
                </a:solidFill>
                <a:latin typeface="Arial" panose="020B0604020202020204" pitchFamily="34" charset="0"/>
                <a:ea typeface="Calibri"/>
                <a:cs typeface="Arial" panose="020B0604020202020204" pitchFamily="34" charset="0"/>
                <a:sym typeface="Calibri"/>
              </a:rPr>
              <a:t> data effectively, avoiding excessive text. When writing about a table, authors should refer to the table properly. Example: “Table 1 shows…”. When explaining a figure, authors should introduce the figure. Example: “Chart 1 illustrates…”</a:t>
            </a:r>
            <a:endParaRPr lang="en-US" sz="2200"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F76B6EC6-8023-C748-7B8A-B0B6F211189D}"/>
              </a:ext>
            </a:extLst>
          </p:cNvPr>
          <p:cNvSpPr/>
          <p:nvPr/>
        </p:nvSpPr>
        <p:spPr>
          <a:xfrm>
            <a:off x="432767" y="21227494"/>
            <a:ext cx="9609624" cy="3477875"/>
          </a:xfrm>
          <a:prstGeom prst="rect">
            <a:avLst/>
          </a:prstGeom>
        </p:spPr>
        <p:txBody>
          <a:bodyPr wrap="square">
            <a:spAutoFit/>
          </a:body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Click here to insert your solution / product / prototype text. Type it in or copy and paste from your Word document or other source. In a poster, the methodology section should be clear, concise, and visually structured so that the audience can quickly understand how the research was conducted. Use short, precise sentences where possible, and support the text with relevant visuals or diagrams for better comprehension. This text should be in Arial, 22-point font, ensuring that it is easily readable during a digital display. If there is a figure, label it according to the number sequence (e.g., Figure 1, Figure 2) and provide a suitable caption beneath it for clarity and context. The labelling caption should be 20 point.</a:t>
            </a:r>
            <a:endParaRPr lang="en-US" sz="2200" dirty="0">
              <a:solidFill>
                <a:schemeClr val="dk1"/>
              </a:solidFill>
              <a:latin typeface="Arial" panose="020B0604020202020204" pitchFamily="34" charset="0"/>
              <a:ea typeface="Calibri"/>
              <a:cs typeface="Arial" panose="020B0604020202020204" pitchFamily="34" charset="0"/>
              <a:sym typeface="Calibri"/>
            </a:endParaRPr>
          </a:p>
        </p:txBody>
      </p:sp>
      <p:sp>
        <p:nvSpPr>
          <p:cNvPr id="3" name="Google Shape;107;p1">
            <a:extLst>
              <a:ext uri="{FF2B5EF4-FFF2-40B4-BE49-F238E27FC236}">
                <a16:creationId xmlns:a16="http://schemas.microsoft.com/office/drawing/2014/main" id="{5E49A986-0693-69AB-73BE-F9B045964D19}"/>
              </a:ext>
            </a:extLst>
          </p:cNvPr>
          <p:cNvSpPr txBox="1"/>
          <p:nvPr/>
        </p:nvSpPr>
        <p:spPr>
          <a:xfrm>
            <a:off x="1142057" y="27617517"/>
            <a:ext cx="4052520"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u="none" dirty="0">
                <a:solidFill>
                  <a:schemeClr val="dk1"/>
                </a:solidFill>
                <a:latin typeface="Arial" panose="020B0604020202020204" pitchFamily="34" charset="0"/>
                <a:ea typeface="Calibri"/>
                <a:cs typeface="Arial" panose="020B0604020202020204" pitchFamily="34" charset="0"/>
                <a:sym typeface="Calibri"/>
              </a:rPr>
              <a:t>Figure 1.</a:t>
            </a:r>
            <a:r>
              <a:rPr lang="en-US" sz="2000" b="0" u="none" dirty="0">
                <a:solidFill>
                  <a:schemeClr val="dk1"/>
                </a:solidFill>
                <a:latin typeface="Arial" panose="020B0604020202020204" pitchFamily="34" charset="0"/>
                <a:ea typeface="Calibri"/>
                <a:cs typeface="Arial" panose="020B0604020202020204" pitchFamily="34" charset="0"/>
                <a:sym typeface="Calibri"/>
              </a:rPr>
              <a:t> Label in 20pt Arial</a:t>
            </a:r>
            <a:endParaRPr sz="2000" dirty="0">
              <a:latin typeface="Arial" panose="020B0604020202020204" pitchFamily="34" charset="0"/>
              <a:cs typeface="Arial" panose="020B0604020202020204" pitchFamily="34" charset="0"/>
            </a:endParaRPr>
          </a:p>
        </p:txBody>
      </p:sp>
      <p:sp>
        <p:nvSpPr>
          <p:cNvPr id="4" name="Google Shape;108;p1">
            <a:extLst>
              <a:ext uri="{FF2B5EF4-FFF2-40B4-BE49-F238E27FC236}">
                <a16:creationId xmlns:a16="http://schemas.microsoft.com/office/drawing/2014/main" id="{EC20B749-04A1-BEF6-B18B-8FF8C3E23141}"/>
              </a:ext>
            </a:extLst>
          </p:cNvPr>
          <p:cNvSpPr txBox="1"/>
          <p:nvPr/>
        </p:nvSpPr>
        <p:spPr>
          <a:xfrm>
            <a:off x="5564695" y="27622995"/>
            <a:ext cx="4052520"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u="none" dirty="0">
                <a:solidFill>
                  <a:schemeClr val="dk1"/>
                </a:solidFill>
                <a:latin typeface="Arial" panose="020B0604020202020204" pitchFamily="34" charset="0"/>
                <a:ea typeface="Calibri"/>
                <a:cs typeface="Arial" panose="020B0604020202020204" pitchFamily="34" charset="0"/>
                <a:sym typeface="Calibri"/>
              </a:rPr>
              <a:t>Figure 2.</a:t>
            </a:r>
            <a:r>
              <a:rPr lang="en-US" sz="2000" b="0" u="none" dirty="0">
                <a:solidFill>
                  <a:schemeClr val="dk1"/>
                </a:solidFill>
                <a:latin typeface="Arial" panose="020B0604020202020204" pitchFamily="34" charset="0"/>
                <a:ea typeface="Calibri"/>
                <a:cs typeface="Arial" panose="020B0604020202020204" pitchFamily="34" charset="0"/>
                <a:sym typeface="Calibri"/>
              </a:rPr>
              <a:t> Label in 20pt Arial</a:t>
            </a:r>
            <a:endParaRPr sz="2000" dirty="0">
              <a:latin typeface="Arial" panose="020B0604020202020204" pitchFamily="34" charset="0"/>
              <a:cs typeface="Arial" panose="020B0604020202020204" pitchFamily="34" charset="0"/>
            </a:endParaRPr>
          </a:p>
        </p:txBody>
      </p:sp>
      <p:pic>
        <p:nvPicPr>
          <p:cNvPr id="5" name="Google Shape;110;p1">
            <a:extLst>
              <a:ext uri="{FF2B5EF4-FFF2-40B4-BE49-F238E27FC236}">
                <a16:creationId xmlns:a16="http://schemas.microsoft.com/office/drawing/2014/main" id="{A2801B19-67CE-BE95-B3D0-DBD1F35F89C3}"/>
              </a:ext>
            </a:extLst>
          </p:cNvPr>
          <p:cNvPicPr preferRelativeResize="0"/>
          <p:nvPr/>
        </p:nvPicPr>
        <p:blipFill rotWithShape="1">
          <a:blip r:embed="rId3">
            <a:alphaModFix/>
          </a:blip>
          <a:srcRect/>
          <a:stretch/>
        </p:blipFill>
        <p:spPr>
          <a:xfrm>
            <a:off x="1142056" y="24893713"/>
            <a:ext cx="4014639" cy="2671560"/>
          </a:xfrm>
          <a:prstGeom prst="rect">
            <a:avLst/>
          </a:prstGeom>
          <a:noFill/>
          <a:ln>
            <a:noFill/>
          </a:ln>
        </p:spPr>
      </p:pic>
      <p:pic>
        <p:nvPicPr>
          <p:cNvPr id="6" name="Google Shape;111;p1">
            <a:extLst>
              <a:ext uri="{FF2B5EF4-FFF2-40B4-BE49-F238E27FC236}">
                <a16:creationId xmlns:a16="http://schemas.microsoft.com/office/drawing/2014/main" id="{54C29439-9162-DCDB-EE90-0BDB948EAA7B}"/>
              </a:ext>
            </a:extLst>
          </p:cNvPr>
          <p:cNvPicPr preferRelativeResize="0"/>
          <p:nvPr/>
        </p:nvPicPr>
        <p:blipFill rotWithShape="1">
          <a:blip r:embed="rId4">
            <a:alphaModFix/>
          </a:blip>
          <a:srcRect/>
          <a:stretch/>
        </p:blipFill>
        <p:spPr>
          <a:xfrm>
            <a:off x="5577926" y="24846103"/>
            <a:ext cx="4010545" cy="2671561"/>
          </a:xfrm>
          <a:prstGeom prst="rect">
            <a:avLst/>
          </a:prstGeom>
          <a:noFill/>
          <a:ln>
            <a:noFill/>
          </a:ln>
        </p:spPr>
      </p:pic>
      <p:sp>
        <p:nvSpPr>
          <p:cNvPr id="24" name="Rectangle 23">
            <a:extLst>
              <a:ext uri="{FF2B5EF4-FFF2-40B4-BE49-F238E27FC236}">
                <a16:creationId xmlns:a16="http://schemas.microsoft.com/office/drawing/2014/main" id="{CA2BE885-9FBA-FD7C-F0A5-152F02122D09}"/>
              </a:ext>
            </a:extLst>
          </p:cNvPr>
          <p:cNvSpPr>
            <a:spLocks/>
          </p:cNvSpPr>
          <p:nvPr/>
        </p:nvSpPr>
        <p:spPr bwMode="auto">
          <a:xfrm>
            <a:off x="626705" y="12251802"/>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PROBLEM STATEMENT</a:t>
            </a:r>
          </a:p>
        </p:txBody>
      </p:sp>
      <p:sp>
        <p:nvSpPr>
          <p:cNvPr id="26" name="TextBox 25">
            <a:extLst>
              <a:ext uri="{FF2B5EF4-FFF2-40B4-BE49-F238E27FC236}">
                <a16:creationId xmlns:a16="http://schemas.microsoft.com/office/drawing/2014/main" id="{A17D2D0B-B40D-E580-3D6B-8082F27372A4}"/>
              </a:ext>
            </a:extLst>
          </p:cNvPr>
          <p:cNvSpPr txBox="1">
            <a:spLocks/>
          </p:cNvSpPr>
          <p:nvPr/>
        </p:nvSpPr>
        <p:spPr>
          <a:xfrm>
            <a:off x="502931" y="12967357"/>
            <a:ext cx="9700862" cy="2800767"/>
          </a:xfrm>
          <a:prstGeom prst="rect">
            <a:avLst/>
          </a:prstGeom>
          <a:noFill/>
        </p:spPr>
        <p:txBody>
          <a:bodyPr wrap="square" rtlCol="0">
            <a:spAutoFit/>
          </a:bodyPr>
          <a:lstStyle>
            <a:defPPr>
              <a:defRPr kern="1200"/>
            </a:defP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Click here to insert your problem statement. Type it in or copy and paste from your Word document. </a:t>
            </a:r>
            <a:r>
              <a:rPr lang="en-US" sz="2200" dirty="0">
                <a:latin typeface="Arial" panose="020B0604020202020204" pitchFamily="34" charset="0"/>
                <a:cs typeface="Arial" panose="020B0604020202020204" pitchFamily="34" charset="0"/>
              </a:rPr>
              <a:t>Visual elements such as pie charts, bar charts, line graphs, tables, and diagrams are highly encouraged in a poster presentation, as they help to present information more clearly, attract attention, and allow the audience to quickly understand key findings without relying on lengthy text. All visual elements, including charts, tables, diagrams, and figures, must be clearly labelled with appropriate captions and data using a font size of at least 20 points to ensure readability.</a:t>
            </a:r>
            <a:endParaRPr lang="en-US" sz="2200" dirty="0">
              <a:solidFill>
                <a:srgbClr val="000000"/>
              </a:solidFill>
              <a:latin typeface="Arial" panose="020B0604020202020204" pitchFamily="34" charset="0"/>
              <a:ea typeface="Calibri"/>
              <a:cs typeface="Arial" panose="020B0604020202020204" pitchFamily="34" charset="0"/>
              <a:sym typeface="Calibri"/>
            </a:endParaRPr>
          </a:p>
        </p:txBody>
      </p:sp>
      <p:graphicFrame>
        <p:nvGraphicFramePr>
          <p:cNvPr id="29" name="Chart 28">
            <a:extLst>
              <a:ext uri="{FF2B5EF4-FFF2-40B4-BE49-F238E27FC236}">
                <a16:creationId xmlns:a16="http://schemas.microsoft.com/office/drawing/2014/main" id="{C40C10B5-1112-7BFE-D0A7-BD6521AEE424}"/>
              </a:ext>
            </a:extLst>
          </p:cNvPr>
          <p:cNvGraphicFramePr/>
          <p:nvPr>
            <p:extLst>
              <p:ext uri="{D42A27DB-BD31-4B8C-83A1-F6EECF244321}">
                <p14:modId xmlns:p14="http://schemas.microsoft.com/office/powerpoint/2010/main" val="1639117428"/>
              </p:ext>
            </p:extLst>
          </p:nvPr>
        </p:nvGraphicFramePr>
        <p:xfrm>
          <a:off x="3287728" y="16022624"/>
          <a:ext cx="5194013" cy="3934609"/>
        </p:xfrm>
        <a:graphic>
          <a:graphicData uri="http://schemas.openxmlformats.org/drawingml/2006/chart">
            <c:chart xmlns:c="http://schemas.openxmlformats.org/drawingml/2006/chart" xmlns:r="http://schemas.openxmlformats.org/officeDocument/2006/relationships" r:id="rId5"/>
          </a:graphicData>
        </a:graphic>
      </p:graphicFrame>
      <p:sp>
        <p:nvSpPr>
          <p:cNvPr id="30" name="Google Shape;105;p1">
            <a:extLst>
              <a:ext uri="{FF2B5EF4-FFF2-40B4-BE49-F238E27FC236}">
                <a16:creationId xmlns:a16="http://schemas.microsoft.com/office/drawing/2014/main" id="{D960F92E-BFEB-305E-6701-D3D2BFA14D05}"/>
              </a:ext>
            </a:extLst>
          </p:cNvPr>
          <p:cNvSpPr txBox="1"/>
          <p:nvPr/>
        </p:nvSpPr>
        <p:spPr>
          <a:xfrm>
            <a:off x="3916511" y="19896541"/>
            <a:ext cx="3874972" cy="40006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u="none" dirty="0">
                <a:solidFill>
                  <a:schemeClr val="dk1"/>
                </a:solidFill>
                <a:latin typeface="Arial" panose="020B0604020202020204" pitchFamily="34" charset="0"/>
                <a:ea typeface="Calibri"/>
                <a:cs typeface="Arial" panose="020B0604020202020204" pitchFamily="34" charset="0"/>
                <a:sym typeface="Calibri"/>
              </a:rPr>
              <a:t>Chart 1.</a:t>
            </a:r>
            <a:r>
              <a:rPr lang="en-US" sz="2000" b="0" u="none" dirty="0">
                <a:solidFill>
                  <a:schemeClr val="dk1"/>
                </a:solidFill>
                <a:latin typeface="Arial" panose="020B0604020202020204" pitchFamily="34" charset="0"/>
                <a:ea typeface="Calibri"/>
                <a:cs typeface="Arial" panose="020B0604020202020204" pitchFamily="34" charset="0"/>
                <a:sym typeface="Calibri"/>
              </a:rPr>
              <a:t> Label in 20pt Arial</a:t>
            </a:r>
            <a:endParaRPr sz="2000"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A4DED5A3-A548-BACB-973E-5B628EA7FC1E}"/>
              </a:ext>
            </a:extLst>
          </p:cNvPr>
          <p:cNvSpPr>
            <a:spLocks/>
          </p:cNvSpPr>
          <p:nvPr/>
        </p:nvSpPr>
        <p:spPr bwMode="auto">
          <a:xfrm>
            <a:off x="11046920" y="11680822"/>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SOCIAL / ENVIRONMENTAL / EDUCATIONAL IMPACT</a:t>
            </a:r>
          </a:p>
        </p:txBody>
      </p:sp>
      <p:sp>
        <p:nvSpPr>
          <p:cNvPr id="32" name="Rectangle 31">
            <a:extLst>
              <a:ext uri="{FF2B5EF4-FFF2-40B4-BE49-F238E27FC236}">
                <a16:creationId xmlns:a16="http://schemas.microsoft.com/office/drawing/2014/main" id="{526C2179-DF67-9658-9B58-10971A376C2C}"/>
              </a:ext>
            </a:extLst>
          </p:cNvPr>
          <p:cNvSpPr/>
          <p:nvPr/>
        </p:nvSpPr>
        <p:spPr>
          <a:xfrm>
            <a:off x="11046920" y="12402180"/>
            <a:ext cx="9609624" cy="4154984"/>
          </a:xfrm>
          <a:prstGeom prst="rect">
            <a:avLst/>
          </a:prstGeom>
        </p:spPr>
        <p:txBody>
          <a:bodyPr wrap="square">
            <a:spAutoFit/>
          </a:bodyPr>
          <a:lstStyle/>
          <a:p>
            <a:pPr lvl="0" algn="just"/>
            <a:r>
              <a:rPr lang="en-US" sz="2200" dirty="0">
                <a:solidFill>
                  <a:srgbClr val="000000"/>
                </a:solidFill>
                <a:latin typeface="Arial" panose="020B0604020202020204" pitchFamily="34" charset="0"/>
                <a:ea typeface="Calibri"/>
                <a:cs typeface="Arial" panose="020B0604020202020204" pitchFamily="34" charset="0"/>
                <a:sym typeface="Calibri"/>
              </a:rPr>
              <a:t>Click here to insert your social / environmental / educational impact. Type it in or copy and paste from your Word document or other source. If presenting a table, place the caption above the table and ensure it follows the correct numbering sequence (e.g., Table 1, Table 2). If presenting a figure, place the label below the figure and include a concise caption that clearly describes the content (e.g., Figure 1, Figure 2). All figures and tables should be high resolution to ensure clarity during the digital display, with text large enough to be easily read on screen. Use visuals such as tables, graphs, and charts to </a:t>
            </a:r>
            <a:r>
              <a:rPr lang="en-US" sz="2200" dirty="0" err="1">
                <a:solidFill>
                  <a:srgbClr val="000000"/>
                </a:solidFill>
                <a:latin typeface="Arial" panose="020B0604020202020204" pitchFamily="34" charset="0"/>
                <a:ea typeface="Calibri"/>
                <a:cs typeface="Arial" panose="020B0604020202020204" pitchFamily="34" charset="0"/>
                <a:sym typeface="Calibri"/>
              </a:rPr>
              <a:t>summarise</a:t>
            </a:r>
            <a:r>
              <a:rPr lang="en-US" sz="2200" dirty="0">
                <a:solidFill>
                  <a:srgbClr val="000000"/>
                </a:solidFill>
                <a:latin typeface="Arial" panose="020B0604020202020204" pitchFamily="34" charset="0"/>
                <a:ea typeface="Calibri"/>
                <a:cs typeface="Arial" panose="020B0604020202020204" pitchFamily="34" charset="0"/>
                <a:sym typeface="Calibri"/>
              </a:rPr>
              <a:t> data effectively, avoiding excessive text. When writing about a table, authors should refer to the table properly. Example: “Table 1 shows…”. When explaining a figure, authors should introduce the figure. Example: “Chart 1 illustrates…”</a:t>
            </a:r>
            <a:endParaRPr lang="en-US" sz="2200" dirty="0">
              <a:latin typeface="Arial" panose="020B0604020202020204" pitchFamily="34" charset="0"/>
              <a:cs typeface="Arial" panose="020B0604020202020204" pitchFamily="34" charset="0"/>
            </a:endParaRPr>
          </a:p>
        </p:txBody>
      </p:sp>
      <p:sp>
        <p:nvSpPr>
          <p:cNvPr id="35" name="Rectangle 10">
            <a:extLst>
              <a:ext uri="{FF2B5EF4-FFF2-40B4-BE49-F238E27FC236}">
                <a16:creationId xmlns:a16="http://schemas.microsoft.com/office/drawing/2014/main" id="{CD1E5D57-125B-1F0D-E58E-CFA7AA34CEF9}"/>
              </a:ext>
            </a:extLst>
          </p:cNvPr>
          <p:cNvSpPr>
            <a:spLocks/>
          </p:cNvSpPr>
          <p:nvPr/>
        </p:nvSpPr>
        <p:spPr bwMode="auto">
          <a:xfrm>
            <a:off x="11046920" y="27170813"/>
            <a:ext cx="9609624" cy="593990"/>
          </a:xfrm>
          <a:prstGeom prst="rect">
            <a:avLst/>
          </a:prstGeom>
          <a:solidFill>
            <a:srgbClr val="9933FF"/>
          </a:solidFill>
          <a:ln w="12700">
            <a:solidFill>
              <a:schemeClr val="accent2"/>
            </a:solidFill>
            <a:miter lim="800000"/>
          </a:ln>
        </p:spPr>
        <p:txBody>
          <a:bodyPr wrap="none" lIns="66808" tIns="35639" rIns="66808" bIns="33403" anchor="ctr" anchorCtr="0"/>
          <a:lstStyle>
            <a:defPPr>
              <a:defRPr kern="1200"/>
            </a:defPPr>
          </a:lstStyle>
          <a:p>
            <a:pPr algn="ctr" defTabSz="2291130">
              <a:defRPr/>
            </a:pPr>
            <a:r>
              <a:rPr lang="en-US" sz="2500" b="1" dirty="0">
                <a:solidFill>
                  <a:schemeClr val="bg1"/>
                </a:solidFill>
                <a:latin typeface="Arial" panose="020B0604020202020204" pitchFamily="34" charset="0"/>
                <a:cs typeface="Arial" panose="020B0604020202020204" pitchFamily="34" charset="0"/>
              </a:rPr>
              <a:t>REFERENCES</a:t>
            </a:r>
          </a:p>
        </p:txBody>
      </p:sp>
      <p:sp>
        <p:nvSpPr>
          <p:cNvPr id="37" name="TextBox 36">
            <a:extLst>
              <a:ext uri="{FF2B5EF4-FFF2-40B4-BE49-F238E27FC236}">
                <a16:creationId xmlns:a16="http://schemas.microsoft.com/office/drawing/2014/main" id="{98C3CF6B-CD27-256D-28F8-79B54C53048F}"/>
              </a:ext>
            </a:extLst>
          </p:cNvPr>
          <p:cNvSpPr txBox="1">
            <a:spLocks/>
          </p:cNvSpPr>
          <p:nvPr/>
        </p:nvSpPr>
        <p:spPr>
          <a:xfrm>
            <a:off x="11057105" y="27860908"/>
            <a:ext cx="9482630" cy="769441"/>
          </a:xfrm>
          <a:prstGeom prst="rect">
            <a:avLst/>
          </a:prstGeom>
          <a:noFill/>
        </p:spPr>
        <p:txBody>
          <a:bodyPr wrap="square" numCol="1" rtlCol="0">
            <a:spAutoFit/>
          </a:bodyPr>
          <a:lstStyle>
            <a:defPPr>
              <a:defRPr kern="1200"/>
            </a:defPPr>
          </a:lstStyle>
          <a:p>
            <a:pPr algn="just"/>
            <a:r>
              <a:rPr lang="en-US" sz="2200" dirty="0">
                <a:latin typeface="Arial" panose="020B0604020202020204" pitchFamily="34" charset="0"/>
                <a:ea typeface="Open Sans" panose="020B0606030504020204" pitchFamily="34" charset="0"/>
                <a:cs typeface="Arial" panose="020B0604020202020204" pitchFamily="34" charset="0"/>
              </a:rPr>
              <a:t>Include only the most relevant references (3–5) used to support your project. Keep the reference list concise and use a consistent citation style</a:t>
            </a:r>
          </a:p>
        </p:txBody>
      </p:sp>
    </p:spTree>
    <p:extLst>
      <p:ext uri="{BB962C8B-B14F-4D97-AF65-F5344CB8AC3E}">
        <p14:creationId xmlns:p14="http://schemas.microsoft.com/office/powerpoint/2010/main" val="407633148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2.04.14"/>
  <p:tag name="AS_TITLE" val="Aspose.Slides for .NET 4.0 Client Profile"/>
  <p:tag name="AS_VERSION" val="22.4"/>
  <p:tag name="POSTERNERDTEMPLATE" val="hypotheticalocean|08-2022"/>
</p:tagLst>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4929</TotalTime>
  <Words>1125</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research poster</dc:title>
  <dc:subject>Free Poster Presentation Example</dc:subject>
  <dc:creator>Graphicsland/MakeSigns.com</dc:creator>
  <cp:keywords>scientific, research, template, custom, poster, presentation, symposium, printing, powerpoint, create, design, example, sample, download</cp:keywords>
  <dc:description>Download our scientific poster templates at no cost to you and get one step closer to making a great research poster.</dc:description>
  <cp:lastModifiedBy>Azizah Yusof</cp:lastModifiedBy>
  <cp:revision>77</cp:revision>
  <cp:lastPrinted>2011-01-21T18:13:44Z</cp:lastPrinted>
  <dcterms:modified xsi:type="dcterms:W3CDTF">2026-07-16T01:01:50Z</dcterms:modified>
  <cp:category>scientific poster powerpoint</cp:category>
</cp:coreProperties>
</file>